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6B16D-8414-3B49-6BB4-23641477ABE8}" v="195" dt="2023-10-22T10:40:43.998"/>
    <p1510:client id="{B0061324-7516-12E8-608E-185C914212C8}" v="54" dt="2023-10-22T10:58:1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2E46B16D-8414-3B49-6BB4-23641477ABE8}"/>
    <pc:docChg chg="addSld delSld modSld addMainMaster delMainMaster">
      <pc:chgData name="Somya Yasser Elgohary" userId="S::somya.elgohary@aspireschool.org::026bb0db-f09f-477e-98e0-e90d75a83e94" providerId="AD" clId="Web-{2E46B16D-8414-3B49-6BB4-23641477ABE8}" dt="2023-10-22T10:40:43.998" v="227"/>
      <pc:docMkLst>
        <pc:docMk/>
      </pc:docMkLst>
      <pc:sldChg chg="addSp delSp modSp mod setBg modClrScheme addAnim delAnim chgLayout">
        <pc:chgData name="Somya Yasser Elgohary" userId="S::somya.elgohary@aspireschool.org::026bb0db-f09f-477e-98e0-e90d75a83e94" providerId="AD" clId="Web-{2E46B16D-8414-3B49-6BB4-23641477ABE8}" dt="2023-10-22T08:46:12.070" v="34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2E46B16D-8414-3B49-6BB4-23641477ABE8}" dt="2023-10-22T08:46:12.070" v="34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omya Yasser Elgohary" userId="S::somya.elgohary@aspireschool.org::026bb0db-f09f-477e-98e0-e90d75a83e94" providerId="AD" clId="Web-{2E46B16D-8414-3B49-6BB4-23641477ABE8}" dt="2023-10-22T08:46:01.960" v="3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02.615" v="6"/>
          <ac:spMkLst>
            <pc:docMk/>
            <pc:sldMk cId="109857222" sldId="256"/>
            <ac:spMk id="9" creationId="{EC3FE92E-FF21-46DB-BE36-B3A5D4149B10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02.615" v="6"/>
          <ac:spMkLst>
            <pc:docMk/>
            <pc:sldMk cId="109857222" sldId="256"/>
            <ac:spMk id="11" creationId="{7E9DFFEE-526A-4D56-A70C-EADE7289BEE5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12.802" v="10"/>
          <ac:spMkLst>
            <pc:docMk/>
            <pc:sldMk cId="109857222" sldId="256"/>
            <ac:spMk id="13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12.802" v="10"/>
          <ac:spMkLst>
            <pc:docMk/>
            <pc:sldMk cId="109857222" sldId="256"/>
            <ac:spMk id="14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12.802" v="10"/>
          <ac:spMkLst>
            <pc:docMk/>
            <pc:sldMk cId="109857222" sldId="256"/>
            <ac:spMk id="15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12.802" v="10"/>
          <ac:spMkLst>
            <pc:docMk/>
            <pc:sldMk cId="109857222" sldId="256"/>
            <ac:spMk id="17" creationId="{3FCBF8AE-1318-4240-B3C3-A276ADFA57B5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12.802" v="10"/>
          <ac:spMkLst>
            <pc:docMk/>
            <pc:sldMk cId="109857222" sldId="256"/>
            <ac:spMk id="18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25.303" v="12"/>
          <ac:spMkLst>
            <pc:docMk/>
            <pc:sldMk cId="109857222" sldId="256"/>
            <ac:spMk id="20" creationId="{2FDF0794-1B86-42B2-B8C7-F60123E638ED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5:25.303" v="12"/>
          <ac:spMkLst>
            <pc:docMk/>
            <pc:sldMk cId="109857222" sldId="256"/>
            <ac:spMk id="22" creationId="{EEFC1EB0-DB92-4E98-B3A9-0CD6FA5A8B62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6:12.070" v="34"/>
          <ac:spMkLst>
            <pc:docMk/>
            <pc:sldMk cId="109857222" sldId="256"/>
            <ac:spMk id="25" creationId="{44CA2EAD-E7C7-4F64-924A-52D34FD759C7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46:12.070" v="34"/>
          <ac:spMkLst>
            <pc:docMk/>
            <pc:sldMk cId="109857222" sldId="256"/>
            <ac:spMk id="32" creationId="{64B04182-BBFB-AB05-0885-6E210C0029BD}"/>
          </ac:spMkLst>
        </pc:spChg>
        <pc:picChg chg="add del">
          <ac:chgData name="Somya Yasser Elgohary" userId="S::somya.elgohary@aspireschool.org::026bb0db-f09f-477e-98e0-e90d75a83e94" providerId="AD" clId="Web-{2E46B16D-8414-3B49-6BB4-23641477ABE8}" dt="2023-10-22T08:45:02.615" v="6"/>
          <ac:picMkLst>
            <pc:docMk/>
            <pc:sldMk cId="109857222" sldId="256"/>
            <ac:picMk id="4" creationId="{8460A6E7-5AFF-AD03-57F1-54C392C0AE90}"/>
          </ac:picMkLst>
        </pc:picChg>
        <pc:picChg chg="add del">
          <ac:chgData name="Somya Yasser Elgohary" userId="S::somya.elgohary@aspireschool.org::026bb0db-f09f-477e-98e0-e90d75a83e94" providerId="AD" clId="Web-{2E46B16D-8414-3B49-6BB4-23641477ABE8}" dt="2023-10-22T08:45:12.802" v="10"/>
          <ac:picMkLst>
            <pc:docMk/>
            <pc:sldMk cId="109857222" sldId="256"/>
            <ac:picMk id="16" creationId="{A37A3606-5ACD-96BC-1E7B-5DC4E060E0DA}"/>
          </ac:picMkLst>
        </pc:picChg>
        <pc:picChg chg="add del">
          <ac:chgData name="Somya Yasser Elgohary" userId="S::somya.elgohary@aspireschool.org::026bb0db-f09f-477e-98e0-e90d75a83e94" providerId="AD" clId="Web-{2E46B16D-8414-3B49-6BB4-23641477ABE8}" dt="2023-10-22T08:45:25.303" v="12"/>
          <ac:picMkLst>
            <pc:docMk/>
            <pc:sldMk cId="109857222" sldId="256"/>
            <ac:picMk id="21" creationId="{80AF94CE-CA1C-BD53-1320-77DD628BD83D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46:12.070" v="34"/>
          <ac:picMkLst>
            <pc:docMk/>
            <pc:sldMk cId="109857222" sldId="256"/>
            <ac:picMk id="26" creationId="{819C6BED-2CB8-B49D-95BE-359DA7A57715}"/>
          </ac:picMkLst>
        </pc:picChg>
        <pc:cxnChg chg="add del">
          <ac:chgData name="Somya Yasser Elgohary" userId="S::somya.elgohary@aspireschool.org::026bb0db-f09f-477e-98e0-e90d75a83e94" providerId="AD" clId="Web-{2E46B16D-8414-3B49-6BB4-23641477ABE8}" dt="2023-10-22T08:45:25.303" v="12"/>
          <ac:cxnSpMkLst>
            <pc:docMk/>
            <pc:sldMk cId="109857222" sldId="256"/>
            <ac:cxnSpMk id="23" creationId="{96D07482-83A3-4451-943C-B46961082957}"/>
          </ac:cxnSpMkLst>
        </pc:cxnChg>
        <pc:cxnChg chg="add del">
          <ac:chgData name="Somya Yasser Elgohary" userId="S::somya.elgohary@aspireschool.org::026bb0db-f09f-477e-98e0-e90d75a83e94" providerId="AD" clId="Web-{2E46B16D-8414-3B49-6BB4-23641477ABE8}" dt="2023-10-22T08:46:12.070" v="34"/>
          <ac:cxnSpMkLst>
            <pc:docMk/>
            <pc:sldMk cId="109857222" sldId="256"/>
            <ac:cxnSpMk id="27" creationId="{9E7C23BC-DAA6-40E1-8166-B8C4439D1430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E46B16D-8414-3B49-6BB4-23641477ABE8}" dt="2023-10-22T08:50:17.390" v="90" actId="1076"/>
        <pc:sldMkLst>
          <pc:docMk/>
          <pc:sldMk cId="1395946842" sldId="257"/>
        </pc:sldMkLst>
        <pc:spChg chg="mod">
          <ac:chgData name="Somya Yasser Elgohary" userId="S::somya.elgohary@aspireschool.org::026bb0db-f09f-477e-98e0-e90d75a83e94" providerId="AD" clId="Web-{2E46B16D-8414-3B49-6BB4-23641477ABE8}" dt="2023-10-22T08:47:47.917" v="52" actId="20577"/>
          <ac:spMkLst>
            <pc:docMk/>
            <pc:sldMk cId="1395946842" sldId="257"/>
            <ac:spMk id="2" creationId="{E9955AB3-77E4-F1D8-7B60-31258D43B4CA}"/>
          </ac:spMkLst>
        </pc:spChg>
        <pc:spChg chg="del mod ord">
          <ac:chgData name="Somya Yasser Elgohary" userId="S::somya.elgohary@aspireschool.org::026bb0db-f09f-477e-98e0-e90d75a83e94" providerId="AD" clId="Web-{2E46B16D-8414-3B49-6BB4-23641477ABE8}" dt="2023-10-22T08:49:30.326" v="53"/>
          <ac:spMkLst>
            <pc:docMk/>
            <pc:sldMk cId="1395946842" sldId="257"/>
            <ac:spMk id="3" creationId="{DF0FDD6B-D546-924E-6C42-4C742D9F0F74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4" creationId="{413E757B-0C06-5C19-0C64-BDF0CF64DA67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5" creationId="{3D01C059-78A3-B8E1-079D-438816F57025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6" creationId="{8D5D013F-BD48-418C-DFC1-EA02083CC97C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7:04.806" v="38"/>
          <ac:spMkLst>
            <pc:docMk/>
            <pc:sldMk cId="1395946842" sldId="257"/>
            <ac:spMk id="11" creationId="{E487D33E-624A-7CCB-8F77-3932EBA8A249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47:04.806" v="38"/>
          <ac:spMkLst>
            <pc:docMk/>
            <pc:sldMk cId="1395946842" sldId="257"/>
            <ac:spMk id="13" creationId="{27022E73-08BF-2111-F44F-084C6A38ED25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15" creationId="{CE56D5D3-3105-1C66-5BAB-FA7B033D57CF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16" creationId="{39921ADB-B43D-32C5-18EE-18AF3C436D98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47:04.822" v="39"/>
          <ac:spMkLst>
            <pc:docMk/>
            <pc:sldMk cId="1395946842" sldId="257"/>
            <ac:spMk id="17" creationId="{B58AFC1D-8D9D-F3F4-C409-17B27BA86E19}"/>
          </ac:spMkLst>
        </pc:spChg>
        <pc:picChg chg="add mod ord">
          <ac:chgData name="Somya Yasser Elgohary" userId="S::somya.elgohary@aspireschool.org::026bb0db-f09f-477e-98e0-e90d75a83e94" providerId="AD" clId="Web-{2E46B16D-8414-3B49-6BB4-23641477ABE8}" dt="2023-10-22T08:50:11.656" v="87" actId="1076"/>
          <ac:picMkLst>
            <pc:docMk/>
            <pc:sldMk cId="1395946842" sldId="257"/>
            <ac:picMk id="7" creationId="{FDD954A6-499C-DBF8-CDAA-F08CE7F10EF0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17.390" v="90" actId="1076"/>
          <ac:picMkLst>
            <pc:docMk/>
            <pc:sldMk cId="1395946842" sldId="257"/>
            <ac:picMk id="8" creationId="{F9BE2649-9004-3B68-5C5D-FA707EDB3CEA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06.968" v="84" actId="1076"/>
          <ac:picMkLst>
            <pc:docMk/>
            <pc:sldMk cId="1395946842" sldId="257"/>
            <ac:picMk id="9" creationId="{F5DDE389-DF21-2D8C-1C50-8407E15651B9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15.312" v="89" actId="1076"/>
          <ac:picMkLst>
            <pc:docMk/>
            <pc:sldMk cId="1395946842" sldId="257"/>
            <ac:picMk id="10" creationId="{654652AE-7477-CD6A-32D8-F80B02E3E9F1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13.437" v="88" actId="1076"/>
          <ac:picMkLst>
            <pc:docMk/>
            <pc:sldMk cId="1395946842" sldId="257"/>
            <ac:picMk id="12" creationId="{D819A661-AB0F-76AA-C06A-B7006858E954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49:53.968" v="80" actId="1076"/>
          <ac:picMkLst>
            <pc:docMk/>
            <pc:sldMk cId="1395946842" sldId="257"/>
            <ac:picMk id="14" creationId="{02F9B540-196D-A657-D3B3-8E01CD410064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10.109" v="86" actId="1076"/>
          <ac:picMkLst>
            <pc:docMk/>
            <pc:sldMk cId="1395946842" sldId="257"/>
            <ac:picMk id="18" creationId="{FD80B9DC-FA12-07F8-95DB-36D9BD90D7E3}"/>
          </ac:picMkLst>
        </pc:picChg>
        <pc:picChg chg="add mod">
          <ac:chgData name="Somya Yasser Elgohary" userId="S::somya.elgohary@aspireschool.org::026bb0db-f09f-477e-98e0-e90d75a83e94" providerId="AD" clId="Web-{2E46B16D-8414-3B49-6BB4-23641477ABE8}" dt="2023-10-22T08:50:08.515" v="85" actId="1076"/>
          <ac:picMkLst>
            <pc:docMk/>
            <pc:sldMk cId="1395946842" sldId="257"/>
            <ac:picMk id="19" creationId="{04FB4E55-6EA0-550A-507A-06D01B354F76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2E46B16D-8414-3B49-6BB4-23641477ABE8}" dt="2023-10-22T10:39:43.528" v="226"/>
        <pc:sldMkLst>
          <pc:docMk/>
          <pc:sldMk cId="2906482815" sldId="258"/>
        </pc:sldMkLst>
        <pc:spChg chg="mod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2" creationId="{58D7A83E-FD78-0F6D-3255-2C400FDDEE18}"/>
          </ac:spMkLst>
        </pc:spChg>
        <pc:spChg chg="del mod ord">
          <ac:chgData name="Somya Yasser Elgohary" userId="S::somya.elgohary@aspireschool.org::026bb0db-f09f-477e-98e0-e90d75a83e94" providerId="AD" clId="Web-{2E46B16D-8414-3B49-6BB4-23641477ABE8}" dt="2023-10-22T08:51:30.424" v="109"/>
          <ac:spMkLst>
            <pc:docMk/>
            <pc:sldMk cId="2906482815" sldId="258"/>
            <ac:spMk id="3" creationId="{83CE1C8F-370C-98B2-8E40-9B247C70F39E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4" creationId="{269598B9-E956-5202-EF7B-D1A63DE11F7C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5" creationId="{B265F9DA-8866-E0D6-4258-99773C2B42A2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6" creationId="{6EBCC2D5-F4A0-7046-6484-5518748CEEFF}"/>
          </ac:spMkLst>
        </pc:spChg>
        <pc:spChg chg="add del mod">
          <ac:chgData name="Somya Yasser Elgohary" userId="S::somya.elgohary@aspireschool.org::026bb0db-f09f-477e-98e0-e90d75a83e94" providerId="AD" clId="Web-{2E46B16D-8414-3B49-6BB4-23641477ABE8}" dt="2023-10-22T10:39:41.075" v="225"/>
          <ac:spMkLst>
            <pc:docMk/>
            <pc:sldMk cId="2906482815" sldId="258"/>
            <ac:spMk id="7" creationId="{FE59B9F3-89F5-5C9D-D17A-19E318C5C257}"/>
          </ac:spMkLst>
        </pc:spChg>
        <pc:spChg chg="add del mod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8" creationId="{53FAAC59-A110-5F22-C17C-80524CCA9B2D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1:08.580" v="101"/>
          <ac:spMkLst>
            <pc:docMk/>
            <pc:sldMk cId="2906482815" sldId="258"/>
            <ac:spMk id="11" creationId="{39921ADB-B43D-32C5-18EE-18AF3C436D98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1:08.580" v="101"/>
          <ac:spMkLst>
            <pc:docMk/>
            <pc:sldMk cId="2906482815" sldId="258"/>
            <ac:spMk id="13" creationId="{B58AFC1D-8D9D-F3F4-C409-17B27BA86E19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1:08.580" v="101"/>
          <ac:spMkLst>
            <pc:docMk/>
            <pc:sldMk cId="2906482815" sldId="258"/>
            <ac:spMk id="15" creationId="{CE56D5D3-3105-1C66-5BAB-FA7B033D57CF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8:34.917" v="223"/>
          <ac:spMkLst>
            <pc:docMk/>
            <pc:sldMk cId="2906482815" sldId="258"/>
            <ac:spMk id="21" creationId="{3876D2B9-2E99-23C0-A25B-77784F231B6B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9:43.528" v="226"/>
          <ac:spMkLst>
            <pc:docMk/>
            <pc:sldMk cId="2906482815" sldId="258"/>
            <ac:spMk id="26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9:43.528" v="226"/>
          <ac:spMkLst>
            <pc:docMk/>
            <pc:sldMk cId="2906482815" sldId="258"/>
            <ac:spMk id="28" creationId="{78186003-468A-23AA-0BF4-10ABE1EC612B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9:43.528" v="226"/>
          <ac:spMkLst>
            <pc:docMk/>
            <pc:sldMk cId="2906482815" sldId="258"/>
            <ac:spMk id="33" creationId="{9905FB9D-6ED8-2118-A8CC-0A3F6576555C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9:43.528" v="226"/>
          <ac:spMkLst>
            <pc:docMk/>
            <pc:sldMk cId="2906482815" sldId="258"/>
            <ac:spMk id="35" creationId="{78186003-468A-23AA-0BF4-10ABE1EC612B}"/>
          </ac:spMkLst>
        </pc:spChg>
        <pc:picChg chg="add mod ord">
          <ac:chgData name="Somya Yasser Elgohary" userId="S::somya.elgohary@aspireschool.org::026bb0db-f09f-477e-98e0-e90d75a83e94" providerId="AD" clId="Web-{2E46B16D-8414-3B49-6BB4-23641477ABE8}" dt="2023-10-22T10:39:43.528" v="226"/>
          <ac:picMkLst>
            <pc:docMk/>
            <pc:sldMk cId="2906482815" sldId="258"/>
            <ac:picMk id="9" creationId="{EF30A726-2356-8D33-CAE6-265D8E4743A2}"/>
          </ac:picMkLst>
        </pc:picChg>
        <pc:picChg chg="add del mod ord">
          <ac:chgData name="Somya Yasser Elgohary" userId="S::somya.elgohary@aspireschool.org::026bb0db-f09f-477e-98e0-e90d75a83e94" providerId="AD" clId="Web-{2E46B16D-8414-3B49-6BB4-23641477ABE8}" dt="2023-10-22T10:39:38.278" v="224"/>
          <ac:picMkLst>
            <pc:docMk/>
            <pc:sldMk cId="2906482815" sldId="258"/>
            <ac:picMk id="17" creationId="{E6B362BB-6AA5-64C2-18E2-C1A7968362B2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2E46B16D-8414-3B49-6BB4-23641477ABE8}" dt="2023-10-22T10:40:43.998" v="227"/>
        <pc:sldMkLst>
          <pc:docMk/>
          <pc:sldMk cId="2190219984" sldId="259"/>
        </pc:sldMkLst>
        <pc:spChg chg="mo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2" creationId="{87C4EBC4-90C0-A262-58C1-3F30740363C5}"/>
          </ac:spMkLst>
        </pc:spChg>
        <pc:spChg chg="del mod or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3" creationId="{948E8A0C-4609-A2E7-5E40-6D2A827D3440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4" creationId="{4B285515-14E9-57AB-3B00-ED82D7B92DE9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5" creationId="{A081DBBA-AB1F-4C5E-F11C-7EAA390C5310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6" creationId="{C90A470C-D51C-703C-27B1-9AF11B9C2E05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11" creationId="{39921ADB-B43D-32C5-18EE-18AF3C436D98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13" creationId="{B58AFC1D-8D9D-F3F4-C409-17B27BA86E19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15" creationId="{CE56D5D3-3105-1C66-5BAB-FA7B033D57CF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21" creationId="{9905FB9D-6ED8-2118-A8CC-0A3F6576555C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52:00.191" v="116"/>
          <ac:spMkLst>
            <pc:docMk/>
            <pc:sldMk cId="2190219984" sldId="259"/>
            <ac:spMk id="23" creationId="{78186003-468A-23AA-0BF4-10ABE1EC612B}"/>
          </ac:spMkLst>
        </pc:spChg>
        <pc:picChg chg="add">
          <ac:chgData name="Somya Yasser Elgohary" userId="S::somya.elgohary@aspireschool.org::026bb0db-f09f-477e-98e0-e90d75a83e94" providerId="AD" clId="Web-{2E46B16D-8414-3B49-6BB4-23641477ABE8}" dt="2023-10-22T10:40:43.998" v="227"/>
          <ac:picMkLst>
            <pc:docMk/>
            <pc:sldMk cId="2190219984" sldId="259"/>
            <ac:picMk id="3" creationId="{F814F118-4375-530C-D41B-400B05EA0555}"/>
          </ac:picMkLst>
        </pc:picChg>
        <pc:picChg chg="add">
          <ac:chgData name="Somya Yasser Elgohary" userId="S::somya.elgohary@aspireschool.org::026bb0db-f09f-477e-98e0-e90d75a83e94" providerId="AD" clId="Web-{2E46B16D-8414-3B49-6BB4-23641477ABE8}" dt="2023-10-22T08:52:00.191" v="116"/>
          <ac:picMkLst>
            <pc:docMk/>
            <pc:sldMk cId="2190219984" sldId="259"/>
            <ac:picMk id="17" creationId="{3E1E06BF-BA48-5B7E-46B9-A595325A254C}"/>
          </ac:picMkLst>
        </pc:picChg>
      </pc:sldChg>
      <pc:sldChg chg="addSp delSp modSp new mod setBg addAnim delAnim">
        <pc:chgData name="Somya Yasser Elgohary" userId="S::somya.elgohary@aspireschool.org::026bb0db-f09f-477e-98e0-e90d75a83e94" providerId="AD" clId="Web-{2E46B16D-8414-3B49-6BB4-23641477ABE8}" dt="2023-10-22T08:53:58.023" v="143"/>
        <pc:sldMkLst>
          <pc:docMk/>
          <pc:sldMk cId="192276798" sldId="260"/>
        </pc:sldMkLst>
        <pc:spChg chg="mo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2" creationId="{18755C53-562E-9406-4A20-54FC3EB7B3B2}"/>
          </ac:spMkLst>
        </pc:spChg>
        <pc:spChg chg="del">
          <ac:chgData name="Somya Yasser Elgohary" userId="S::somya.elgohary@aspireschool.org::026bb0db-f09f-477e-98e0-e90d75a83e94" providerId="AD" clId="Web-{2E46B16D-8414-3B49-6BB4-23641477ABE8}" dt="2023-10-22T08:52:45.552" v="126"/>
          <ac:spMkLst>
            <pc:docMk/>
            <pc:sldMk cId="192276798" sldId="260"/>
            <ac:spMk id="3" creationId="{43E575AE-8BEE-AEEB-1ABA-5E279289AFEE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4" creationId="{6C288397-D608-F86A-0E33-782C768E690E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5" creationId="{85745822-E9A7-1CE7-1F92-32B8602286A0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6" creationId="{541C94E4-A19C-35E6-1305-4C7997615743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12" creationId="{0B17514E-A6FB-E691-BEE8-378E57EA2740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14" creationId="{A952F34F-0117-52A3-0EDA-14BB27B658C4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3:58.007" v="142"/>
          <ac:spMkLst>
            <pc:docMk/>
            <pc:sldMk cId="192276798" sldId="260"/>
            <ac:spMk id="19" creationId="{0B17514E-A6FB-E691-BEE8-378E57EA2740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3:58.007" v="142"/>
          <ac:spMkLst>
            <pc:docMk/>
            <pc:sldMk cId="192276798" sldId="260"/>
            <ac:spMk id="21" creationId="{A952F34F-0117-52A3-0EDA-14BB27B658C4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23" creationId="{9905FB9D-6ED8-2118-A8CC-0A3F6576555C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53:58.023" v="143"/>
          <ac:spMkLst>
            <pc:docMk/>
            <pc:sldMk cId="192276798" sldId="260"/>
            <ac:spMk id="24" creationId="{78186003-468A-23AA-0BF4-10ABE1EC612B}"/>
          </ac:spMkLst>
        </pc:spChg>
        <pc:picChg chg="add mod">
          <ac:chgData name="Somya Yasser Elgohary" userId="S::somya.elgohary@aspireschool.org::026bb0db-f09f-477e-98e0-e90d75a83e94" providerId="AD" clId="Web-{2E46B16D-8414-3B49-6BB4-23641477ABE8}" dt="2023-10-22T08:53:58.023" v="143"/>
          <ac:picMkLst>
            <pc:docMk/>
            <pc:sldMk cId="192276798" sldId="260"/>
            <ac:picMk id="8" creationId="{6AC66132-0144-8644-2E6B-39535CB30A6C}"/>
          </ac:picMkLst>
        </pc:picChg>
      </pc:sldChg>
      <pc:sldChg chg="addSp delSp modSp new mod setBg addAnim delAnim">
        <pc:chgData name="Somya Yasser Elgohary" userId="S::somya.elgohary@aspireschool.org::026bb0db-f09f-477e-98e0-e90d75a83e94" providerId="AD" clId="Web-{2E46B16D-8414-3B49-6BB4-23641477ABE8}" dt="2023-10-22T10:38:26.541" v="222"/>
        <pc:sldMkLst>
          <pc:docMk/>
          <pc:sldMk cId="1753658745" sldId="261"/>
        </pc:sldMkLst>
        <pc:spChg chg="mod">
          <ac:chgData name="Somya Yasser Elgohary" userId="S::somya.elgohary@aspireschool.org::026bb0db-f09f-477e-98e0-e90d75a83e94" providerId="AD" clId="Web-{2E46B16D-8414-3B49-6BB4-23641477ABE8}" dt="2023-10-22T10:38:26.541" v="221"/>
          <ac:spMkLst>
            <pc:docMk/>
            <pc:sldMk cId="1753658745" sldId="261"/>
            <ac:spMk id="2" creationId="{EAEF315D-9F25-572A-6A85-CAF5C993923C}"/>
          </ac:spMkLst>
        </pc:spChg>
        <pc:spChg chg="add del mod ord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3" creationId="{1D4E29AC-29C3-7181-FEBB-F41601FC5A67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4" creationId="{4F9171F8-ADF8-4D6C-0E3D-FA42AE43C278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5" creationId="{C352115E-7984-41DE-FEA9-0194C9F197EB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6" creationId="{5DB0B149-B902-FA40-CAC3-3C269196B994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11" creationId="{39921ADB-B43D-32C5-18EE-18AF3C436D98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13" creationId="{B58AFC1D-8D9D-F3F4-C409-17B27BA86E19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7.419" v="151"/>
          <ac:spMkLst>
            <pc:docMk/>
            <pc:sldMk cId="1753658745" sldId="261"/>
            <ac:spMk id="15" creationId="{CE56D5D3-3105-1C66-5BAB-FA7B033D57CF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4.451" v="148"/>
          <ac:spMkLst>
            <pc:docMk/>
            <pc:sldMk cId="1753658745" sldId="261"/>
            <ac:spMk id="21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4.451" v="148"/>
          <ac:spMkLst>
            <pc:docMk/>
            <pc:sldMk cId="1753658745" sldId="261"/>
            <ac:spMk id="23" creationId="{78186003-468A-23AA-0BF4-10ABE1EC612B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7.404" v="150"/>
          <ac:spMkLst>
            <pc:docMk/>
            <pc:sldMk cId="1753658745" sldId="261"/>
            <ac:spMk id="26" creationId="{0B17514E-A6FB-E691-BEE8-378E57EA2740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08:57:07.404" v="150"/>
          <ac:spMkLst>
            <pc:docMk/>
            <pc:sldMk cId="1753658745" sldId="261"/>
            <ac:spMk id="27" creationId="{A952F34F-0117-52A3-0EDA-14BB27B658C4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8:26.541" v="222"/>
          <ac:spMkLst>
            <pc:docMk/>
            <pc:sldMk cId="1753658745" sldId="261"/>
            <ac:spMk id="29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8:26.541" v="222"/>
          <ac:spMkLst>
            <pc:docMk/>
            <pc:sldMk cId="1753658745" sldId="261"/>
            <ac:spMk id="31" creationId="{78186003-468A-23AA-0BF4-10ABE1EC612B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8:26.541" v="221"/>
          <ac:spMkLst>
            <pc:docMk/>
            <pc:sldMk cId="1753658745" sldId="261"/>
            <ac:spMk id="36" creationId="{7F61B21B-C704-8330-6871-65617F4519F1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8:26.541" v="222"/>
          <ac:spMkLst>
            <pc:docMk/>
            <pc:sldMk cId="1753658745" sldId="261"/>
            <ac:spMk id="38" creationId="{78186003-468A-23AA-0BF4-10ABE1EC612B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8:26.541" v="222"/>
          <ac:spMkLst>
            <pc:docMk/>
            <pc:sldMk cId="1753658745" sldId="261"/>
            <ac:spMk id="39" creationId="{9905FB9D-6ED8-2118-A8CC-0A3F6576555C}"/>
          </ac:spMkLst>
        </pc:spChg>
        <pc:picChg chg="add mod ord">
          <ac:chgData name="Somya Yasser Elgohary" userId="S::somya.elgohary@aspireschool.org::026bb0db-f09f-477e-98e0-e90d75a83e94" providerId="AD" clId="Web-{2E46B16D-8414-3B49-6BB4-23641477ABE8}" dt="2023-10-22T10:38:26.541" v="222"/>
          <ac:picMkLst>
            <pc:docMk/>
            <pc:sldMk cId="1753658745" sldId="261"/>
            <ac:picMk id="3" creationId="{F059EE53-5A0B-55AA-634D-61C4A234AC70}"/>
          </ac:picMkLst>
        </pc:picChg>
        <pc:picChg chg="add del">
          <ac:chgData name="Somya Yasser Elgohary" userId="S::somya.elgohary@aspireschool.org::026bb0db-f09f-477e-98e0-e90d75a83e94" providerId="AD" clId="Web-{2E46B16D-8414-3B49-6BB4-23641477ABE8}" dt="2023-10-22T08:57:04.451" v="148"/>
          <ac:picMkLst>
            <pc:docMk/>
            <pc:sldMk cId="1753658745" sldId="261"/>
            <ac:picMk id="17" creationId="{C7ECFD4F-3F09-00EE-1C64-6AC15C555D85}"/>
          </ac:picMkLst>
        </pc:picChg>
        <pc:picChg chg="add del">
          <ac:chgData name="Somya Yasser Elgohary" userId="S::somya.elgohary@aspireschool.org::026bb0db-f09f-477e-98e0-e90d75a83e94" providerId="AD" clId="Web-{2E46B16D-8414-3B49-6BB4-23641477ABE8}" dt="2023-10-22T08:57:07.404" v="150"/>
          <ac:picMkLst>
            <pc:docMk/>
            <pc:sldMk cId="1753658745" sldId="261"/>
            <ac:picMk id="25" creationId="{6D4EC7D8-5E1B-D841-697E-7BE36E6570DA}"/>
          </ac:picMkLst>
        </pc:picChg>
        <pc:picChg chg="add del">
          <ac:chgData name="Somya Yasser Elgohary" userId="S::somya.elgohary@aspireschool.org::026bb0db-f09f-477e-98e0-e90d75a83e94" providerId="AD" clId="Web-{2E46B16D-8414-3B49-6BB4-23641477ABE8}" dt="2023-10-22T10:38:11.900" v="215"/>
          <ac:picMkLst>
            <pc:docMk/>
            <pc:sldMk cId="1753658745" sldId="261"/>
            <ac:picMk id="30" creationId="{C7ECFD4F-3F09-00EE-1C64-6AC15C555D85}"/>
          </ac:picMkLst>
        </pc:picChg>
      </pc:sldChg>
      <pc:sldChg chg="new del">
        <pc:chgData name="Somya Yasser Elgohary" userId="S::somya.elgohary@aspireschool.org::026bb0db-f09f-477e-98e0-e90d75a83e94" providerId="AD" clId="Web-{2E46B16D-8414-3B49-6BB4-23641477ABE8}" dt="2023-10-22T10:35:19.521" v="198"/>
        <pc:sldMkLst>
          <pc:docMk/>
          <pc:sldMk cId="118744507" sldId="262"/>
        </pc:sldMkLst>
      </pc:sldChg>
      <pc:sldChg chg="new del">
        <pc:chgData name="Somya Yasser Elgohary" userId="S::somya.elgohary@aspireschool.org::026bb0db-f09f-477e-98e0-e90d75a83e94" providerId="AD" clId="Web-{2E46B16D-8414-3B49-6BB4-23641477ABE8}" dt="2023-10-22T10:35:40.787" v="201"/>
        <pc:sldMkLst>
          <pc:docMk/>
          <pc:sldMk cId="564750490" sldId="262"/>
        </pc:sldMkLst>
      </pc:sldChg>
      <pc:sldChg chg="addSp delSp modSp new del mod setBg">
        <pc:chgData name="Somya Yasser Elgohary" userId="S::somya.elgohary@aspireschool.org::026bb0db-f09f-477e-98e0-e90d75a83e94" providerId="AD" clId="Web-{2E46B16D-8414-3B49-6BB4-23641477ABE8}" dt="2023-10-22T09:00:34.661" v="184"/>
        <pc:sldMkLst>
          <pc:docMk/>
          <pc:sldMk cId="684193761" sldId="262"/>
        </pc:sldMkLst>
        <pc:spChg chg="mod">
          <ac:chgData name="Somya Yasser Elgohary" userId="S::somya.elgohary@aspireschool.org::026bb0db-f09f-477e-98e0-e90d75a83e94" providerId="AD" clId="Web-{2E46B16D-8414-3B49-6BB4-23641477ABE8}" dt="2023-10-22T09:00:31.223" v="183" actId="20577"/>
          <ac:spMkLst>
            <pc:docMk/>
            <pc:sldMk cId="684193761" sldId="262"/>
            <ac:spMk id="2" creationId="{B141C073-BE98-0054-CE6D-3D245D54610C}"/>
          </ac:spMkLst>
        </pc:spChg>
        <pc:spChg chg="del">
          <ac:chgData name="Somya Yasser Elgohary" userId="S::somya.elgohary@aspireschool.org::026bb0db-f09f-477e-98e0-e90d75a83e94" providerId="AD" clId="Web-{2E46B16D-8414-3B49-6BB4-23641477ABE8}" dt="2023-10-22T08:59:24.643" v="170"/>
          <ac:spMkLst>
            <pc:docMk/>
            <pc:sldMk cId="684193761" sldId="262"/>
            <ac:spMk id="3" creationId="{5E64A7AC-48B9-F56A-F281-77AABA7EEFA9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9:24.643" v="170"/>
          <ac:spMkLst>
            <pc:docMk/>
            <pc:sldMk cId="684193761" sldId="262"/>
            <ac:spMk id="4" creationId="{BD2A1416-5C05-3E6B-D550-BEF766895547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9:24.643" v="170"/>
          <ac:spMkLst>
            <pc:docMk/>
            <pc:sldMk cId="684193761" sldId="262"/>
            <ac:spMk id="5" creationId="{B0931B87-F389-C271-922F-F1E3D549F63A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8:59:24.643" v="170"/>
          <ac:spMkLst>
            <pc:docMk/>
            <pc:sldMk cId="684193761" sldId="262"/>
            <ac:spMk id="6" creationId="{64BAC0F9-684B-3127-073D-38EB79B897B5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8:59:24.643" v="170"/>
          <ac:spMkLst>
            <pc:docMk/>
            <pc:sldMk cId="684193761" sldId="262"/>
            <ac:spMk id="12" creationId="{F08B39A7-5BF4-341C-12CB-5518793A2ABC}"/>
          </ac:spMkLst>
        </pc:spChg>
        <pc:picChg chg="add">
          <ac:chgData name="Somya Yasser Elgohary" userId="S::somya.elgohary@aspireschool.org::026bb0db-f09f-477e-98e0-e90d75a83e94" providerId="AD" clId="Web-{2E46B16D-8414-3B49-6BB4-23641477ABE8}" dt="2023-10-22T08:59:24.643" v="170"/>
          <ac:picMkLst>
            <pc:docMk/>
            <pc:sldMk cId="684193761" sldId="262"/>
            <ac:picMk id="8" creationId="{B8152DFE-A35C-C9D4-44D9-48512F900D2D}"/>
          </ac:picMkLst>
        </pc:picChg>
      </pc:sldChg>
      <pc:sldChg chg="addSp delSp modSp new del mod setBg">
        <pc:chgData name="Somya Yasser Elgohary" userId="S::somya.elgohary@aspireschool.org::026bb0db-f09f-477e-98e0-e90d75a83e94" providerId="AD" clId="Web-{2E46B16D-8414-3B49-6BB4-23641477ABE8}" dt="2023-10-22T10:34:25.207" v="192"/>
        <pc:sldMkLst>
          <pc:docMk/>
          <pc:sldMk cId="2193075841" sldId="262"/>
        </pc:sldMkLst>
        <pc:spChg chg="mod">
          <ac:chgData name="Somya Yasser Elgohary" userId="S::somya.elgohary@aspireschool.org::026bb0db-f09f-477e-98e0-e90d75a83e94" providerId="AD" clId="Web-{2E46B16D-8414-3B49-6BB4-23641477ABE8}" dt="2023-10-22T10:34:23.441" v="191" actId="20577"/>
          <ac:spMkLst>
            <pc:docMk/>
            <pc:sldMk cId="2193075841" sldId="262"/>
            <ac:spMk id="2" creationId="{4B9CF1CF-007E-FAA8-816F-143162EBAC85}"/>
          </ac:spMkLst>
        </pc:spChg>
        <pc:spChg chg="del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3" creationId="{2531489C-106C-BC8D-CDA7-56A80FE54D0C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4" creationId="{133CE270-1602-7773-6187-751811204E81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5" creationId="{0DDD1E60-EF15-B156-504E-C6339AFF6338}"/>
          </ac:spMkLst>
        </pc:spChg>
        <pc:spChg chg="mo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6" creationId="{E85012FC-BA42-25F3-762D-3EE0A3F0D210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12" creationId="{328A8B5D-091F-8F28-EAE5-D366B96B27D3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14" creationId="{EA482A06-0FA1-DF3A-657C-33FC99466AEC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09:01:00.458" v="190"/>
          <ac:spMkLst>
            <pc:docMk/>
            <pc:sldMk cId="2193075841" sldId="262"/>
            <ac:spMk id="16" creationId="{A007258F-B97F-F3D0-C605-607D51065C04}"/>
          </ac:spMkLst>
        </pc:spChg>
        <pc:picChg chg="add">
          <ac:chgData name="Somya Yasser Elgohary" userId="S::somya.elgohary@aspireschool.org::026bb0db-f09f-477e-98e0-e90d75a83e94" providerId="AD" clId="Web-{2E46B16D-8414-3B49-6BB4-23641477ABE8}" dt="2023-10-22T09:01:00.458" v="190"/>
          <ac:picMkLst>
            <pc:docMk/>
            <pc:sldMk cId="2193075841" sldId="262"/>
            <ac:picMk id="8" creationId="{B5784A23-CCCE-B519-9004-3E689F4C7508}"/>
          </ac:picMkLst>
        </pc:picChg>
      </pc:sldChg>
      <pc:sldChg chg="modSp new del">
        <pc:chgData name="Somya Yasser Elgohary" userId="S::somya.elgohary@aspireschool.org::026bb0db-f09f-477e-98e0-e90d75a83e94" providerId="AD" clId="Web-{2E46B16D-8414-3B49-6BB4-23641477ABE8}" dt="2023-10-22T10:34:37.442" v="196"/>
        <pc:sldMkLst>
          <pc:docMk/>
          <pc:sldMk cId="2963304756" sldId="262"/>
        </pc:sldMkLst>
        <pc:spChg chg="mod">
          <ac:chgData name="Somya Yasser Elgohary" userId="S::somya.elgohary@aspireschool.org::026bb0db-f09f-477e-98e0-e90d75a83e94" providerId="AD" clId="Web-{2E46B16D-8414-3B49-6BB4-23641477ABE8}" dt="2023-10-22T10:34:36.863" v="195" actId="20577"/>
          <ac:spMkLst>
            <pc:docMk/>
            <pc:sldMk cId="2963304756" sldId="262"/>
            <ac:spMk id="2" creationId="{02E89285-787F-B27C-D1B8-852BBE3D04B0}"/>
          </ac:spMkLst>
        </pc:spChg>
      </pc:sldChg>
      <pc:sldChg chg="addSp delSp modSp add replId addAnim">
        <pc:chgData name="Somya Yasser Elgohary" userId="S::somya.elgohary@aspireschool.org::026bb0db-f09f-477e-98e0-e90d75a83e94" providerId="AD" clId="Web-{2E46B16D-8414-3B49-6BB4-23641477ABE8}" dt="2023-10-22T10:37:29.290" v="214" actId="20577"/>
        <pc:sldMkLst>
          <pc:docMk/>
          <pc:sldMk cId="2239633011" sldId="263"/>
        </pc:sldMkLst>
        <pc:spChg chg="mod">
          <ac:chgData name="Somya Yasser Elgohary" userId="S::somya.elgohary@aspireschool.org::026bb0db-f09f-477e-98e0-e90d75a83e94" providerId="AD" clId="Web-{2E46B16D-8414-3B49-6BB4-23641477ABE8}" dt="2023-10-22T10:37:29.290" v="214" actId="20577"/>
          <ac:spMkLst>
            <pc:docMk/>
            <pc:sldMk cId="2239633011" sldId="263"/>
            <ac:spMk id="2" creationId="{EAEF315D-9F25-572A-6A85-CAF5C993923C}"/>
          </ac:spMkLst>
        </pc:spChg>
        <pc:spChg chg="del">
          <ac:chgData name="Somya Yasser Elgohary" userId="S::somya.elgohary@aspireschool.org::026bb0db-f09f-477e-98e0-e90d75a83e94" providerId="AD" clId="Web-{2E46B16D-8414-3B49-6BB4-23641477ABE8}" dt="2023-10-22T10:36:57.570" v="206"/>
          <ac:spMkLst>
            <pc:docMk/>
            <pc:sldMk cId="2239633011" sldId="263"/>
            <ac:spMk id="29" creationId="{9905FB9D-6ED8-2118-A8CC-0A3F6576555C}"/>
          </ac:spMkLst>
        </pc:spChg>
        <pc:spChg chg="del">
          <ac:chgData name="Somya Yasser Elgohary" userId="S::somya.elgohary@aspireschool.org::026bb0db-f09f-477e-98e0-e90d75a83e94" providerId="AD" clId="Web-{2E46B16D-8414-3B49-6BB4-23641477ABE8}" dt="2023-10-22T10:36:57.570" v="206"/>
          <ac:spMkLst>
            <pc:docMk/>
            <pc:sldMk cId="2239633011" sldId="263"/>
            <ac:spMk id="31" creationId="{78186003-468A-23AA-0BF4-10ABE1EC612B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7:12.946" v="210"/>
          <ac:spMkLst>
            <pc:docMk/>
            <pc:sldMk cId="2239633011" sldId="263"/>
            <ac:spMk id="36" creationId="{9B9391C5-9976-631D-D83F-D6A7DD82C8A8}"/>
          </ac:spMkLst>
        </pc:spChg>
        <pc:spChg chg="add del">
          <ac:chgData name="Somya Yasser Elgohary" userId="S::somya.elgohary@aspireschool.org::026bb0db-f09f-477e-98e0-e90d75a83e94" providerId="AD" clId="Web-{2E46B16D-8414-3B49-6BB4-23641477ABE8}" dt="2023-10-22T10:37:12.930" v="209"/>
          <ac:spMkLst>
            <pc:docMk/>
            <pc:sldMk cId="2239633011" sldId="263"/>
            <ac:spMk id="41" creationId="{7F61B21B-C704-8330-6871-65617F4519F1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7:12.946" v="210"/>
          <ac:spMkLst>
            <pc:docMk/>
            <pc:sldMk cId="2239633011" sldId="263"/>
            <ac:spMk id="43" creationId="{78186003-468A-23AA-0BF4-10ABE1EC612B}"/>
          </ac:spMkLst>
        </pc:spChg>
        <pc:spChg chg="add">
          <ac:chgData name="Somya Yasser Elgohary" userId="S::somya.elgohary@aspireschool.org::026bb0db-f09f-477e-98e0-e90d75a83e94" providerId="AD" clId="Web-{2E46B16D-8414-3B49-6BB4-23641477ABE8}" dt="2023-10-22T10:37:12.946" v="210"/>
          <ac:spMkLst>
            <pc:docMk/>
            <pc:sldMk cId="2239633011" sldId="263"/>
            <ac:spMk id="44" creationId="{9905FB9D-6ED8-2118-A8CC-0A3F6576555C}"/>
          </ac:spMkLst>
        </pc:spChg>
        <pc:picChg chg="add mod ord">
          <ac:chgData name="Somya Yasser Elgohary" userId="S::somya.elgohary@aspireschool.org::026bb0db-f09f-477e-98e0-e90d75a83e94" providerId="AD" clId="Web-{2E46B16D-8414-3B49-6BB4-23641477ABE8}" dt="2023-10-22T10:37:12.946" v="210"/>
          <ac:picMkLst>
            <pc:docMk/>
            <pc:sldMk cId="2239633011" sldId="263"/>
            <ac:picMk id="3" creationId="{295239C4-CFDE-0513-6304-70ADD885C7F4}"/>
          </ac:picMkLst>
        </pc:picChg>
        <pc:picChg chg="del mod ord">
          <ac:chgData name="Somya Yasser Elgohary" userId="S::somya.elgohary@aspireschool.org::026bb0db-f09f-477e-98e0-e90d75a83e94" providerId="AD" clId="Web-{2E46B16D-8414-3B49-6BB4-23641477ABE8}" dt="2023-10-22T10:37:01.352" v="207"/>
          <ac:picMkLst>
            <pc:docMk/>
            <pc:sldMk cId="2239633011" sldId="263"/>
            <ac:picMk id="30" creationId="{C7ECFD4F-3F09-00EE-1C64-6AC15C555D85}"/>
          </ac:picMkLst>
        </pc:picChg>
      </pc:sldChg>
      <pc:sldMasterChg chg="add del addSldLayout delSldLayout">
        <pc:chgData name="Somya Yasser Elgohary" userId="S::somya.elgohary@aspireschool.org::026bb0db-f09f-477e-98e0-e90d75a83e94" providerId="AD" clId="Web-{2E46B16D-8414-3B49-6BB4-23641477ABE8}" dt="2023-10-22T08:45:25.381" v="13"/>
        <pc:sldMasterMkLst>
          <pc:docMk/>
          <pc:sldMasterMk cId="2460954070" sldId="2147483660"/>
        </pc:sldMasterMkLst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25.381" v="1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Somya Yasser Elgohary" userId="S::somya.elgohary@aspireschool.org::026bb0db-f09f-477e-98e0-e90d75a83e94" providerId="AD" clId="Web-{2E46B16D-8414-3B49-6BB4-23641477ABE8}" dt="2023-10-22T08:45:25.303" v="12"/>
        <pc:sldMasterMkLst>
          <pc:docMk/>
          <pc:sldMasterMk cId="2335339532" sldId="2147483672"/>
        </pc:sldMasterMkLst>
        <pc:sldLayoutChg chg="add del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867136661" sldId="2147483673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2860357067" sldId="2147483674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3998422954" sldId="2147483675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451897823" sldId="2147483676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533719827" sldId="2147483677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3485346161" sldId="2147483678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2173257812" sldId="2147483679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819885882" sldId="2147483680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3955469552" sldId="2147483681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3296568951" sldId="2147483682"/>
          </pc:sldLayoutMkLst>
        </pc:sldLayoutChg>
        <pc:sldLayoutChg chg="add del replId">
          <pc:chgData name="Somya Yasser Elgohary" userId="S::somya.elgohary@aspireschool.org::026bb0db-f09f-477e-98e0-e90d75a83e94" providerId="AD" clId="Web-{2E46B16D-8414-3B49-6BB4-23641477ABE8}" dt="2023-10-22T08:45:25.303" v="12"/>
          <pc:sldLayoutMkLst>
            <pc:docMk/>
            <pc:sldMasterMk cId="2335339532" sldId="2147483672"/>
            <pc:sldLayoutMk cId="1216870204" sldId="2147483683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E46B16D-8414-3B49-6BB4-23641477ABE8}" dt="2023-10-22T08:46:12.070" v="34"/>
        <pc:sldMasterMkLst>
          <pc:docMk/>
          <pc:sldMasterMk cId="355412169" sldId="2147483685"/>
        </pc:sldMasterMkLst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1889635346" sldId="2147483674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334783750" sldId="2147483675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3555408814" sldId="2147483676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1062244610" sldId="2147483677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1315280860" sldId="2147483678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2639216998" sldId="2147483679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4062315450" sldId="2147483680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1228409366" sldId="2147483681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2475917907" sldId="2147483682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2166893076" sldId="2147483683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355412169" sldId="2147483685"/>
            <pc:sldLayoutMk cId="795281580" sldId="2147483684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E46B16D-8414-3B49-6BB4-23641477ABE8}" dt="2023-10-22T08:45:02.615" v="6"/>
        <pc:sldMasterMkLst>
          <pc:docMk/>
          <pc:sldMasterMk cId="3337968980" sldId="2147483685"/>
        </pc:sldMasterMkLst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3908148258" sldId="2147483674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950780767" sldId="2147483675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2698763621" sldId="2147483676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4263403457" sldId="2147483677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847070925" sldId="2147483678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1115962267" sldId="2147483679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2104780796" sldId="2147483680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832800890" sldId="2147483681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2990074557" sldId="2147483682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1894547979" sldId="2147483683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02.615" v="6"/>
          <pc:sldLayoutMkLst>
            <pc:docMk/>
            <pc:sldMasterMk cId="3337968980" sldId="2147483685"/>
            <pc:sldLayoutMk cId="459574392" sldId="2147483684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E46B16D-8414-3B49-6BB4-23641477ABE8}" dt="2023-10-22T08:45:12.802" v="10"/>
        <pc:sldMasterMkLst>
          <pc:docMk/>
          <pc:sldMasterMk cId="886526444" sldId="2147483698"/>
        </pc:sldMasterMkLst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3474942904" sldId="2147483687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2932426626" sldId="2147483688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1181256497" sldId="2147483689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1844493961" sldId="2147483690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2359724971" sldId="2147483691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3502129289" sldId="2147483692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729107096" sldId="2147483693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1956821276" sldId="2147483694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602476492" sldId="2147483695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2953997070" sldId="2147483696"/>
          </pc:sldLayoutMkLst>
        </pc:sldLayoutChg>
        <pc:sldLayoutChg chg="add del">
          <pc:chgData name="Somya Yasser Elgohary" userId="S::somya.elgohary@aspireschool.org::026bb0db-f09f-477e-98e0-e90d75a83e94" providerId="AD" clId="Web-{2E46B16D-8414-3B49-6BB4-23641477ABE8}" dt="2023-10-22T08:45:12.802" v="10"/>
          <pc:sldLayoutMkLst>
            <pc:docMk/>
            <pc:sldMasterMk cId="886526444" sldId="2147483698"/>
            <pc:sldLayoutMk cId="1925344029" sldId="2147483697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2E46B16D-8414-3B49-6BB4-23641477ABE8}" dt="2023-10-22T08:46:12.070" v="34"/>
        <pc:sldMasterMkLst>
          <pc:docMk/>
          <pc:sldMasterMk cId="193267667" sldId="2147483761"/>
        </pc:sldMasterMkLst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1835093380" sldId="2147483750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4243270243" sldId="2147483751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1920014890" sldId="2147483752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1115562223" sldId="2147483753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1297810505" sldId="2147483754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2888172029" sldId="2147483755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2650651997" sldId="2147483756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2590509139" sldId="2147483757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3627810674" sldId="2147483758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3848238221" sldId="2147483759"/>
          </pc:sldLayoutMkLst>
        </pc:sldLayoutChg>
        <pc:sldLayoutChg chg="add">
          <pc:chgData name="Somya Yasser Elgohary" userId="S::somya.elgohary@aspireschool.org::026bb0db-f09f-477e-98e0-e90d75a83e94" providerId="AD" clId="Web-{2E46B16D-8414-3B49-6BB4-23641477ABE8}" dt="2023-10-22T08:46:12.070" v="34"/>
          <pc:sldLayoutMkLst>
            <pc:docMk/>
            <pc:sldMasterMk cId="193267667" sldId="2147483761"/>
            <pc:sldLayoutMk cId="4174238570" sldId="2147483760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B0061324-7516-12E8-608E-185C914212C8}"/>
    <pc:docChg chg="addSld delSld modSld">
      <pc:chgData name="Somya Yasser Elgohary" userId="S::somya.elgohary@aspireschool.org::026bb0db-f09f-477e-98e0-e90d75a83e94" providerId="AD" clId="Web-{B0061324-7516-12E8-608E-185C914212C8}" dt="2023-10-22T10:58:18.561" v="72" actId="1076"/>
      <pc:docMkLst>
        <pc:docMk/>
      </pc:docMkLst>
      <pc:sldChg chg="modSp">
        <pc:chgData name="Somya Yasser Elgohary" userId="S::somya.elgohary@aspireschool.org::026bb0db-f09f-477e-98e0-e90d75a83e94" providerId="AD" clId="Web-{B0061324-7516-12E8-608E-185C914212C8}" dt="2023-10-22T10:46:16.517" v="37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B0061324-7516-12E8-608E-185C914212C8}" dt="2023-10-22T10:46:16.517" v="3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Somya Yasser Elgohary" userId="S::somya.elgohary@aspireschool.org::026bb0db-f09f-477e-98e0-e90d75a83e94" providerId="AD" clId="Web-{B0061324-7516-12E8-608E-185C914212C8}" dt="2023-10-22T10:44:12.200" v="25" actId="1076"/>
        <pc:sldMkLst>
          <pc:docMk/>
          <pc:sldMk cId="1395946842" sldId="257"/>
        </pc:sldMkLst>
        <pc:spChg chg="mod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2" creationId="{E9955AB3-77E4-F1D8-7B60-31258D43B4CA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4" creationId="{413E757B-0C06-5C19-0C64-BDF0CF64DA67}"/>
          </ac:spMkLst>
        </pc:spChg>
        <pc:spChg chg="del">
          <ac:chgData name="Somya Yasser Elgohary" userId="S::somya.elgohary@aspireschool.org::026bb0db-f09f-477e-98e0-e90d75a83e94" providerId="AD" clId="Web-{B0061324-7516-12E8-608E-185C914212C8}" dt="2023-10-22T10:43:45.168" v="17"/>
          <ac:spMkLst>
            <pc:docMk/>
            <pc:sldMk cId="1395946842" sldId="257"/>
            <ac:spMk id="5" creationId="{3D01C059-78A3-B8E1-079D-438816F57025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6" creationId="{8D5D013F-BD48-418C-DFC1-EA02083CC97C}"/>
          </ac:spMkLst>
        </pc:spChg>
        <pc:spChg chg="add del mod">
          <ac:chgData name="Somya Yasser Elgohary" userId="S::somya.elgohary@aspireschool.org::026bb0db-f09f-477e-98e0-e90d75a83e94" providerId="AD" clId="Web-{B0061324-7516-12E8-608E-185C914212C8}" dt="2023-10-22T10:43:48.480" v="19"/>
          <ac:spMkLst>
            <pc:docMk/>
            <pc:sldMk cId="1395946842" sldId="257"/>
            <ac:spMk id="11" creationId="{C2E22522-824C-C2ED-1EF4-5EB401B9ED1F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15" creationId="{CE56D5D3-3105-1C66-5BAB-FA7B033D57CF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16" creationId="{39921ADB-B43D-32C5-18EE-18AF3C436D98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17" creationId="{B58AFC1D-8D9D-F3F4-C409-17B27BA86E19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40" v="21"/>
          <ac:spMkLst>
            <pc:docMk/>
            <pc:sldMk cId="1395946842" sldId="257"/>
            <ac:spMk id="21" creationId="{2BAC9B70-3423-72C9-1200-9165349AF96B}"/>
          </ac:spMkLst>
        </pc:spChg>
        <pc:spChg chg="add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22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40" v="21"/>
          <ac:spMkLst>
            <pc:docMk/>
            <pc:sldMk cId="1395946842" sldId="257"/>
            <ac:spMk id="24" creationId="{A46739B7-CDA7-1140-87BB-21243FC57D4A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3:59.340" v="21"/>
          <ac:spMkLst>
            <pc:docMk/>
            <pc:sldMk cId="1395946842" sldId="257"/>
            <ac:spMk id="26" creationId="{9F78D102-89E6-1D04-B77B-FB85BB44E25C}"/>
          </ac:spMkLst>
        </pc:spChg>
        <pc:spChg chg="add">
          <ac:chgData name="Somya Yasser Elgohary" userId="S::somya.elgohary@aspireschool.org::026bb0db-f09f-477e-98e0-e90d75a83e94" providerId="AD" clId="Web-{B0061324-7516-12E8-608E-185C914212C8}" dt="2023-10-22T10:43:59.356" v="22"/>
          <ac:spMkLst>
            <pc:docMk/>
            <pc:sldMk cId="1395946842" sldId="257"/>
            <ac:spMk id="28" creationId="{78186003-468A-23AA-0BF4-10ABE1EC612B}"/>
          </ac:spMkLst>
        </pc:spChg>
        <pc:picChg chg="del">
          <ac:chgData name="Somya Yasser Elgohary" userId="S::somya.elgohary@aspireschool.org::026bb0db-f09f-477e-98e0-e90d75a83e94" providerId="AD" clId="Web-{B0061324-7516-12E8-608E-185C914212C8}" dt="2023-10-22T10:43:45.183" v="18"/>
          <ac:picMkLst>
            <pc:docMk/>
            <pc:sldMk cId="1395946842" sldId="257"/>
            <ac:picMk id="7" creationId="{FDD954A6-499C-DBF8-CDAA-F08CE7F10EF0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68" v="16"/>
          <ac:picMkLst>
            <pc:docMk/>
            <pc:sldMk cId="1395946842" sldId="257"/>
            <ac:picMk id="8" creationId="{F9BE2649-9004-3B68-5C5D-FA707EDB3CEA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68" v="15"/>
          <ac:picMkLst>
            <pc:docMk/>
            <pc:sldMk cId="1395946842" sldId="257"/>
            <ac:picMk id="9" creationId="{F5DDE389-DF21-2D8C-1C50-8407E15651B9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52" v="14"/>
          <ac:picMkLst>
            <pc:docMk/>
            <pc:sldMk cId="1395946842" sldId="257"/>
            <ac:picMk id="10" creationId="{654652AE-7477-CD6A-32D8-F80B02E3E9F1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52" v="13"/>
          <ac:picMkLst>
            <pc:docMk/>
            <pc:sldMk cId="1395946842" sldId="257"/>
            <ac:picMk id="12" creationId="{D819A661-AB0F-76AA-C06A-B7006858E954}"/>
          </ac:picMkLst>
        </pc:picChg>
        <pc:picChg chg="add mod ord">
          <ac:chgData name="Somya Yasser Elgohary" userId="S::somya.elgohary@aspireschool.org::026bb0db-f09f-477e-98e0-e90d75a83e94" providerId="AD" clId="Web-{B0061324-7516-12E8-608E-185C914212C8}" dt="2023-10-22T10:44:12.200" v="25" actId="1076"/>
          <ac:picMkLst>
            <pc:docMk/>
            <pc:sldMk cId="1395946842" sldId="257"/>
            <ac:picMk id="13" creationId="{970A4538-C64A-E29D-1BA9-0AE20506C515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52" v="12"/>
          <ac:picMkLst>
            <pc:docMk/>
            <pc:sldMk cId="1395946842" sldId="257"/>
            <ac:picMk id="14" creationId="{02F9B540-196D-A657-D3B3-8E01CD410064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52" v="11"/>
          <ac:picMkLst>
            <pc:docMk/>
            <pc:sldMk cId="1395946842" sldId="257"/>
            <ac:picMk id="18" creationId="{FD80B9DC-FA12-07F8-95DB-36D9BD90D7E3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43:45.152" v="10"/>
          <ac:picMkLst>
            <pc:docMk/>
            <pc:sldMk cId="1395946842" sldId="257"/>
            <ac:picMk id="19" creationId="{04FB4E55-6EA0-550A-507A-06D01B354F76}"/>
          </ac:picMkLst>
        </pc:picChg>
      </pc:sldChg>
      <pc:sldChg chg="addSp delSp modSp">
        <pc:chgData name="Somya Yasser Elgohary" userId="S::somya.elgohary@aspireschool.org::026bb0db-f09f-477e-98e0-e90d75a83e94" providerId="AD" clId="Web-{B0061324-7516-12E8-608E-185C914212C8}" dt="2023-10-22T10:57:41.700" v="71"/>
        <pc:sldMkLst>
          <pc:docMk/>
          <pc:sldMk cId="2906482815" sldId="258"/>
        </pc:sldMkLst>
        <pc:spChg chg="mod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2" creationId="{58D7A83E-FD78-0F6D-3255-2C400FDDEE18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4" creationId="{269598B9-E956-5202-EF7B-D1A63DE11F7C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5" creationId="{B265F9DA-8866-E0D6-4258-99773C2B42A2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6" creationId="{6EBCC2D5-F4A0-7046-6484-5518748CEEFF}"/>
          </ac:spMkLst>
        </pc:spChg>
        <pc:spChg chg="add del mod">
          <ac:chgData name="Somya Yasser Elgohary" userId="S::somya.elgohary@aspireschool.org::026bb0db-f09f-477e-98e0-e90d75a83e94" providerId="AD" clId="Web-{B0061324-7516-12E8-608E-185C914212C8}" dt="2023-10-22T10:57:25.996" v="68"/>
          <ac:spMkLst>
            <pc:docMk/>
            <pc:sldMk cId="2906482815" sldId="258"/>
            <ac:spMk id="7" creationId="{1778458B-5E07-B935-7FD9-3CED94C3221D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57:41.700" v="71"/>
          <ac:spMkLst>
            <pc:docMk/>
            <pc:sldMk cId="2906482815" sldId="258"/>
            <ac:spMk id="33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57:41.700" v="71"/>
          <ac:spMkLst>
            <pc:docMk/>
            <pc:sldMk cId="2906482815" sldId="258"/>
            <ac:spMk id="35" creationId="{78186003-468A-23AA-0BF4-10ABE1EC612B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39" creationId="{823CE8FC-094B-9DF1-EB43-C656526E4A61}"/>
          </ac:spMkLst>
        </pc:spChg>
        <pc:spChg chg="add">
          <ac:chgData name="Somya Yasser Elgohary" userId="S::somya.elgohary@aspireschool.org::026bb0db-f09f-477e-98e0-e90d75a83e94" providerId="AD" clId="Web-{B0061324-7516-12E8-608E-185C914212C8}" dt="2023-10-22T10:57:41.700" v="71"/>
          <ac:spMkLst>
            <pc:docMk/>
            <pc:sldMk cId="2906482815" sldId="258"/>
            <ac:spMk id="40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42" creationId="{A46739B7-CDA7-1140-87BB-21243FC57D4A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57:41.684" v="70"/>
          <ac:spMkLst>
            <pc:docMk/>
            <pc:sldMk cId="2906482815" sldId="258"/>
            <ac:spMk id="44" creationId="{9F78D102-89E6-1D04-B77B-FB85BB44E25C}"/>
          </ac:spMkLst>
        </pc:spChg>
        <pc:spChg chg="add">
          <ac:chgData name="Somya Yasser Elgohary" userId="S::somya.elgohary@aspireschool.org::026bb0db-f09f-477e-98e0-e90d75a83e94" providerId="AD" clId="Web-{B0061324-7516-12E8-608E-185C914212C8}" dt="2023-10-22T10:57:41.700" v="71"/>
          <ac:spMkLst>
            <pc:docMk/>
            <pc:sldMk cId="2906482815" sldId="258"/>
            <ac:spMk id="46" creationId="{78186003-468A-23AA-0BF4-10ABE1EC612B}"/>
          </ac:spMkLst>
        </pc:spChg>
        <pc:picChg chg="add mod ord">
          <ac:chgData name="Somya Yasser Elgohary" userId="S::somya.elgohary@aspireschool.org::026bb0db-f09f-477e-98e0-e90d75a83e94" providerId="AD" clId="Web-{B0061324-7516-12E8-608E-185C914212C8}" dt="2023-10-22T10:57:41.700" v="71"/>
          <ac:picMkLst>
            <pc:docMk/>
            <pc:sldMk cId="2906482815" sldId="258"/>
            <ac:picMk id="8" creationId="{1B390D4E-2335-0A50-480C-761F53E2A076}"/>
          </ac:picMkLst>
        </pc:picChg>
        <pc:picChg chg="del">
          <ac:chgData name="Somya Yasser Elgohary" userId="S::somya.elgohary@aspireschool.org::026bb0db-f09f-477e-98e0-e90d75a83e94" providerId="AD" clId="Web-{B0061324-7516-12E8-608E-185C914212C8}" dt="2023-10-22T10:56:54.870" v="67"/>
          <ac:picMkLst>
            <pc:docMk/>
            <pc:sldMk cId="2906482815" sldId="258"/>
            <ac:picMk id="9" creationId="{EF30A726-2356-8D33-CAE6-265D8E4743A2}"/>
          </ac:picMkLst>
        </pc:picChg>
      </pc:sldChg>
      <pc:sldChg chg="addSp delSp modSp addAnim">
        <pc:chgData name="Somya Yasser Elgohary" userId="S::somya.elgohary@aspireschool.org::026bb0db-f09f-477e-98e0-e90d75a83e94" providerId="AD" clId="Web-{B0061324-7516-12E8-608E-185C914212C8}" dt="2023-10-22T10:45:35.672" v="36"/>
        <pc:sldMkLst>
          <pc:docMk/>
          <pc:sldMk cId="2190219984" sldId="259"/>
        </pc:sldMkLst>
        <pc:spChg chg="mod">
          <ac:chgData name="Somya Yasser Elgohary" userId="S::somya.elgohary@aspireschool.org::026bb0db-f09f-477e-98e0-e90d75a83e94" providerId="AD" clId="Web-{B0061324-7516-12E8-608E-185C914212C8}" dt="2023-10-22T10:45:35.672" v="36"/>
          <ac:spMkLst>
            <pc:docMk/>
            <pc:sldMk cId="2190219984" sldId="259"/>
            <ac:spMk id="2" creationId="{87C4EBC4-90C0-A262-58C1-3F30740363C5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45:05.358" v="30"/>
          <ac:spMkLst>
            <pc:docMk/>
            <pc:sldMk cId="2190219984" sldId="259"/>
            <ac:spMk id="4" creationId="{4B285515-14E9-57AB-3B00-ED82D7B92DE9}"/>
          </ac:spMkLst>
        </pc:spChg>
        <pc:spChg chg="mod ord">
          <ac:chgData name="Somya Yasser Elgohary" userId="S::somya.elgohary@aspireschool.org::026bb0db-f09f-477e-98e0-e90d75a83e94" providerId="AD" clId="Web-{B0061324-7516-12E8-608E-185C914212C8}" dt="2023-10-22T10:45:17.109" v="33"/>
          <ac:spMkLst>
            <pc:docMk/>
            <pc:sldMk cId="2190219984" sldId="259"/>
            <ac:spMk id="5" creationId="{A081DBBA-AB1F-4C5E-F11C-7EAA390C5310}"/>
          </ac:spMkLst>
        </pc:spChg>
        <pc:spChg chg="mod ord">
          <ac:chgData name="Somya Yasser Elgohary" userId="S::somya.elgohary@aspireschool.org::026bb0db-f09f-477e-98e0-e90d75a83e94" providerId="AD" clId="Web-{B0061324-7516-12E8-608E-185C914212C8}" dt="2023-10-22T10:45:17.109" v="33"/>
          <ac:spMkLst>
            <pc:docMk/>
            <pc:sldMk cId="2190219984" sldId="259"/>
            <ac:spMk id="6" creationId="{C90A470C-D51C-703C-27B1-9AF11B9C2E05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02.633" v="6"/>
          <ac:spMkLst>
            <pc:docMk/>
            <pc:sldMk cId="2190219984" sldId="259"/>
            <ac:spMk id="21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02.633" v="6"/>
          <ac:spMkLst>
            <pc:docMk/>
            <pc:sldMk cId="2190219984" sldId="259"/>
            <ac:spMk id="23" creationId="{78186003-468A-23AA-0BF4-10ABE1EC612B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1:45.992" v="3"/>
          <ac:spMkLst>
            <pc:docMk/>
            <pc:sldMk cId="2190219984" sldId="259"/>
            <ac:spMk id="28" creationId="{936DADCA-861E-179A-F115-54D3E843BAD1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02.617" v="5"/>
          <ac:spMkLst>
            <pc:docMk/>
            <pc:sldMk cId="2190219984" sldId="259"/>
            <ac:spMk id="30" creationId="{29247C9A-04C2-7C93-AD3E-FF20F5440A5E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02.617" v="5"/>
          <ac:spMkLst>
            <pc:docMk/>
            <pc:sldMk cId="2190219984" sldId="259"/>
            <ac:spMk id="31" creationId="{DB3DD2BA-9079-5C53-5EF7-38025B24E832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35.181" v="9"/>
          <ac:spMkLst>
            <pc:docMk/>
            <pc:sldMk cId="2190219984" sldId="259"/>
            <ac:spMk id="33" creationId="{936DADCA-861E-179A-F115-54D3E843BAD1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35.165" v="8"/>
          <ac:spMkLst>
            <pc:docMk/>
            <pc:sldMk cId="2190219984" sldId="259"/>
            <ac:spMk id="38" creationId="{DB3DD2BA-9079-5C53-5EF7-38025B24E832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2:35.165" v="8"/>
          <ac:spMkLst>
            <pc:docMk/>
            <pc:sldMk cId="2190219984" sldId="259"/>
            <ac:spMk id="40" creationId="{29247C9A-04C2-7C93-AD3E-FF20F5440A5E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17.109" v="33"/>
          <ac:spMkLst>
            <pc:docMk/>
            <pc:sldMk cId="2190219984" sldId="259"/>
            <ac:spMk id="42" creationId="{1A5217F0-3E0C-6D89-037A-FE4FA706E99A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17.109" v="33"/>
          <ac:spMkLst>
            <pc:docMk/>
            <pc:sldMk cId="2190219984" sldId="259"/>
            <ac:spMk id="43" creationId="{DB3DD2BA-9079-5C53-5EF7-38025B24E832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17.109" v="33"/>
          <ac:spMkLst>
            <pc:docMk/>
            <pc:sldMk cId="2190219984" sldId="259"/>
            <ac:spMk id="44" creationId="{CBB72BF4-1242-48AE-482C-8A3900DFE5AE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02.936" v="28"/>
          <ac:spMkLst>
            <pc:docMk/>
            <pc:sldMk cId="2190219984" sldId="259"/>
            <ac:spMk id="49" creationId="{F08B39A7-5BF4-341C-12CB-5518793A2AB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05.358" v="30"/>
          <ac:spMkLst>
            <pc:docMk/>
            <pc:sldMk cId="2190219984" sldId="259"/>
            <ac:spMk id="51" creationId="{EA482A06-0FA1-DF3A-657C-33FC99466AE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05.358" v="30"/>
          <ac:spMkLst>
            <pc:docMk/>
            <pc:sldMk cId="2190219984" sldId="259"/>
            <ac:spMk id="52" creationId="{328A8B5D-091F-8F28-EAE5-D366B96B27D3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05.358" v="30"/>
          <ac:spMkLst>
            <pc:docMk/>
            <pc:sldMk cId="2190219984" sldId="259"/>
            <ac:spMk id="53" creationId="{A007258F-B97F-F3D0-C605-607D51065C04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17.109" v="32"/>
          <ac:spMkLst>
            <pc:docMk/>
            <pc:sldMk cId="2190219984" sldId="259"/>
            <ac:spMk id="55" creationId="{F08B39A7-5BF4-341C-12CB-5518793A2AB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35.672" v="36"/>
          <ac:spMkLst>
            <pc:docMk/>
            <pc:sldMk cId="2190219984" sldId="259"/>
            <ac:spMk id="57" creationId="{9905FB9D-6ED8-2118-A8CC-0A3F6576555C}"/>
          </ac:spMkLst>
        </pc:spChg>
        <pc:spChg chg="add del">
          <ac:chgData name="Somya Yasser Elgohary" userId="S::somya.elgohary@aspireschool.org::026bb0db-f09f-477e-98e0-e90d75a83e94" providerId="AD" clId="Web-{B0061324-7516-12E8-608E-185C914212C8}" dt="2023-10-22T10:45:35.672" v="36"/>
          <ac:spMkLst>
            <pc:docMk/>
            <pc:sldMk cId="2190219984" sldId="259"/>
            <ac:spMk id="58" creationId="{78186003-468A-23AA-0BF4-10ABE1EC612B}"/>
          </ac:spMkLst>
        </pc:spChg>
        <pc:spChg chg="add">
          <ac:chgData name="Somya Yasser Elgohary" userId="S::somya.elgohary@aspireschool.org::026bb0db-f09f-477e-98e0-e90d75a83e94" providerId="AD" clId="Web-{B0061324-7516-12E8-608E-185C914212C8}" dt="2023-10-22T10:45:35.672" v="36"/>
          <ac:spMkLst>
            <pc:docMk/>
            <pc:sldMk cId="2190219984" sldId="259"/>
            <ac:spMk id="63" creationId="{F08B39A7-5BF4-341C-12CB-5518793A2ABC}"/>
          </ac:spMkLst>
        </pc:spChg>
        <pc:picChg chg="del">
          <ac:chgData name="Somya Yasser Elgohary" userId="S::somya.elgohary@aspireschool.org::026bb0db-f09f-477e-98e0-e90d75a83e94" providerId="AD" clId="Web-{B0061324-7516-12E8-608E-185C914212C8}" dt="2023-10-22T10:40:57.975" v="0"/>
          <ac:picMkLst>
            <pc:docMk/>
            <pc:sldMk cId="2190219984" sldId="259"/>
            <ac:picMk id="3" creationId="{F814F118-4375-530C-D41B-400B05EA0555}"/>
          </ac:picMkLst>
        </pc:picChg>
        <pc:picChg chg="add mod ord">
          <ac:chgData name="Somya Yasser Elgohary" userId="S::somya.elgohary@aspireschool.org::026bb0db-f09f-477e-98e0-e90d75a83e94" providerId="AD" clId="Web-{B0061324-7516-12E8-608E-185C914212C8}" dt="2023-10-22T10:45:35.672" v="36"/>
          <ac:picMkLst>
            <pc:docMk/>
            <pc:sldMk cId="2190219984" sldId="259"/>
            <ac:picMk id="7" creationId="{5442075E-FBDF-9EFE-E717-44D8FD699F98}"/>
          </ac:picMkLst>
        </pc:picChg>
        <pc:picChg chg="del mod ord">
          <ac:chgData name="Somya Yasser Elgohary" userId="S::somya.elgohary@aspireschool.org::026bb0db-f09f-477e-98e0-e90d75a83e94" providerId="AD" clId="Web-{B0061324-7516-12E8-608E-185C914212C8}" dt="2023-10-22T10:44:51.561" v="26"/>
          <ac:picMkLst>
            <pc:docMk/>
            <pc:sldMk cId="2190219984" sldId="259"/>
            <ac:picMk id="17" creationId="{3E1E06BF-BA48-5B7E-46B9-A595325A254C}"/>
          </ac:picMkLst>
        </pc:picChg>
      </pc:sldChg>
      <pc:sldChg chg="modSp new del">
        <pc:chgData name="Somya Yasser Elgohary" userId="S::somya.elgohary@aspireschool.org::026bb0db-f09f-477e-98e0-e90d75a83e94" providerId="AD" clId="Web-{B0061324-7516-12E8-608E-185C914212C8}" dt="2023-10-22T10:53:45.629" v="43"/>
        <pc:sldMkLst>
          <pc:docMk/>
          <pc:sldMk cId="464071085" sldId="264"/>
        </pc:sldMkLst>
        <pc:spChg chg="mod">
          <ac:chgData name="Somya Yasser Elgohary" userId="S::somya.elgohary@aspireschool.org::026bb0db-f09f-477e-98e0-e90d75a83e94" providerId="AD" clId="Web-{B0061324-7516-12E8-608E-185C914212C8}" dt="2023-10-22T10:53:40.832" v="42" actId="20577"/>
          <ac:spMkLst>
            <pc:docMk/>
            <pc:sldMk cId="464071085" sldId="264"/>
            <ac:spMk id="2" creationId="{58F985BB-E410-AA9E-B116-B54115085455}"/>
          </ac:spMkLst>
        </pc:spChg>
        <pc:spChg chg="mod">
          <ac:chgData name="Somya Yasser Elgohary" userId="S::somya.elgohary@aspireschool.org::026bb0db-f09f-477e-98e0-e90d75a83e94" providerId="AD" clId="Web-{B0061324-7516-12E8-608E-185C914212C8}" dt="2023-10-22T10:53:15.816" v="41" actId="20577"/>
          <ac:spMkLst>
            <pc:docMk/>
            <pc:sldMk cId="464071085" sldId="264"/>
            <ac:spMk id="3" creationId="{01B6DDFB-6A2C-DB72-CB1A-DAD334889A37}"/>
          </ac:spMkLst>
        </pc:spChg>
      </pc:sldChg>
      <pc:sldChg chg="addSp delSp modSp new">
        <pc:chgData name="Somya Yasser Elgohary" userId="S::somya.elgohary@aspireschool.org::026bb0db-f09f-477e-98e0-e90d75a83e94" providerId="AD" clId="Web-{B0061324-7516-12E8-608E-185C914212C8}" dt="2023-10-22T10:58:18.561" v="72" actId="1076"/>
        <pc:sldMkLst>
          <pc:docMk/>
          <pc:sldMk cId="4226715803" sldId="264"/>
        </pc:sldMkLst>
        <pc:spChg chg="del">
          <ac:chgData name="Somya Yasser Elgohary" userId="S::somya.elgohary@aspireschool.org::026bb0db-f09f-477e-98e0-e90d75a83e94" providerId="AD" clId="Web-{B0061324-7516-12E8-608E-185C914212C8}" dt="2023-10-22T10:55:11.116" v="57"/>
          <ac:spMkLst>
            <pc:docMk/>
            <pc:sldMk cId="4226715803" sldId="264"/>
            <ac:spMk id="2" creationId="{55BA542B-FCAF-19F5-52AD-943828DEED9C}"/>
          </ac:spMkLst>
        </pc:spChg>
        <pc:spChg chg="del mod">
          <ac:chgData name="Somya Yasser Elgohary" userId="S::somya.elgohary@aspireschool.org::026bb0db-f09f-477e-98e0-e90d75a83e94" providerId="AD" clId="Web-{B0061324-7516-12E8-608E-185C914212C8}" dt="2023-10-22T10:55:08.304" v="56"/>
          <ac:spMkLst>
            <pc:docMk/>
            <pc:sldMk cId="4226715803" sldId="264"/>
            <ac:spMk id="3" creationId="{BFF9D66C-0E9E-568D-06A7-956F0DF1F59A}"/>
          </ac:spMkLst>
        </pc:spChg>
        <pc:picChg chg="add mod">
          <ac:chgData name="Somya Yasser Elgohary" userId="S::somya.elgohary@aspireschool.org::026bb0db-f09f-477e-98e0-e90d75a83e94" providerId="AD" clId="Web-{B0061324-7516-12E8-608E-185C914212C8}" dt="2023-10-22T10:58:18.561" v="72" actId="1076"/>
          <ac:picMkLst>
            <pc:docMk/>
            <pc:sldMk cId="4226715803" sldId="264"/>
            <ac:picMk id="7" creationId="{FD799F35-B114-260F-3BC2-B0681A3766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1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7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7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4B04182-BBFB-AB05-0885-6E210C002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9" y="745440"/>
            <a:ext cx="4797011" cy="3559859"/>
          </a:xfrm>
        </p:spPr>
        <p:txBody>
          <a:bodyPr anchor="t">
            <a:normAutofit/>
          </a:bodyPr>
          <a:lstStyle/>
          <a:p>
            <a:r>
              <a:rPr lang="en-US" sz="4800" dirty="0">
                <a:cs typeface="Calibri Light"/>
              </a:rPr>
              <a:t>In München </a:t>
            </a:r>
            <a:r>
              <a:rPr lang="en-US" sz="4800" dirty="0" err="1">
                <a:cs typeface="Calibri Light"/>
              </a:rPr>
              <a:t>gibt</a:t>
            </a:r>
            <a:r>
              <a:rPr lang="en-US" sz="4800" dirty="0">
                <a:cs typeface="Calibri Light"/>
              </a:rPr>
              <a:t> es </a:t>
            </a:r>
            <a:r>
              <a:rPr lang="en-US" sz="4800" dirty="0" err="1">
                <a:cs typeface="Calibri Light"/>
              </a:rPr>
              <a:t>einen</a:t>
            </a:r>
            <a:r>
              <a:rPr lang="en-US" sz="4800" dirty="0">
                <a:cs typeface="Calibri Light"/>
              </a:rPr>
              <a:t> Zoo!</a:t>
            </a:r>
            <a:endParaRPr lang="en-US" sz="4800" dirty="0"/>
          </a:p>
        </p:txBody>
      </p:sp>
      <p:pic>
        <p:nvPicPr>
          <p:cNvPr id="26" name="Picture 25" descr="Heads of two giraffes in front of green trees">
            <a:extLst>
              <a:ext uri="{FF2B5EF4-FFF2-40B4-BE49-F238E27FC236}">
                <a16:creationId xmlns:a16="http://schemas.microsoft.com/office/drawing/2014/main" id="{819C6BED-2CB8-B49D-95BE-359DA7A57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9" r="27210"/>
          <a:stretch/>
        </p:blipFill>
        <p:spPr>
          <a:xfrm>
            <a:off x="6101169" y="10"/>
            <a:ext cx="6090831" cy="6857990"/>
          </a:xfrm>
          <a:custGeom>
            <a:avLst/>
            <a:gdLst/>
            <a:ahLst/>
            <a:cxnLst/>
            <a:rect l="l" t="t" r="r" b="b"/>
            <a:pathLst>
              <a:path w="6090831" h="6858000">
                <a:moveTo>
                  <a:pt x="677913" y="0"/>
                </a:moveTo>
                <a:lnTo>
                  <a:pt x="6090831" y="0"/>
                </a:lnTo>
                <a:lnTo>
                  <a:pt x="609083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905FB9D-6ED8-2118-A8CC-0A3F65765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Leipzig Zoo : Leipzig Zoo Map Leipzig Zoo Map | lantanayellowbrickroad">
            <a:extLst>
              <a:ext uri="{FF2B5EF4-FFF2-40B4-BE49-F238E27FC236}">
                <a16:creationId xmlns:a16="http://schemas.microsoft.com/office/drawing/2014/main" id="{970A4538-C64A-E29D-1BA9-0AE20506C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9" b="12452"/>
          <a:stretch/>
        </p:blipFill>
        <p:spPr>
          <a:xfrm>
            <a:off x="20" y="28754"/>
            <a:ext cx="12522660" cy="6829247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186003-468A-23AA-0BF4-10ABE1EC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3398787 w 4076700"/>
              <a:gd name="connsiteY1" fmla="*/ 0 h 6858000"/>
              <a:gd name="connsiteX2" fmla="*/ 4076700 w 4076700"/>
              <a:gd name="connsiteY2" fmla="*/ 677913 h 6858000"/>
              <a:gd name="connsiteX3" fmla="*/ 4076700 w 4076700"/>
              <a:gd name="connsiteY3" fmla="*/ 6180087 h 6858000"/>
              <a:gd name="connsiteX4" fmla="*/ 3398787 w 4076700"/>
              <a:gd name="connsiteY4" fmla="*/ 6858000 h 6858000"/>
              <a:gd name="connsiteX5" fmla="*/ 0 w 40767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3398787" y="0"/>
                </a:lnTo>
                <a:cubicBezTo>
                  <a:pt x="3773188" y="0"/>
                  <a:pt x="4076700" y="303512"/>
                  <a:pt x="4076700" y="677913"/>
                </a:cubicBezTo>
                <a:lnTo>
                  <a:pt x="4076700" y="6180087"/>
                </a:lnTo>
                <a:cubicBezTo>
                  <a:pt x="4076700" y="6554488"/>
                  <a:pt x="3773188" y="6858000"/>
                  <a:pt x="339878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55AB3-77E4-F1D8-7B60-31258D43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237129"/>
            <a:ext cx="3406998" cy="306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Der Zoo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757B-0C06-5C19-0C64-BDF0CF64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D013F-BD48-418C-DFC1-EA02083C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905FB9D-6ED8-2118-A8CC-0A3F65765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Der Park Geschichte, Entstehung, Attraktionen, Freizeit ...">
            <a:extLst>
              <a:ext uri="{FF2B5EF4-FFF2-40B4-BE49-F238E27FC236}">
                <a16:creationId xmlns:a16="http://schemas.microsoft.com/office/drawing/2014/main" id="{1B390D4E-2335-0A50-480C-761F53E2A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44" b="1086"/>
          <a:stretch/>
        </p:blipFill>
        <p:spPr>
          <a:xfrm>
            <a:off x="20" y="-1"/>
            <a:ext cx="12191981" cy="6858001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186003-468A-23AA-0BF4-10ABE1EC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3398787 w 4076700"/>
              <a:gd name="connsiteY1" fmla="*/ 0 h 6858000"/>
              <a:gd name="connsiteX2" fmla="*/ 4076700 w 4076700"/>
              <a:gd name="connsiteY2" fmla="*/ 677913 h 6858000"/>
              <a:gd name="connsiteX3" fmla="*/ 4076700 w 4076700"/>
              <a:gd name="connsiteY3" fmla="*/ 6180087 h 6858000"/>
              <a:gd name="connsiteX4" fmla="*/ 3398787 w 4076700"/>
              <a:gd name="connsiteY4" fmla="*/ 6858000 h 6858000"/>
              <a:gd name="connsiteX5" fmla="*/ 0 w 40767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3398787" y="0"/>
                </a:lnTo>
                <a:cubicBezTo>
                  <a:pt x="3773188" y="0"/>
                  <a:pt x="4076700" y="303512"/>
                  <a:pt x="4076700" y="677913"/>
                </a:cubicBezTo>
                <a:lnTo>
                  <a:pt x="4076700" y="6180087"/>
                </a:lnTo>
                <a:cubicBezTo>
                  <a:pt x="4076700" y="6554488"/>
                  <a:pt x="3773188" y="6858000"/>
                  <a:pt x="339878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7A83E-FD78-0F6D-3255-2C400FDD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237129"/>
            <a:ext cx="3406998" cy="306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Der Park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598B9-E956-5202-EF7B-D1A63DE1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F9DA-8866-E0D6-4258-99773C2B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CC2D5-F4A0-7046-6484-5518748C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ie viele Lehrer die Schulen in Südbaden brauchen - Südwest - Badische ...">
            <a:extLst>
              <a:ext uri="{FF2B5EF4-FFF2-40B4-BE49-F238E27FC236}">
                <a16:creationId xmlns:a16="http://schemas.microsoft.com/office/drawing/2014/main" id="{5442075E-FBDF-9EFE-E717-44D8FD69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4" r="6064"/>
          <a:stretch/>
        </p:blipFill>
        <p:spPr>
          <a:xfrm>
            <a:off x="4157001" y="-1"/>
            <a:ext cx="8035000" cy="6858001"/>
          </a:xfrm>
          <a:custGeom>
            <a:avLst/>
            <a:gdLst/>
            <a:ahLst/>
            <a:cxnLst/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4EBC4-90C0-A262-58C1-3F307403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2" y="752136"/>
            <a:ext cx="3944703" cy="3553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Die Schule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85515-14E9-57AB-3B00-ED82D7B9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1DBBA-AB1F-4C5E-F11C-7EAA390C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470C-D51C-703C-27B1-9AF11B9C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905FB9D-6ED8-2118-A8CC-0A3F65765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nsicht einer U-Bahn mit Bewegungsunschärfe">
            <a:extLst>
              <a:ext uri="{FF2B5EF4-FFF2-40B4-BE49-F238E27FC236}">
                <a16:creationId xmlns:a16="http://schemas.microsoft.com/office/drawing/2014/main" id="{6AC66132-0144-8644-2E6B-39535CB3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186003-468A-23AA-0BF4-10ABE1EC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3398787 w 4076700"/>
              <a:gd name="connsiteY1" fmla="*/ 0 h 6858000"/>
              <a:gd name="connsiteX2" fmla="*/ 4076700 w 4076700"/>
              <a:gd name="connsiteY2" fmla="*/ 677913 h 6858000"/>
              <a:gd name="connsiteX3" fmla="*/ 4076700 w 4076700"/>
              <a:gd name="connsiteY3" fmla="*/ 6180087 h 6858000"/>
              <a:gd name="connsiteX4" fmla="*/ 3398787 w 4076700"/>
              <a:gd name="connsiteY4" fmla="*/ 6858000 h 6858000"/>
              <a:gd name="connsiteX5" fmla="*/ 0 w 40767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3398787" y="0"/>
                </a:lnTo>
                <a:cubicBezTo>
                  <a:pt x="3773188" y="0"/>
                  <a:pt x="4076700" y="303512"/>
                  <a:pt x="4076700" y="677913"/>
                </a:cubicBezTo>
                <a:lnTo>
                  <a:pt x="4076700" y="6180087"/>
                </a:lnTo>
                <a:cubicBezTo>
                  <a:pt x="4076700" y="6554488"/>
                  <a:pt x="3773188" y="6858000"/>
                  <a:pt x="339878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55C53-562E-9406-4A20-54FC3EB7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237129"/>
            <a:ext cx="3406998" cy="306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Der Bahnhof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8397-D608-F86A-0E33-782C768E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5822-E9A7-1CE7-1F92-32B8602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C94E4-A19C-35E6-1305-4C799761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905FB9D-6ED8-2118-A8CC-0A3F65765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ibliothek | Deutsche Kinemathek">
            <a:extLst>
              <a:ext uri="{FF2B5EF4-FFF2-40B4-BE49-F238E27FC236}">
                <a16:creationId xmlns:a16="http://schemas.microsoft.com/office/drawing/2014/main" id="{F059EE53-5A0B-55AA-634D-61C4A234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1" b="4109"/>
          <a:stretch/>
        </p:blipFill>
        <p:spPr>
          <a:xfrm>
            <a:off x="20" y="-1"/>
            <a:ext cx="12191981" cy="6858001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8186003-468A-23AA-0BF4-10ABE1EC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3398787 w 4076700"/>
              <a:gd name="connsiteY1" fmla="*/ 0 h 6858000"/>
              <a:gd name="connsiteX2" fmla="*/ 4076700 w 4076700"/>
              <a:gd name="connsiteY2" fmla="*/ 677913 h 6858000"/>
              <a:gd name="connsiteX3" fmla="*/ 4076700 w 4076700"/>
              <a:gd name="connsiteY3" fmla="*/ 6180087 h 6858000"/>
              <a:gd name="connsiteX4" fmla="*/ 3398787 w 4076700"/>
              <a:gd name="connsiteY4" fmla="*/ 6858000 h 6858000"/>
              <a:gd name="connsiteX5" fmla="*/ 0 w 40767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3398787" y="0"/>
                </a:lnTo>
                <a:cubicBezTo>
                  <a:pt x="3773188" y="0"/>
                  <a:pt x="4076700" y="303512"/>
                  <a:pt x="4076700" y="677913"/>
                </a:cubicBezTo>
                <a:lnTo>
                  <a:pt x="4076700" y="6180087"/>
                </a:lnTo>
                <a:cubicBezTo>
                  <a:pt x="4076700" y="6554488"/>
                  <a:pt x="3773188" y="6858000"/>
                  <a:pt x="339878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F315D-9F25-572A-6A85-CAF5C993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237129"/>
            <a:ext cx="3406998" cy="306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Die Bibliothek</a:t>
            </a:r>
          </a:p>
          <a:p>
            <a:endParaRPr lang="en-US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71F8-ADF8-4D6C-0E3D-FA42AE43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115E-7984-41DE-FEA9-0194C9F1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B149-B902-FA40-CAC3-3C269196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905FB9D-6ED8-2118-A8CC-0A3F65765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ve Football: Stadion im Borussia-Park - Borussia Mönchengladbach Stadium">
            <a:extLst>
              <a:ext uri="{FF2B5EF4-FFF2-40B4-BE49-F238E27FC236}">
                <a16:creationId xmlns:a16="http://schemas.microsoft.com/office/drawing/2014/main" id="{295239C4-CFDE-0513-6304-70ADD885C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-1"/>
            <a:ext cx="12191981" cy="6858001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8186003-468A-23AA-0BF4-10ABE1EC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custGeom>
            <a:avLst/>
            <a:gdLst>
              <a:gd name="connsiteX0" fmla="*/ 0 w 4076700"/>
              <a:gd name="connsiteY0" fmla="*/ 0 h 6858000"/>
              <a:gd name="connsiteX1" fmla="*/ 3398787 w 4076700"/>
              <a:gd name="connsiteY1" fmla="*/ 0 h 6858000"/>
              <a:gd name="connsiteX2" fmla="*/ 4076700 w 4076700"/>
              <a:gd name="connsiteY2" fmla="*/ 677913 h 6858000"/>
              <a:gd name="connsiteX3" fmla="*/ 4076700 w 4076700"/>
              <a:gd name="connsiteY3" fmla="*/ 6180087 h 6858000"/>
              <a:gd name="connsiteX4" fmla="*/ 3398787 w 4076700"/>
              <a:gd name="connsiteY4" fmla="*/ 6858000 h 6858000"/>
              <a:gd name="connsiteX5" fmla="*/ 0 w 40767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6858000">
                <a:moveTo>
                  <a:pt x="0" y="0"/>
                </a:moveTo>
                <a:lnTo>
                  <a:pt x="3398787" y="0"/>
                </a:lnTo>
                <a:cubicBezTo>
                  <a:pt x="3773188" y="0"/>
                  <a:pt x="4076700" y="303512"/>
                  <a:pt x="4076700" y="677913"/>
                </a:cubicBezTo>
                <a:lnTo>
                  <a:pt x="4076700" y="6180087"/>
                </a:lnTo>
                <a:cubicBezTo>
                  <a:pt x="4076700" y="6554488"/>
                  <a:pt x="3773188" y="6858000"/>
                  <a:pt x="339878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F315D-9F25-572A-6A85-CAF5C993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9" y="1237129"/>
            <a:ext cx="3406998" cy="306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Das Stadion</a:t>
            </a:r>
          </a:p>
          <a:p>
            <a:endParaRPr lang="en-US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71F8-ADF8-4D6C-0E3D-FA42AE43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115E-7984-41DE-FEA9-0194C9F1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4016" y="6424761"/>
            <a:ext cx="4059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B149-B902-FA40-CAC3-3C269196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C1D9-FF1E-0DD9-F29B-74CEE42E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3D80C-6383-65D7-74B1-877F98D7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000D-D273-FB94-11DA-D2DADBAA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FD799F35-B114-260F-3BC2-B0681A37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9" y="2595129"/>
            <a:ext cx="11772180" cy="16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5803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Custom 8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Props1.xml><?xml version="1.0" encoding="utf-8"?>
<ds:datastoreItem xmlns:ds="http://schemas.openxmlformats.org/officeDocument/2006/customXml" ds:itemID="{D455C304-A792-48DD-BCE0-4180079D6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B245F-107A-43CA-9CB5-F7E15FE9F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B494C-A04F-4D46-AB27-1CE3FE5A5EDB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DylanVTI</vt:lpstr>
      <vt:lpstr>In München gibt es einen Zoo!</vt:lpstr>
      <vt:lpstr>Der Zoo</vt:lpstr>
      <vt:lpstr>Der Park</vt:lpstr>
      <vt:lpstr>Die Schule</vt:lpstr>
      <vt:lpstr>Der Bahnhof</vt:lpstr>
      <vt:lpstr>Die Bibliothek </vt:lpstr>
      <vt:lpstr>Das Stadion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127</cp:revision>
  <dcterms:created xsi:type="dcterms:W3CDTF">2023-10-22T08:43:54Z</dcterms:created>
  <dcterms:modified xsi:type="dcterms:W3CDTF">2023-10-22T10:58:19Z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