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>
      <p:cViewPr varScale="1">
        <p:scale>
          <a:sx n="65" d="100"/>
          <a:sy n="65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3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6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93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9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7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3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346B-9CC3-45F5-A7EA-4C93EF1A3907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4898-9EAC-435C-96AF-32CA7C11E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4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CDD5-00B1-5022-BB6B-AE3922E91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10363200" cy="352583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Moving from hot to cold</a:t>
            </a:r>
          </a:p>
        </p:txBody>
      </p:sp>
    </p:spTree>
    <p:extLst>
      <p:ext uri="{BB962C8B-B14F-4D97-AF65-F5344CB8AC3E}">
        <p14:creationId xmlns:p14="http://schemas.microsoft.com/office/powerpoint/2010/main" val="272149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FA39-8A50-C37F-AA34-82437F47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04800"/>
            <a:ext cx="883919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Dissipation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videoplayback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752600"/>
            <a:ext cx="754380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98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B200-1F4D-18C4-D663-B32AC000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Dissipation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D09D-4856-646A-02B3-394E0E85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5000"/>
            <a:ext cx="11430000" cy="4572000"/>
          </a:xfrm>
        </p:spPr>
        <p:txBody>
          <a:bodyPr/>
          <a:lstStyle/>
          <a:p>
            <a:r>
              <a:rPr lang="en-US" dirty="0"/>
              <a:t>Dissipation is used to describe energy that spreads out and becomes less useful. </a:t>
            </a:r>
          </a:p>
          <a:p>
            <a:r>
              <a:rPr lang="en-US" dirty="0"/>
              <a:t>When thermal energy moves from a hotter place to a colder place, we say that thermal energy has dissipated from the hotter place.</a:t>
            </a:r>
          </a:p>
          <a:p>
            <a:pPr algn="ctr"/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rate, or speed, of thermal energy transfer increases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When 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difference </a:t>
            </a:r>
            <a:r>
              <a:rPr lang="en-US" sz="3200" dirty="0"/>
              <a:t>between the hot place and the cold place increases.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3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9968E-AECC-6660-918C-42FCEEA3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10363200" cy="3505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507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0766-E15F-0A77-CFAD-01F3652B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152400"/>
            <a:ext cx="9905998" cy="9898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19ED9A-4714-5E93-8486-238888D63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715718" cy="38465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13A5F-9F1A-8D85-B38D-81D19191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43" y="3703637"/>
            <a:ext cx="5543550" cy="2876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482C5-2217-F158-9680-9DA99241F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03" y="5308358"/>
            <a:ext cx="5705475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69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46A3F-E2B3-B71F-D5B0-9D0267E9B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6896100" cy="3228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BCE35-8C09-A4E3-460F-E437D413A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267200"/>
            <a:ext cx="61722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69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93B2CA-6B34-F766-C1D4-631A617FC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7CDBF-D35F-AE66-4181-FCB061526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3519487"/>
            <a:ext cx="5676900" cy="3019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44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16C7-988B-71B1-1F72-833FED8C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C8BFE-4159-A222-2C92-78D0CE64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Discover that thermal energy always transfers from hotter places to colder places </a:t>
            </a:r>
          </a:p>
          <a:p>
            <a:r>
              <a:rPr lang="en-US" sz="3200" dirty="0"/>
              <a:t>Understand what is meant by heat dissipation.</a:t>
            </a:r>
          </a:p>
        </p:txBody>
      </p:sp>
    </p:spTree>
    <p:extLst>
      <p:ext uri="{BB962C8B-B14F-4D97-AF65-F5344CB8AC3E}">
        <p14:creationId xmlns:p14="http://schemas.microsoft.com/office/powerpoint/2010/main" val="171032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837C-7A1E-A070-7C2F-67616BE4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504"/>
            <a:ext cx="9905998" cy="111649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Pre-Assessment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711F47-4E0E-42D8-21FC-2D41A8D9A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23214"/>
            <a:ext cx="8153400" cy="2843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74FBB-57A5-D5E2-222F-3D717AFB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724400"/>
            <a:ext cx="6200775" cy="179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70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256A42-AE31-EED8-1203-C0A8398FCE6C}"/>
              </a:ext>
            </a:extLst>
          </p:cNvPr>
          <p:cNvSpPr txBox="1"/>
          <p:nvPr/>
        </p:nvSpPr>
        <p:spPr>
          <a:xfrm>
            <a:off x="1447800" y="25791"/>
            <a:ext cx="929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heat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 the flow of thermal energy in the following diagram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F973F0-D71F-00B0-9FD2-750589C9A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2971800"/>
            <a:ext cx="6386599" cy="3541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146F5E-0B6A-F78F-CAEF-B28A0B571C4F}"/>
              </a:ext>
            </a:extLst>
          </p:cNvPr>
          <p:cNvSpPr txBox="1"/>
          <p:nvPr/>
        </p:nvSpPr>
        <p:spPr>
          <a:xfrm>
            <a:off x="228600" y="2323283"/>
            <a:ext cx="5029201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When you put your hands around a hot drink, you can feel heat in your hands. </a:t>
            </a:r>
          </a:p>
          <a:p>
            <a:r>
              <a:rPr lang="en-US" sz="2800" dirty="0"/>
              <a:t>This will only happen if the drink is hotter than your hands. </a:t>
            </a:r>
          </a:p>
          <a:p>
            <a:r>
              <a:rPr lang="en-US" sz="2800" dirty="0"/>
              <a:t>Hotter means at a higher temperature. </a:t>
            </a:r>
          </a:p>
          <a:p>
            <a:r>
              <a:rPr lang="en-US" sz="2800" dirty="0"/>
              <a:t>Thermal energy moves from the drink, through the container and into your hands.</a:t>
            </a:r>
          </a:p>
        </p:txBody>
      </p:sp>
    </p:spTree>
    <p:extLst>
      <p:ext uri="{BB962C8B-B14F-4D97-AF65-F5344CB8AC3E}">
        <p14:creationId xmlns:p14="http://schemas.microsoft.com/office/powerpoint/2010/main" val="42187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76E4-6F03-2A5E-3CD0-13CA11E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600"/>
            <a:ext cx="10136187" cy="18684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energy always moves from hotter places to colder places.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Colder means at a lower temperature.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how the food becomes colder in the refrigerator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E5525-8C0D-08F6-7A79-45DCAB2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00" y="2743200"/>
            <a:ext cx="4724400" cy="3741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F79E0-C6B3-194F-DD5C-0B9DEA2527F8}"/>
              </a:ext>
            </a:extLst>
          </p:cNvPr>
          <p:cNvSpPr txBox="1"/>
          <p:nvPr/>
        </p:nvSpPr>
        <p:spPr>
          <a:xfrm>
            <a:off x="990600" y="2743200"/>
            <a:ext cx="5105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When you put food into a refrigerator, thermal energy transfers out of the food, and the food becomes colder.</a:t>
            </a:r>
          </a:p>
        </p:txBody>
      </p:sp>
    </p:spTree>
    <p:extLst>
      <p:ext uri="{BB962C8B-B14F-4D97-AF65-F5344CB8AC3E}">
        <p14:creationId xmlns:p14="http://schemas.microsoft.com/office/powerpoint/2010/main" val="10567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4538-4EB6-E8DD-3E07-94A52326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Explain How to stop the engine overheating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AA9FA6-2007-BD38-AF6D-2E5260127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800" y="2756981"/>
            <a:ext cx="3790950" cy="2867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F11866-3FE4-F4E3-4A56-96C9AA183302}"/>
              </a:ext>
            </a:extLst>
          </p:cNvPr>
          <p:cNvSpPr txBox="1"/>
          <p:nvPr/>
        </p:nvSpPr>
        <p:spPr>
          <a:xfrm>
            <a:off x="628650" y="2667000"/>
            <a:ext cx="5372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water inside a car engine to remove thermal energy from the metal engine parts.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stops the engine overheating.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5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BEA3-1E63-EDCD-A5B1-7B58E6B6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animals tend to swim in water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BB245-2DF5-97A2-271C-8F19BD6B1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7621" y="2047434"/>
            <a:ext cx="3781425" cy="2564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6232B-C299-D9DE-1D41-615EF78DD883}"/>
              </a:ext>
            </a:extLst>
          </p:cNvPr>
          <p:cNvSpPr txBox="1"/>
          <p:nvPr/>
        </p:nvSpPr>
        <p:spPr>
          <a:xfrm>
            <a:off x="381000" y="1898591"/>
            <a:ext cx="6266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 go in water to cool down.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energy moves from the animal’s body into the colder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37B4B-9520-5609-A583-F1ABD8D7C87E}"/>
              </a:ext>
            </a:extLst>
          </p:cNvPr>
          <p:cNvSpPr txBox="1"/>
          <p:nvPr/>
        </p:nvSpPr>
        <p:spPr>
          <a:xfrm>
            <a:off x="596348" y="5486400"/>
            <a:ext cx="1106225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N.B: When thermal energy is removed from a hot object, we say that the thermal energy has dissipated.</a:t>
            </a:r>
          </a:p>
        </p:txBody>
      </p:sp>
    </p:spTree>
    <p:extLst>
      <p:ext uri="{BB962C8B-B14F-4D97-AF65-F5344CB8AC3E}">
        <p14:creationId xmlns:p14="http://schemas.microsoft.com/office/powerpoint/2010/main" val="25473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B53D0-E084-72EA-847B-42FBE62B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504"/>
            <a:ext cx="9905998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What will happen to your hand if you hold a cube of ice and why?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4BED6-DE7A-5168-4486-AD9457456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6400"/>
            <a:ext cx="6248400" cy="377031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When you hold the ice, thermal energy transfers away from your hand and into the ice. </a:t>
            </a:r>
          </a:p>
          <a:p>
            <a:r>
              <a:rPr lang="en-US" dirty="0"/>
              <a:t>You feel cold because thermal energy has been transferred away from your hands. </a:t>
            </a:r>
          </a:p>
          <a:p>
            <a:r>
              <a:rPr lang="en-US" dirty="0"/>
              <a:t>You can damage your skin by holding ice for too long, as your skin needs the correct quantity of thermal energy to function.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7ADC8A-7A26-2A15-3FD2-493D6E2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1447800"/>
            <a:ext cx="4501356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5EC64-F416-DF0A-3D86-9E82BBF7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963" y="4681401"/>
            <a:ext cx="31242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5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E1FB-3A64-4520-0A6C-E5928CD1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228600"/>
            <a:ext cx="9905998" cy="147857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Look to the following diagram , then answer the question.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8B197-CAB1-01BB-A65A-653949B77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249486"/>
            <a:ext cx="6629400" cy="354171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When it is colder outside and you open a window, the inside cools down. Mention the reason?</a:t>
            </a:r>
          </a:p>
          <a:p>
            <a:r>
              <a:rPr lang="en-US" sz="3200" dirty="0"/>
              <a:t>This is because thermal energy from the hotter inside moves to the colder outside.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00F091-0BB4-0772-9C03-7A8B58A32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9000" y="2920205"/>
            <a:ext cx="3962400" cy="2200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42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1130</TotalTime>
  <Words>414</Words>
  <Application>Microsoft Office PowerPoint</Application>
  <PresentationFormat>Widescreen</PresentationFormat>
  <Paragraphs>34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 Cen MT</vt:lpstr>
      <vt:lpstr>Wingdings</vt:lpstr>
      <vt:lpstr>Circuit</vt:lpstr>
      <vt:lpstr>3.4 Moving from hot to cold</vt:lpstr>
      <vt:lpstr>Learning objectives</vt:lpstr>
      <vt:lpstr>Pre-Assessment </vt:lpstr>
      <vt:lpstr>PowerPoint Presentation</vt:lpstr>
      <vt:lpstr>Thermal energy always moves from hotter places to colder places.  Colder means at a lower temperature. Explain how the food becomes colder in the refrigerator</vt:lpstr>
      <vt:lpstr>Explain How to stop the engine overheating</vt:lpstr>
      <vt:lpstr>Why animals tend to swim in water ?</vt:lpstr>
      <vt:lpstr>What will happen to your hand if you hold a cube of ice and why?</vt:lpstr>
      <vt:lpstr>Look to the following diagram , then answer the question.</vt:lpstr>
      <vt:lpstr>Energy Dissipation</vt:lpstr>
      <vt:lpstr>Dissipation</vt:lpstr>
      <vt:lpstr>PowerPoint Presentation</vt:lpstr>
      <vt:lpstr>Quick Assessment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Moving from hot to cold</dc:title>
  <dc:creator>حبيبة ابراهيم ابراهيم رجب محمد مصطفى</dc:creator>
  <cp:lastModifiedBy>Alia Ebrahim</cp:lastModifiedBy>
  <cp:revision>6</cp:revision>
  <dcterms:created xsi:type="dcterms:W3CDTF">2023-01-29T12:02:40Z</dcterms:created>
  <dcterms:modified xsi:type="dcterms:W3CDTF">2023-02-06T09:22:29Z</dcterms:modified>
</cp:coreProperties>
</file>