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5143500" type="screen16x9"/>
  <p:notesSz cx="6858000" cy="9144000"/>
  <p:embeddedFontLst>
    <p:embeddedFont>
      <p:font typeface="Candara" panose="020E0502030303020204" pitchFamily="34" charset="0"/>
      <p:regular r:id="rId11"/>
      <p:bold r:id="rId12"/>
      <p:italic r:id="rId13"/>
      <p:boldItalic r:id="rId14"/>
    </p:embeddedFont>
    <p:embeddedFont>
      <p:font typeface="Comic Sans MS" panose="030F0702030302020204" pitchFamily="66" charset="0"/>
      <p:regular r:id="rId15"/>
      <p:bold r:id="rId16"/>
      <p:italic r:id="rId17"/>
      <p:boldItalic r:id="rId18"/>
    </p:embeddedFont>
    <p:embeddedFont>
      <p:font typeface="Roboto" panose="02000000000000000000" pitchFamily="2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82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font" Target="fonts/font11.fntdata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font" Target="fonts/font5.fntdata"/><Relationship Id="rId2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4.fntdata"/><Relationship Id="rId22" Type="http://schemas.openxmlformats.org/officeDocument/2006/relationships/font" Target="fonts/font1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d755aabc5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8" name="Google Shape;128;g1d755aabc5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15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58" name="Google Shape;58;p15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15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15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15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15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oogle Shape;67;p16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68" name="Google Shape;68;p16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6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6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16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" name="Google Shape;73;p16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oogle Shape;77;p17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8" name="Google Shape;78;p17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7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7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7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7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98;p2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99" name="Google Shape;99;p2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2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2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2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2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8" name="Google Shape;108;p22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oogle Shape;117;p24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8" name="Google Shape;118;p24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4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4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4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3" name="Google Shape;123;p24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4" name="Google Shape;124;p24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5" name="Google Shape;125;p2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50000"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/>
        </p:nvSpPr>
        <p:spPr>
          <a:xfrm>
            <a:off x="-5862" y="575429"/>
            <a:ext cx="9144000" cy="452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0" i="0" u="none" strike="noStrike" cap="none" dirty="0">
              <a:solidFill>
                <a:srgbClr val="2A399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" sz="7200" b="1" i="0" u="none" strike="noStrike" cap="none" dirty="0">
                <a:solidFill>
                  <a:srgbClr val="2A3990"/>
                </a:solidFill>
                <a:latin typeface="Candara"/>
                <a:ea typeface="Candara"/>
                <a:cs typeface="Candara"/>
                <a:sym typeface="Candara"/>
              </a:rPr>
              <a:t>VOCABULARY WORDS</a:t>
            </a:r>
            <a:endParaRPr sz="7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" sz="7200" b="1" dirty="0">
                <a:solidFill>
                  <a:srgbClr val="2A3990"/>
                </a:solidFill>
                <a:latin typeface="Candara"/>
                <a:sym typeface="Candara"/>
              </a:rPr>
              <a:t>Term 2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" sz="7200" b="1" i="0" u="none" strike="noStrike" cap="none" dirty="0">
                <a:solidFill>
                  <a:srgbClr val="2A3990"/>
                </a:solidFill>
                <a:latin typeface="Candara"/>
                <a:ea typeface="Arial"/>
                <a:cs typeface="Arial"/>
                <a:sym typeface="Candara"/>
              </a:rPr>
              <a:t>Week 1</a:t>
            </a:r>
            <a:endParaRPr sz="7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6" y="181909"/>
            <a:ext cx="8520600" cy="60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4000" b="1" dirty="0">
                <a:latin typeface="Comic Sans MS" panose="030F0702030302020204" pitchFamily="66" charset="0"/>
              </a:rPr>
              <a:t>poke</a:t>
            </a:r>
            <a:endParaRPr sz="4000" b="1" dirty="0">
              <a:latin typeface="Comic Sans MS" panose="030F0702030302020204" pitchFamily="66" charset="0"/>
            </a:endParaRPr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634057" y="882578"/>
            <a:ext cx="5578624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algn="l"/>
            <a:r>
              <a:rPr lang="en-US" sz="2800" b="1" i="0" dirty="0">
                <a:solidFill>
                  <a:srgbClr val="364152"/>
                </a:solidFill>
                <a:effectLst/>
                <a:latin typeface="Inter"/>
              </a:rPr>
              <a:t>poked:</a:t>
            </a:r>
            <a:r>
              <a:rPr lang="en-US" sz="2800" b="0" i="0" dirty="0">
                <a:solidFill>
                  <a:srgbClr val="364152"/>
                </a:solidFill>
                <a:effectLst/>
                <a:latin typeface="Inter"/>
              </a:rPr>
              <a:t> When you poke something, you use your finger or a pointed object to gently push or tap it.</a:t>
            </a:r>
          </a:p>
          <a:p>
            <a:pPr algn="l"/>
            <a:endParaRPr lang="en-US" sz="2800" b="0" i="0" dirty="0">
              <a:solidFill>
                <a:srgbClr val="364152"/>
              </a:solidFill>
              <a:effectLst/>
              <a:latin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endParaRPr lang="en-US" sz="2800" dirty="0">
              <a:solidFill>
                <a:schemeClr val="tx1">
                  <a:lumMod val="75000"/>
                </a:schemeClr>
              </a:solidFill>
              <a:highlight>
                <a:srgbClr val="FFFFFF"/>
              </a:highlight>
              <a:latin typeface="Comic Sans MS" panose="030F0702030302020204" pitchFamily="66" charset="0"/>
            </a:endParaRPr>
          </a:p>
        </p:txBody>
      </p:sp>
      <p:pic>
        <p:nvPicPr>
          <p:cNvPr id="2" name="Picture 2" descr="poke | meaning of poke in Longman Dictionary of Contemporary ...">
            <a:extLst>
              <a:ext uri="{FF2B5EF4-FFF2-40B4-BE49-F238E27FC236}">
                <a16:creationId xmlns:a16="http://schemas.microsoft.com/office/drawing/2014/main" id="{4F5EC51D-C212-16F9-FA70-C2911CB33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995" y="2521744"/>
            <a:ext cx="4071936" cy="2139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7D449-A28E-C6DD-1BB6-5BA93C2ED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410000"/>
            <a:ext cx="8520600" cy="73300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4400" dirty="0">
                <a:latin typeface="Comic Sans MS" panose="030F0702030302020204" pitchFamily="66" charset="0"/>
              </a:rPr>
              <a:t>scuttled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B9671-15B3-E8CE-B3F1-52AE3A02F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699" y="2351444"/>
            <a:ext cx="8520600" cy="3339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2F9E1C-E51B-5268-8090-4C888F0D78CE}"/>
              </a:ext>
            </a:extLst>
          </p:cNvPr>
          <p:cNvSpPr txBox="1"/>
          <p:nvPr/>
        </p:nvSpPr>
        <p:spPr>
          <a:xfrm>
            <a:off x="2285999" y="1248341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dirty="0">
                <a:solidFill>
                  <a:srgbClr val="364152"/>
                </a:solidFill>
                <a:effectLst/>
                <a:latin typeface="Inter"/>
              </a:rPr>
              <a:t>Scuttled means to move quickly and hurriedly, like a little animal crawling or running.</a:t>
            </a:r>
          </a:p>
        </p:txBody>
      </p:sp>
      <p:pic>
        <p:nvPicPr>
          <p:cNvPr id="2050" name="Picture 2" descr="315,732 Running Fast Images, Stock Photos, 3D objects ...">
            <a:extLst>
              <a:ext uri="{FF2B5EF4-FFF2-40B4-BE49-F238E27FC236}">
                <a16:creationId xmlns:a16="http://schemas.microsoft.com/office/drawing/2014/main" id="{73287757-EBF3-DA74-8AD3-5A1592652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919" y="2793207"/>
            <a:ext cx="4279106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567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66ACD-2ED6-29D0-547E-2CF4F5CEB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64294"/>
            <a:ext cx="8520600" cy="953506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/>
              <a:t>Shiver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80DCF-2681-4BE6-05D2-FED91124E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869" y="2430204"/>
            <a:ext cx="8520600" cy="3339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900451-A623-28AB-F7F7-44DB81E90490}"/>
              </a:ext>
            </a:extLst>
          </p:cNvPr>
          <p:cNvSpPr txBox="1"/>
          <p:nvPr/>
        </p:nvSpPr>
        <p:spPr>
          <a:xfrm>
            <a:off x="2650331" y="1229875"/>
            <a:ext cx="521493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364152"/>
                </a:solidFill>
                <a:effectLst/>
                <a:latin typeface="Inter"/>
              </a:rPr>
              <a:t>shiver:</a:t>
            </a:r>
            <a:r>
              <a:rPr lang="en-US" sz="2400" b="0" i="0" dirty="0">
                <a:solidFill>
                  <a:srgbClr val="364152"/>
                </a:solidFill>
                <a:effectLst/>
                <a:latin typeface="Inter"/>
              </a:rPr>
              <a:t> A shiver is a sudden shaking or trembling movement that happens when you feel cold, scared, or excited.</a:t>
            </a:r>
          </a:p>
        </p:txBody>
      </p:sp>
      <p:pic>
        <p:nvPicPr>
          <p:cNvPr id="3074" name="Picture 2" descr="24,600+ Shivering Stock Photos, Pictures &amp; Royalty-Free ...">
            <a:extLst>
              <a:ext uri="{FF2B5EF4-FFF2-40B4-BE49-F238E27FC236}">
                <a16:creationId xmlns:a16="http://schemas.microsoft.com/office/drawing/2014/main" id="{CB3A4DBD-AEDF-945C-D907-716B28D0B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1" y="2571750"/>
            <a:ext cx="4822032" cy="1905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565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173F3-76BD-7B07-29C6-223DC0ABD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171450"/>
            <a:ext cx="8520600" cy="84635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4000" dirty="0"/>
              <a:t>scrubbed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F3243-56C7-D5A8-46B8-3230D63D0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00225" y="2430025"/>
            <a:ext cx="6782044" cy="209911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73726-0307-0916-FA90-6D5BE3BBB400}"/>
              </a:ext>
            </a:extLst>
          </p:cNvPr>
          <p:cNvSpPr txBox="1"/>
          <p:nvPr/>
        </p:nvSpPr>
        <p:spPr>
          <a:xfrm>
            <a:off x="1243013" y="1229875"/>
            <a:ext cx="597931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364152"/>
                </a:solidFill>
                <a:effectLst/>
                <a:latin typeface="Inter"/>
              </a:rPr>
              <a:t>scrubbed:</a:t>
            </a:r>
            <a:r>
              <a:rPr lang="en-US" sz="2400" b="0" i="0" dirty="0">
                <a:solidFill>
                  <a:srgbClr val="364152"/>
                </a:solidFill>
                <a:effectLst/>
                <a:latin typeface="Inter"/>
              </a:rPr>
              <a:t> Scrubbed means to clean or rub something hard with a brush or sponge and soapy water to make it clean and shiny.</a:t>
            </a:r>
          </a:p>
        </p:txBody>
      </p:sp>
      <p:pic>
        <p:nvPicPr>
          <p:cNvPr id="4098" name="Picture 2" descr="649 Scrubbing Floor Stock Photos, High-Res Pictures, and ...">
            <a:extLst>
              <a:ext uri="{FF2B5EF4-FFF2-40B4-BE49-F238E27FC236}">
                <a16:creationId xmlns:a16="http://schemas.microsoft.com/office/drawing/2014/main" id="{98BEC649-6DC0-FDAD-090B-7BDB2D0DE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132" y="2503924"/>
            <a:ext cx="3936206" cy="1960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2339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EC60B-23CB-9540-62D2-3445B7D4530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4000" dirty="0"/>
              <a:t>share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92A278-5D4F-CC22-6B0E-40D82E7949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i="0" dirty="0">
                <a:solidFill>
                  <a:srgbClr val="364152"/>
                </a:solidFill>
                <a:effectLst/>
                <a:latin typeface="Inter"/>
              </a:rPr>
              <a:t>share:</a:t>
            </a:r>
            <a:r>
              <a:rPr lang="en-US" sz="1800" b="0" i="0" dirty="0">
                <a:solidFill>
                  <a:srgbClr val="364152"/>
                </a:solidFill>
                <a:effectLst/>
                <a:latin typeface="Inter"/>
              </a:rPr>
              <a:t> To share means to give some of what you have to someone else, so that both of you can have or use it. It's a way of being kind and letting others have a turn.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561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EC60B-23CB-9540-62D2-3445B7D45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699" y="181400"/>
            <a:ext cx="8520600" cy="84730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4400" dirty="0"/>
              <a:t>resilient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92A278-5D4F-CC22-6B0E-40D82E794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2266" y="1229874"/>
            <a:ext cx="7960033" cy="5510477"/>
          </a:xfrm>
        </p:spPr>
        <p:txBody>
          <a:bodyPr/>
          <a:lstStyle/>
          <a:p>
            <a:r>
              <a:rPr lang="en-US" dirty="0"/>
              <a:t>Don’t give up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122" name="Picture 2" descr="7 Keys to Developing Resilience | Entrepreneur">
            <a:extLst>
              <a:ext uri="{FF2B5EF4-FFF2-40B4-BE49-F238E27FC236}">
                <a16:creationId xmlns:a16="http://schemas.microsoft.com/office/drawing/2014/main" id="{026D3BC3-70EB-07F7-F35D-5AC8A1375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866899"/>
            <a:ext cx="5307805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56834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141</Words>
  <Application>Microsoft Office PowerPoint</Application>
  <PresentationFormat>On-screen Show (16:9)</PresentationFormat>
  <Paragraphs>16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Candara</vt:lpstr>
      <vt:lpstr>Comic Sans MS</vt:lpstr>
      <vt:lpstr>Roboto</vt:lpstr>
      <vt:lpstr>Arial</vt:lpstr>
      <vt:lpstr>Inter</vt:lpstr>
      <vt:lpstr>Simple Light</vt:lpstr>
      <vt:lpstr>Geometric</vt:lpstr>
      <vt:lpstr>PowerPoint Presentation</vt:lpstr>
      <vt:lpstr>poke</vt:lpstr>
      <vt:lpstr>scuttled</vt:lpstr>
      <vt:lpstr>Shiver</vt:lpstr>
      <vt:lpstr>scrubbed</vt:lpstr>
      <vt:lpstr>share</vt:lpstr>
      <vt:lpstr>resilient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8</cp:revision>
  <dcterms:modified xsi:type="dcterms:W3CDTF">2024-01-06T15:47:00Z</dcterms:modified>
</cp:coreProperties>
</file>