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136F-B78C-8E32-3CA6-02498EFF0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00B15-20F8-82E0-84B4-C8107F36A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C7DD-816B-E37D-9E32-1ACEE980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41C3-CD52-4A4E-9981-CE9003DF9F29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EB886-7E95-207F-5ECB-24E0FDBC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A0AFD-28E7-B7FB-D95D-806669C7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D60A-4E4D-48E7-97EF-1BB45DAFF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15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21815-CDDF-9F0E-BFD5-EC0DC613D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57F08-3FCB-01AF-F51E-289966333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C85C6-674B-F7CF-94BC-D5D16714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41C3-CD52-4A4E-9981-CE9003DF9F29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A850-62CD-F3D4-44AC-02E078C2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4F832-B571-42EF-E3C3-514C95DF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D60A-4E4D-48E7-97EF-1BB45DAFF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2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4F648-6EC2-CEC9-2E5E-91B7017DC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CEF7D-766B-42DB-5860-4FAA8FC1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08D4A-0DA8-B778-48F6-97BFFD90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41C3-CD52-4A4E-9981-CE9003DF9F29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0C9D-3195-59DF-FA9D-319933AC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1570A-1929-5F84-C3C2-E8FEDC67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D60A-4E4D-48E7-97EF-1BB45DAFF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13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A22A9-BEC4-450E-11B3-45A5092D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3EFCF-5258-E230-017C-CD600E813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33C02-9213-BFBE-513E-03264CB0B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41C3-CD52-4A4E-9981-CE9003DF9F29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9CD80-A4F2-2156-EA8C-C3C86DCB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EA43C-B1F1-F543-0861-1AEC3736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D60A-4E4D-48E7-97EF-1BB45DAFF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33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93FE-9104-60E3-C087-0F137047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52989-4102-A688-1EFE-F4E8F72E0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AF148-2C96-1480-A02F-B33E2732F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41C3-CD52-4A4E-9981-CE9003DF9F29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D70BC-A2F0-132F-478F-554413C4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84DE9-8B04-6952-7571-BC4F4FBD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D60A-4E4D-48E7-97EF-1BB45DAFF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7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2F4C-82B6-4D4C-7685-70A0D976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4890-9060-3C72-516D-364F1C20D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D3D93-CD6E-A1D2-9812-4860CBA58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FDE39-C4FB-BA45-6518-C41CA17D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41C3-CD52-4A4E-9981-CE9003DF9F29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2967C-3ED3-C5BC-5458-663CF84D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74D67-8417-AC87-83EE-78B4E304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D60A-4E4D-48E7-97EF-1BB45DAFF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78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DC1E-D5CA-0EDB-EEFC-9DDFAE3A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5635C-21E0-D5FB-CE0A-4CA923CDB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39691-B809-4AC0-FD83-7C82AC48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98FA27-ED27-5C30-26AC-2FC433E06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933A5-E362-3FCC-1B21-89DEEF965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EF9216-CBB9-4DCD-19A4-97400C89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41C3-CD52-4A4E-9981-CE9003DF9F29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B16CB8-DE66-C2FD-4FCB-A99DC403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77AF7B-EDDB-1FBD-7CA0-7507E75D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D60A-4E4D-48E7-97EF-1BB45DAFF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A08A-6A38-8E4E-10C2-9CD19971C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8FB9F4-71D5-0D2E-8620-F4593547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41C3-CD52-4A4E-9981-CE9003DF9F29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15FFC-84EB-98E5-E6B0-11037D79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09CE4-1DDD-4602-1148-D242FB0E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D60A-4E4D-48E7-97EF-1BB45DAFF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04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1D64A5-080E-F4A0-1123-C214F44A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41C3-CD52-4A4E-9981-CE9003DF9F29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02714-787A-B986-D263-0D55CB8F6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11A52-68CA-B313-47AC-97EA1DAB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D60A-4E4D-48E7-97EF-1BB45DAFF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95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E5FC-7195-EF2C-5142-E21727C5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B646E-7A9F-3023-2906-9F19480E4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3BEDA-796B-0BF6-8BEC-FF160A296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8AD3E-CB04-9970-F217-3F09769C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41C3-CD52-4A4E-9981-CE9003DF9F29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156A6-7114-55DE-B702-04736D2C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06A74-E48B-5944-D9CA-EAFB2A2B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D60A-4E4D-48E7-97EF-1BB45DAFF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92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7E6E-C025-67E6-B90D-9E180D42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97701-980B-4517-E4B1-76A0D2B9A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20B40-F464-98FE-2D36-1E073E92F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E22F6-9D85-EB74-0144-FB484A78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41C3-CD52-4A4E-9981-CE9003DF9F29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2E63E-786F-C8E4-2145-AEF585AF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E4A4E-7445-4750-BCA1-3038EC3C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D60A-4E4D-48E7-97EF-1BB45DAFF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AD820-3479-897E-52C2-ABDCF37FF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5E00F-2E19-4AC2-1DA0-8F998CC2C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9A77A-9432-FFA8-6712-A894126B7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941C3-CD52-4A4E-9981-CE9003DF9F29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74E07-D5C7-962C-51F5-C59585DFA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1B891-DA0B-E4A0-653C-C630F1223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D60A-4E4D-48E7-97EF-1BB45DAFF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19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elXC_IoW4o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437D-5FAC-D724-8800-CCA4287E5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00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r>
              <a:rPr lang="en-US" sz="50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ow can we care for our environment?</a:t>
            </a:r>
            <a:endParaRPr lang="en-GB" sz="5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25BE2-F9CA-D21E-3A31-3E8BB6BFF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/>
              <a:t>Year 2 W7 L3</a:t>
            </a:r>
            <a:endParaRPr lang="en-GB" sz="2000" dirty="0"/>
          </a:p>
        </p:txBody>
      </p:sp>
      <p:sp>
        <p:nvSpPr>
          <p:cNvPr id="1077" name="Freeform: Shape 106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Conserving Natural Resources Teaching Resources | TPT">
            <a:extLst>
              <a:ext uri="{FF2B5EF4-FFF2-40B4-BE49-F238E27FC236}">
                <a16:creationId xmlns:a16="http://schemas.microsoft.com/office/drawing/2014/main" id="{10200B71-109F-7C29-1AC0-5B7159E32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r="12588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845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0FC24-62D4-A478-6EF6-510EA44B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647" y="244207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How to Take Care of the Environment (Learning Videos For Kids)</a:t>
            </a:r>
            <a:br>
              <a:rPr lang="en-GB" b="1" dirty="0"/>
            </a:br>
            <a:r>
              <a:rPr lang="en-US" u="sng" dirty="0">
                <a:hlinkClick r:id="rId2"/>
              </a:rPr>
              <a:t>https://youtu.be/belXC_IoW4o</a:t>
            </a:r>
            <a:r>
              <a:rPr lang="en-US" dirty="0"/>
              <a:t> </a:t>
            </a: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80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64F0FE02-F303-0802-947C-C6D80CAC8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77" b="49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BABBA30-F7B4-BF86-2E69-C0F7950C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GB" sz="2800">
                <a:solidFill>
                  <a:srgbClr val="262626"/>
                </a:solidFill>
              </a:rPr>
              <a:t>What are the natural resources?</a:t>
            </a:r>
          </a:p>
        </p:txBody>
      </p:sp>
    </p:spTree>
    <p:extLst>
      <p:ext uri="{BB962C8B-B14F-4D97-AF65-F5344CB8AC3E}">
        <p14:creationId xmlns:p14="http://schemas.microsoft.com/office/powerpoint/2010/main" val="29709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F5322B-4ACF-591A-26D1-61CC6E09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5" y="1152144"/>
            <a:ext cx="3794760" cy="37627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groups write the name of the natural resource.</a:t>
            </a:r>
          </a:p>
        </p:txBody>
      </p:sp>
      <p:grpSp>
        <p:nvGrpSpPr>
          <p:cNvPr id="3087" name="Group 3086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3088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9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0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2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3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4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6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7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8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9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0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1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2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3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4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5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6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7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Natural Resources free worksheet">
            <a:extLst>
              <a:ext uri="{FF2B5EF4-FFF2-40B4-BE49-F238E27FC236}">
                <a16:creationId xmlns:a16="http://schemas.microsoft.com/office/drawing/2014/main" id="{5050D030-6025-A356-FE1D-FB665185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0"/>
            <a:ext cx="56654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8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5" name="Rectangle 3114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A20D2-2ACA-AABB-2D6C-A14738CB5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31" y="1474757"/>
            <a:ext cx="6157387" cy="32102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Conserve = Reduce</a:t>
            </a:r>
          </a:p>
        </p:txBody>
      </p:sp>
      <p:grpSp>
        <p:nvGrpSpPr>
          <p:cNvPr id="3117" name="Group 3116">
            <a:extLst>
              <a:ext uri="{FF2B5EF4-FFF2-40B4-BE49-F238E27FC236}">
                <a16:creationId xmlns:a16="http://schemas.microsoft.com/office/drawing/2014/main" id="{BEB2E44E-30A6-416E-A45D-B1E328629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414016"/>
            <a:ext cx="232963" cy="1340860"/>
            <a:chOff x="56167" y="2050133"/>
            <a:chExt cx="232963" cy="1340860"/>
          </a:xfrm>
        </p:grpSpPr>
        <p:sp>
          <p:nvSpPr>
            <p:cNvPr id="3118" name="Rectangle 2">
              <a:extLst>
                <a:ext uri="{FF2B5EF4-FFF2-40B4-BE49-F238E27FC236}">
                  <a16:creationId xmlns:a16="http://schemas.microsoft.com/office/drawing/2014/main" id="{FC3F1FAE-BAA2-4238-87B4-F57CD6E0D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9" name="Rectangle 59">
              <a:extLst>
                <a:ext uri="{FF2B5EF4-FFF2-40B4-BE49-F238E27FC236}">
                  <a16:creationId xmlns:a16="http://schemas.microsoft.com/office/drawing/2014/main" id="{089CF776-26E3-443A-9B0A-EBD6CE7AE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0" name="Rectangle 2">
              <a:extLst>
                <a:ext uri="{FF2B5EF4-FFF2-40B4-BE49-F238E27FC236}">
                  <a16:creationId xmlns:a16="http://schemas.microsoft.com/office/drawing/2014/main" id="{1F6F9BAB-A8A1-4A62-86FC-5B3157A6E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1" name="Rectangle 59">
              <a:extLst>
                <a:ext uri="{FF2B5EF4-FFF2-40B4-BE49-F238E27FC236}">
                  <a16:creationId xmlns:a16="http://schemas.microsoft.com/office/drawing/2014/main" id="{7A2B6B81-FF9A-43F6-A1AE-917DAA4B0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2" name="Rectangle 2">
              <a:extLst>
                <a:ext uri="{FF2B5EF4-FFF2-40B4-BE49-F238E27FC236}">
                  <a16:creationId xmlns:a16="http://schemas.microsoft.com/office/drawing/2014/main" id="{49817315-151B-4CB1-A230-5A36AF7FB4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3" name="Rectangle 59">
              <a:extLst>
                <a:ext uri="{FF2B5EF4-FFF2-40B4-BE49-F238E27FC236}">
                  <a16:creationId xmlns:a16="http://schemas.microsoft.com/office/drawing/2014/main" id="{6CC335AB-9541-4183-93A8-9687D50AB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4" name="Rectangle 2">
              <a:extLst>
                <a:ext uri="{FF2B5EF4-FFF2-40B4-BE49-F238E27FC236}">
                  <a16:creationId xmlns:a16="http://schemas.microsoft.com/office/drawing/2014/main" id="{ED940D30-BF06-4C7A-8790-F0D998247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5" name="Rectangle 59">
              <a:extLst>
                <a:ext uri="{FF2B5EF4-FFF2-40B4-BE49-F238E27FC236}">
                  <a16:creationId xmlns:a16="http://schemas.microsoft.com/office/drawing/2014/main" id="{A52173BB-5BB4-4AB9-AC66-79CF7406D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6" name="Rectangle 2">
              <a:extLst>
                <a:ext uri="{FF2B5EF4-FFF2-40B4-BE49-F238E27FC236}">
                  <a16:creationId xmlns:a16="http://schemas.microsoft.com/office/drawing/2014/main" id="{CD8A6114-D58C-4BB6-9AFE-064C927F3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7" name="Rectangle 59">
              <a:extLst>
                <a:ext uri="{FF2B5EF4-FFF2-40B4-BE49-F238E27FC236}">
                  <a16:creationId xmlns:a16="http://schemas.microsoft.com/office/drawing/2014/main" id="{B4E88F94-25A1-4836-8BB3-4271B636B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8" name="Rectangle 2">
              <a:extLst>
                <a:ext uri="{FF2B5EF4-FFF2-40B4-BE49-F238E27FC236}">
                  <a16:creationId xmlns:a16="http://schemas.microsoft.com/office/drawing/2014/main" id="{25A83C54-E0E4-4E8A-9EE6-C17D26417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9" name="Rectangle 59">
              <a:extLst>
                <a:ext uri="{FF2B5EF4-FFF2-40B4-BE49-F238E27FC236}">
                  <a16:creationId xmlns:a16="http://schemas.microsoft.com/office/drawing/2014/main" id="{0675818B-7A46-4DED-BBFC-4697A4C04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0" name="Rectangle 2">
              <a:extLst>
                <a:ext uri="{FF2B5EF4-FFF2-40B4-BE49-F238E27FC236}">
                  <a16:creationId xmlns:a16="http://schemas.microsoft.com/office/drawing/2014/main" id="{AF3B1214-DA5A-4076-BE6B-3D9D3ECC6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1" name="Rectangle 59">
              <a:extLst>
                <a:ext uri="{FF2B5EF4-FFF2-40B4-BE49-F238E27FC236}">
                  <a16:creationId xmlns:a16="http://schemas.microsoft.com/office/drawing/2014/main" id="{9E008EA5-BFDE-4E41-A137-7528BC70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2" name="Rectangle 2">
              <a:extLst>
                <a:ext uri="{FF2B5EF4-FFF2-40B4-BE49-F238E27FC236}">
                  <a16:creationId xmlns:a16="http://schemas.microsoft.com/office/drawing/2014/main" id="{46544C80-52A4-45E4-BFA9-EF2DF349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3" name="Rectangle 59">
              <a:extLst>
                <a:ext uri="{FF2B5EF4-FFF2-40B4-BE49-F238E27FC236}">
                  <a16:creationId xmlns:a16="http://schemas.microsoft.com/office/drawing/2014/main" id="{905E3B05-2EB1-44FB-ADE8-F4CD5217A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4" name="Rectangle 2">
              <a:extLst>
                <a:ext uri="{FF2B5EF4-FFF2-40B4-BE49-F238E27FC236}">
                  <a16:creationId xmlns:a16="http://schemas.microsoft.com/office/drawing/2014/main" id="{02542866-00BE-41E8-955D-E3B4E6E03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5" name="Rectangle 59">
              <a:extLst>
                <a:ext uri="{FF2B5EF4-FFF2-40B4-BE49-F238E27FC236}">
                  <a16:creationId xmlns:a16="http://schemas.microsoft.com/office/drawing/2014/main" id="{ADC9572A-D4F6-4C5A-B2C8-C00E855CB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6" name="Rectangle 2">
              <a:extLst>
                <a:ext uri="{FF2B5EF4-FFF2-40B4-BE49-F238E27FC236}">
                  <a16:creationId xmlns:a16="http://schemas.microsoft.com/office/drawing/2014/main" id="{BBF83543-D986-4CD0-A24E-9802847B8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7" name="Rectangle 59">
              <a:extLst>
                <a:ext uri="{FF2B5EF4-FFF2-40B4-BE49-F238E27FC236}">
                  <a16:creationId xmlns:a16="http://schemas.microsoft.com/office/drawing/2014/main" id="{15E8B8C4-D90E-4DC6-BA2D-D21C33318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39" name="Rectangle 3138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imple Ways Of Reducing Waste - Moontime Diary Moontime Diary | Recycle  poster, Earth day posters, Recycling lessons">
            <a:extLst>
              <a:ext uri="{FF2B5EF4-FFF2-40B4-BE49-F238E27FC236}">
                <a16:creationId xmlns:a16="http://schemas.microsoft.com/office/drawing/2014/main" id="{0423B8DA-861D-1F89-723D-5773F639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6174" y="0"/>
            <a:ext cx="5852159" cy="66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1" name="Rectangle 3140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6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173D26F-7FAC-7AC3-D4E3-42102D42C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98" y="0"/>
            <a:ext cx="8518967" cy="665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AC2802-F22D-E879-41B8-123581DEA035}"/>
              </a:ext>
            </a:extLst>
          </p:cNvPr>
          <p:cNvSpPr txBox="1"/>
          <p:nvPr/>
        </p:nvSpPr>
        <p:spPr>
          <a:xfrm>
            <a:off x="9068534" y="1963436"/>
            <a:ext cx="29228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How can we Help?</a:t>
            </a:r>
          </a:p>
        </p:txBody>
      </p:sp>
    </p:spTree>
    <p:extLst>
      <p:ext uri="{BB962C8B-B14F-4D97-AF65-F5344CB8AC3E}">
        <p14:creationId xmlns:p14="http://schemas.microsoft.com/office/powerpoint/2010/main" val="271810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3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0D0B1-6337-A4A4-62A0-DF6E1AD74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830" y="91441"/>
            <a:ext cx="4432618" cy="6766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6612D0-540F-CCE2-7CAF-D7B702E73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212" y="91440"/>
            <a:ext cx="3951165" cy="6617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9815B8-792C-8890-0074-44867EF1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C.W</a:t>
            </a:r>
          </a:p>
        </p:txBody>
      </p:sp>
    </p:spTree>
    <p:extLst>
      <p:ext uri="{BB962C8B-B14F-4D97-AF65-F5344CB8AC3E}">
        <p14:creationId xmlns:p14="http://schemas.microsoft.com/office/powerpoint/2010/main" val="2385942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4230</TotalTime>
  <Words>62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How can we care for our environment?</vt:lpstr>
      <vt:lpstr>How to Take Care of the Environment (Learning Videos For Kids) https://youtu.be/belXC_IoW4o </vt:lpstr>
      <vt:lpstr>What are the natural resources?</vt:lpstr>
      <vt:lpstr>In groups write the name of the natural resource.</vt:lpstr>
      <vt:lpstr>Conserve = Reduce</vt:lpstr>
      <vt:lpstr>PowerPoint Presentation</vt:lpstr>
      <vt:lpstr>C.W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we care for our environment?</dc:title>
  <dc:creator>Eman Hany</dc:creator>
  <cp:lastModifiedBy>Eman Hany</cp:lastModifiedBy>
  <cp:revision>10</cp:revision>
  <dcterms:created xsi:type="dcterms:W3CDTF">2022-10-31T11:33:48Z</dcterms:created>
  <dcterms:modified xsi:type="dcterms:W3CDTF">2022-11-04T10:55:51Z</dcterms:modified>
</cp:coreProperties>
</file>