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3" r:id="rId3"/>
    <p:sldId id="262" r:id="rId4"/>
    <p:sldId id="284" r:id="rId5"/>
    <p:sldId id="266" r:id="rId6"/>
    <p:sldId id="300" r:id="rId7"/>
    <p:sldId id="267" r:id="rId8"/>
    <p:sldId id="28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         Comprehension Discussion Time</a:t>
            </a:r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28015" y="1443355"/>
            <a:ext cx="10455275" cy="48653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Seahorses</a:t>
            </a:r>
            <a:endParaRPr lang="en-US"/>
          </a:p>
        </p:txBody>
      </p:sp>
      <p:sp>
        <p:nvSpPr>
          <p:cNvPr id="3" name="Content Placeholder 2"/>
          <p:cNvSpPr/>
          <p:nvPr>
            <p:ph idx="1"/>
          </p:nvPr>
        </p:nvSpPr>
        <p:spPr/>
        <p:txBody>
          <a:bodyPr/>
          <a:p>
            <a:r>
              <a:rPr lang="en-US" sz="4000"/>
              <a:t>Discussion:</a:t>
            </a:r>
            <a:endParaRPr lang="en-US" sz="4000"/>
          </a:p>
          <a:p>
            <a:endParaRPr lang="en-US" sz="4000"/>
          </a:p>
          <a:p>
            <a:r>
              <a:rPr lang="en-US" sz="3600"/>
              <a:t>What are seahorses are they considered to be a type of fish.</a:t>
            </a:r>
            <a:endParaRPr lang="en-US" sz="3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3048000" y="324485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/>
              <a:t>https://www.youtube.com/watch?v=wyQ2_KRzffU</a:t>
            </a:r>
            <a:endParaRPr lang="en-US"/>
          </a:p>
        </p:txBody>
      </p:sp>
      <p:pic>
        <p:nvPicPr>
          <p:cNvPr id="5" name="Listening Comprehension Level 1 Lesson 2">
            <a:hlinkClick r:id="" action="ppaction://media"/>
          </p:cNvPr>
          <p:cNvPicPr/>
          <p:nvPr>
            <p:ph sz="half" idx="2"/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8200" y="187960"/>
            <a:ext cx="10067925" cy="6134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0"/>
            <a:ext cx="10700385" cy="1447165"/>
          </a:xfrm>
        </p:spPr>
        <p:txBody>
          <a:bodyPr>
            <a:normAutofit/>
          </a:bodyPr>
          <a:p>
            <a:r>
              <a:rPr lang="en-US" sz="3600" b="1"/>
              <a:t>Activity Questions:</a:t>
            </a:r>
            <a:endParaRPr lang="en-US" sz="3600" b="1"/>
          </a:p>
        </p:txBody>
      </p:sp>
      <p:sp>
        <p:nvSpPr>
          <p:cNvPr id="6" name="Content Placeholder 5"/>
          <p:cNvSpPr/>
          <p:nvPr>
            <p:ph sz="half" idx="1"/>
          </p:nvPr>
        </p:nvSpPr>
        <p:spPr>
          <a:xfrm>
            <a:off x="165735" y="1256030"/>
            <a:ext cx="11014075" cy="4701540"/>
          </a:xfrm>
        </p:spPr>
        <p:txBody>
          <a:bodyPr>
            <a:noAutofit/>
          </a:bodyPr>
          <a:p>
            <a:pPr marL="0" indent="0">
              <a:buNone/>
            </a:pPr>
            <a:r>
              <a:rPr lang="en-US" sz="3200"/>
              <a:t>Divide students into </a:t>
            </a:r>
            <a:endParaRPr lang="en-US" sz="3200"/>
          </a:p>
          <a:p>
            <a:pPr marL="0" indent="0">
              <a:buNone/>
            </a:pPr>
            <a:r>
              <a:rPr lang="en-US" sz="3200"/>
              <a:t>3 groups.</a:t>
            </a:r>
            <a:endParaRPr lang="en-US" sz="3200"/>
          </a:p>
          <a:p>
            <a:pPr marL="0" indent="0">
              <a:buNone/>
            </a:pPr>
            <a:endParaRPr lang="en-US" sz="3200"/>
          </a:p>
          <a:p>
            <a:pPr marL="0" indent="0">
              <a:buNone/>
            </a:pPr>
            <a:r>
              <a:rPr lang="en-US" sz="3200"/>
              <a:t>Write the following questions on separate cards.</a:t>
            </a:r>
            <a:endParaRPr lang="en-US" sz="3200"/>
          </a:p>
          <a:p>
            <a:pPr marL="0" indent="0">
              <a:buNone/>
            </a:pPr>
            <a:endParaRPr lang="en-US" sz="3200"/>
          </a:p>
          <a:p>
            <a:pPr marL="0" indent="0">
              <a:buNone/>
            </a:pPr>
            <a:r>
              <a:rPr lang="en-US" sz="3200"/>
              <a:t>1.Why can’t seahorses live on land?</a:t>
            </a:r>
            <a:endParaRPr lang="en-US" sz="3200"/>
          </a:p>
          <a:p>
            <a:pPr marL="0" indent="0">
              <a:buNone/>
            </a:pPr>
            <a:endParaRPr lang="en-US" sz="3200"/>
          </a:p>
          <a:p>
            <a:pPr marL="0" indent="0">
              <a:buNone/>
            </a:pPr>
            <a:r>
              <a:rPr lang="en-US" sz="3200"/>
              <a:t>2.What do seahorses have?</a:t>
            </a:r>
            <a:endParaRPr lang="en-US" sz="3200"/>
          </a:p>
          <a:p>
            <a:pPr marL="0" indent="0">
              <a:buNone/>
            </a:pPr>
            <a:endParaRPr lang="en-US" sz="3200"/>
          </a:p>
          <a:p>
            <a:pPr marL="0" indent="0">
              <a:buNone/>
            </a:pPr>
            <a:r>
              <a:rPr lang="en-US" sz="3200"/>
              <a:t>3.What does the father keep in the pouch?</a:t>
            </a:r>
            <a:endParaRPr lang="en-US" sz="3200"/>
          </a:p>
          <a:p>
            <a:pPr marL="0" indent="0">
              <a:buNone/>
            </a:pPr>
            <a:endParaRPr lang="en-US" sz="3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" y="200660"/>
            <a:ext cx="10515600" cy="1325563"/>
          </a:xfrm>
        </p:spPr>
        <p:txBody>
          <a:bodyPr>
            <a:normAutofit fontScale="90000"/>
          </a:bodyPr>
          <a:p>
            <a:r>
              <a:rPr lang="en-US"/>
              <a:t>On the tables distribute the following</a:t>
            </a:r>
            <a:br>
              <a:rPr lang="en-US"/>
            </a:br>
            <a:r>
              <a:rPr lang="en-US"/>
              <a:t>Answer cards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550" y="1680845"/>
            <a:ext cx="5181600" cy="4351338"/>
          </a:xfrm>
        </p:spPr>
        <p:txBody>
          <a:bodyPr>
            <a:normAutofit fontScale="25000"/>
          </a:bodyPr>
          <a:p>
            <a:r>
              <a:rPr lang="en-US" sz="9600">
                <a:latin typeface="Arial" panose="020B0604020202020204" pitchFamily="34" charset="0"/>
                <a:cs typeface="Arial" panose="020B0604020202020204" pitchFamily="34" charset="0"/>
              </a:rPr>
              <a:t>1.They are normal.</a:t>
            </a:r>
            <a:endParaRPr lang="en-US" sz="9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9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9600">
                <a:latin typeface="Arial" panose="020B0604020202020204" pitchFamily="34" charset="0"/>
                <a:cs typeface="Arial" panose="020B0604020202020204" pitchFamily="34" charset="0"/>
              </a:rPr>
              <a:t>2.They are fish</a:t>
            </a:r>
            <a:endParaRPr lang="en-US" sz="9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9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9600">
                <a:latin typeface="Arial" panose="020B0604020202020204" pitchFamily="34" charset="0"/>
                <a:cs typeface="Arial" panose="020B0604020202020204" pitchFamily="34" charset="0"/>
              </a:rPr>
              <a:t>3.They are horses</a:t>
            </a:r>
            <a:endParaRPr lang="en-US" sz="9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9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9600">
                <a:latin typeface="Arial" panose="020B0604020202020204" pitchFamily="34" charset="0"/>
                <a:cs typeface="Arial" panose="020B0604020202020204" pitchFamily="34" charset="0"/>
              </a:rPr>
              <a:t>4.They can’t swim.</a:t>
            </a:r>
            <a:endParaRPr lang="en-US" sz="9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9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9600">
                <a:latin typeface="Arial" panose="020B0604020202020204" pitchFamily="34" charset="0"/>
                <a:cs typeface="Arial" panose="020B0604020202020204" pitchFamily="34" charset="0"/>
              </a:rPr>
              <a:t>5.Tiny fins</a:t>
            </a:r>
            <a:endParaRPr lang="en-US" sz="9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9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9600">
                <a:latin typeface="Arial" panose="020B0604020202020204" pitchFamily="34" charset="0"/>
                <a:cs typeface="Arial" panose="020B0604020202020204" pitchFamily="34" charset="0"/>
              </a:rPr>
              <a:t>6.Horns</a:t>
            </a:r>
            <a:endParaRPr lang="en-US" sz="9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72150" y="1252855"/>
            <a:ext cx="5181600" cy="4351338"/>
          </a:xfrm>
        </p:spPr>
        <p:txBody>
          <a:bodyPr>
            <a:noAutofit/>
          </a:bodyPr>
          <a:p>
            <a:r>
              <a:rPr lang="en-US" sz="2700">
                <a:latin typeface="Arial" panose="020B0604020202020204" pitchFamily="34" charset="0"/>
                <a:cs typeface="Arial" panose="020B0604020202020204" pitchFamily="34" charset="0"/>
              </a:rPr>
              <a:t>7. Big fins</a:t>
            </a:r>
            <a:endParaRPr lang="en-US" sz="2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700">
                <a:latin typeface="Arial" panose="020B0604020202020204" pitchFamily="34" charset="0"/>
                <a:cs typeface="Arial" panose="020B0604020202020204" pitchFamily="34" charset="0"/>
              </a:rPr>
              <a:t>8. Legs</a:t>
            </a:r>
            <a:endParaRPr lang="en-US" sz="2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700">
                <a:latin typeface="Arial" panose="020B0604020202020204" pitchFamily="34" charset="0"/>
                <a:cs typeface="Arial" panose="020B0604020202020204" pitchFamily="34" charset="0"/>
              </a:rPr>
              <a:t>9. Tools</a:t>
            </a:r>
            <a:endParaRPr lang="en-US" sz="2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700">
                <a:latin typeface="Arial" panose="020B0604020202020204" pitchFamily="34" charset="0"/>
                <a:cs typeface="Arial" panose="020B0604020202020204" pitchFamily="34" charset="0"/>
              </a:rPr>
              <a:t>10. Food</a:t>
            </a:r>
            <a:endParaRPr lang="en-US" sz="2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700">
                <a:latin typeface="Arial" panose="020B0604020202020204" pitchFamily="34" charset="0"/>
                <a:cs typeface="Arial" panose="020B0604020202020204" pitchFamily="34" charset="0"/>
              </a:rPr>
              <a:t>11. Babies</a:t>
            </a:r>
            <a:endParaRPr lang="en-US" sz="2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700">
                <a:latin typeface="Arial" panose="020B0604020202020204" pitchFamily="34" charset="0"/>
                <a:cs typeface="Arial" panose="020B0604020202020204" pitchFamily="34" charset="0"/>
              </a:rPr>
              <a:t>12. Eggs</a:t>
            </a:r>
            <a:endParaRPr 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070" y="94615"/>
            <a:ext cx="10666730" cy="1466850"/>
          </a:xfrm>
        </p:spPr>
        <p:txBody>
          <a:bodyPr>
            <a:normAutofit fontScale="90000"/>
          </a:bodyPr>
          <a:p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103" name="Text Box 102"/>
          <p:cNvSpPr txBox="1"/>
          <p:nvPr/>
        </p:nvSpPr>
        <p:spPr>
          <a:xfrm>
            <a:off x="819785" y="575310"/>
            <a:ext cx="10275570" cy="31076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Ask the question the person who has the correct answer raises the card.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If a student has the correct answer card but doesn't raise it ask a student volunteer to say the correct answer and get the card.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Repeat until all 3 questions have been answered.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21960"/>
          </a:xfrm>
        </p:spPr>
        <p:txBody>
          <a:bodyPr/>
          <a:p>
            <a:r>
              <a:rPr lang="en-US"/>
              <a:t>                         </a:t>
            </a:r>
            <a:r>
              <a:rPr lang="en-US" sz="7200"/>
              <a:t> </a:t>
            </a:r>
            <a:r>
              <a:rPr lang="en-US" sz="7200" b="1"/>
              <a:t>Thank You</a:t>
            </a:r>
            <a:endParaRPr lang="en-US" sz="7200" b="1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MEDIACOVER_FLAG" val="1"/>
  <p:tag name="KSO_WM_UNIT_MEDIACOVER_BTN_STATE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835</Words>
  <Application>WPS Presentation</Application>
  <PresentationFormat>Widescreen</PresentationFormat>
  <Paragraphs>62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Arial</vt:lpstr>
      <vt:lpstr>SimSun</vt:lpstr>
      <vt:lpstr>Wingdings</vt:lpstr>
      <vt:lpstr>Calibri Light</vt:lpstr>
      <vt:lpstr>Microsoft YaHei</vt:lpstr>
      <vt:lpstr>Arial Unicode MS</vt:lpstr>
      <vt:lpstr>Calibri</vt:lpstr>
      <vt:lpstr>Times New Roman</vt:lpstr>
      <vt:lpstr>Office Theme</vt:lpstr>
      <vt:lpstr>         Comprehension Discussion Time</vt:lpstr>
      <vt:lpstr>A Cold Planet</vt:lpstr>
      <vt:lpstr>PowerPoint 演示文稿</vt:lpstr>
      <vt:lpstr>Activity : Students are to answer the following questions with a 10-minute timer (Group Work)</vt:lpstr>
      <vt:lpstr>PowerPoint 演示文稿</vt:lpstr>
      <vt:lpstr> Activity 1 Continued: In Pairs  Answer the following questions: </vt:lpstr>
      <vt:lpstr>                          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ann ahmed</cp:lastModifiedBy>
  <cp:revision>9</cp:revision>
  <dcterms:created xsi:type="dcterms:W3CDTF">2023-12-25T20:39:00Z</dcterms:created>
  <dcterms:modified xsi:type="dcterms:W3CDTF">2024-02-12T09:06:58Z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89100CF5E9BF4E36BA9A28F536ABC60D_13</vt:lpwstr>
  </property>
  <property fmtid="{D5CDD505-2E9C-101B-9397-08002B2CF9AE}" pid="3" name="KSOProductBuildVer">
    <vt:lpwstr>1033-12.2.0.13431</vt:lpwstr>
  </property>
</Properties>
</file>