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8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327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267" r:id="rId5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Twinkl" pitchFamily="2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85BD33"/>
    <a:srgbClr val="E6E6E6"/>
    <a:srgbClr val="F4F4FA"/>
    <a:srgbClr val="DBDBED"/>
    <a:srgbClr val="7868AC"/>
    <a:srgbClr val="643C90"/>
    <a:srgbClr val="9D9CCD"/>
    <a:srgbClr val="F9B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44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-eyfs-early-years/early-years-reading/cvc-reading-activities-reading-eyfs-literacy-eyfs-early-year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-eyfs-early-years/early-years-reading/cvc-reading-activities-reading-eyfs-literacy-eyfs-early-year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7797338" y="5902036"/>
            <a:ext cx="1346662" cy="955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DBE3BF2-4B69-4986-A2D0-C2E8D289A9CB}"/>
              </a:ext>
            </a:extLst>
          </p:cNvPr>
          <p:cNvSpPr/>
          <p:nvPr userDrawn="1"/>
        </p:nvSpPr>
        <p:spPr>
          <a:xfrm>
            <a:off x="7797338" y="5902036"/>
            <a:ext cx="1346662" cy="955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86E99-9D4E-40EE-86E4-94FD4AAD5B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44862" b="44724"/>
          <a:stretch/>
        </p:blipFill>
        <p:spPr>
          <a:xfrm>
            <a:off x="3221372" y="1839717"/>
            <a:ext cx="2730615" cy="30594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F69D78B-9834-47B7-87FC-866A7B52319E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CBD6DBB-FC30-4192-8E59-D0DBE5131778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62683A-E656-4AAA-A294-B73AFD4EDC2C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B716C5-C686-424E-9CAB-71B502143DB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851A81-2414-4EE6-AC2F-4BA4A8754EDB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8D41BD-16EE-4C50-A9EE-77D444D6D76A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097068-3BB4-4618-B873-3F5C2FFFFF5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A86605E-04E9-4C2C-B907-5504E9BDEF0C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0E5247-6591-4007-A410-B417BA9C3F92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ED49FC3F-21E6-43CD-A7D9-76829623AEBF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6652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1A4B7-C93C-46FB-AD7A-EAE8B8076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77" y="1958831"/>
            <a:ext cx="2583446" cy="26318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2B8876E-DD1D-443D-BE5B-D84C11DFB9D3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1DA9B9-5831-4EC5-8168-3594CAF8E190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F78C99-14F3-4A65-AB76-81C4E621C125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3D2973-77BA-4CA3-84F5-A44A14B13B50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1ADCF1-C766-499E-890E-629CB0704A8B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297CF6-8AD7-4FDB-85EC-9F7B297FC616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28B7C3-616F-4E03-8A87-B122154D4C96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6D23919-3B70-451A-9283-3086CB6309BF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B553A0-D00C-48C6-83E2-CF4BDB9FEDE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D7AC0713-4C01-40D8-8AD8-24E8D254ACFD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6563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431 0.4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75791-8EE1-48EB-B975-840827F7A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0" y="1925274"/>
            <a:ext cx="2378280" cy="26783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C581C6-F61A-4C8A-A9B9-A7E214700B5E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405336-5B1D-4A77-9F1B-C80E78AD242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958A0C-DDF8-4801-906A-A2D1508C8296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543D2D-2838-4064-A454-F0CB3E76A73A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4379C7-141C-49B2-B9D4-23C08A3726F6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68EC34-7A56-4C0F-9358-FE7CA0D083A7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7B5526-F57C-4DE3-AED5-F2C5C3C99F42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EF2EECB-8F69-465A-A0D2-B7D55BC7A24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C02429-807B-42B1-A819-3259A22EEFF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98CC9FFB-C34B-45B7-AD0D-9DD40081CE88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321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529F0-4404-478F-910D-D40AE63441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3" t="64709" r="31350"/>
          <a:stretch/>
        </p:blipFill>
        <p:spPr>
          <a:xfrm>
            <a:off x="3930242" y="1668173"/>
            <a:ext cx="1623270" cy="30608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EEAB6-AA5D-480A-8602-C64F727A0024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791ABA8-8E1A-4005-8FC9-337304BDDA1C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E57F45-8446-4893-A15E-23F994359D7A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81F814-2602-4E3A-BDAC-6C24AC1BA68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021B91-0874-4FA8-9123-FC3AF5376B1E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8BC18E-4B2E-46AA-B14B-D95268A3418C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88912B-99A6-4E69-959D-6B7265FD7B55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50BE07D-791B-4727-8A2C-19FDC17C4D6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665DA1-128B-4A1C-BC9B-8F1A90D4FAE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610C4F62-DD8D-4992-80E4-C3B67DE8E727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9848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7639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5D9E5-F3EB-4432-B96E-1F5AEB85F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8" y="1872593"/>
            <a:ext cx="2779940" cy="28228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8E29A2-89B6-4C3B-A224-4056C18D610D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CB8684-F668-4274-B771-DAA9D1C39E99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125B80-CE31-4EDD-894D-41B8A30EB513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47778A-3F0A-4FC1-BAAA-57B0BC0BC5B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D8F8AD5-B5A4-4541-AF7E-FAB11E3E7AA6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80E99C-262A-43D3-8FED-2CDBA858B3CC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77823F-4FDB-40BF-9B77-C3438E2DD0B2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D419509-1D58-49B4-A7BE-79C499EA7BBA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F4C69F-9645-48D8-8E0E-2CD71CBEB218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3B8633AC-46E0-41C1-94DD-02CB0193AA72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8517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A1ACE-B4F0-4837-B8BB-F6650F894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13" y="1964622"/>
            <a:ext cx="2934573" cy="26411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A3412C8-C13E-4EB0-8838-CE6F07C5D076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736B59A-06FC-4EFB-A488-9FE1F4E43F35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3BE7B3-0491-4D2F-BA7D-02DCAED5E334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BDC093-EE86-48DB-9B64-3102CF785A6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207131D-5800-4060-A9C7-2FCD40502500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E839D1-294C-497E-8862-354D49F1421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5BD0C3-C2BA-44F3-9C5A-9C6BAF21B44A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F6D329B-B1E7-49B9-A6BD-85972186A210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917D79-BE50-49C0-A476-D7FF11E0F40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33374461-0FEF-4916-9D63-10066AF50F7F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3173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F1B79-2BB6-4D07-BC74-0678A0DA3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43" y="1938596"/>
            <a:ext cx="1826184" cy="25287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B9574-4116-42C9-AA77-A71E19629149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752D9DA-7FA5-4BEB-BE94-88FD654A28BE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2468CE-6BA8-41CC-BEDE-C7AEE9CEE3DB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14971D-4A0B-4D7B-87F0-F295162C3F55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4963682-A4E9-4938-A8C6-5162595430D4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AED769-2777-4304-AEA0-3BBFA1EB828F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EFD42E-A34D-4DBE-AFD2-466831453E40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024CC0-E34B-4521-9301-F9C9A1DBD81A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4F5B3B-2144-453C-93E5-E94531BFD2BB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B9388C75-F063-4737-AFE3-6E50366695AC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2409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31484-7D2A-42B1-A23D-8B4356D86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79945"/>
          <a:stretch/>
        </p:blipFill>
        <p:spPr>
          <a:xfrm rot="19607706">
            <a:off x="2638527" y="2576659"/>
            <a:ext cx="3715942" cy="13753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4196B9-CD80-447D-A096-B3316035783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0F88EBF-7588-4874-A8C2-40D12D8B72E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16428C-0EEF-49DA-9B86-D18A2A923F74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72AB85-4CB6-4474-AF28-99E35B095FBC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F7DAB9-B7A3-4FF9-BECB-5D6CE7E86AC2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30C80B-16F8-4A13-81FC-477F77606C58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F709D8-4EE0-4E08-87B6-DCE613683C61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76E6874-63C5-4B15-8602-B196D80A1EF3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D8E505C-958A-4F59-80CA-2732D8AB9C1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29" name="Reveal Button">
            <a:extLst>
              <a:ext uri="{FF2B5EF4-FFF2-40B4-BE49-F238E27FC236}">
                <a16:creationId xmlns:a16="http://schemas.microsoft.com/office/drawing/2014/main" id="{BA06A9B5-15BB-4C17-A3BA-6D563A890E15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2485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AA634-7867-4F53-B0D1-A3047ADEB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82" y="1814438"/>
            <a:ext cx="2151774" cy="29280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37FAC1-82FA-424E-8B90-DE76DE29A8CB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036A61-C393-43D8-9ABD-A5598C267F97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644870-217A-49F8-9DFD-96FD5A093320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A032CF2-8EE4-442F-ABC7-CEE4D40788F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FE25A3A-2BF3-499C-B5CE-5DF3C6AFFEA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930888-C977-46A4-A674-668CDD9FC9BB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765DB6-A2D4-4235-AEC9-B1BCF7CA2D98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D7C617-64AB-4972-BEF5-4EE42316903B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CC3994-F89C-4A9E-AA2A-CAE5709160A8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19ED3F2A-12C1-436B-909A-32C733711D2E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4170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014 0.4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D4EAF-4033-4929-A81B-E73B1F21B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37" y="1909244"/>
            <a:ext cx="2927502" cy="2738442"/>
          </a:xfrm>
          <a:prstGeom prst="rect">
            <a:avLst/>
          </a:prstGeom>
        </p:spPr>
      </p:pic>
      <p:sp>
        <p:nvSpPr>
          <p:cNvPr id="20" name="Reveal Button">
            <a:extLst>
              <a:ext uri="{FF2B5EF4-FFF2-40B4-BE49-F238E27FC236}">
                <a16:creationId xmlns:a16="http://schemas.microsoft.com/office/drawing/2014/main" id="{0B1A53AF-DCBE-41F3-8B94-6259B97075A6}"/>
              </a:ext>
            </a:extLst>
          </p:cNvPr>
          <p:cNvSpPr/>
          <p:nvPr/>
        </p:nvSpPr>
        <p:spPr>
          <a:xfrm>
            <a:off x="7070069" y="2386666"/>
            <a:ext cx="1333850" cy="133385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Reveal Answer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A1E387-7FFA-46E1-8524-7EF12EE931C0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CFA0BD-C28D-4D09-ACD5-8E0B16AEC3B9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4FCE0A-59E6-431A-8925-FE535272B5D7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D0D5DD-5C7D-4926-80A9-8744CFD90DA6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160EF6B-963C-4E47-8A38-4D6928844754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6DFC42-3BBD-4BD1-8E99-08C0E3625CF3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FDB77E-99CB-4B91-B8BA-C90C3B7493F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051E7D2-18CA-4D01-8471-F9CEDC836CC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A32C2A-E8A5-4132-8882-093EF099D39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1A1E8D20-527B-4E15-AE24-9EDBEAAFF604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373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veal Button">
            <a:extLst>
              <a:ext uri="{FF2B5EF4-FFF2-40B4-BE49-F238E27FC236}">
                <a16:creationId xmlns:a16="http://schemas.microsoft.com/office/drawing/2014/main" id="{C0025EAE-3D3F-460A-9A3E-582130BCD337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918EA6B-0B21-4464-9913-3DD17F9B3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67" y="1865089"/>
            <a:ext cx="2484992" cy="29002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979624-1E6C-4BC1-8C2A-12B5C97FBB7B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A4A7654-7F31-4437-AC5F-667013F49DF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5D1C5C-FDB8-4E39-A055-82789DC33833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9C4BE3E-D7C7-4EE0-8B08-A376796AB76A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E1341E0-D5B8-454C-A910-4BBD12831C1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86118-85FC-4DD2-AD2E-9F546FBE8DD8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155F74-E64E-4317-8E94-3F5EA2F7232F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E574C83-4BED-4923-8EC9-9B36FDE661AD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E8E414-B1D7-44E0-B73C-5374ABAB2DC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07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334 0.4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566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205 0.23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1B9D6-8E43-4BD6-B3C7-202543FDF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644">
            <a:off x="3453377" y="2841666"/>
            <a:ext cx="2405021" cy="9943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EFA7C87-C64A-4E5A-A2AA-02B1CD5FD2F9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12A4BA1-BE4D-45EB-9FCB-15914CCFBB23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891607-1856-4CCC-9D01-320F1F89070A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F728F5-E81D-402C-9893-063CC387CCCA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5C927B5-9BFA-4555-87CB-CD89949BC128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D59E8D-43EA-4828-9453-131A21D3B4BA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EF5BAD-33D2-421A-89F3-CAEFB48C65E3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A7A4850-55EE-459B-9AA0-9553CF395C6C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7B6A7-B145-4188-9237-C4DFF469E5D3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5212BC1E-E3EB-42B6-9ACB-3E505834600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1086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D6AA8-0F50-411E-8DE7-35FA7420D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26" y="1825037"/>
            <a:ext cx="1999323" cy="29403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051D044-2A74-4233-B345-072A6921AEFF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E98E2B7-6AD8-494C-A6E6-5D49A0363651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6B0C2E-DA4C-4E11-9156-125833F856B5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6224C6-A2FB-42C3-9390-0D91F2BA5737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2B0D887-AB23-4E88-9A4E-46031372FC5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1E2A86-83D8-4531-A99A-38C2E6C4E6C1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37D5EE-993F-4B92-8722-FB603102D717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81D30DA-65C2-4CA3-AE9F-DDDA4A7FFB63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BD9E380-9B2A-4397-BA96-9E0A85B05BAD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BCB28ECA-BE47-4AE5-B790-948E631E0944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7958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12AA8-5776-40A0-89A6-9AE870DF5A1C}"/>
              </a:ext>
            </a:extLst>
          </p:cNvPr>
          <p:cNvSpPr txBox="1"/>
          <p:nvPr/>
        </p:nvSpPr>
        <p:spPr>
          <a:xfrm>
            <a:off x="2927758" y="1887522"/>
            <a:ext cx="34310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>
                <a:solidFill>
                  <a:srgbClr val="85BD33"/>
                </a:solidFill>
              </a:rPr>
              <a:t>10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25AD6A-5577-4CE2-9EE8-3C4CE097348A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76198F8-4DEF-48C2-8E2F-CF68C227A49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ECFB2B-AD29-468A-90E9-56C4DEBA67DE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16D31B-0249-48F0-BAFD-C2A232F45822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96B7C3A-6F8A-42B6-B2A4-700A57218744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20F3B3-47B3-4AF0-8369-02748FF5B82E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BEE8A-D7F9-4D6A-9ECD-CBE6F821E663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B99630-C582-42B6-9442-45B0B9F668C0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AF73E8-831F-4B74-9BF3-18A515A88633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877A583E-CFF6-442D-880C-009C828BB1A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1196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743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84931-EB34-4CC8-AE46-E3FDF4F99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19" y="1816216"/>
            <a:ext cx="2249761" cy="28960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0F4CB2-7E7A-4177-9144-7EE0CCB869E1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4FA9FB9-1142-4F34-9F3B-F2958F564FAA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6EDAAE-5381-416C-A718-1FDEC0C80AA5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w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4D364F-4C28-4A3D-A7CE-C7D20F6FFC13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A0591F-37C9-459E-B80A-28250559A262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28D14-6F3C-48B5-A0EB-B60B49551E7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BDDFFE-928E-4279-81D6-5F12281AFB9A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B7C0E54-3CFF-4216-9BF4-64ABF5D823D0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D2764B-DCD5-49D3-860D-290FE3F1F49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5AF040E7-49A2-4BB7-8211-0F40037B69A8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1311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327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8C473-6EA5-4BEB-A468-0ECE672A5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78" y="2016869"/>
            <a:ext cx="3074209" cy="2643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9C8DF5F-189B-49BE-A469-E1FC428AB042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02650E1-961B-4292-9E20-15ABA0BAC70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8B9707-ACD9-472F-8318-1D8BF8A7203D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9EF959-FC8A-4984-9987-35C27242414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44C48B2-9FEC-435B-9655-3139AB80DD3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922871-48EB-48B6-A184-4AD7DCF31AB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E5928F-669E-4544-9C4E-583B43984576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DD931FD-CD22-4666-9FE0-566E4BE0F2F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5A03F-FAFE-4F8E-8B6B-8788344541A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CD4F4A7D-5BCB-434A-9E83-D2E19D2E859E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470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8BC35-9000-4B09-80FF-B8DEAE485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7"/>
          <a:stretch/>
        </p:blipFill>
        <p:spPr>
          <a:xfrm>
            <a:off x="2873653" y="1214056"/>
            <a:ext cx="3387164" cy="368277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4BE509-6362-45F5-BCA4-84DC4A7AB802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B2976CA-1491-4BCC-8729-D7EB12824526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B0955E-6299-4CEA-94A2-7E64874969E3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05FB78-03DC-4469-B56E-F59098BCE636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8628A9-9BB7-440E-B047-56A9EC8ED027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7998EE-1353-41A9-9417-767991DD47AC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111A11-88C1-4720-A28C-AEE64AA42D35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B1760B1-139D-43F4-9D7A-C46344869A75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7EA756-A02D-4739-9CDE-0986E5CEC3A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h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F572174F-9C06-4975-ACDF-33861456787F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3049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F199C-51B6-4955-B416-114860082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1" y="1944112"/>
            <a:ext cx="2830294" cy="28145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83445C-1590-4C16-8148-2D66EE853E69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60BBF73-9DBC-49E0-B840-E0AD00B69986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CBD45A-6BD7-492C-A3FF-033245C3CF7E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077156-FC4E-4EB8-ADF5-8FC7729AD569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EFCBD24-9104-4F0D-B2E9-86AC05A8051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B95DC3-9821-4D43-8F2E-06C3F9BEE2AA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646E14-7940-4D31-B5DC-7E01D95EB950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2D2F0BA-2B2D-4D5B-A148-1CDF995D0372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670F3D-CDAD-4E13-A1C3-8CAE361F9C4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8BDC34CC-6836-4FA5-AF97-47712F66B68D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4702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7014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02D4D-6C10-40CB-AD89-4DDD29A943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34" y="1919865"/>
            <a:ext cx="3164507" cy="26677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7342421-1AED-4587-8760-9D8F23AAD73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CCE8DA4-B420-46ED-AD8F-186D982FD1B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01A61E-90E2-46E8-A650-D90A3DA6C4C3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9ED60D-A561-4FAA-ABBB-22C341B4A0A3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2C618E4-0587-4CD9-8070-C3A3302EAF2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9906EB-193E-46F4-938B-A566851170D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9CA931-4F56-4CF8-B05C-AEB54CF0E956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7EAC09B-5045-4349-A00C-32F2DF3EBF34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77AC44-2B2D-4B81-815D-3439C8BA5723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2A6DAFF6-9C96-429A-BEBE-4DEF97C339FB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6587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639 0.4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8C0AD-19BD-4D5B-A988-DF61269B9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9566"/>
          <a:stretch/>
        </p:blipFill>
        <p:spPr>
          <a:xfrm>
            <a:off x="2862742" y="1721020"/>
            <a:ext cx="3586292" cy="3131667"/>
          </a:xfrm>
          <a:prstGeom prst="round2SameRect">
            <a:avLst>
              <a:gd name="adj1" fmla="val 7559"/>
              <a:gd name="adj2" fmla="val 0"/>
            </a:avLst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4BCB2-1736-4A2E-8E30-285FB920C47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6CE5A3-D868-426D-9D64-5D043F1EA7C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B1C59E-2A34-41B6-8F4B-38694B2FE6C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A878EC-035E-4FF5-806B-A1D3B0881D6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17BE3D2-A29A-4412-A60E-C73C0840074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1B18A-1E09-416E-94C8-DF5C311F5F2B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4C7A98-F57F-49FF-96BD-E678485A688D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3462B2-38C0-41E8-9E23-6476FD4C850C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B4BC7F-05F9-4B4C-9A30-E80FB894D55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4808FC65-E7B6-4520-8291-5631316D6D6A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4241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E1393-C14F-4C57-869E-B9DDF891E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9" y="2340870"/>
            <a:ext cx="3201321" cy="19958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689965-0D40-4B7F-A44C-9717BBA2F79B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658D584-F941-4090-8540-185BF7BCFE7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7B8DB-C2CE-4854-A02C-C348FFBC0C3E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3D00E4-CB57-4E40-9A2B-569655B56D0A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058AB2C-89B0-4DD1-B05E-F647CE5E6038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C7E58D-A2EC-4FD8-BCF4-0875542DFCAE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1C8610-1DC6-41C8-A76A-A5916D05F3CE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9A80B61-9B06-46FD-8FDC-A82F4F2DBA6B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D48FC7-4B92-462A-9763-6DA9BA7D2C2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sp>
        <p:nvSpPr>
          <p:cNvPr id="29" name="Reveal Button">
            <a:extLst>
              <a:ext uri="{FF2B5EF4-FFF2-40B4-BE49-F238E27FC236}">
                <a16:creationId xmlns:a16="http://schemas.microsoft.com/office/drawing/2014/main" id="{16BD3E74-720B-457D-93E8-51EE0F6F951F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4681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3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E4F53-A4B9-4B8D-BD54-1EFC163C7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20" y="2214462"/>
            <a:ext cx="3242345" cy="20065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521DB-BF07-4DDF-9343-752795D9A577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0FABBFD-DE87-43E1-8AA5-D28C399D3298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AD1889-9A32-45B3-AD9D-BBB13BB2012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6D9E48-6E15-40FE-8E63-22A35104FCAC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B712BA9-8415-45AC-A77C-686982545A7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02DD86-4DEF-4C74-8E24-7129721CA9A0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A57B31-D121-436A-A484-7F1E157487E6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9280003-8E87-40B6-A9C5-2873434BD1E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7BF062-502F-41A5-8C05-ACCA78CF0043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f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9F8F24C0-9991-43C9-A81E-65E899CC3BE9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973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F4FF9-E97C-40BF-A074-FA888A4D2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39" y="2895784"/>
            <a:ext cx="3423994" cy="113006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F7C838-A4D4-460B-8973-672604AA2D25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7F4918A-C08B-49DF-8C0C-00B4FD0EFD1A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74411D-AED7-4BC1-BF19-FB3D1562CC69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45F51C-2BF8-47B1-97E7-8B4908B2F658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645042C-0409-4A0F-A19E-0DEF1C33696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954291-5F43-4F7D-9190-F5D1368993E3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920B65-D5D1-4398-97E6-4570B28534D8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1E5421F-15C4-42C0-9B85-EA3D0672198F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9C9931-8302-44C2-BCC4-17159C4C1D3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29" name="Reveal Button">
            <a:extLst>
              <a:ext uri="{FF2B5EF4-FFF2-40B4-BE49-F238E27FC236}">
                <a16:creationId xmlns:a16="http://schemas.microsoft.com/office/drawing/2014/main" id="{73CA85EB-BBC5-4A22-9E35-6786CCB6AEAB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41034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327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FA139-6D4F-4365-9912-65021032E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58" y="1864453"/>
            <a:ext cx="2904459" cy="28145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1F276D-DF73-43F1-A0A5-AD99B0B04C1A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90A9F4-AEE6-4214-A6B9-4D5E6954840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F6447C-7FCD-4198-84C2-65DEC4CB8248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86D72F-F560-49C2-ADAB-E41C8FE95D99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6F0E0DD-0D3A-4D10-9AD1-D41464C127D1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573205-28B2-4127-9DCD-C424DBBDE4A9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292028-F1F1-4778-A408-37D8D3EAA24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E61E260-3B16-4ED8-B9C8-FF10472ADEDC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DB55C8-A578-4319-8005-46345D837317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9" name="Reveal Button">
            <a:extLst>
              <a:ext uri="{FF2B5EF4-FFF2-40B4-BE49-F238E27FC236}">
                <a16:creationId xmlns:a16="http://schemas.microsoft.com/office/drawing/2014/main" id="{A0201F89-6AE9-49AA-843F-33BF7E86E56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7514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327 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66D59-C737-4586-81C9-183BD84E7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9" y="1986092"/>
            <a:ext cx="3033120" cy="2697061"/>
          </a:xfrm>
          <a:prstGeom prst="rect">
            <a:avLst/>
          </a:prstGeom>
        </p:spPr>
      </p:pic>
      <p:sp>
        <p:nvSpPr>
          <p:cNvPr id="20" name="Reveal Button">
            <a:extLst>
              <a:ext uri="{FF2B5EF4-FFF2-40B4-BE49-F238E27FC236}">
                <a16:creationId xmlns:a16="http://schemas.microsoft.com/office/drawing/2014/main" id="{7F071B55-479C-4CFE-97FB-9B469DE24780}"/>
              </a:ext>
            </a:extLst>
          </p:cNvPr>
          <p:cNvSpPr/>
          <p:nvPr/>
        </p:nvSpPr>
        <p:spPr>
          <a:xfrm>
            <a:off x="7070069" y="2386666"/>
            <a:ext cx="1333850" cy="133385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Reveal Answer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0DC8CB-3C9D-45B8-8459-F93F7346D9F8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BDE0206-AE0F-44DA-8A15-10DB08F86AE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B3E00A1-52E3-4520-95CB-11A7439F88F0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380F01-F7A3-49EE-93B9-F0F0A88C959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0623A51-A0C8-49EA-A28F-8E0F9CCA900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36846D-E913-443A-B5D4-E8ADC88D583A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0CC98-4F5C-4FEC-BFAF-95994FBF0E63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4B4803F-2604-40D5-A541-F0AD78136CA5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F15D51-BE56-4533-B405-2B4A092100A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44E37972-C506-4846-8524-DDE212F5F01C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8875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01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177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3C34D-33FB-49E7-ACCF-FC0973402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31" y="1945552"/>
            <a:ext cx="2578714" cy="2665826"/>
          </a:xfrm>
          <a:prstGeom prst="rect">
            <a:avLst/>
          </a:prstGeom>
        </p:spPr>
      </p:pic>
      <p:sp>
        <p:nvSpPr>
          <p:cNvPr id="20" name="Reveal Button">
            <a:extLst>
              <a:ext uri="{FF2B5EF4-FFF2-40B4-BE49-F238E27FC236}">
                <a16:creationId xmlns:a16="http://schemas.microsoft.com/office/drawing/2014/main" id="{9C8DBCD1-860F-4A7E-A534-D2DF24C3D5D0}"/>
              </a:ext>
            </a:extLst>
          </p:cNvPr>
          <p:cNvSpPr/>
          <p:nvPr/>
        </p:nvSpPr>
        <p:spPr>
          <a:xfrm>
            <a:off x="7070069" y="2386666"/>
            <a:ext cx="1333850" cy="133385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Reveal Answer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BBA051-B7EE-4F74-B487-EDD3CD08A3A6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63387F2-26E8-4F6A-B18C-F76B5512C404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5D80C7-5927-4936-A5C9-9E05F63E72ED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9D56E6-0E89-47A7-B00F-688728C7C940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9C911FF-0328-4792-BDF7-F2C41AEE43CB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001B2A-70C0-4F00-B2F2-6BFAF6DEF6C1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91E92B-724F-40ED-AC72-93B79ECECA0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F58918-84F5-4666-95E5-242E30E917C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2FC75C-0705-48F9-841D-41493D7D7C7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4502AFAC-5148-4D4D-8515-672594F4F160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7127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5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758B3-3547-4F47-ADF1-FD7CAE385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18" y="2204208"/>
            <a:ext cx="3002740" cy="226922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AF46304-C28F-467E-9D38-7577F5E02920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8CFE9CD-A380-42BC-8698-BB97E3E3871A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0BA750-5BD6-407C-B2D6-C891150EA922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F1F302-4FC5-40CF-96C8-EB0E7D84411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B5047DC-05BE-4A27-A0BB-58EFA50171C5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8693D4-79BA-44F9-9F2B-0442D33BC672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ED19A0-1C14-465E-A808-997FA387F39A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4B3A47E-513F-430E-87B5-DD6A31DD2831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C33191-EAAC-4B75-B1DF-5CA309653BF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veal Button">
            <a:extLst>
              <a:ext uri="{FF2B5EF4-FFF2-40B4-BE49-F238E27FC236}">
                <a16:creationId xmlns:a16="http://schemas.microsoft.com/office/drawing/2014/main" id="{8999EA10-0DB4-4B01-A749-4BB47D406A38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0336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8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ABC26-357F-4441-A6F7-30E95AE71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78" y="1833461"/>
            <a:ext cx="3225419" cy="289000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B7965-4BD7-450E-9FDA-235EEB10A25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7622450-5FD4-482F-9BF0-8E2C5279B3AC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116981-F4DC-497D-9934-174D6008B2CB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64774F-7C5D-480E-A9C2-0E493D52663E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EA4E98D-E082-49C0-9196-86B332521B58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AF81DDA-D936-46AF-8D64-7676C09BBA2D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B6A3EA-AF73-45EE-99FC-3D92B8520C23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D6E6E99-BBC4-4341-8798-D32E5D68E86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F4CDB3-2D30-41C5-865A-D2E21B6D353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30B317FB-340E-4644-BC00-5886F6B47063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2787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36E16-D4A9-44C8-935B-2FE03C181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22" y="1770247"/>
            <a:ext cx="1076943" cy="301986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14D475F-0E9A-4F81-A79B-956DD61E89C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3F09C53-9282-4C56-BC04-F04C32299FBB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334DD6-EC79-4629-A656-E95ED127905E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CD7A0B-386D-4102-A634-FB9FEA5498F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193160B9-1BA3-4523-8F8B-2D4233CF0809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D85372-25B2-4421-8791-5A0BFFE7122D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5D1CEF-84C6-49DB-BA9B-5D82DC1A5B27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CEA7A20-CEFC-47CA-B60B-C0270CDADE64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FBBB329-EF8C-429A-A67F-0669DAB5258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y</a:t>
              </a:r>
            </a:p>
          </p:txBody>
        </p:sp>
      </p:grpSp>
      <p:sp>
        <p:nvSpPr>
          <p:cNvPr id="43" name="Reveal Button">
            <a:extLst>
              <a:ext uri="{FF2B5EF4-FFF2-40B4-BE49-F238E27FC236}">
                <a16:creationId xmlns:a16="http://schemas.microsoft.com/office/drawing/2014/main" id="{2C527949-1B6B-429D-B367-61DF8EB10A8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755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3F447-6ED8-4128-8E0B-F77D03D2E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39" y="2493069"/>
            <a:ext cx="3431097" cy="1618807"/>
          </a:xfrm>
          <a:prstGeom prst="rect">
            <a:avLst/>
          </a:prstGeom>
        </p:spPr>
      </p:pic>
      <p:sp>
        <p:nvSpPr>
          <p:cNvPr id="20" name="Reveal Button">
            <a:extLst>
              <a:ext uri="{FF2B5EF4-FFF2-40B4-BE49-F238E27FC236}">
                <a16:creationId xmlns:a16="http://schemas.microsoft.com/office/drawing/2014/main" id="{D149EAC9-2269-4CB4-9375-333BF64EB761}"/>
              </a:ext>
            </a:extLst>
          </p:cNvPr>
          <p:cNvSpPr/>
          <p:nvPr/>
        </p:nvSpPr>
        <p:spPr>
          <a:xfrm>
            <a:off x="7070069" y="2386666"/>
            <a:ext cx="1333850" cy="1333850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Reveal Answer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94B6B4-0D83-4392-8815-B12D4B053F6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189ADC-844F-46A7-8D49-AFCDEC86C8A0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6F2256-15DF-476E-A595-9CAD99FD4186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6A19A4-DCA9-4946-B924-EE15949FCF9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81BDBBE-C316-43A5-9EEF-0E5F70C7EEB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B629D4-51E5-465D-AC41-0E6057D4665B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E70C7F-7189-4FF1-BE8D-0569D20B3F2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FB6F7B1-A034-4EFD-A14D-2C24BB38F32D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CF5BE9-01E0-4663-92CA-7C621CF44AFC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23889435-7E30-47CA-B5B4-4957B2FBB03E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5325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327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1D671-8D7D-4F41-A8A4-F06AC2071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6" y="1887522"/>
            <a:ext cx="3225804" cy="28228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342D263-6831-463F-AA6D-4BAD36AB0E20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1D0D86-067C-4C2A-9889-53C27346B57B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3B689D-8CBC-4EE8-9D2C-BBCF6D53A155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057A69-1268-4F6C-B9F6-3056631846D2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ACE4A37-9553-4D96-A9FE-CB952E7AD97E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32C69F-257A-43DF-95C0-DF3B39C9B1D9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9509E45-D7B7-43B5-ACC8-6D63FB3CF7D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4B1EDA6-B120-4864-8DAD-07CF68B12E19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11216B-620F-4462-AC62-5D39C3EBE5FB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1FE72818-44CE-4EEC-A656-E6DB5EFB194A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4502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6806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26FE9-90A0-48BA-AD59-0944CDD5A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55" y="1825442"/>
            <a:ext cx="3050960" cy="29399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54A70-A71D-4C32-8262-E0D2C76BADAA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5F2AA0-AF9F-429E-9945-6F01F39F7596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AA82B9-BF1E-466A-8BC9-E32D5B8DE972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5CB712-9835-4483-9938-1F63D7827E77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A8916C6-E732-4193-B7B4-6B5B4E94CA92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85AD92-B32E-42DD-A077-8C0F837CD2F4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w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18C807-07B7-42FF-AE96-5D05390A32C7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B616E35-4B32-4AB3-96EC-90883ECA6753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3FD3EC-4C17-475D-818B-A5F0C5984C7C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B19034AF-E9DE-44A9-B5A4-D06096A7A426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3848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223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DD98AC-8C83-4239-AF05-2CA6B1CF0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1" y="2152880"/>
            <a:ext cx="3171702" cy="228489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1E6C7C5-43A6-44EB-9CC4-F78B4742E890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1260AB8-B0DA-446B-94E7-1D067325C1B0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BAC0F09-976A-4750-8DE6-EF670C9FC828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F13518-2895-4C3D-94B5-5773AB7C81F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1003EAF-4190-4FFF-A80C-35F63DE77080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AA3DB2-E338-407C-AC38-B733602C7DCA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A0C1FC-71F5-4A09-ABF8-C2015847B251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DC26BB5-2277-414D-ABE6-8438C72BF6AF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59A12D-8F18-4482-BECF-D9C6454C6EB1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43" name="Reveal Button">
            <a:extLst>
              <a:ext uri="{FF2B5EF4-FFF2-40B4-BE49-F238E27FC236}">
                <a16:creationId xmlns:a16="http://schemas.microsoft.com/office/drawing/2014/main" id="{B1DF7C0B-0747-4413-834B-E79FB5F8461B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9936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7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327 0.22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26AC2-3707-45DD-8E73-E34B6D3C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0"/>
          <a:stretch/>
        </p:blipFill>
        <p:spPr>
          <a:xfrm>
            <a:off x="2907188" y="1891718"/>
            <a:ext cx="1361911" cy="300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D4FBA-A0A3-43EA-A9D7-244AB40B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2"/>
          <a:stretch/>
        </p:blipFill>
        <p:spPr>
          <a:xfrm>
            <a:off x="5005408" y="1895911"/>
            <a:ext cx="1404293" cy="3007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871775-3B29-4CB1-B557-92CECD1DAF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9"/>
          <a:stretch/>
        </p:blipFill>
        <p:spPr>
          <a:xfrm>
            <a:off x="3912994" y="2363841"/>
            <a:ext cx="1397237" cy="25395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1BDA11B-A970-4170-B5A3-763B0ED57057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931D5EA-2DE6-4F51-BE88-47B30762B5F1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FDF2E8-01EA-4FCE-8427-CBF3EC6EFE6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0A1D3A-21F8-4225-B2A8-BCC569E2EAA4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015ADD-670A-4B18-99A9-E5843E8919B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242B69-2E7E-4D21-B5B9-B7FC5F6D90E9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C32A57-55AC-4BDC-A168-62FFF67214AA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EB1BBB7-0FEC-4203-B120-B3418233C55F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241604-05AE-4E6F-A8C8-1730C24C306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sp>
        <p:nvSpPr>
          <p:cNvPr id="35" name="Reveal Button">
            <a:extLst>
              <a:ext uri="{FF2B5EF4-FFF2-40B4-BE49-F238E27FC236}">
                <a16:creationId xmlns:a16="http://schemas.microsoft.com/office/drawing/2014/main" id="{38E40ACA-F621-4F87-8445-CE44FC600D3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6825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7D81E-379C-4846-95C6-45E794F6D0D4}"/>
              </a:ext>
            </a:extLst>
          </p:cNvPr>
          <p:cNvSpPr txBox="1"/>
          <p:nvPr/>
        </p:nvSpPr>
        <p:spPr>
          <a:xfrm>
            <a:off x="2927758" y="1887522"/>
            <a:ext cx="34310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>
                <a:solidFill>
                  <a:srgbClr val="18A0DB"/>
                </a:solidFill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7E78A-C34A-43CB-A721-146CDA581F66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112F87A-34E1-4C28-94FF-115B6C89CF60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8C2E66-EB53-41C3-B0F2-0F2740B24658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5B0C2A-BBA9-43DC-81D5-2DD38FB41C99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435FBE9-4776-45CC-B92A-96EE70C96164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06D2C2-E87F-44D1-9BF9-A139E72B78E1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DC509C-0384-4757-A487-6A67856C983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1C7DCE-9C25-4254-8241-0B5408FDD215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F8AD1F-0E33-45F9-AC67-955C8502C4D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EB483207-EF0A-4F7D-9E59-F556E84BF88B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0923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691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D7AED-E68B-47A4-A31F-6CB8E0CBE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78" y="1873440"/>
            <a:ext cx="2837420" cy="28100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6685FA-ECF0-44C4-92EC-26A6D248F3FB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0371C2-6117-4D36-A97C-8E37DADD57AE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81874D-2726-406A-BD87-EB70F43A1306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A3651F-771D-42C2-B771-0269ACD921B6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F853035-25CE-47AC-A267-52DD3BFF469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CDBF67-1AB3-46F7-81D5-0A26FA0BAEFC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5F8B59-F337-42F2-81C2-5E2F7A0B4D78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3C6B3A7-0809-4F35-871D-3015312AEE79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EF2240-A97F-42AF-BFD3-CFFA9747FC00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AA5AA43F-2C58-4A0C-A2F6-3426D6CB3C58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41022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431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0D68B-88A4-46C6-86A3-5D8B5E0A6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93" y="2060429"/>
            <a:ext cx="3208790" cy="24360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5E631E4-29A5-4ECA-AC2E-AB9A19FB8C3F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8E91C59-4E57-46BF-9310-5BD0285E374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0E1719-F21C-4FEA-85C4-27A4AFB64A92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009508-774F-46E9-BC98-D23B8BCA5041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BE16638-E0D2-4D24-B4BC-5EDA0FB5D0C5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E5FD10-A544-4660-A965-5C94E707AC9F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78BE08-88A4-4F53-8DAF-E3B30FC2119B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F60F57D-691A-4360-9655-3CEA65228EFD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3D2BA9-0AA8-4120-847D-525A67EF69B7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2507F6AF-005E-4B07-8861-A51A36BB1986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42569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A1B4D-5370-44DB-92CD-461BF3D91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4" y="1946245"/>
            <a:ext cx="2083991" cy="259674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7D43E-064E-4DD2-A7DC-C2A8114F0407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909B6-B4DD-4A3B-89C4-7AB24188B035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CBB5BB-9E52-46C3-BE7D-47EE242DCDFD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CBF3A-C596-4D0D-B967-B4DB3BDF732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5D95D0E-D734-4F6B-A23B-6CA2CA203934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A7616C1-06DB-4EC1-BCB7-96D70C165B9E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D5AD3-F5EE-432E-9161-A08B2A36D407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A75D12C-DB08-4A54-AB57-3E2053CA76D6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5A3B9-A73E-44EC-B2D7-556DC34922E2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64F2BBD0-4E26-4B52-BA10-88165DA5F721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7532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389DA-409E-4C62-9BE1-D55E61EEB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69" y="2114178"/>
            <a:ext cx="2830238" cy="24492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7FD7A7-F780-49BD-A76F-F2AD5C54BDA1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2C08EC-6AA6-497C-8FE3-0D8B5970BB4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E66E8D-CF98-4B0E-8920-93478A3F5E2A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4D1496-AA28-4D86-980E-48B4C8E6638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182085-A2CA-440D-8049-559AE098E570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47C926-DE96-42AD-ABA5-4357AC382B7F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618561-80E6-4EF2-917F-86C9C4B4D456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CC31-BC88-43AC-9036-D67A643DCD63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B7D5D0-5F28-40FA-867A-BAA97AB50F8C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B9B43D5E-FC3E-4F0E-A488-3BFE2B042CA8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934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535 0.4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758A7-855C-4990-AF03-7F68951C6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38" y="1977265"/>
            <a:ext cx="1606493" cy="2602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E34B9-A75B-4CA9-9D7C-46A11A95F5B6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E81DDCF-A7FA-498A-961B-5FAC6FC0A26B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CAC89A-56E1-4145-BB70-07ABB3597966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A4C969-B6E8-4AAD-A65C-FC71840807B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0B65328-D73B-4E14-A8D5-761AB6E1F603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C6EEF-D0B8-4B17-B90E-ACBD58B25A77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11624B-4AA0-46DB-BDF9-53362A1A887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DFB6988-515F-4F4D-AD35-0B2FF9F2F6B7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AEB7D4-60AD-485D-A798-6FA6D86A2262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8640DF0F-F3CB-4A85-8B9A-2EDFF7F71823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05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431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E8A18-A5A4-4535-9032-9C910CBCE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9" y="1925274"/>
            <a:ext cx="2526841" cy="258426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A5EDC2-FDAF-42FB-9DEC-62D67383ED53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5838703-13EA-471A-BCAB-0C92D86F906A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477B6E-50AC-4EC0-9383-36238765024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878FD-1D8A-436B-B572-8F5A20995493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88F4C81-71D3-4394-AB7B-12A4762F344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740230-AA32-4BF3-BFCE-4F6B1C156FD2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5CDA40-B83A-47F6-BD64-CBFFB17AEA5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3600B31-E91A-4457-B20B-862A5D70E57B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412A70-665B-42CB-AB09-362159DA1794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938E6FBF-3397-4391-A49B-F2540DFC74DC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0966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393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403 0.2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32F4E-41A9-4BC1-8E1E-7E4AA54D7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57" y="2563898"/>
            <a:ext cx="2367967" cy="16155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6E519AE-8F57-4F54-8917-290BD0A24221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64942A1-2580-42AD-BDD0-38C29EF66E7C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6ACF6D-DE56-4D09-A666-27BB49AFB863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7F44F4-2030-4CD9-84C3-18DAAFCFA668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410E3F3-7E22-4B54-B5F6-FDAD9B47E7E6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69EB3E-20ED-426F-9F4B-146AF3353B23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7ADA47-DE90-4ADE-B974-D466AEF75623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DDF536C-B521-4FC2-BBEA-59090BA6E8FB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342F75-6A4C-4A27-979A-E945802D7EEB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F1AC7E8C-2BEB-4FE3-9271-DB3A7306E223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2189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639 0.4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97 0.23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49A20-A01D-4EE1-8904-D2F6B4A3D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39">
            <a:off x="3141676" y="2256310"/>
            <a:ext cx="3208789" cy="21650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5B9B37-C4AE-419F-BDD4-66BEE0CF495F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0AE8BA9-1B45-4724-8D69-D166F895634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B3F530-A673-4161-9640-7739F3D9D7E8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15E759-4F5E-4EEB-9562-5F886D32E86F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87BEA05-AB8F-4411-8A04-8D36D945342C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55A5F0-C4F9-49A8-9B84-9A6EBA6E6821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34E575-F3C3-4CD3-BD5B-7CDF3FB7FBB4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74259CE-5088-4D9E-845E-1D10A5A0B07A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6085C8-E533-444F-BD07-537179A31094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5D9DAC83-FBCB-48A9-9631-A0ADDA62E41E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41144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316 0.4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8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327 0.22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2C9AA-DB79-4B49-891A-BC7FFBB3B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88" y="2561814"/>
            <a:ext cx="3217178" cy="155400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5772817-14AC-4EFB-AD1D-8BAF2C0F369C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323FD9-1ED8-4493-9B98-FFBC1B57CFA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2199CD-60AB-4B5B-AFA5-2947E490A72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4800" b="1" dirty="0">
                  <a:solidFill>
                    <a:srgbClr val="1C1C1C"/>
                  </a:solidFill>
                  <a:latin typeface="Twinkl"/>
                </a:rPr>
                <a:t>v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4259AA-3FD9-4AEF-B296-4C44F75D7B89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647E9ED-DC89-4E11-8B4D-7F5C7120E40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88D990-0368-4488-A793-F3C5874B55DC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8F48DA-8964-41BB-883E-47A38A2681D9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01805C3-286E-42D9-A9C6-44B8EB9B1BEA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C8CE44-9EA1-4511-A572-09BCCFE5F23F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F5F53B5D-02D8-4212-AE29-B7E27953E76A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0361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431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345BE-911B-40B1-853B-BDD1E7B07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20" y="2315828"/>
            <a:ext cx="1298991" cy="19252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E2788E8-678B-4C75-8B7D-FCE0ECBD9773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F33124-5310-4CA6-91CF-1F041EDC3429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B77492-0660-4961-9B77-2C17E8056D90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6F2F95-833A-44FA-80D7-AAC799DCE6F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14D1DC5-E351-4452-BEDA-2DBB79B57128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EB19BA-7EC0-41E3-BE44-F81A71616A80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E11685-475F-4E50-AAD8-8787124CEE90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E607793-EBAF-4FE8-9C30-CAAA4D9B6E70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73D9A3-EAF4-450E-8A0F-097CB7EBE310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1480297A-2544-46FB-A919-41911273741C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1613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118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59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D37E2-D728-4861-A42C-E8BB32230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03" y="2158068"/>
            <a:ext cx="1709970" cy="236150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18A031-E8A9-478C-859A-8BB5A123E271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B0E3E2-C867-475E-BE60-39EEBAC12B2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27494A-659B-4D4B-B2F4-D0342CADC4D6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4800" b="1" dirty="0">
                  <a:solidFill>
                    <a:srgbClr val="1C1C1C"/>
                  </a:solidFill>
                  <a:latin typeface="Twinkl"/>
                </a:rPr>
                <a:t>b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46A18E-99CC-4370-8758-2F5603C1DCD4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04F26A3-DE1A-45EA-AFFF-90FD1075F75F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CBBEA0-558D-4692-90B6-7E1DF64C4F8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i</a:t>
              </a:r>
              <a:endPara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60A639F-23DB-4E95-8199-09EC3AE98F49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F9981D1-BD01-4E8F-9D7C-B82BDC8F37A5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88A1C5-E391-4670-93A7-62050C13600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44" name="Reveal Button">
            <a:extLst>
              <a:ext uri="{FF2B5EF4-FFF2-40B4-BE49-F238E27FC236}">
                <a16:creationId xmlns:a16="http://schemas.microsoft.com/office/drawing/2014/main" id="{A417F9BD-308C-42EC-A3D7-3203A51AD30A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2310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535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3212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5D2C2-B2D6-4B9D-A8E1-49784CDE7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71" y="2001843"/>
            <a:ext cx="1734034" cy="26747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8B71FF7-878B-4CD0-9F8B-E7773170F4FD}"/>
              </a:ext>
            </a:extLst>
          </p:cNvPr>
          <p:cNvGrpSpPr/>
          <p:nvPr/>
        </p:nvGrpSpPr>
        <p:grpSpPr>
          <a:xfrm>
            <a:off x="968926" y="4790116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22F07D-C163-472C-BFA2-7813C6DC371E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FBB307-D6AA-4175-9C0A-8F7B3511F72F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6C9D4-6D0F-479F-9C16-D4DC3B9A12FB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34D2D1B-BB05-4D28-9370-2E30A972E3FE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3FBBA1-F1A8-45F2-80A1-082CBE2E331E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1D877F-04BD-48C2-881B-FE33A8E2BB51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CB6140C-BB74-43AF-BE62-D38CED3323F9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38D498-8C55-4B1C-8A3A-2DA86A9E94CB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e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8D6E8DB9-D2ED-435F-8FC3-3293268F7A8A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8912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924 0.4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601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327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78807-3933-4DC3-B5AC-DB2D8343B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55" y="1967600"/>
            <a:ext cx="1954318" cy="26217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0804052-FD9E-42AE-B228-E734C2C2F703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EBBBE4C-4C4F-4402-B93F-AA795BE36EA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68A15-A0A3-47C7-8C61-3F17EE191BB1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j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67EBF0-0E3A-4130-8E10-04A8AAA2EB7A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E25EA9-FF2F-4693-B3E3-7758F675B163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F2D02F-CAE2-40EB-9177-3D17FC3D1E7D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E31072-F9E5-4369-9B58-F5D132F0D409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0FC0D7B-3986-4525-B5F6-C4EA733D3912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62AEA9-B410-45F0-9AFA-F41F50A8AE5A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EC9A1B69-CEF2-459D-9353-A5BDAE20DC9B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4873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327 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184 0.02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329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4306E-F669-41C8-B574-605D817C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91" y="1862929"/>
            <a:ext cx="2367104" cy="30362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86D50A-5426-4E21-AD4A-4DE5C5E33002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F569B84-88B3-4845-9EA1-512563B6D6DF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1177C7-35E5-439A-AE22-A225AEDAF1D7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C8A411-899B-4D18-929C-DC201968D623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EF55B80-0641-4257-9664-B794111952B0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5D0113-B1A9-41C7-B9E8-56A8AD1A2C47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CCCA73-F20E-4012-8643-83951C946CA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507B89-43CC-4A33-9FF8-3EC3A11E3874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078D53-FCC5-4F1F-8BDE-1F336050C295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sp>
        <p:nvSpPr>
          <p:cNvPr id="34" name="Reveal Button">
            <a:extLst>
              <a:ext uri="{FF2B5EF4-FFF2-40B4-BE49-F238E27FC236}">
                <a16:creationId xmlns:a16="http://schemas.microsoft.com/office/drawing/2014/main" id="{92CF4CD4-216E-40BB-BEAD-F215630C0E1D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0930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47014 0.44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866C9-CED1-419A-8D3D-F6393F2FF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20" y="2293775"/>
            <a:ext cx="2950429" cy="2144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876066-A34F-41D9-81F5-31A6DBDDB67D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33DB944-C43E-451C-A050-85D875EC28A2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616EBD-B4FC-455A-B924-75149DE9CAF7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6023C-EC58-4A5B-8009-F6C84EFC5A45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F20F5A5-7B5D-447B-B9DB-07758CD5684D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256A35-B306-45FE-BDFF-08C46174B9C7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C4971F-B57B-409F-98F4-D92B38305B2B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A1077F1-98BF-4149-B602-A1D07BCB0A10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51BC7A-3F14-46E2-B61D-50196EA6C4E3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h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E75B4503-6FC7-4754-B22E-00EC61BC0FA9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39004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941 0.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3212 0.026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483 0.238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3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5011B-33AF-46F0-895E-4DF389687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16" y="2312712"/>
            <a:ext cx="3219637" cy="19815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76EE04C-F3C6-4E93-A39B-35F41A13CA8D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79E31B9-F28C-4B1F-A9CC-9802D687D73A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15F103-5DF1-4EF7-A12A-72534C07E18B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CA7B20-DEA5-4B58-8C0A-59FC9A0D264D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B8982FC-9DA0-4999-B2F3-D138A5FE274A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649B84B-544D-41EF-8E54-EC68233BDBC5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D625F4-7847-42E2-ADC5-D2049097B3AB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0F955B5-EAED-4570-BB82-5A0DA73E0EB1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A891B7-A85F-4AAC-B8B3-E96FC27454C0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148DD0B5-8B9F-4DE8-A3E0-D0E1B0CE69E3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25129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41 0.02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327 0.2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8168-3F66-409D-B18B-C5E19998A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7" y="1925274"/>
            <a:ext cx="1665215" cy="283275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7772E2F-6EDE-496D-8265-50B8B0EAD289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7909C3F-0D5C-4426-881C-C8808E94D367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C35523-9A1F-430B-86F7-720D3CF2432B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80800E-B93D-435E-AF04-71AA065914BD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AA0C48E-BC9C-47DB-9355-4398BE746BC2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C8473A-12A3-4802-8A30-ED30A00D9064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3B2C92-8692-4F46-A654-EF67250C92B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6A6E1B4-66CF-4C5F-9D6C-9A25360D5455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942040-177D-41EA-96BA-D13F69164A19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E55BA819-7D79-494D-A692-253E4F2329EE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535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47327 0.02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1941 0.23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order should the letters be in?</a:t>
            </a: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4730CC89-0C92-49F2-8AF6-1950889E38B5}"/>
              </a:ext>
            </a:extLst>
          </p:cNvPr>
          <p:cNvSpPr/>
          <p:nvPr/>
        </p:nvSpPr>
        <p:spPr>
          <a:xfrm>
            <a:off x="2751589" y="1624203"/>
            <a:ext cx="3808602" cy="3308524"/>
          </a:xfrm>
          <a:prstGeom prst="round2SameRect">
            <a:avLst>
              <a:gd name="adj1" fmla="val 9060"/>
              <a:gd name="adj2" fmla="val 0"/>
            </a:avLst>
          </a:prstGeom>
          <a:solidFill>
            <a:srgbClr val="F4F4FA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4272A42-423C-4788-9129-B63A9F3FF116}"/>
              </a:ext>
            </a:extLst>
          </p:cNvPr>
          <p:cNvSpPr/>
          <p:nvPr/>
        </p:nvSpPr>
        <p:spPr>
          <a:xfrm>
            <a:off x="2751588" y="4932726"/>
            <a:ext cx="3808601" cy="1098957"/>
          </a:xfrm>
          <a:prstGeom prst="round2SameRect">
            <a:avLst>
              <a:gd name="adj1" fmla="val 0"/>
              <a:gd name="adj2" fmla="val 19979"/>
            </a:avLst>
          </a:prstGeom>
          <a:solidFill>
            <a:schemeClr val="bg1"/>
          </a:solidFill>
          <a:ln w="76200">
            <a:solidFill>
              <a:srgbClr val="9D9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FA3C3A-9449-486E-BECE-028E527C013C}"/>
              </a:ext>
            </a:extLst>
          </p:cNvPr>
          <p:cNvCxnSpPr>
            <a:cxnSpLocks/>
          </p:cNvCxnSpPr>
          <p:nvPr/>
        </p:nvCxnSpPr>
        <p:spPr>
          <a:xfrm>
            <a:off x="4018327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788CE2-5ADA-4AC3-AF94-4D0A6F20B4C6}"/>
              </a:ext>
            </a:extLst>
          </p:cNvPr>
          <p:cNvCxnSpPr>
            <a:cxnSpLocks/>
          </p:cNvCxnSpPr>
          <p:nvPr/>
        </p:nvCxnSpPr>
        <p:spPr>
          <a:xfrm>
            <a:off x="5310231" y="4932727"/>
            <a:ext cx="0" cy="1098957"/>
          </a:xfrm>
          <a:prstGeom prst="line">
            <a:avLst/>
          </a:prstGeom>
          <a:ln w="76200">
            <a:solidFill>
              <a:srgbClr val="9D9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8D51F9-98F9-4737-978D-FBB096D9C51F}"/>
              </a:ext>
            </a:extLst>
          </p:cNvPr>
          <p:cNvSpPr/>
          <p:nvPr/>
        </p:nvSpPr>
        <p:spPr>
          <a:xfrm>
            <a:off x="7088697" y="4765378"/>
            <a:ext cx="1400961" cy="1163292"/>
          </a:xfrm>
          <a:prstGeom prst="rightArrow">
            <a:avLst>
              <a:gd name="adj1" fmla="val 67307"/>
              <a:gd name="adj2" fmla="val 39183"/>
            </a:avLst>
          </a:prstGeom>
          <a:solidFill>
            <a:srgbClr val="9D9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FF39C-4363-4D5C-BAFC-144E9C8CD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3" y="1925274"/>
            <a:ext cx="2848633" cy="275548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5A8844-1386-4259-BB94-CB36998485AE}"/>
              </a:ext>
            </a:extLst>
          </p:cNvPr>
          <p:cNvGrpSpPr/>
          <p:nvPr/>
        </p:nvGrpSpPr>
        <p:grpSpPr>
          <a:xfrm>
            <a:off x="968926" y="4790115"/>
            <a:ext cx="1266734" cy="1098956"/>
            <a:chOff x="968926" y="4790115"/>
            <a:chExt cx="1266734" cy="109895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C17C3A9-80B6-4A6C-A5A0-9FF29CCB59CD}"/>
                </a:ext>
              </a:extLst>
            </p:cNvPr>
            <p:cNvSpPr/>
            <p:nvPr/>
          </p:nvSpPr>
          <p:spPr>
            <a:xfrm>
              <a:off x="968926" y="4790115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2CB7D0-9807-4425-A51F-69AFEB4AC607}"/>
                </a:ext>
              </a:extLst>
            </p:cNvPr>
            <p:cNvSpPr txBox="1"/>
            <p:nvPr/>
          </p:nvSpPr>
          <p:spPr>
            <a:xfrm>
              <a:off x="1119214" y="4859124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AA46B7-A176-4130-9DF2-25C4B85F1600}"/>
              </a:ext>
            </a:extLst>
          </p:cNvPr>
          <p:cNvGrpSpPr/>
          <p:nvPr/>
        </p:nvGrpSpPr>
        <p:grpSpPr>
          <a:xfrm>
            <a:off x="968926" y="3338819"/>
            <a:ext cx="1266734" cy="1098956"/>
            <a:chOff x="968926" y="3338819"/>
            <a:chExt cx="1266734" cy="109895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407FB88-9037-44AE-A4D4-2A8A92F1D233}"/>
                </a:ext>
              </a:extLst>
            </p:cNvPr>
            <p:cNvSpPr/>
            <p:nvPr/>
          </p:nvSpPr>
          <p:spPr>
            <a:xfrm>
              <a:off x="968926" y="3338819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8E97F5-2473-4328-BE2D-80666E5159D2}"/>
                </a:ext>
              </a:extLst>
            </p:cNvPr>
            <p:cNvSpPr txBox="1"/>
            <p:nvPr/>
          </p:nvSpPr>
          <p:spPr>
            <a:xfrm>
              <a:off x="1119214" y="3429000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1476FC-82DD-44FB-A318-ADABFBB773AC}"/>
              </a:ext>
            </a:extLst>
          </p:cNvPr>
          <p:cNvGrpSpPr/>
          <p:nvPr/>
        </p:nvGrpSpPr>
        <p:grpSpPr>
          <a:xfrm>
            <a:off x="968926" y="1887522"/>
            <a:ext cx="1266734" cy="1098956"/>
            <a:chOff x="968926" y="1887522"/>
            <a:chExt cx="1266734" cy="109895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A2F2C7C-9A6D-403E-9906-669524AFFDE9}"/>
                </a:ext>
              </a:extLst>
            </p:cNvPr>
            <p:cNvSpPr/>
            <p:nvPr/>
          </p:nvSpPr>
          <p:spPr>
            <a:xfrm>
              <a:off x="968926" y="1887522"/>
              <a:ext cx="1266734" cy="109895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D9C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A9C322-890E-448D-855B-C6C1EAF90ED6}"/>
                </a:ext>
              </a:extLst>
            </p:cNvPr>
            <p:cNvSpPr txBox="1"/>
            <p:nvPr/>
          </p:nvSpPr>
          <p:spPr>
            <a:xfrm>
              <a:off x="1119214" y="2006335"/>
              <a:ext cx="96615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3" name="Reveal Button">
            <a:extLst>
              <a:ext uri="{FF2B5EF4-FFF2-40B4-BE49-F238E27FC236}">
                <a16:creationId xmlns:a16="http://schemas.microsoft.com/office/drawing/2014/main" id="{4820DD7A-AB93-441E-998B-083D44B536BD}"/>
              </a:ext>
            </a:extLst>
          </p:cNvPr>
          <p:cNvSpPr/>
          <p:nvPr/>
        </p:nvSpPr>
        <p:spPr>
          <a:xfrm>
            <a:off x="6775477" y="2006335"/>
            <a:ext cx="1714181" cy="1714181"/>
          </a:xfrm>
          <a:prstGeom prst="ellipse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Click on the letters to spell the word</a:t>
            </a:r>
          </a:p>
        </p:txBody>
      </p:sp>
    </p:spTree>
    <p:extLst>
      <p:ext uri="{BB962C8B-B14F-4D97-AF65-F5344CB8AC3E}">
        <p14:creationId xmlns:p14="http://schemas.microsoft.com/office/powerpoint/2010/main" val="151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33212 0.4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19809 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47327 0.23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132</TotalTime>
  <Words>1123</Words>
  <Application>Microsoft Office PowerPoint</Application>
  <PresentationFormat>On-screen Show (4:3)</PresentationFormat>
  <Paragraphs>324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Twinkl</vt:lpstr>
      <vt:lpstr>Calibri</vt:lpstr>
      <vt:lpstr>Arial</vt:lpstr>
      <vt:lpstr>Office Theme</vt:lpstr>
      <vt:lpstr>PowerPoint Presentation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What order should the letters be in?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Tarjinder Momi</cp:lastModifiedBy>
  <cp:revision>192</cp:revision>
  <dcterms:created xsi:type="dcterms:W3CDTF">2020-12-29T23:39:11Z</dcterms:created>
  <dcterms:modified xsi:type="dcterms:W3CDTF">2021-01-26T16:11:24Z</dcterms:modified>
</cp:coreProperties>
</file>