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6DAF-199F-441C-A0B7-8CE21FE54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210D2-6F58-4F72-B1BD-F1F0CB798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087C4-91C1-467D-9E2A-2010E9235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7350C-B3E2-4231-A63C-F5698B79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9576-0855-4C79-9937-C3A92D1FB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3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462F-5E5F-4D29-8505-B89013B8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B88E9-5998-42F3-8970-6081DB779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22F10-160A-47D3-B338-E266BD02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9C93D-D38B-4658-A614-7FD63BF0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F0585-8803-42ED-A28A-FB013DBA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27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32B2E-AE9D-476C-B247-9AB89C346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F12A2-B51C-4785-B61A-9076901F1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E4E2D-F8D9-4143-8D7F-CB891F560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E388-16FA-4D8E-8533-E0A162E8C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2BC4D-3C20-482C-8642-437E43BA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87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49A1-2325-49AD-ACCB-F125AA0F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95EA9-A5B3-4AE7-8FDB-9CE607EDA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C1B5B-0A43-4807-9441-1A90F38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E62D9-15F2-4E4E-A4B9-957F2513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69A04-BEBC-4243-8FEF-49B59E45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1B109-BB0F-F6BF-1E90-A1CDFE28BF0B}"/>
              </a:ext>
            </a:extLst>
          </p:cNvPr>
          <p:cNvSpPr txBox="1"/>
          <p:nvPr userDrawn="1"/>
        </p:nvSpPr>
        <p:spPr>
          <a:xfrm rot="20485300">
            <a:off x="-6684" y="26761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 Somaia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Elgohary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8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7F09-A6F4-4CD1-83A7-932F5944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E7743-1C6B-4D7A-A42E-BF0175216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F8E95-5DBB-407A-BFD5-50003CFF6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9A855-CB59-4E99-AEC2-3D94C945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03F0A-059F-4BD0-B0CE-DC2A20C2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2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AFCF1-02BA-4B53-92DF-FB5B4520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F394-6724-4810-B595-94E4416D6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8D62D-7AD4-4C76-A8AC-7438ABEEE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869B6-406E-4B63-A3D6-B9ADA636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4A5CC-B108-4737-9926-EA8EEEB1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F147F-55F8-4F95-8BB8-8F3FBCD1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7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7EE55-E9B9-490C-B1A8-2B8B42DF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01940-D52A-4AF9-9D55-6C03290A5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86497-0771-4C4F-9D25-BF7152B8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353D0-6AD7-495D-A376-FFA6FD696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89F67-E8B3-4F01-8DF7-3C618B923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D30EA-B069-4D4E-948C-5E6D4857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3CD10-29BA-45DA-B8E8-8AFCD9A7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F673A-7AE1-44EE-840C-742E66D3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72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D82E-479A-4F69-A3F8-97C92CEC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D0128-77F1-44E4-BD25-4B0978A2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4F721-14B3-4B5D-ABEF-0E5C1598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7F8A5-E85E-4BA9-9143-0C1D939A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6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94C42-2766-4967-80F6-15EB584E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345E2-3E65-4A11-AC49-54C7DFA97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9044F-C723-4547-B60E-E30F71C4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3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8B8F6-6F1D-48B8-994D-E963DD1F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147B0-D7E7-4B50-920A-FF43D8A85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94343-9579-4310-8471-8B798AB75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045BC-16E3-4EB8-973E-45018AE0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CCBEF-9557-4D6F-89BF-E48972AA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64FAE-0CB1-44E6-BCEA-5B35F798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8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2950-9992-4B4D-9439-3B002E83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47CF2B-C2DA-41CA-B864-00ABEFDBA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25D70-2594-4EF0-8B0B-F5BD030A7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15FD8-AF02-450D-90FB-1E6AC080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31CE2-41CC-480D-BF89-6C2AAAC1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90D92-AAC0-4E89-99CA-5BA1D527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0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450DD-9C26-4521-A97C-74200788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98B84-007F-4E26-B872-F9317B144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05AB2-C8F3-4060-8B4E-FFFDB1755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8F5B0-0F8F-4B0E-9CF2-9D26D44D4808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FF370-9FD0-4648-8D31-1B262CFD5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F838A-0F10-4D44-B9A1-7ACB9E9CE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7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weizer-illustrierte.ch/bodyhealth/food/das-passiert-wirklich-mit-dem-essen-der-foodblogg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http://giphy.com/gifs/cute-summer-weird-xUOrw6CxM50EYk6oRW" TargetMode="Externa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hyperlink" Target="https://www.publicdomainpictures.net/en/view-image.php?image=285902&amp;picture=chocolate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hyperlink" Target="https://www.flickr.com/photos/lifetravelandmore/35677071101/in/album-72157683252260694/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hyperlink" Target="https://pixabay.com/en/bread-a-slice-of-bread-bakery-3182199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hyperlink" Target="https://countrygirldiabetic.blogspot.com/2012/08/guilty-pleasures.html" TargetMode="Externa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hyperlink" Target="https://pxhere.com/de/photo/1604208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hyperlink" Target="https://foto.wuestenigel.com/maasdamer-kase-vor-weiszem-hintergrund/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hyperlink" Target="https://www.flickr.com/photos/jabb/3536163532/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8420-E4ED-4A65-8443-FD9F72BEF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4472" y="1274163"/>
            <a:ext cx="2968053" cy="2235799"/>
          </a:xfrm>
        </p:spPr>
        <p:txBody>
          <a:bodyPr/>
          <a:lstStyle/>
          <a:p>
            <a:r>
              <a:rPr lang="de-DE" b="1" dirty="0"/>
              <a:t>Das 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FEE5C-0EB1-45D7-A3CE-D44D80F41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9384" y="3509962"/>
            <a:ext cx="2833141" cy="1781566"/>
          </a:xfrm>
        </p:spPr>
        <p:txBody>
          <a:bodyPr>
            <a:normAutofit/>
          </a:bodyPr>
          <a:lstStyle/>
          <a:p>
            <a:r>
              <a:rPr lang="de-DE" sz="6000" b="1" dirty="0"/>
              <a:t>Essen</a:t>
            </a:r>
            <a:endParaRPr lang="en-GB" sz="6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4771E-A142-4AAD-93E4-7466935BA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821461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6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F594-B707-4152-8208-CD101157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de-DE" sz="6600" b="1" dirty="0">
                <a:solidFill>
                  <a:schemeClr val="accent2"/>
                </a:solidFill>
              </a:rPr>
              <a:t>Eis</a:t>
            </a:r>
            <a:endParaRPr lang="en-GB" sz="6600" b="1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AAE718-FA0B-47DF-835B-FF608958A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34000" y="1"/>
            <a:ext cx="6857999" cy="6857999"/>
          </a:xfrm>
        </p:spPr>
      </p:pic>
      <p:pic>
        <p:nvPicPr>
          <p:cNvPr id="6" name="Eis">
            <a:hlinkClick r:id="" action="ppaction://media"/>
            <a:extLst>
              <a:ext uri="{FF2B5EF4-FFF2-40B4-BE49-F238E27FC236}">
                <a16:creationId xmlns:a16="http://schemas.microsoft.com/office/drawing/2014/main" id="{A50CB461-CCE3-4A3A-B9AA-3839711825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800" y="56373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1815-A718-4898-A8F2-BFE672E7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08" y="2343827"/>
            <a:ext cx="10515600" cy="1325563"/>
          </a:xfrm>
        </p:spPr>
        <p:txBody>
          <a:bodyPr>
            <a:normAutofit/>
          </a:bodyPr>
          <a:lstStyle/>
          <a:p>
            <a:r>
              <a:rPr lang="de-DE" sz="6600" b="1" dirty="0">
                <a:solidFill>
                  <a:schemeClr val="accent2"/>
                </a:solidFill>
              </a:rPr>
              <a:t>Schokolade</a:t>
            </a:r>
            <a:endParaRPr lang="en-GB" sz="6600" b="1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DDAE7D-F451-4A2F-BA63-DBBC20638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5400000">
            <a:off x="5893701" y="552070"/>
            <a:ext cx="6850369" cy="5746231"/>
          </a:xfrm>
        </p:spPr>
      </p:pic>
      <p:pic>
        <p:nvPicPr>
          <p:cNvPr id="6" name="schokolade">
            <a:hlinkClick r:id="" action="ppaction://media"/>
            <a:extLst>
              <a:ext uri="{FF2B5EF4-FFF2-40B4-BE49-F238E27FC236}">
                <a16:creationId xmlns:a16="http://schemas.microsoft.com/office/drawing/2014/main" id="{C5067B39-724B-4FE1-834C-0353E8B0D1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6259" y="5568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2F92-4BA7-4312-9C8E-BAA1B96F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28" y="2508718"/>
            <a:ext cx="10515600" cy="1325563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/>
                </a:solidFill>
              </a:rPr>
              <a:t>Kuchen</a:t>
            </a:r>
            <a:endParaRPr lang="en-GB" sz="6000" b="1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05E98E-5D3C-4AD5-988C-087F30210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87186" y="0"/>
            <a:ext cx="7904813" cy="6858000"/>
          </a:xfrm>
        </p:spPr>
      </p:pic>
      <p:pic>
        <p:nvPicPr>
          <p:cNvPr id="7" name="kuchen">
            <a:hlinkClick r:id="" action="ppaction://media"/>
            <a:extLst>
              <a:ext uri="{FF2B5EF4-FFF2-40B4-BE49-F238E27FC236}">
                <a16:creationId xmlns:a16="http://schemas.microsoft.com/office/drawing/2014/main" id="{BAFE5938-1D50-4A99-86A9-B093050B1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6259" y="5733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2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AFBD-72E5-4A32-A026-FAE48559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16" y="2103437"/>
            <a:ext cx="10515600" cy="1325563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/>
                </a:solidFill>
              </a:rPr>
              <a:t>Brot</a:t>
            </a:r>
            <a:endParaRPr lang="en-GB" sz="6000" b="1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700828-AE11-4F32-B9A8-4D93DC470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57797" y="180128"/>
            <a:ext cx="8834203" cy="6331179"/>
          </a:xfrm>
        </p:spPr>
      </p:pic>
      <p:pic>
        <p:nvPicPr>
          <p:cNvPr id="6" name="Brot">
            <a:hlinkClick r:id="" action="ppaction://media"/>
            <a:extLst>
              <a:ext uri="{FF2B5EF4-FFF2-40B4-BE49-F238E27FC236}">
                <a16:creationId xmlns:a16="http://schemas.microsoft.com/office/drawing/2014/main" id="{34ED442A-47CE-430D-941C-2187908AF8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3428" y="56384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F22D-3762-47AE-AB49-E4608BD2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4220"/>
            <a:ext cx="10515600" cy="1325563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/>
                </a:solidFill>
              </a:rPr>
              <a:t>Pizza</a:t>
            </a:r>
            <a:endParaRPr lang="en-GB" sz="6000" b="1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A4B405-8F3F-4A02-ABC0-F93209503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61461" y="640829"/>
            <a:ext cx="8130539" cy="5576341"/>
          </a:xfr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id="{21702CEB-D3F0-4211-A4BE-BB05B61A96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1268" y="5607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1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02193-11AC-43E5-B5A6-7BD9A57F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79" y="2358817"/>
            <a:ext cx="10515600" cy="1325563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/>
                </a:solidFill>
              </a:rPr>
              <a:t>Salat</a:t>
            </a:r>
            <a:endParaRPr lang="en-GB" sz="6000" b="1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7E3C2C-5C25-4948-9005-60FFEC617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68504" y="0"/>
            <a:ext cx="8223496" cy="6858000"/>
          </a:xfrm>
        </p:spPr>
      </p:pic>
      <p:pic>
        <p:nvPicPr>
          <p:cNvPr id="6" name="salat">
            <a:hlinkClick r:id="" action="ppaction://media"/>
            <a:extLst>
              <a:ext uri="{FF2B5EF4-FFF2-40B4-BE49-F238E27FC236}">
                <a16:creationId xmlns:a16="http://schemas.microsoft.com/office/drawing/2014/main" id="{10399BF2-8A6B-4CFC-849E-B92C8B896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504" y="5563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E755-FAA6-4316-A5B5-6ADEFC0B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14666" cy="5481039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>
                    <a:lumMod val="75000"/>
                  </a:schemeClr>
                </a:solidFill>
              </a:rPr>
              <a:t>Käse</a:t>
            </a:r>
            <a:endParaRPr lang="en-GB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0E1E16-A11D-4F85-A2BB-D35136E11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38480" y="809881"/>
            <a:ext cx="7853520" cy="5238237"/>
          </a:xfrm>
        </p:spPr>
      </p:pic>
      <p:pic>
        <p:nvPicPr>
          <p:cNvPr id="3" name="käse">
            <a:hlinkClick r:id="" action="ppaction://media"/>
            <a:extLst>
              <a:ext uri="{FF2B5EF4-FFF2-40B4-BE49-F238E27FC236}">
                <a16:creationId xmlns:a16="http://schemas.microsoft.com/office/drawing/2014/main" id="{C71A594E-5A2C-4B21-892A-C3B50A495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455" y="5541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1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CC4F5-4F27-46D1-B9AE-F88FCD6C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0" y="710966"/>
            <a:ext cx="2594547" cy="5195159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>
                    <a:lumMod val="75000"/>
                  </a:schemeClr>
                </a:solidFill>
              </a:rPr>
              <a:t>Joghurt</a:t>
            </a:r>
            <a:endParaRPr lang="en-GB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DD67DB-85D9-44E6-B370-718B7AA5D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93101" y="710966"/>
            <a:ext cx="7071308" cy="5436068"/>
          </a:xfrm>
        </p:spPr>
      </p:pic>
      <p:pic>
        <p:nvPicPr>
          <p:cNvPr id="3" name="joguhrt">
            <a:hlinkClick r:id="" action="ppaction://media"/>
            <a:extLst>
              <a:ext uri="{FF2B5EF4-FFF2-40B4-BE49-F238E27FC236}">
                <a16:creationId xmlns:a16="http://schemas.microsoft.com/office/drawing/2014/main" id="{8B24DBEA-C650-4146-A0E7-BA05ECC82B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1446" y="5537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</Words>
  <Application>Microsoft Office PowerPoint</Application>
  <PresentationFormat>Widescreen</PresentationFormat>
  <Paragraphs>10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Das </vt:lpstr>
      <vt:lpstr>Eis</vt:lpstr>
      <vt:lpstr>Schokolade</vt:lpstr>
      <vt:lpstr>Kuchen</vt:lpstr>
      <vt:lpstr>Brot</vt:lpstr>
      <vt:lpstr>Pizza</vt:lpstr>
      <vt:lpstr>Salat</vt:lpstr>
      <vt:lpstr>Käse</vt:lpstr>
      <vt:lpstr>Joghurt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</dc:title>
  <dc:creator>Dell</dc:creator>
  <cp:lastModifiedBy>Somaia</cp:lastModifiedBy>
  <cp:revision>10</cp:revision>
  <dcterms:created xsi:type="dcterms:W3CDTF">2022-11-16T07:21:56Z</dcterms:created>
  <dcterms:modified xsi:type="dcterms:W3CDTF">2023-04-03T11:42:24Z</dcterms:modified>
</cp:coreProperties>
</file>