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4" r:id="rId2"/>
    <p:sldId id="256" r:id="rId3"/>
    <p:sldId id="259" r:id="rId4"/>
    <p:sldId id="260" r:id="rId5"/>
    <p:sldId id="261" r:id="rId6"/>
    <p:sldId id="258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1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38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74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23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24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5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50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42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2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5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40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2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4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25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53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5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438A-A841-4868-B788-F7C676049E6E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07EE-0006-48DA-A67D-6133590944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701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8E3B2DA-C939-3B91-BF77-7B7B56B0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" y="328330"/>
            <a:ext cx="3097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875FA-1F1E-1D33-D229-A720EC95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9" y="923569"/>
            <a:ext cx="699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lgerian" panose="04020705040A02060702" pitchFamily="82" charset="0"/>
              </a:rPr>
              <a:t>7. </a:t>
            </a:r>
            <a:r>
              <a:rPr lang="en-US" altLang="en-US" sz="2800" dirty="0" err="1">
                <a:latin typeface="Algerian" panose="04020705040A02060702" pitchFamily="82" charset="0"/>
              </a:rPr>
              <a:t>Klasse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lgerian" panose="04020705040A02060702" pitchFamily="82" charset="0"/>
              </a:rPr>
              <a:t>Lektion</a:t>
            </a:r>
            <a:r>
              <a:rPr lang="en-US" altLang="en-US" sz="2800" dirty="0">
                <a:latin typeface="Algerian" panose="04020705040A02060702" pitchFamily="82" charset="0"/>
              </a:rPr>
              <a:t> 29 : </a:t>
            </a:r>
            <a:r>
              <a:rPr lang="en-US" altLang="en-US" sz="2800" dirty="0" err="1">
                <a:latin typeface="Algerian" panose="04020705040A02060702" pitchFamily="82" charset="0"/>
              </a:rPr>
              <a:t>Meine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  <a:r>
              <a:rPr lang="en-US" altLang="en-US" sz="2800" dirty="0" err="1">
                <a:latin typeface="Algerian" panose="04020705040A02060702" pitchFamily="82" charset="0"/>
              </a:rPr>
              <a:t>Körperteile</a:t>
            </a:r>
            <a:endParaRPr lang="de-DE" altLang="en-US" sz="2800" dirty="0"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78483-BB30-029B-AE87-45E58621250A}"/>
              </a:ext>
            </a:extLst>
          </p:cNvPr>
          <p:cNvSpPr txBox="1"/>
          <p:nvPr/>
        </p:nvSpPr>
        <p:spPr>
          <a:xfrm>
            <a:off x="1072737" y="5565099"/>
            <a:ext cx="1004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https://www.youtube.com/watch?v=pcpDQFXn7Q&amp;pp=ygUMa8O2cnBlcnRlaWxl</a:t>
            </a:r>
          </a:p>
        </p:txBody>
      </p:sp>
      <p:pic>
        <p:nvPicPr>
          <p:cNvPr id="1026" name="Picture 2" descr="Menschliche Körperteile - Vektor-Illustration Vektor Abbildung -  Illustration von auge, frau: 137195404">
            <a:extLst>
              <a:ext uri="{FF2B5EF4-FFF2-40B4-BE49-F238E27FC236}">
                <a16:creationId xmlns:a16="http://schemas.microsoft.com/office/drawing/2014/main" id="{86947390-56AC-BB73-72B2-30BE2BCC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1" y="1983179"/>
            <a:ext cx="7374276" cy="33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hut.com/clip-arts/921/shoulder-clip-art-9218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47" y="1677167"/>
            <a:ext cx="3894672" cy="40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38554" y="2202873"/>
            <a:ext cx="4105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die Schulter</a:t>
            </a:r>
          </a:p>
        </p:txBody>
      </p:sp>
      <p:cxnSp>
        <p:nvCxnSpPr>
          <p:cNvPr id="4" name="Gerade Verbindung mit Pfeil 2">
            <a:extLst>
              <a:ext uri="{FF2B5EF4-FFF2-40B4-BE49-F238E27FC236}">
                <a16:creationId xmlns:a16="http://schemas.microsoft.com/office/drawing/2014/main" id="{711B911D-5A30-828D-70DE-2E7921C6630A}"/>
              </a:ext>
            </a:extLst>
          </p:cNvPr>
          <p:cNvCxnSpPr>
            <a:cxnSpLocks/>
          </p:cNvCxnSpPr>
          <p:nvPr/>
        </p:nvCxnSpPr>
        <p:spPr>
          <a:xfrm flipH="1">
            <a:off x="7335982" y="2956956"/>
            <a:ext cx="1083623" cy="76299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3230" t="5008" r="17795" b="5929"/>
          <a:stretch/>
        </p:blipFill>
        <p:spPr>
          <a:xfrm>
            <a:off x="4021281" y="997527"/>
            <a:ext cx="5548745" cy="501881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9531" y="936567"/>
            <a:ext cx="3063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der Kopf</a:t>
            </a:r>
          </a:p>
        </p:txBody>
      </p:sp>
      <p:cxnSp>
        <p:nvCxnSpPr>
          <p:cNvPr id="5" name="Gerade Verbindung mit Pfeil 2">
            <a:extLst>
              <a:ext uri="{FF2B5EF4-FFF2-40B4-BE49-F238E27FC236}">
                <a16:creationId xmlns:a16="http://schemas.microsoft.com/office/drawing/2014/main" id="{12B382E2-860F-5C67-99DA-FFCEECA75199}"/>
              </a:ext>
            </a:extLst>
          </p:cNvPr>
          <p:cNvCxnSpPr>
            <a:cxnSpLocks/>
          </p:cNvCxnSpPr>
          <p:nvPr/>
        </p:nvCxnSpPr>
        <p:spPr>
          <a:xfrm>
            <a:off x="3368040" y="1585577"/>
            <a:ext cx="3048000" cy="4108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213" t="5559" r="4486" b="6481"/>
          <a:stretch/>
        </p:blipFill>
        <p:spPr>
          <a:xfrm>
            <a:off x="4384961" y="1433946"/>
            <a:ext cx="6858001" cy="49564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3610" y="1245178"/>
            <a:ext cx="4158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das Gesicht</a:t>
            </a:r>
          </a:p>
        </p:txBody>
      </p:sp>
      <p:cxnSp>
        <p:nvCxnSpPr>
          <p:cNvPr id="5" name="Gerade Verbindung mit Pfeil 2">
            <a:extLst>
              <a:ext uri="{FF2B5EF4-FFF2-40B4-BE49-F238E27FC236}">
                <a16:creationId xmlns:a16="http://schemas.microsoft.com/office/drawing/2014/main" id="{A04A94F7-CB1F-465C-9492-AA2308797210}"/>
              </a:ext>
            </a:extLst>
          </p:cNvPr>
          <p:cNvCxnSpPr>
            <a:cxnSpLocks/>
          </p:cNvCxnSpPr>
          <p:nvPr/>
        </p:nvCxnSpPr>
        <p:spPr>
          <a:xfrm>
            <a:off x="3241961" y="2202872"/>
            <a:ext cx="2396839" cy="92132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033" t="5487" r="10432" b="5303"/>
          <a:stretch/>
        </p:blipFill>
        <p:spPr>
          <a:xfrm>
            <a:off x="1485208" y="961431"/>
            <a:ext cx="6317674" cy="50395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080664" y="1729740"/>
            <a:ext cx="3517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die Haare</a:t>
            </a:r>
          </a:p>
        </p:txBody>
      </p:sp>
    </p:spTree>
    <p:extLst>
      <p:ext uri="{BB962C8B-B14F-4D97-AF65-F5344CB8AC3E}">
        <p14:creationId xmlns:p14="http://schemas.microsoft.com/office/powerpoint/2010/main" val="23839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3415" t="6549" r="8524" b="5822"/>
          <a:stretch/>
        </p:blipFill>
        <p:spPr>
          <a:xfrm>
            <a:off x="1891144" y="748145"/>
            <a:ext cx="6244937" cy="50084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27027" y="3688259"/>
            <a:ext cx="3145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die Nase</a:t>
            </a:r>
          </a:p>
        </p:txBody>
      </p:sp>
    </p:spTree>
    <p:extLst>
      <p:ext uri="{BB962C8B-B14F-4D97-AF65-F5344CB8AC3E}">
        <p14:creationId xmlns:p14="http://schemas.microsoft.com/office/powerpoint/2010/main" val="35635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0111" t="5929" r="14185" b="6661"/>
          <a:stretch/>
        </p:blipFill>
        <p:spPr>
          <a:xfrm>
            <a:off x="696191" y="394854"/>
            <a:ext cx="6047509" cy="49668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065818" y="4468347"/>
            <a:ext cx="1316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err="1"/>
              <a:t>ear</a:t>
            </a:r>
            <a:endParaRPr lang="de-DE" sz="5400" dirty="0"/>
          </a:p>
        </p:txBody>
      </p:sp>
      <p:sp>
        <p:nvSpPr>
          <p:cNvPr id="4" name="Textfeld 3"/>
          <p:cNvSpPr txBox="1"/>
          <p:nvPr/>
        </p:nvSpPr>
        <p:spPr>
          <a:xfrm>
            <a:off x="4532124" y="5517573"/>
            <a:ext cx="282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das Ohr</a:t>
            </a:r>
          </a:p>
        </p:txBody>
      </p:sp>
    </p:spTree>
    <p:extLst>
      <p:ext uri="{BB962C8B-B14F-4D97-AF65-F5344CB8AC3E}">
        <p14:creationId xmlns:p14="http://schemas.microsoft.com/office/powerpoint/2010/main" val="20127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734" t="5555" r="7972" b="5189"/>
          <a:stretch/>
        </p:blipFill>
        <p:spPr>
          <a:xfrm>
            <a:off x="1143001" y="935182"/>
            <a:ext cx="6941127" cy="50707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084128" y="3429000"/>
            <a:ext cx="3445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das Auge</a:t>
            </a:r>
          </a:p>
        </p:txBody>
      </p:sp>
    </p:spTree>
    <p:extLst>
      <p:ext uri="{BB962C8B-B14F-4D97-AF65-F5344CB8AC3E}">
        <p14:creationId xmlns:p14="http://schemas.microsoft.com/office/powerpoint/2010/main" val="42641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6874" t="5929" r="9113" b="5929"/>
          <a:stretch/>
        </p:blipFill>
        <p:spPr>
          <a:xfrm>
            <a:off x="4104408" y="1049482"/>
            <a:ext cx="5912427" cy="500841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7538" y="2804160"/>
            <a:ext cx="3464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der Mund</a:t>
            </a:r>
          </a:p>
        </p:txBody>
      </p:sp>
    </p:spTree>
    <p:extLst>
      <p:ext uri="{BB962C8B-B14F-4D97-AF65-F5344CB8AC3E}">
        <p14:creationId xmlns:p14="http://schemas.microsoft.com/office/powerpoint/2010/main" val="12188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6607" t="6194" r="11597" b="6375"/>
          <a:stretch/>
        </p:blipFill>
        <p:spPr>
          <a:xfrm>
            <a:off x="4116185" y="706582"/>
            <a:ext cx="5756564" cy="497724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11480" y="3977640"/>
            <a:ext cx="3538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die Zähne</a:t>
            </a:r>
          </a:p>
        </p:txBody>
      </p:sp>
    </p:spTree>
    <p:extLst>
      <p:ext uri="{BB962C8B-B14F-4D97-AF65-F5344CB8AC3E}">
        <p14:creationId xmlns:p14="http://schemas.microsoft.com/office/powerpoint/2010/main" val="18629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7AEC27-C1F2-7355-2DA4-D2ECFC394098}"/>
              </a:ext>
            </a:extLst>
          </p:cNvPr>
          <p:cNvSpPr txBox="1">
            <a:spLocks noChangeArrowheads="1"/>
          </p:cNvSpPr>
          <p:nvPr/>
        </p:nvSpPr>
        <p:spPr>
          <a:xfrm>
            <a:off x="1329368" y="435144"/>
            <a:ext cx="8229600" cy="112871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b="1" dirty="0"/>
              <a:t>Extra Linke</a:t>
            </a:r>
            <a:endParaRPr lang="en-US" altLang="de-DE" b="1" dirty="0"/>
          </a:p>
        </p:txBody>
      </p:sp>
      <p:pic>
        <p:nvPicPr>
          <p:cNvPr id="5" name="Picture 4" descr="Why going the extra mile at work could be a backward step">
            <a:extLst>
              <a:ext uri="{FF2B5EF4-FFF2-40B4-BE49-F238E27FC236}">
                <a16:creationId xmlns:a16="http://schemas.microsoft.com/office/drawing/2014/main" id="{E42FC44B-FE6B-08F8-EBF1-9B8D8BFB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299095"/>
            <a:ext cx="386524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333E9-7885-61D4-56BD-2E4D4792EB6A}"/>
              </a:ext>
            </a:extLst>
          </p:cNvPr>
          <p:cNvSpPr txBox="1"/>
          <p:nvPr/>
        </p:nvSpPr>
        <p:spPr>
          <a:xfrm>
            <a:off x="703896" y="2541955"/>
            <a:ext cx="8394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https://wordwall.net/tr/resource/6980298/k%C3%B6rperteile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CF5D6-BEAE-4C3B-9F2A-8973AC46E42F}"/>
              </a:ext>
            </a:extLst>
          </p:cNvPr>
          <p:cNvSpPr txBox="1"/>
          <p:nvPr/>
        </p:nvSpPr>
        <p:spPr>
          <a:xfrm>
            <a:off x="703896" y="3186331"/>
            <a:ext cx="9125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https://wordwall.net/tr/resource/6980444/die-k%C3%B6rperteile-test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DCEC5-8485-B1D7-D54F-9D5CA838F38E}"/>
              </a:ext>
            </a:extLst>
          </p:cNvPr>
          <p:cNvSpPr txBox="1"/>
          <p:nvPr/>
        </p:nvSpPr>
        <p:spPr>
          <a:xfrm>
            <a:off x="703896" y="4210595"/>
            <a:ext cx="790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https://wordwall.net/tr/resource/6980416/k%C3%B6rperteile</a:t>
            </a:r>
          </a:p>
        </p:txBody>
      </p:sp>
    </p:spTree>
    <p:extLst>
      <p:ext uri="{BB962C8B-B14F-4D97-AF65-F5344CB8AC3E}">
        <p14:creationId xmlns:p14="http://schemas.microsoft.com/office/powerpoint/2010/main" val="131035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Afficher l'image d'orig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r="26086"/>
          <a:stretch/>
        </p:blipFill>
        <p:spPr bwMode="auto">
          <a:xfrm>
            <a:off x="5257800" y="353290"/>
            <a:ext cx="3823854" cy="6182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01387" y="3203368"/>
            <a:ext cx="467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The </a:t>
            </a:r>
            <a:r>
              <a:rPr lang="de-DE" sz="3600" dirty="0" err="1"/>
              <a:t>body</a:t>
            </a:r>
            <a:r>
              <a:rPr lang="de-DE" sz="3600" dirty="0"/>
              <a:t> </a:t>
            </a:r>
          </a:p>
          <a:p>
            <a:r>
              <a:rPr lang="de-DE" sz="3600" dirty="0"/>
              <a:t>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368CA-180B-204D-273B-69E885D5329B}"/>
              </a:ext>
            </a:extLst>
          </p:cNvPr>
          <p:cNvSpPr txBox="1"/>
          <p:nvPr/>
        </p:nvSpPr>
        <p:spPr>
          <a:xfrm>
            <a:off x="1199408" y="890649"/>
            <a:ext cx="363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    Der Körper</a:t>
            </a:r>
          </a:p>
        </p:txBody>
      </p:sp>
    </p:spTree>
    <p:extLst>
      <p:ext uri="{BB962C8B-B14F-4D97-AF65-F5344CB8AC3E}">
        <p14:creationId xmlns:p14="http://schemas.microsoft.com/office/powerpoint/2010/main" val="18828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ipartzebraz.com/cliparts/arm-clipart/cliparti1_arm-clipart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19" y="914400"/>
            <a:ext cx="4155536" cy="51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72730" y="806026"/>
            <a:ext cx="288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der Arm</a:t>
            </a:r>
          </a:p>
        </p:txBody>
      </p:sp>
    </p:spTree>
    <p:extLst>
      <p:ext uri="{BB962C8B-B14F-4D97-AF65-F5344CB8AC3E}">
        <p14:creationId xmlns:p14="http://schemas.microsoft.com/office/powerpoint/2010/main" val="15378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parts101.com/files/423/607B8A8170B2262123162B73A992DE77/Hand_Op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4" y="1319356"/>
            <a:ext cx="4354080" cy="43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343900" y="2784764"/>
            <a:ext cx="328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die Hand</a:t>
            </a:r>
          </a:p>
        </p:txBody>
      </p:sp>
    </p:spTree>
    <p:extLst>
      <p:ext uri="{BB962C8B-B14F-4D97-AF65-F5344CB8AC3E}">
        <p14:creationId xmlns:p14="http://schemas.microsoft.com/office/powerpoint/2010/main" val="27707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arn.wu.ac.at/guide/download/file/Finger_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94" y="1724891"/>
            <a:ext cx="33718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689273" y="2254827"/>
            <a:ext cx="3530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der Finger</a:t>
            </a:r>
          </a:p>
        </p:txBody>
      </p:sp>
    </p:spTree>
    <p:extLst>
      <p:ext uri="{BB962C8B-B14F-4D97-AF65-F5344CB8AC3E}">
        <p14:creationId xmlns:p14="http://schemas.microsoft.com/office/powerpoint/2010/main" val="42725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lder.tibs.at/pics/24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58" y="561856"/>
            <a:ext cx="1953778" cy="58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17028" y="2263734"/>
            <a:ext cx="3001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das Bein</a:t>
            </a:r>
          </a:p>
        </p:txBody>
      </p:sp>
    </p:spTree>
    <p:extLst>
      <p:ext uri="{BB962C8B-B14F-4D97-AF65-F5344CB8AC3E}">
        <p14:creationId xmlns:p14="http://schemas.microsoft.com/office/powerpoint/2010/main" val="30686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enste.com/fuss/f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20" y="2467119"/>
            <a:ext cx="6280657" cy="34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30737" y="871651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der Fuß</a:t>
            </a:r>
          </a:p>
        </p:txBody>
      </p:sp>
    </p:spTree>
    <p:extLst>
      <p:ext uri="{BB962C8B-B14F-4D97-AF65-F5344CB8AC3E}">
        <p14:creationId xmlns:p14="http://schemas.microsoft.com/office/powerpoint/2010/main" val="8026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r.photos2.fotosearch.com/bthumb/CSP/CSP885/k8850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29" y="966064"/>
            <a:ext cx="2618798" cy="52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5049982" y="2493818"/>
            <a:ext cx="2286000" cy="1226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424802" y="1396835"/>
            <a:ext cx="3671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der Bauch</a:t>
            </a:r>
          </a:p>
        </p:txBody>
      </p:sp>
    </p:spTree>
    <p:extLst>
      <p:ext uri="{BB962C8B-B14F-4D97-AF65-F5344CB8AC3E}">
        <p14:creationId xmlns:p14="http://schemas.microsoft.com/office/powerpoint/2010/main" val="6034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4teachers.de/images/thumbs/image_thumb.148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56" y="1724891"/>
            <a:ext cx="3137026" cy="32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14900" y="581892"/>
            <a:ext cx="1925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back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02217" y="5365381"/>
            <a:ext cx="4019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der Rücken</a:t>
            </a:r>
          </a:p>
        </p:txBody>
      </p:sp>
      <p:cxnSp>
        <p:nvCxnSpPr>
          <p:cNvPr id="5" name="Gerade Verbindung mit Pfeil 2">
            <a:extLst>
              <a:ext uri="{FF2B5EF4-FFF2-40B4-BE49-F238E27FC236}">
                <a16:creationId xmlns:a16="http://schemas.microsoft.com/office/drawing/2014/main" id="{2E389C62-DA22-4B0D-4953-2EE04F6D1623}"/>
              </a:ext>
            </a:extLst>
          </p:cNvPr>
          <p:cNvCxnSpPr>
            <a:cxnSpLocks/>
          </p:cNvCxnSpPr>
          <p:nvPr/>
        </p:nvCxnSpPr>
        <p:spPr>
          <a:xfrm flipH="1">
            <a:off x="4687785" y="4286992"/>
            <a:ext cx="798615" cy="11751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118</Words>
  <Application>Microsoft Office PowerPoint</Application>
  <PresentationFormat>Widescreen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Algerian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Titi</dc:creator>
  <cp:lastModifiedBy>Mona Ahmed Osman</cp:lastModifiedBy>
  <cp:revision>13</cp:revision>
  <dcterms:created xsi:type="dcterms:W3CDTF">2015-11-12T22:30:35Z</dcterms:created>
  <dcterms:modified xsi:type="dcterms:W3CDTF">2024-01-24T11:49:45Z</dcterms:modified>
</cp:coreProperties>
</file>