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85" r:id="rId3"/>
    <p:sldId id="264" r:id="rId4"/>
    <p:sldId id="270" r:id="rId5"/>
    <p:sldId id="271"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73"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itchFamily="2" charset="77"/>
      <p:regular r:id="rId27"/>
      <p:bold r:id="rId28"/>
    </p:embeddedFont>
    <p:embeddedFont>
      <p:font typeface="Twinkl ExtraBold" pitchFamily="2" charset="77"/>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5C"/>
    <a:srgbClr val="F37B46"/>
    <a:srgbClr val="FFFFFF"/>
    <a:srgbClr val="E94E13"/>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8" autoAdjust="0"/>
    <p:restoredTop sz="94660"/>
  </p:normalViewPr>
  <p:slideViewPr>
    <p:cSldViewPr snapToGrid="0" showGuides="1">
      <p:cViewPr>
        <p:scale>
          <a:sx n="104" d="100"/>
          <a:sy n="104" d="100"/>
        </p:scale>
        <p:origin x="840" y="3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esl-resourc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sl-resourc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501464"/>
            <a:ext cx="8220075" cy="5855072"/>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1.xml"/><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6.tiff"/></Relationships>
</file>

<file path=ppt/slides/_rels/slide11.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12.xml"/><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2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4.xml"/><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6.tiff"/></Relationships>
</file>

<file path=ppt/slides/_rels/slide1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2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slide" Target="slide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tiff"/></Relationships>
</file>

<file path=ppt/slides/_rels/slide7.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8.xml"/><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9.xml"/><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5</a:t>
            </a:r>
          </a:p>
        </p:txBody>
      </p:sp>
      <p:sp>
        <p:nvSpPr>
          <p:cNvPr id="5" name="Rectangle 4">
            <a:extLst>
              <a:ext uri="{FF2B5EF4-FFF2-40B4-BE49-F238E27FC236}">
                <a16:creationId xmlns:a16="http://schemas.microsoft.com/office/drawing/2014/main" id="{AA90BB8B-2AF3-864A-BC2B-E6F70C624207}"/>
              </a:ext>
            </a:extLst>
          </p:cNvPr>
          <p:cNvSpPr/>
          <p:nvPr/>
        </p:nvSpPr>
        <p:spPr>
          <a:xfrm>
            <a:off x="2957739" y="1635790"/>
            <a:ext cx="3218992"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are you?”</a:t>
            </a:r>
          </a:p>
        </p:txBody>
      </p:sp>
      <p:sp>
        <p:nvSpPr>
          <p:cNvPr id="6" name="Rectangle 5">
            <a:extLst>
              <a:ext uri="{FF2B5EF4-FFF2-40B4-BE49-F238E27FC236}">
                <a16:creationId xmlns:a16="http://schemas.microsoft.com/office/drawing/2014/main" id="{03C5C8FF-22E8-2541-9F32-A72876064472}"/>
              </a:ext>
            </a:extLst>
          </p:cNvPr>
          <p:cNvSpPr/>
          <p:nvPr/>
        </p:nvSpPr>
        <p:spPr>
          <a:xfrm>
            <a:off x="3498689" y="2207318"/>
            <a:ext cx="2137092"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“I’m 13 years old.”</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511" y="4531766"/>
            <a:ext cx="1474421" cy="1042586"/>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4" name="Picture 33">
            <a:extLst>
              <a:ext uri="{FF2B5EF4-FFF2-40B4-BE49-F238E27FC236}">
                <a16:creationId xmlns:a16="http://schemas.microsoft.com/office/drawing/2014/main" id="{B5FE991B-A09C-004A-9A8E-20575DFF85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2290" y="5778563"/>
            <a:ext cx="1668101" cy="1179540"/>
          </a:xfrm>
          <a:prstGeom prst="rect">
            <a:avLst/>
          </a:prstGeom>
        </p:spPr>
      </p:pic>
      <p:sp>
        <p:nvSpPr>
          <p:cNvPr id="25" name="Title 20">
            <a:extLst>
              <a:ext uri="{FF2B5EF4-FFF2-40B4-BE49-F238E27FC236}">
                <a16:creationId xmlns:a16="http://schemas.microsoft.com/office/drawing/2014/main" id="{0ACBA87E-CB17-7D42-AF86-ED731700535F}"/>
              </a:ext>
            </a:extLst>
          </p:cNvPr>
          <p:cNvSpPr txBox="1">
            <a:spLocks/>
          </p:cNvSpPr>
          <p:nvPr/>
        </p:nvSpPr>
        <p:spPr>
          <a:xfrm>
            <a:off x="3299671" y="472482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many</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640697" y="5474198"/>
            <a:ext cx="1891566"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old</a:t>
            </a:r>
          </a:p>
        </p:txBody>
      </p:sp>
      <p:sp>
        <p:nvSpPr>
          <p:cNvPr id="35" name="Title 20">
            <a:extLst>
              <a:ext uri="{FF2B5EF4-FFF2-40B4-BE49-F238E27FC236}">
                <a16:creationId xmlns:a16="http://schemas.microsoft.com/office/drawing/2014/main" id="{AC564C1D-455D-344C-A406-8AE3CEDDDC18}"/>
              </a:ext>
            </a:extLst>
          </p:cNvPr>
          <p:cNvSpPr txBox="1">
            <a:spLocks/>
          </p:cNvSpPr>
          <p:nvPr/>
        </p:nvSpPr>
        <p:spPr>
          <a:xfrm>
            <a:off x="4020519" y="607839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577" t="-2212" r="-5896" b="-372"/>
          <a:stretch/>
        </p:blipFill>
        <p:spPr>
          <a:xfrm flipH="1">
            <a:off x="2432019" y="4270706"/>
            <a:ext cx="1746260" cy="2184481"/>
          </a:xfrm>
          <a:prstGeom prst="rect">
            <a:avLst/>
          </a:prstGeom>
        </p:spPr>
      </p:pic>
      <p:sp>
        <p:nvSpPr>
          <p:cNvPr id="27" name="Rectangle 26"/>
          <p:cNvSpPr/>
          <p:nvPr/>
        </p:nvSpPr>
        <p:spPr>
          <a:xfrm>
            <a:off x="3507848" y="4765601"/>
            <a:ext cx="1656335"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972515" y="5469893"/>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368781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50" presetClass="path" presetSubtype="0" accel="50000" decel="50000" fill="hold" nodeType="clickEffect">
                                  <p:stCondLst>
                                    <p:cond delay="0"/>
                                  </p:stCondLst>
                                  <p:childTnLst>
                                    <p:animMotion origin="layout" path="M -0.00018 -0.00023 L 0.04479 -0.07152 C 0.0651 -0.1037 0.10278 -0.12963 0.11493 -0.11782 L 0.13785 -0.09027 " pathEditMode="relative" rAng="18600000" ptsTypes="AAAA">
                                      <p:cBhvr>
                                        <p:cTn id="15" dur="2000" fill="hold"/>
                                        <p:tgtEl>
                                          <p:spTgt spid="26"/>
                                        </p:tgtEl>
                                        <p:attrNameLst>
                                          <p:attrName>ppt_x</p:attrName>
                                          <p:attrName>ppt_y</p:attrName>
                                        </p:attrNameLst>
                                      </p:cBhvr>
                                      <p:rCtr x="6927" y="-4560"/>
                                    </p:animMotion>
                                  </p:childTnLst>
                                </p:cTn>
                              </p:par>
                              <p:par>
                                <p:cTn id="16" presetID="1" presetClass="entr" presetSubtype="0"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6</a:t>
            </a:r>
          </a:p>
        </p:txBody>
      </p:sp>
      <p:sp>
        <p:nvSpPr>
          <p:cNvPr id="5" name="Rectangle 4">
            <a:extLst>
              <a:ext uri="{FF2B5EF4-FFF2-40B4-BE49-F238E27FC236}">
                <a16:creationId xmlns:a16="http://schemas.microsoft.com/office/drawing/2014/main" id="{AA90BB8B-2AF3-864A-BC2B-E6F70C624207}"/>
              </a:ext>
            </a:extLst>
          </p:cNvPr>
          <p:cNvSpPr/>
          <p:nvPr/>
        </p:nvSpPr>
        <p:spPr>
          <a:xfrm>
            <a:off x="2618190" y="1654001"/>
            <a:ext cx="371836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’s your birthday?”</a:t>
            </a:r>
          </a:p>
        </p:txBody>
      </p:sp>
      <p:sp>
        <p:nvSpPr>
          <p:cNvPr id="6" name="Rectangle 5">
            <a:extLst>
              <a:ext uri="{FF2B5EF4-FFF2-40B4-BE49-F238E27FC236}">
                <a16:creationId xmlns:a16="http://schemas.microsoft.com/office/drawing/2014/main" id="{03C5C8FF-22E8-2541-9F32-A72876064472}"/>
              </a:ext>
            </a:extLst>
          </p:cNvPr>
          <p:cNvSpPr/>
          <p:nvPr/>
        </p:nvSpPr>
        <p:spPr>
          <a:xfrm>
            <a:off x="2170797" y="2242019"/>
            <a:ext cx="461315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“It’s on January the 1st - New Year’s Day!”</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7" name="Picture 36">
            <a:extLst>
              <a:ext uri="{FF2B5EF4-FFF2-40B4-BE49-F238E27FC236}">
                <a16:creationId xmlns:a16="http://schemas.microsoft.com/office/drawing/2014/main" id="{EBB51230-BC20-EC4D-AA13-615E10793F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5212" y="3919891"/>
            <a:ext cx="1568151" cy="1108864"/>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1996" y="4529977"/>
            <a:ext cx="1616885" cy="1143325"/>
          </a:xfrm>
          <a:prstGeom prst="rect">
            <a:avLst/>
          </a:prstGeom>
        </p:spPr>
      </p:pic>
      <p:sp>
        <p:nvSpPr>
          <p:cNvPr id="29" name="Title 20">
            <a:extLst>
              <a:ext uri="{FF2B5EF4-FFF2-40B4-BE49-F238E27FC236}">
                <a16:creationId xmlns:a16="http://schemas.microsoft.com/office/drawing/2014/main" id="{A7AABB7B-3323-4B46-B7BC-19C6B94F9162}"/>
              </a:ext>
            </a:extLst>
          </p:cNvPr>
          <p:cNvSpPr txBox="1">
            <a:spLocks/>
          </p:cNvSpPr>
          <p:nvPr/>
        </p:nvSpPr>
        <p:spPr>
          <a:xfrm>
            <a:off x="4646730" y="5893169"/>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When</a:t>
            </a:r>
          </a:p>
        </p:txBody>
      </p:sp>
      <p:sp>
        <p:nvSpPr>
          <p:cNvPr id="38" name="Title 20">
            <a:extLst>
              <a:ext uri="{FF2B5EF4-FFF2-40B4-BE49-F238E27FC236}">
                <a16:creationId xmlns:a16="http://schemas.microsoft.com/office/drawing/2014/main" id="{EE552661-293D-604A-989F-273485784DD9}"/>
              </a:ext>
            </a:extLst>
          </p:cNvPr>
          <p:cNvSpPr txBox="1">
            <a:spLocks/>
          </p:cNvSpPr>
          <p:nvPr/>
        </p:nvSpPr>
        <p:spPr>
          <a:xfrm>
            <a:off x="4537836" y="425111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sp>
        <p:nvSpPr>
          <p:cNvPr id="25" name="Title 20">
            <a:extLst>
              <a:ext uri="{FF2B5EF4-FFF2-40B4-BE49-F238E27FC236}">
                <a16:creationId xmlns:a16="http://schemas.microsoft.com/office/drawing/2014/main" id="{0ACBA87E-CB17-7D42-AF86-ED731700535F}"/>
              </a:ext>
            </a:extLst>
          </p:cNvPr>
          <p:cNvSpPr txBox="1">
            <a:spLocks/>
          </p:cNvSpPr>
          <p:nvPr/>
        </p:nvSpPr>
        <p:spPr>
          <a:xfrm>
            <a:off x="4853251" y="480387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What</a:t>
            </a:r>
            <a:r>
              <a:rPr lang="en-GB" sz="16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time</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577" t="-2212" r="-5896" b="-372"/>
          <a:stretch/>
        </p:blipFill>
        <p:spPr>
          <a:xfrm flipH="1">
            <a:off x="3604243" y="3624702"/>
            <a:ext cx="1746260" cy="2184481"/>
          </a:xfrm>
          <a:prstGeom prst="rect">
            <a:avLst/>
          </a:prstGeom>
        </p:spPr>
      </p:pic>
      <p:sp>
        <p:nvSpPr>
          <p:cNvPr id="32" name="Rectangle 31"/>
          <p:cNvSpPr/>
          <p:nvPr/>
        </p:nvSpPr>
        <p:spPr>
          <a:xfrm>
            <a:off x="5094863" y="4861385"/>
            <a:ext cx="1604018"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98984" y="4237284"/>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259142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33333E-6 -1.48148E-6 L 0.05938 -1.48148E-6 C 0.08611 -1.48148E-6 0.11945 0.01713 0.12049 0.03287 L 0.11945 0.06551 " pathEditMode="relative" rAng="0" ptsTypes="AAAA">
                                      <p:cBhvr>
                                        <p:cTn id="6" dur="2000" fill="hold"/>
                                        <p:tgtEl>
                                          <p:spTgt spid="26"/>
                                        </p:tgtEl>
                                        <p:attrNameLst>
                                          <p:attrName>ppt_x</p:attrName>
                                          <p:attrName>ppt_y</p:attrName>
                                        </p:attrNameLst>
                                      </p:cBhvr>
                                      <p:rCtr x="6024" y="3264"/>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7</a:t>
            </a:r>
          </a:p>
        </p:txBody>
      </p:sp>
      <p:sp>
        <p:nvSpPr>
          <p:cNvPr id="5" name="Rectangle 4">
            <a:extLst>
              <a:ext uri="{FF2B5EF4-FFF2-40B4-BE49-F238E27FC236}">
                <a16:creationId xmlns:a16="http://schemas.microsoft.com/office/drawing/2014/main" id="{AA90BB8B-2AF3-864A-BC2B-E6F70C624207}"/>
              </a:ext>
            </a:extLst>
          </p:cNvPr>
          <p:cNvSpPr/>
          <p:nvPr/>
        </p:nvSpPr>
        <p:spPr>
          <a:xfrm>
            <a:off x="1912295" y="1684794"/>
            <a:ext cx="5369955"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brothers and sisters do you have?”</a:t>
            </a:r>
          </a:p>
        </p:txBody>
      </p:sp>
      <p:sp>
        <p:nvSpPr>
          <p:cNvPr id="6" name="Rectangle 5">
            <a:extLst>
              <a:ext uri="{FF2B5EF4-FFF2-40B4-BE49-F238E27FC236}">
                <a16:creationId xmlns:a16="http://schemas.microsoft.com/office/drawing/2014/main" id="{03C5C8FF-22E8-2541-9F32-A72876064472}"/>
              </a:ext>
            </a:extLst>
          </p:cNvPr>
          <p:cNvSpPr/>
          <p:nvPr/>
        </p:nvSpPr>
        <p:spPr>
          <a:xfrm>
            <a:off x="2290696" y="2284068"/>
            <a:ext cx="461315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spcBef>
                <a:spcPts val="1600"/>
              </a:spcBef>
            </a:pPr>
            <a:r>
              <a:rPr lang="en-GB" dirty="0">
                <a:solidFill>
                  <a:srgbClr val="000000"/>
                </a:solidFill>
              </a:rPr>
              <a:t>“I have three. Two brothers and a sister.”</a:t>
            </a:r>
          </a:p>
        </p:txBody>
      </p:sp>
      <p:pic>
        <p:nvPicPr>
          <p:cNvPr id="30" name="Picture 29" descr="A picture containing computer, orange, colorful, computer&#10;&#10;Description automatically generated">
            <a:extLst>
              <a:ext uri="{FF2B5EF4-FFF2-40B4-BE49-F238E27FC236}">
                <a16:creationId xmlns:a16="http://schemas.microsoft.com/office/drawing/2014/main" id="{63EA90F9-F2E3-5F41-BFCF-EBC1CE86FBB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40" name="Picture 39">
            <a:extLst>
              <a:ext uri="{FF2B5EF4-FFF2-40B4-BE49-F238E27FC236}">
                <a16:creationId xmlns:a16="http://schemas.microsoft.com/office/drawing/2014/main" id="{67418C7A-E7DE-124B-ADC7-187A1A990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44" name="Picture 43">
            <a:extLst>
              <a:ext uri="{FF2B5EF4-FFF2-40B4-BE49-F238E27FC236}">
                <a16:creationId xmlns:a16="http://schemas.microsoft.com/office/drawing/2014/main" id="{32B2AFD2-98D3-3B4D-913D-DDAB6C654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0827" y="4393073"/>
            <a:ext cx="1568151" cy="1108864"/>
          </a:xfrm>
          <a:prstGeom prst="rect">
            <a:avLst/>
          </a:prstGeom>
        </p:spPr>
      </p:pic>
      <p:pic>
        <p:nvPicPr>
          <p:cNvPr id="47" name="Picture 46">
            <a:extLst>
              <a:ext uri="{FF2B5EF4-FFF2-40B4-BE49-F238E27FC236}">
                <a16:creationId xmlns:a16="http://schemas.microsoft.com/office/drawing/2014/main" id="{A736A5D1-2EEC-094F-BF3A-A3C603B977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946" y="3595623"/>
            <a:ext cx="1616885" cy="1143325"/>
          </a:xfrm>
          <a:prstGeom prst="rect">
            <a:avLst/>
          </a:prstGeom>
        </p:spPr>
      </p:pic>
      <p:pic>
        <p:nvPicPr>
          <p:cNvPr id="51" name="Picture 50">
            <a:extLst>
              <a:ext uri="{FF2B5EF4-FFF2-40B4-BE49-F238E27FC236}">
                <a16:creationId xmlns:a16="http://schemas.microsoft.com/office/drawing/2014/main" id="{14DFA2BE-4BE8-4E43-AFA0-52E92C28E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6611" y="4947505"/>
            <a:ext cx="1746238" cy="1234794"/>
          </a:xfrm>
          <a:prstGeom prst="rect">
            <a:avLst/>
          </a:prstGeom>
        </p:spPr>
      </p:pic>
      <p:grpSp>
        <p:nvGrpSpPr>
          <p:cNvPr id="33" name="Group 32">
            <a:extLst>
              <a:ext uri="{FF2B5EF4-FFF2-40B4-BE49-F238E27FC236}">
                <a16:creationId xmlns:a16="http://schemas.microsoft.com/office/drawing/2014/main" id="{CA998FE4-DB95-2F44-BA27-5F3E2E36F980}"/>
              </a:ext>
            </a:extLst>
          </p:cNvPr>
          <p:cNvGrpSpPr/>
          <p:nvPr/>
        </p:nvGrpSpPr>
        <p:grpSpPr>
          <a:xfrm>
            <a:off x="7030939" y="5827796"/>
            <a:ext cx="1896932" cy="422405"/>
            <a:chOff x="7003229" y="5772376"/>
            <a:chExt cx="1896932" cy="422405"/>
          </a:xfrm>
        </p:grpSpPr>
        <p:sp>
          <p:nvSpPr>
            <p:cNvPr id="34" name="Rectangle 33">
              <a:hlinkClick r:id="rId6" action="ppaction://hlinksldjump"/>
              <a:extLst>
                <a:ext uri="{FF2B5EF4-FFF2-40B4-BE49-F238E27FC236}">
                  <a16:creationId xmlns:a16="http://schemas.microsoft.com/office/drawing/2014/main" id="{3DE26B97-B917-FC47-9C12-8027690CA072}"/>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35" name="Straight Arrow Connector 34">
              <a:extLst>
                <a:ext uri="{FF2B5EF4-FFF2-40B4-BE49-F238E27FC236}">
                  <a16:creationId xmlns:a16="http://schemas.microsoft.com/office/drawing/2014/main" id="{9D70CB01-9718-6649-AE0E-8019CB8AA15E}"/>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itle 20">
            <a:extLst>
              <a:ext uri="{FF2B5EF4-FFF2-40B4-BE49-F238E27FC236}">
                <a16:creationId xmlns:a16="http://schemas.microsoft.com/office/drawing/2014/main" id="{C5937024-3CC9-AF41-9C98-A94E55914263}"/>
              </a:ext>
            </a:extLst>
          </p:cNvPr>
          <p:cNvSpPr txBox="1">
            <a:spLocks/>
          </p:cNvSpPr>
          <p:nvPr/>
        </p:nvSpPr>
        <p:spPr>
          <a:xfrm>
            <a:off x="5413451" y="472429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Why</a:t>
            </a:r>
          </a:p>
        </p:txBody>
      </p:sp>
      <p:sp>
        <p:nvSpPr>
          <p:cNvPr id="48" name="Title 20">
            <a:extLst>
              <a:ext uri="{FF2B5EF4-FFF2-40B4-BE49-F238E27FC236}">
                <a16:creationId xmlns:a16="http://schemas.microsoft.com/office/drawing/2014/main" id="{1389AE49-04F3-AB4B-ADDA-8EB58858B3FF}"/>
              </a:ext>
            </a:extLst>
          </p:cNvPr>
          <p:cNvSpPr txBox="1">
            <a:spLocks/>
          </p:cNvSpPr>
          <p:nvPr/>
        </p:nvSpPr>
        <p:spPr>
          <a:xfrm>
            <a:off x="4646730" y="3842270"/>
            <a:ext cx="2141081"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many</a:t>
            </a:r>
          </a:p>
        </p:txBody>
      </p:sp>
      <p:sp>
        <p:nvSpPr>
          <p:cNvPr id="52" name="Title 20">
            <a:extLst>
              <a:ext uri="{FF2B5EF4-FFF2-40B4-BE49-F238E27FC236}">
                <a16:creationId xmlns:a16="http://schemas.microsoft.com/office/drawing/2014/main" id="{63EA1B74-9FEC-AD4D-BBF8-3276C0EE1049}"/>
              </a:ext>
            </a:extLst>
          </p:cNvPr>
          <p:cNvSpPr txBox="1">
            <a:spLocks/>
          </p:cNvSpPr>
          <p:nvPr/>
        </p:nvSpPr>
        <p:spPr>
          <a:xfrm>
            <a:off x="5758705" y="5292005"/>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pic>
        <p:nvPicPr>
          <p:cNvPr id="49" name="Picture 48">
            <a:extLst>
              <a:ext uri="{FF2B5EF4-FFF2-40B4-BE49-F238E27FC236}">
                <a16:creationId xmlns:a16="http://schemas.microsoft.com/office/drawing/2014/main" id="{D176D4EB-26FC-0242-A771-34D6242609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577" t="-2212" r="-5896" b="-372"/>
          <a:stretch/>
        </p:blipFill>
        <p:spPr>
          <a:xfrm flipH="1">
            <a:off x="4595847" y="4154741"/>
            <a:ext cx="1746260" cy="2184481"/>
          </a:xfrm>
          <a:prstGeom prst="rect">
            <a:avLst/>
          </a:prstGeom>
        </p:spPr>
      </p:pic>
      <p:sp>
        <p:nvSpPr>
          <p:cNvPr id="23" name="Rectangle 22"/>
          <p:cNvSpPr/>
          <p:nvPr/>
        </p:nvSpPr>
        <p:spPr>
          <a:xfrm>
            <a:off x="5583485" y="4720736"/>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717860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7 3.7037E-6 L 0.04826 -0.10857 C 0.06962 -0.15764 0.07083 -0.24051 0.04601 -0.26297 L -0.00712 -0.30232 " pathEditMode="relative" rAng="18060000" ptsTypes="AAAA">
                                      <p:cBhvr>
                                        <p:cTn id="6" dur="2000" fill="hold"/>
                                        <p:tgtEl>
                                          <p:spTgt spid="49"/>
                                        </p:tgtEl>
                                        <p:attrNameLst>
                                          <p:attrName>ppt_x</p:attrName>
                                          <p:attrName>ppt_y</p:attrName>
                                        </p:attrNameLst>
                                      </p:cBhvr>
                                      <p:rCtr x="-313" y="-15231"/>
                                    </p:animMotion>
                                  </p:childTnLst>
                                </p:cTn>
                              </p:par>
                              <p:par>
                                <p:cTn id="7" presetID="1" presetClass="entr" presetSubtype="0" fill="hold" nodeType="withEffect">
                                  <p:stCondLst>
                                    <p:cond delay="200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8</a:t>
            </a:r>
          </a:p>
        </p:txBody>
      </p:sp>
      <p:sp>
        <p:nvSpPr>
          <p:cNvPr id="5" name="Rectangle 4">
            <a:extLst>
              <a:ext uri="{FF2B5EF4-FFF2-40B4-BE49-F238E27FC236}">
                <a16:creationId xmlns:a16="http://schemas.microsoft.com/office/drawing/2014/main" id="{AA90BB8B-2AF3-864A-BC2B-E6F70C624207}"/>
              </a:ext>
            </a:extLst>
          </p:cNvPr>
          <p:cNvSpPr/>
          <p:nvPr/>
        </p:nvSpPr>
        <p:spPr>
          <a:xfrm>
            <a:off x="2521673" y="1694720"/>
            <a:ext cx="4091123"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’s this in English?”</a:t>
            </a:r>
          </a:p>
        </p:txBody>
      </p:sp>
      <p:sp>
        <p:nvSpPr>
          <p:cNvPr id="6" name="Rectangle 5">
            <a:extLst>
              <a:ext uri="{FF2B5EF4-FFF2-40B4-BE49-F238E27FC236}">
                <a16:creationId xmlns:a16="http://schemas.microsoft.com/office/drawing/2014/main" id="{03C5C8FF-22E8-2541-9F32-A72876064472}"/>
              </a:ext>
            </a:extLst>
          </p:cNvPr>
          <p:cNvSpPr/>
          <p:nvPr/>
        </p:nvSpPr>
        <p:spPr>
          <a:xfrm>
            <a:off x="3088523" y="2310681"/>
            <a:ext cx="1656113"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“It’s a pencil.”</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C749589D-10A6-954F-BF75-10FC4A4A1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459" y="4276185"/>
            <a:ext cx="1746238" cy="1234794"/>
          </a:xfrm>
          <a:prstGeom prst="rect">
            <a:avLst/>
          </a:prstGeom>
        </p:spPr>
      </p:pic>
      <p:pic>
        <p:nvPicPr>
          <p:cNvPr id="42" name="Picture 41">
            <a:extLst>
              <a:ext uri="{FF2B5EF4-FFF2-40B4-BE49-F238E27FC236}">
                <a16:creationId xmlns:a16="http://schemas.microsoft.com/office/drawing/2014/main" id="{7651201E-CF2D-D144-AE2E-D96075FF9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946" y="3595623"/>
            <a:ext cx="1616885" cy="1143325"/>
          </a:xfrm>
          <a:prstGeom prst="rect">
            <a:avLst/>
          </a:prstGeom>
        </p:spPr>
      </p:pic>
      <p:pic>
        <p:nvPicPr>
          <p:cNvPr id="55" name="Picture 54">
            <a:extLst>
              <a:ext uri="{FF2B5EF4-FFF2-40B4-BE49-F238E27FC236}">
                <a16:creationId xmlns:a16="http://schemas.microsoft.com/office/drawing/2014/main" id="{7B21181F-DD3D-DB41-841C-42365807FC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0695" y="3909808"/>
            <a:ext cx="1595690" cy="1128339"/>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sp>
        <p:nvSpPr>
          <p:cNvPr id="31" name="Title 20">
            <a:extLst>
              <a:ext uri="{FF2B5EF4-FFF2-40B4-BE49-F238E27FC236}">
                <a16:creationId xmlns:a16="http://schemas.microsoft.com/office/drawing/2014/main" id="{EE5107B8-B39E-8441-AE92-7E8A8FEA005D}"/>
              </a:ext>
            </a:extLst>
          </p:cNvPr>
          <p:cNvSpPr txBox="1">
            <a:spLocks/>
          </p:cNvSpPr>
          <p:nvPr/>
        </p:nvSpPr>
        <p:spPr>
          <a:xfrm>
            <a:off x="4690190" y="4620685"/>
            <a:ext cx="1285385"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sp>
        <p:nvSpPr>
          <p:cNvPr id="56" name="Title 20">
            <a:extLst>
              <a:ext uri="{FF2B5EF4-FFF2-40B4-BE49-F238E27FC236}">
                <a16:creationId xmlns:a16="http://schemas.microsoft.com/office/drawing/2014/main" id="{EFB2B649-47C6-9C48-A74F-7F84ABBCBFCD}"/>
              </a:ext>
            </a:extLst>
          </p:cNvPr>
          <p:cNvSpPr txBox="1">
            <a:spLocks/>
          </p:cNvSpPr>
          <p:nvPr/>
        </p:nvSpPr>
        <p:spPr>
          <a:xfrm>
            <a:off x="5993737" y="4187818"/>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sp>
        <p:nvSpPr>
          <p:cNvPr id="37" name="Title 20">
            <a:extLst>
              <a:ext uri="{FF2B5EF4-FFF2-40B4-BE49-F238E27FC236}">
                <a16:creationId xmlns:a16="http://schemas.microsoft.com/office/drawing/2014/main" id="{C975620D-D704-3341-AEFA-9446A49F9378}"/>
              </a:ext>
            </a:extLst>
          </p:cNvPr>
          <p:cNvSpPr txBox="1">
            <a:spLocks/>
          </p:cNvSpPr>
          <p:nvPr/>
        </p:nvSpPr>
        <p:spPr>
          <a:xfrm>
            <a:off x="5860262" y="496329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577" t="-2212" r="-5896" b="-372"/>
          <a:stretch/>
        </p:blipFill>
        <p:spPr>
          <a:xfrm flipH="1">
            <a:off x="4618966" y="2177099"/>
            <a:ext cx="1746260" cy="218448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776" y="-2"/>
            <a:ext cx="9144000" cy="6858001"/>
          </a:xfrm>
          <a:prstGeom prst="rect">
            <a:avLst/>
          </a:prstGeom>
        </p:spPr>
      </p:pic>
    </p:spTree>
    <p:extLst>
      <p:ext uri="{BB962C8B-B14F-4D97-AF65-F5344CB8AC3E}">
        <p14:creationId xmlns:p14="http://schemas.microsoft.com/office/powerpoint/2010/main" val="4015659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8.33333E-7 -3.33333E-6 L -0.00938 0.02223 C -0.01302 0.03264 0.01215 0.06991 0.04219 0.09422 L 0.10312 0.14236 " pathEditMode="relative" rAng="18060000" ptsTypes="AAAA">
                                      <p:cBhvr>
                                        <p:cTn id="6" dur="2000" fill="hold"/>
                                        <p:tgtEl>
                                          <p:spTgt spid="57"/>
                                        </p:tgtEl>
                                        <p:attrNameLst>
                                          <p:attrName>ppt_x</p:attrName>
                                          <p:attrName>ppt_y</p:attrName>
                                        </p:attrNameLst>
                                      </p:cBhvr>
                                      <p:rCtr x="5139" y="7153"/>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56"/>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9</a:t>
            </a:r>
          </a:p>
        </p:txBody>
      </p:sp>
      <p:sp>
        <p:nvSpPr>
          <p:cNvPr id="5" name="Rectangle 4">
            <a:extLst>
              <a:ext uri="{FF2B5EF4-FFF2-40B4-BE49-F238E27FC236}">
                <a16:creationId xmlns:a16="http://schemas.microsoft.com/office/drawing/2014/main" id="{AA90BB8B-2AF3-864A-BC2B-E6F70C624207}"/>
              </a:ext>
            </a:extLst>
          </p:cNvPr>
          <p:cNvSpPr/>
          <p:nvPr/>
        </p:nvSpPr>
        <p:spPr>
          <a:xfrm>
            <a:off x="2660621" y="1671842"/>
            <a:ext cx="381322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are you today?”</a:t>
            </a:r>
          </a:p>
        </p:txBody>
      </p:sp>
      <p:sp>
        <p:nvSpPr>
          <p:cNvPr id="6" name="Rectangle 5">
            <a:extLst>
              <a:ext uri="{FF2B5EF4-FFF2-40B4-BE49-F238E27FC236}">
                <a16:creationId xmlns:a16="http://schemas.microsoft.com/office/drawing/2014/main" id="{03C5C8FF-22E8-2541-9F32-A72876064472}"/>
              </a:ext>
            </a:extLst>
          </p:cNvPr>
          <p:cNvSpPr/>
          <p:nvPr/>
        </p:nvSpPr>
        <p:spPr>
          <a:xfrm>
            <a:off x="3509407" y="2275533"/>
            <a:ext cx="2115655"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“I’m well, thanks!”</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pic>
        <p:nvPicPr>
          <p:cNvPr id="30" name="Picture 29">
            <a:extLst>
              <a:ext uri="{FF2B5EF4-FFF2-40B4-BE49-F238E27FC236}">
                <a16:creationId xmlns:a16="http://schemas.microsoft.com/office/drawing/2014/main" id="{DBF3D1C8-124E-B548-8E9F-DAAD4F1708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2791" y="3738775"/>
            <a:ext cx="1474421" cy="1042586"/>
          </a:xfrm>
          <a:prstGeom prst="rect">
            <a:avLst/>
          </a:prstGeom>
        </p:spPr>
      </p:pic>
      <p:pic>
        <p:nvPicPr>
          <p:cNvPr id="40" name="Picture 39">
            <a:extLst>
              <a:ext uri="{FF2B5EF4-FFF2-40B4-BE49-F238E27FC236}">
                <a16:creationId xmlns:a16="http://schemas.microsoft.com/office/drawing/2014/main" id="{45BA6C19-F2DC-E145-A772-306E3D2DB6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2222" y="4244749"/>
            <a:ext cx="1668101" cy="1179540"/>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6"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itle 20">
            <a:extLst>
              <a:ext uri="{FF2B5EF4-FFF2-40B4-BE49-F238E27FC236}">
                <a16:creationId xmlns:a16="http://schemas.microsoft.com/office/drawing/2014/main" id="{BF53CE07-0CEF-CD45-B9D5-1BB087124505}"/>
              </a:ext>
            </a:extLst>
          </p:cNvPr>
          <p:cNvSpPr txBox="1">
            <a:spLocks/>
          </p:cNvSpPr>
          <p:nvPr/>
        </p:nvSpPr>
        <p:spPr>
          <a:xfrm>
            <a:off x="6445555" y="394298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many</a:t>
            </a:r>
          </a:p>
        </p:txBody>
      </p:sp>
      <p:sp>
        <p:nvSpPr>
          <p:cNvPr id="41" name="Title 20">
            <a:extLst>
              <a:ext uri="{FF2B5EF4-FFF2-40B4-BE49-F238E27FC236}">
                <a16:creationId xmlns:a16="http://schemas.microsoft.com/office/drawing/2014/main" id="{9C0CD45F-1357-2243-9A7C-81B9DAADFA08}"/>
              </a:ext>
            </a:extLst>
          </p:cNvPr>
          <p:cNvSpPr txBox="1">
            <a:spLocks/>
          </p:cNvSpPr>
          <p:nvPr/>
        </p:nvSpPr>
        <p:spPr>
          <a:xfrm>
            <a:off x="6920451" y="4544583"/>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old</a:t>
            </a: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5902070" y="5615820"/>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577" t="-2212" r="-5896" b="-372"/>
          <a:stretch/>
        </p:blipFill>
        <p:spPr>
          <a:xfrm flipH="1">
            <a:off x="5508755" y="3195233"/>
            <a:ext cx="1746260" cy="2184481"/>
          </a:xfrm>
          <a:prstGeom prst="rect">
            <a:avLst/>
          </a:prstGeom>
        </p:spPr>
      </p:pic>
      <p:sp>
        <p:nvSpPr>
          <p:cNvPr id="28" name="Rectangle 27"/>
          <p:cNvSpPr/>
          <p:nvPr/>
        </p:nvSpPr>
        <p:spPr>
          <a:xfrm>
            <a:off x="6649769" y="4015349"/>
            <a:ext cx="1666917"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677304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33333E-6 0.00046 L -0.00747 0.03426 C -0.01181 0.04861 -0.01476 0.06806 -0.00782 0.07176 L 0.00711 0.07917 " pathEditMode="relative" rAng="17520000" ptsTypes="AAAA">
                                      <p:cBhvr>
                                        <p:cTn id="6" dur="2000" fill="hold"/>
                                        <p:tgtEl>
                                          <p:spTgt spid="57"/>
                                        </p:tgtEl>
                                        <p:attrNameLst>
                                          <p:attrName>ppt_x</p:attrName>
                                          <p:attrName>ppt_y</p:attrName>
                                        </p:attrNameLst>
                                      </p:cBhvr>
                                      <p:rCtr x="347" y="3958"/>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9" restart="whenNotActive" fill="hold" evtFilter="cancelBubble" nodeType="interactiveSeq">
                <p:stCondLst>
                  <p:cond evt="onClick" delay="0">
                    <p:tgtEl>
                      <p:spTgt spid="4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10</a:t>
            </a:r>
          </a:p>
        </p:txBody>
      </p:sp>
      <p:sp>
        <p:nvSpPr>
          <p:cNvPr id="5" name="Rectangle 4">
            <a:extLst>
              <a:ext uri="{FF2B5EF4-FFF2-40B4-BE49-F238E27FC236}">
                <a16:creationId xmlns:a16="http://schemas.microsoft.com/office/drawing/2014/main" id="{AA90BB8B-2AF3-864A-BC2B-E6F70C624207}"/>
              </a:ext>
            </a:extLst>
          </p:cNvPr>
          <p:cNvSpPr/>
          <p:nvPr/>
        </p:nvSpPr>
        <p:spPr>
          <a:xfrm>
            <a:off x="2382075" y="1671191"/>
            <a:ext cx="437031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do you know Monty?”</a:t>
            </a:r>
          </a:p>
        </p:txBody>
      </p:sp>
      <p:sp>
        <p:nvSpPr>
          <p:cNvPr id="6" name="Rectangle 5">
            <a:extLst>
              <a:ext uri="{FF2B5EF4-FFF2-40B4-BE49-F238E27FC236}">
                <a16:creationId xmlns:a16="http://schemas.microsoft.com/office/drawing/2014/main" id="{03C5C8FF-22E8-2541-9F32-A72876064472}"/>
              </a:ext>
            </a:extLst>
          </p:cNvPr>
          <p:cNvSpPr/>
          <p:nvPr/>
        </p:nvSpPr>
        <p:spPr>
          <a:xfrm>
            <a:off x="3099160" y="2238969"/>
            <a:ext cx="293614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 know him from school.”</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527" y="4342004"/>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0609" y="3607018"/>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4"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6576151" y="4673229"/>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6793233" y="3938243"/>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sp>
        <p:nvSpPr>
          <p:cNvPr id="31" name="Title 20">
            <a:extLst>
              <a:ext uri="{FF2B5EF4-FFF2-40B4-BE49-F238E27FC236}">
                <a16:creationId xmlns:a16="http://schemas.microsoft.com/office/drawing/2014/main" id="{D45AA8C9-910D-4140-A645-B53AB6519E86}"/>
              </a:ext>
            </a:extLst>
          </p:cNvPr>
          <p:cNvSpPr txBox="1">
            <a:spLocks/>
          </p:cNvSpPr>
          <p:nvPr/>
        </p:nvSpPr>
        <p:spPr>
          <a:xfrm>
            <a:off x="6015732" y="3408441"/>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77" t="-2212" r="-5896" b="-372"/>
          <a:stretch/>
        </p:blipFill>
        <p:spPr>
          <a:xfrm flipH="1">
            <a:off x="5591343" y="3775489"/>
            <a:ext cx="1746260" cy="2184481"/>
          </a:xfrm>
          <a:prstGeom prst="rect">
            <a:avLst/>
          </a:prstGeom>
        </p:spPr>
      </p:pic>
      <p:sp>
        <p:nvSpPr>
          <p:cNvPr id="23" name="Rectangle 22"/>
          <p:cNvSpPr/>
          <p:nvPr/>
        </p:nvSpPr>
        <p:spPr>
          <a:xfrm>
            <a:off x="6997390" y="3913397"/>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768914" y="4670485"/>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124700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7 0.00023 L 0.03559 -0.14305 C 0.05417 -0.20463 0.07136 -0.28657 0.05209 -0.2956 L 0.01112 -0.31458 " pathEditMode="relative" rAng="17520000" ptsTypes="AAAA">
                                      <p:cBhvr>
                                        <p:cTn id="6" dur="2000" fill="hold"/>
                                        <p:tgtEl>
                                          <p:spTgt spid="57"/>
                                        </p:tgtEl>
                                        <p:attrNameLst>
                                          <p:attrName>ppt_x</p:attrName>
                                          <p:attrName>ppt_y</p:attrName>
                                        </p:attrNameLst>
                                      </p:cBhvr>
                                      <p:rCtr x="608" y="-15926"/>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11</a:t>
            </a:r>
          </a:p>
        </p:txBody>
      </p:sp>
      <p:sp>
        <p:nvSpPr>
          <p:cNvPr id="5" name="Rectangle 4">
            <a:extLst>
              <a:ext uri="{FF2B5EF4-FFF2-40B4-BE49-F238E27FC236}">
                <a16:creationId xmlns:a16="http://schemas.microsoft.com/office/drawing/2014/main" id="{AA90BB8B-2AF3-864A-BC2B-E6F70C624207}"/>
              </a:ext>
            </a:extLst>
          </p:cNvPr>
          <p:cNvSpPr/>
          <p:nvPr/>
        </p:nvSpPr>
        <p:spPr>
          <a:xfrm>
            <a:off x="1093741" y="1560571"/>
            <a:ext cx="545241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do you usually go on holiday?”</a:t>
            </a:r>
          </a:p>
        </p:txBody>
      </p:sp>
      <p:sp>
        <p:nvSpPr>
          <p:cNvPr id="6" name="Rectangle 5">
            <a:extLst>
              <a:ext uri="{FF2B5EF4-FFF2-40B4-BE49-F238E27FC236}">
                <a16:creationId xmlns:a16="http://schemas.microsoft.com/office/drawing/2014/main" id="{03C5C8FF-22E8-2541-9F32-A72876064472}"/>
              </a:ext>
            </a:extLst>
          </p:cNvPr>
          <p:cNvSpPr/>
          <p:nvPr/>
        </p:nvSpPr>
        <p:spPr>
          <a:xfrm>
            <a:off x="1854058" y="2132472"/>
            <a:ext cx="393177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 normally go on holiday in July.”</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2021" y="4005371"/>
            <a:ext cx="1568151" cy="1108864"/>
          </a:xfrm>
          <a:prstGeom prst="rect">
            <a:avLst/>
          </a:prstGeom>
        </p:spPr>
      </p:pic>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103" y="2711248"/>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7137224" y="3780603"/>
            <a:ext cx="165918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When</a:t>
            </a: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6204645" y="433659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276425" y="3031322"/>
            <a:ext cx="1629144"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Where</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77" t="-2212" r="-5896" b="-372"/>
          <a:stretch/>
        </p:blipFill>
        <p:spPr>
          <a:xfrm flipH="1">
            <a:off x="5907816" y="1536947"/>
            <a:ext cx="1746260" cy="2184481"/>
          </a:xfrm>
          <a:prstGeom prst="rect">
            <a:avLst/>
          </a:prstGeom>
        </p:spPr>
      </p:pic>
      <p:sp>
        <p:nvSpPr>
          <p:cNvPr id="23" name="Rectangle 22"/>
          <p:cNvSpPr/>
          <p:nvPr/>
        </p:nvSpPr>
        <p:spPr>
          <a:xfrm>
            <a:off x="7437120" y="2989511"/>
            <a:ext cx="1280322" cy="38969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880908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69 -0.00023 L 0.00799 0.00857 C 0.00782 0.01019 0.01684 0.0176 0.04549 0.03287 L 0.10591 0.06528 " pathEditMode="relative" rAng="17520000" ptsTypes="AAAA">
                                      <p:cBhvr>
                                        <p:cTn id="6" dur="2000" fill="hold"/>
                                        <p:tgtEl>
                                          <p:spTgt spid="57"/>
                                        </p:tgtEl>
                                        <p:attrNameLst>
                                          <p:attrName>ppt_x</p:attrName>
                                          <p:attrName>ppt_y</p:attrName>
                                        </p:attrNameLst>
                                      </p:cBhvr>
                                      <p:rCtr x="5330" y="3287"/>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12</a:t>
            </a:r>
          </a:p>
        </p:txBody>
      </p:sp>
      <p:sp>
        <p:nvSpPr>
          <p:cNvPr id="5" name="Rectangle 4">
            <a:extLst>
              <a:ext uri="{FF2B5EF4-FFF2-40B4-BE49-F238E27FC236}">
                <a16:creationId xmlns:a16="http://schemas.microsoft.com/office/drawing/2014/main" id="{AA90BB8B-2AF3-864A-BC2B-E6F70C624207}"/>
              </a:ext>
            </a:extLst>
          </p:cNvPr>
          <p:cNvSpPr/>
          <p:nvPr/>
        </p:nvSpPr>
        <p:spPr>
          <a:xfrm>
            <a:off x="1789527" y="1614424"/>
            <a:ext cx="5555415"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students are there in your school?”</a:t>
            </a:r>
          </a:p>
        </p:txBody>
      </p:sp>
      <p:sp>
        <p:nvSpPr>
          <p:cNvPr id="6" name="Rectangle 5">
            <a:extLst>
              <a:ext uri="{FF2B5EF4-FFF2-40B4-BE49-F238E27FC236}">
                <a16:creationId xmlns:a16="http://schemas.microsoft.com/office/drawing/2014/main" id="{03C5C8FF-22E8-2541-9F32-A72876064472}"/>
              </a:ext>
            </a:extLst>
          </p:cNvPr>
          <p:cNvSpPr/>
          <p:nvPr/>
        </p:nvSpPr>
        <p:spPr>
          <a:xfrm>
            <a:off x="2601344" y="2176710"/>
            <a:ext cx="393177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“There are more than five hundred.”</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0991" y="4258593"/>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460" y="3906972"/>
            <a:ext cx="1568151" cy="1108864"/>
          </a:xfrm>
          <a:prstGeom prst="rect">
            <a:avLst/>
          </a:prstGeom>
        </p:spPr>
      </p:pic>
      <p:pic>
        <p:nvPicPr>
          <p:cNvPr id="28" name="Picture 27">
            <a:extLst>
              <a:ext uri="{FF2B5EF4-FFF2-40B4-BE49-F238E27FC236}">
                <a16:creationId xmlns:a16="http://schemas.microsoft.com/office/drawing/2014/main" id="{0A20D30E-3FA7-7247-8FF2-6C5645DD4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1063" y="4760074"/>
            <a:ext cx="1762292" cy="1246144"/>
          </a:xfrm>
          <a:prstGeom prst="rect">
            <a:avLst/>
          </a:prstGeom>
        </p:spPr>
      </p:pic>
      <p:grpSp>
        <p:nvGrpSpPr>
          <p:cNvPr id="31" name="Group 30">
            <a:extLst>
              <a:ext uri="{FF2B5EF4-FFF2-40B4-BE49-F238E27FC236}">
                <a16:creationId xmlns:a16="http://schemas.microsoft.com/office/drawing/2014/main" id="{4CACD9BD-AC15-0D45-9987-8CA4C4FA016A}"/>
              </a:ext>
            </a:extLst>
          </p:cNvPr>
          <p:cNvGrpSpPr/>
          <p:nvPr/>
        </p:nvGrpSpPr>
        <p:grpSpPr>
          <a:xfrm>
            <a:off x="7030939" y="5827796"/>
            <a:ext cx="1896932" cy="422405"/>
            <a:chOff x="7003229" y="5772376"/>
            <a:chExt cx="1896932" cy="422405"/>
          </a:xfrm>
        </p:grpSpPr>
        <p:sp>
          <p:nvSpPr>
            <p:cNvPr id="33" name="Rectangle 32">
              <a:hlinkClick r:id="rId5" action="ppaction://hlinksldjump"/>
              <a:extLst>
                <a:ext uri="{FF2B5EF4-FFF2-40B4-BE49-F238E27FC236}">
                  <a16:creationId xmlns:a16="http://schemas.microsoft.com/office/drawing/2014/main" id="{D8353D09-8F3D-364A-8B87-F77788D56898}"/>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endParaRPr lang="en-GB" b="1" dirty="0">
                <a:solidFill>
                  <a:schemeClr val="bg1"/>
                </a:solidFill>
              </a:endParaRPr>
            </a:p>
          </p:txBody>
        </p:sp>
        <p:cxnSp>
          <p:nvCxnSpPr>
            <p:cNvPr id="39" name="Straight Arrow Connector 38">
              <a:extLst>
                <a:ext uri="{FF2B5EF4-FFF2-40B4-BE49-F238E27FC236}">
                  <a16:creationId xmlns:a16="http://schemas.microsoft.com/office/drawing/2014/main" id="{24346BF6-C72B-A947-8A20-DE46ED9F06BD}"/>
                </a:ext>
              </a:extLst>
            </p:cNvPr>
            <p:cNvCxnSpPr>
              <a:cxnSpLocks/>
            </p:cNvCxnSpPr>
            <p:nvPr/>
          </p:nvCxnSpPr>
          <p:spPr>
            <a:xfrm>
              <a:off x="7121581" y="5992009"/>
              <a:ext cx="169496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itle 20">
            <a:extLst>
              <a:ext uri="{FF2B5EF4-FFF2-40B4-BE49-F238E27FC236}">
                <a16:creationId xmlns:a16="http://schemas.microsoft.com/office/drawing/2014/main" id="{9116E80C-F0C9-D944-97BB-0F0D5791D2BF}"/>
              </a:ext>
            </a:extLst>
          </p:cNvPr>
          <p:cNvSpPr txBox="1">
            <a:spLocks/>
          </p:cNvSpPr>
          <p:nvPr/>
        </p:nvSpPr>
        <p:spPr>
          <a:xfrm>
            <a:off x="6753615" y="458981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957168" y="427616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sp>
        <p:nvSpPr>
          <p:cNvPr id="30" name="Title 20">
            <a:extLst>
              <a:ext uri="{FF2B5EF4-FFF2-40B4-BE49-F238E27FC236}">
                <a16:creationId xmlns:a16="http://schemas.microsoft.com/office/drawing/2014/main" id="{81981C6F-D1C1-A04D-8301-4C916D33676F}"/>
              </a:ext>
            </a:extLst>
          </p:cNvPr>
          <p:cNvSpPr txBox="1">
            <a:spLocks/>
          </p:cNvSpPr>
          <p:nvPr/>
        </p:nvSpPr>
        <p:spPr>
          <a:xfrm>
            <a:off x="7305299" y="5076653"/>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many</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577" t="-2212" r="-5896" b="-372"/>
          <a:stretch/>
        </p:blipFill>
        <p:spPr>
          <a:xfrm flipH="1">
            <a:off x="6878649" y="1982976"/>
            <a:ext cx="1746260" cy="218448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487650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05556E-6 3.7037E-7 L 0.00035 0.02315 C -0.00243 0.02616 0.00104 0.04676 0.02466 0.0963 L 0.07361 0.20093 " pathEditMode="relative" rAng="19680000" ptsTypes="AAAA">
                                      <p:cBhvr>
                                        <p:cTn id="6" dur="2000" fill="hold"/>
                                        <p:tgtEl>
                                          <p:spTgt spid="57"/>
                                        </p:tgtEl>
                                        <p:attrNameLst>
                                          <p:attrName>ppt_x</p:attrName>
                                          <p:attrName>ppt_y</p:attrName>
                                        </p:attrNameLst>
                                      </p:cBhvr>
                                      <p:rCtr x="3681" y="10046"/>
                                    </p:animMotion>
                                  </p:childTnLst>
                                </p:cTn>
                              </p:par>
                              <p:par>
                                <p:cTn id="7" presetID="1" presetClass="entr" presetSubtype="0" fill="hold" nodeType="withEffect">
                                  <p:stCondLst>
                                    <p:cond delay="200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 restart="whenNotActive" fill="hold" evtFilter="cancelBubble" nodeType="interactiveSeq">
                <p:stCondLst>
                  <p:cond evt="onClick" delay="0">
                    <p:tgtEl>
                      <p:spTgt spid="38"/>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F0F0F-3D14-464C-9367-B603135612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3982" y="4504266"/>
            <a:ext cx="4684009" cy="3312136"/>
          </a:xfrm>
          <a:prstGeom prst="rect">
            <a:avLst/>
          </a:prstGeom>
        </p:spPr>
      </p:pic>
      <p:sp>
        <p:nvSpPr>
          <p:cNvPr id="4" name="Title 20">
            <a:extLst>
              <a:ext uri="{FF2B5EF4-FFF2-40B4-BE49-F238E27FC236}">
                <a16:creationId xmlns:a16="http://schemas.microsoft.com/office/drawing/2014/main" id="{1D31BE91-F72B-6C43-A8C6-5CC94697C478}"/>
              </a:ext>
            </a:extLst>
          </p:cNvPr>
          <p:cNvSpPr>
            <a:spLocks noGrp="1"/>
          </p:cNvSpPr>
          <p:nvPr>
            <p:ph type="title"/>
          </p:nvPr>
        </p:nvSpPr>
        <p:spPr>
          <a:xfrm>
            <a:off x="461962" y="904586"/>
            <a:ext cx="8220075" cy="994306"/>
          </a:xfrm>
        </p:spPr>
        <p:txBody>
          <a:bodyPr/>
          <a:lstStyle/>
          <a:p>
            <a:r>
              <a:rPr lang="en-GB" sz="5400" dirty="0">
                <a:solidFill>
                  <a:srgbClr val="F37B46"/>
                </a:solidFill>
              </a:rPr>
              <a:t>Congratulations!</a:t>
            </a:r>
            <a:endParaRPr lang="en-GB" sz="5400" dirty="0">
              <a:solidFill>
                <a:srgbClr val="F37B46"/>
              </a:solidFill>
              <a:latin typeface="+mn-lt"/>
            </a:endParaRPr>
          </a:p>
        </p:txBody>
      </p:sp>
      <p:sp>
        <p:nvSpPr>
          <p:cNvPr id="7" name="Rectangle 6">
            <a:extLst>
              <a:ext uri="{FF2B5EF4-FFF2-40B4-BE49-F238E27FC236}">
                <a16:creationId xmlns:a16="http://schemas.microsoft.com/office/drawing/2014/main" id="{05701661-9B46-ED43-ACA5-71AF4E8D5560}"/>
              </a:ext>
            </a:extLst>
          </p:cNvPr>
          <p:cNvSpPr/>
          <p:nvPr/>
        </p:nvSpPr>
        <p:spPr>
          <a:xfrm>
            <a:off x="3445560" y="2084739"/>
            <a:ext cx="2252878" cy="699404"/>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We made it to the other side!</a:t>
            </a:r>
          </a:p>
        </p:txBody>
      </p:sp>
      <p:pic>
        <p:nvPicPr>
          <p:cNvPr id="9" name="Picture 8">
            <a:extLst>
              <a:ext uri="{FF2B5EF4-FFF2-40B4-BE49-F238E27FC236}">
                <a16:creationId xmlns:a16="http://schemas.microsoft.com/office/drawing/2014/main" id="{108D0A5C-E33B-A940-9765-64FB25665F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4789" y="3336528"/>
            <a:ext cx="4002986" cy="2830574"/>
          </a:xfrm>
          <a:prstGeom prst="rect">
            <a:avLst/>
          </a:prstGeom>
        </p:spPr>
      </p:pic>
      <p:pic>
        <p:nvPicPr>
          <p:cNvPr id="10" name="Picture 9">
            <a:extLst>
              <a:ext uri="{FF2B5EF4-FFF2-40B4-BE49-F238E27FC236}">
                <a16:creationId xmlns:a16="http://schemas.microsoft.com/office/drawing/2014/main" id="{2963C0C3-E684-5649-9A5D-C8D7AD795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067" y="2451277"/>
            <a:ext cx="3247648" cy="2296463"/>
          </a:xfrm>
          <a:prstGeom prst="rect">
            <a:avLst/>
          </a:prstGeom>
        </p:spPr>
      </p:pic>
      <p:sp>
        <p:nvSpPr>
          <p:cNvPr id="2" name="Arc 1">
            <a:extLst>
              <a:ext uri="{FF2B5EF4-FFF2-40B4-BE49-F238E27FC236}">
                <a16:creationId xmlns:a16="http://schemas.microsoft.com/office/drawing/2014/main" id="{D75A7C77-1B53-E74B-83F5-425A4045A5A1}"/>
              </a:ext>
            </a:extLst>
          </p:cNvPr>
          <p:cNvSpPr/>
          <p:nvPr/>
        </p:nvSpPr>
        <p:spPr>
          <a:xfrm rot="17897179">
            <a:off x="1349815" y="2612294"/>
            <a:ext cx="2318411" cy="2909935"/>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927E3F0B-117C-3C42-946B-5A5E27281D12}"/>
              </a:ext>
            </a:extLst>
          </p:cNvPr>
          <p:cNvSpPr/>
          <p:nvPr/>
        </p:nvSpPr>
        <p:spPr>
          <a:xfrm rot="17897179">
            <a:off x="3800505" y="3652002"/>
            <a:ext cx="2828948" cy="3007683"/>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3AAF72D8-A399-7C47-8797-A69FC7FDFCF5}"/>
              </a:ext>
            </a:extLst>
          </p:cNvPr>
          <p:cNvSpPr/>
          <p:nvPr/>
        </p:nvSpPr>
        <p:spPr>
          <a:xfrm rot="17403334">
            <a:off x="-1163354" y="1590946"/>
            <a:ext cx="2114234" cy="2800614"/>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12FD02E9-66A9-F448-82FF-4CC51E0F1A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533663" y="1898892"/>
            <a:ext cx="3342319" cy="4461819"/>
          </a:xfrm>
          <a:prstGeom prst="rect">
            <a:avLst/>
          </a:prstGeom>
        </p:spPr>
      </p:pic>
    </p:spTree>
    <p:extLst>
      <p:ext uri="{BB962C8B-B14F-4D97-AF65-F5344CB8AC3E}">
        <p14:creationId xmlns:p14="http://schemas.microsoft.com/office/powerpoint/2010/main" val="34101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7DDD-CEFC-354D-92A4-292C9F99EEC9}"/>
              </a:ext>
            </a:extLst>
          </p:cNvPr>
          <p:cNvSpPr>
            <a:spLocks noGrp="1"/>
          </p:cNvSpPr>
          <p:nvPr>
            <p:ph type="title"/>
          </p:nvPr>
        </p:nvSpPr>
        <p:spPr>
          <a:xfrm>
            <a:off x="457197" y="657314"/>
            <a:ext cx="8220075" cy="994306"/>
          </a:xfrm>
        </p:spPr>
        <p:txBody>
          <a:bodyPr/>
          <a:lstStyle/>
          <a:p>
            <a:r>
              <a:rPr lang="en-GB" sz="3600" dirty="0"/>
              <a:t>Instructions</a:t>
            </a:r>
            <a:endParaRPr lang="en-US" sz="3600" dirty="0"/>
          </a:p>
        </p:txBody>
      </p:sp>
      <p:sp>
        <p:nvSpPr>
          <p:cNvPr id="3" name="Rectangle 2">
            <a:extLst>
              <a:ext uri="{FF2B5EF4-FFF2-40B4-BE49-F238E27FC236}">
                <a16:creationId xmlns:a16="http://schemas.microsoft.com/office/drawing/2014/main" id="{A2BA4D57-FE24-474C-BE61-BC9DFCD933DC}"/>
              </a:ext>
            </a:extLst>
          </p:cNvPr>
          <p:cNvSpPr/>
          <p:nvPr/>
        </p:nvSpPr>
        <p:spPr>
          <a:xfrm>
            <a:off x="800805" y="1698239"/>
            <a:ext cx="7508146"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r>
              <a:rPr lang="en-GB" dirty="0"/>
              <a:t>Opening the game in 'presentation' mode will make this game clear.</a:t>
            </a:r>
            <a:endParaRPr lang="en-US" dirty="0"/>
          </a:p>
        </p:txBody>
      </p:sp>
      <p:sp>
        <p:nvSpPr>
          <p:cNvPr id="4" name="Rectangle 3">
            <a:extLst>
              <a:ext uri="{FF2B5EF4-FFF2-40B4-BE49-F238E27FC236}">
                <a16:creationId xmlns:a16="http://schemas.microsoft.com/office/drawing/2014/main" id="{2EA7A903-B5C7-6744-966A-2A2141C9DFE8}"/>
              </a:ext>
            </a:extLst>
          </p:cNvPr>
          <p:cNvSpPr/>
          <p:nvPr/>
        </p:nvSpPr>
        <p:spPr>
          <a:xfrm>
            <a:off x="813162" y="2340426"/>
            <a:ext cx="7508146" cy="830997"/>
          </a:xfrm>
          <a:prstGeom prst="rect">
            <a:avLst/>
          </a:prstGeom>
        </p:spPr>
        <p:txBody>
          <a:bodyPr wrap="square" lIns="0" tIns="0" rIns="0" bIns="0">
            <a:spAutoFit/>
          </a:bodyPr>
          <a:lstStyle/>
          <a:p>
            <a:r>
              <a:rPr lang="en-GB" dirty="0"/>
              <a:t>You can choose to revise question words before starting, or start on slide 4. Choosing the correct question word on each slide will enable you to go to the next. If the wrong word is clicked on, you'll be unable to progress.</a:t>
            </a:r>
          </a:p>
        </p:txBody>
      </p:sp>
      <p:pic>
        <p:nvPicPr>
          <p:cNvPr id="5" name="Picture 4">
            <a:extLst>
              <a:ext uri="{FF2B5EF4-FFF2-40B4-BE49-F238E27FC236}">
                <a16:creationId xmlns:a16="http://schemas.microsoft.com/office/drawing/2014/main" id="{AD4F378A-D827-AA48-9D8D-1E760DF4943F}"/>
              </a:ext>
            </a:extLst>
          </p:cNvPr>
          <p:cNvPicPr>
            <a:picLocks noChangeAspect="1"/>
          </p:cNvPicPr>
          <p:nvPr/>
        </p:nvPicPr>
        <p:blipFill rotWithShape="1">
          <a:blip r:embed="rId2">
            <a:extLst>
              <a:ext uri="{28A0092B-C50C-407E-A947-70E740481C1C}">
                <a14:useLocalDpi xmlns:a14="http://schemas.microsoft.com/office/drawing/2010/main"/>
              </a:ext>
            </a:extLst>
          </a:blip>
          <a:srcRect b="16887"/>
          <a:stretch/>
        </p:blipFill>
        <p:spPr>
          <a:xfrm flipH="1">
            <a:off x="2972162" y="3537830"/>
            <a:ext cx="2992432" cy="3320170"/>
          </a:xfrm>
          <a:prstGeom prst="rect">
            <a:avLst/>
          </a:prstGeom>
        </p:spPr>
      </p:pic>
    </p:spTree>
    <p:extLst>
      <p:ext uri="{BB962C8B-B14F-4D97-AF65-F5344CB8AC3E}">
        <p14:creationId xmlns:p14="http://schemas.microsoft.com/office/powerpoint/2010/main" val="21889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stCxn id="12" idx="3"/>
            <a:endCxn id="13" idx="1"/>
          </p:cNvCxnSpPr>
          <p:nvPr/>
        </p:nvCxnSpPr>
        <p:spPr>
          <a:xfrm flipV="1">
            <a:off x="2055300" y="2368345"/>
            <a:ext cx="2709647" cy="3557924"/>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3"/>
            <a:endCxn id="18" idx="1"/>
          </p:cNvCxnSpPr>
          <p:nvPr/>
        </p:nvCxnSpPr>
        <p:spPr>
          <a:xfrm flipV="1">
            <a:off x="2055300" y="4690238"/>
            <a:ext cx="2709647" cy="718699"/>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a:endCxn id="20" idx="1"/>
          </p:cNvCxnSpPr>
          <p:nvPr/>
        </p:nvCxnSpPr>
        <p:spPr>
          <a:xfrm>
            <a:off x="2055300" y="4901441"/>
            <a:ext cx="2709647" cy="947884"/>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a:endCxn id="16" idx="1"/>
          </p:cNvCxnSpPr>
          <p:nvPr/>
        </p:nvCxnSpPr>
        <p:spPr>
          <a:xfrm flipV="1">
            <a:off x="2055301" y="3848377"/>
            <a:ext cx="2709646" cy="548324"/>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3"/>
            <a:endCxn id="15" idx="1"/>
          </p:cNvCxnSpPr>
          <p:nvPr/>
        </p:nvCxnSpPr>
        <p:spPr>
          <a:xfrm flipV="1">
            <a:off x="2055300" y="3325775"/>
            <a:ext cx="2709647" cy="564808"/>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 idx="3"/>
            <a:endCxn id="19" idx="1"/>
          </p:cNvCxnSpPr>
          <p:nvPr/>
        </p:nvCxnSpPr>
        <p:spPr>
          <a:xfrm>
            <a:off x="2055300" y="2396419"/>
            <a:ext cx="2709647" cy="2823474"/>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3"/>
            <a:endCxn id="14" idx="1"/>
          </p:cNvCxnSpPr>
          <p:nvPr/>
        </p:nvCxnSpPr>
        <p:spPr>
          <a:xfrm flipV="1">
            <a:off x="2055300" y="2791867"/>
            <a:ext cx="2709647" cy="100312"/>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3"/>
            <a:endCxn id="17" idx="1"/>
          </p:cNvCxnSpPr>
          <p:nvPr/>
        </p:nvCxnSpPr>
        <p:spPr>
          <a:xfrm>
            <a:off x="2055300" y="3386445"/>
            <a:ext cx="2709647" cy="874302"/>
          </a:xfrm>
          <a:prstGeom prst="line">
            <a:avLst/>
          </a:prstGeom>
          <a:ln w="38100">
            <a:solidFill>
              <a:srgbClr val="FFD75C"/>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89206" y="2185216"/>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what</a:t>
            </a:r>
          </a:p>
        </p:txBody>
      </p:sp>
      <p:sp>
        <p:nvSpPr>
          <p:cNvPr id="21" name="Title 20"/>
          <p:cNvSpPr>
            <a:spLocks noGrp="1"/>
          </p:cNvSpPr>
          <p:nvPr>
            <p:ph type="title"/>
          </p:nvPr>
        </p:nvSpPr>
        <p:spPr/>
        <p:txBody>
          <a:bodyPr/>
          <a:lstStyle/>
          <a:p>
            <a:r>
              <a:rPr lang="en-GB" sz="3600" dirty="0"/>
              <a:t>A Quick Chance to Revise</a:t>
            </a:r>
            <a:endParaRPr lang="en-GB" sz="3600" dirty="0">
              <a:latin typeface="+mn-lt"/>
            </a:endParaRPr>
          </a:p>
        </p:txBody>
      </p:sp>
      <p:sp>
        <p:nvSpPr>
          <p:cNvPr id="5" name="Rectangle 4"/>
          <p:cNvSpPr/>
          <p:nvPr/>
        </p:nvSpPr>
        <p:spPr>
          <a:xfrm>
            <a:off x="755651" y="1377725"/>
            <a:ext cx="7632700" cy="553998"/>
          </a:xfrm>
          <a:prstGeom prst="rect">
            <a:avLst/>
          </a:prstGeom>
        </p:spPr>
        <p:txBody>
          <a:bodyPr wrap="square" lIns="0" tIns="0" rIns="0" bIns="0">
            <a:spAutoFit/>
          </a:bodyPr>
          <a:lstStyle/>
          <a:p>
            <a:pPr algn="ctr"/>
            <a:r>
              <a:rPr lang="en-US" dirty="0"/>
              <a:t>Match the question words to the descriptions of what they’re used for. Click on each question word to check your answer.</a:t>
            </a:r>
            <a:endParaRPr lang="en-GB" dirty="0"/>
          </a:p>
        </p:txBody>
      </p:sp>
      <p:sp>
        <p:nvSpPr>
          <p:cNvPr id="6" name="Rectangle 5"/>
          <p:cNvSpPr/>
          <p:nvPr/>
        </p:nvSpPr>
        <p:spPr>
          <a:xfrm>
            <a:off x="789206" y="2680976"/>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where</a:t>
            </a:r>
          </a:p>
        </p:txBody>
      </p:sp>
      <p:sp>
        <p:nvSpPr>
          <p:cNvPr id="7" name="Rectangle 6"/>
          <p:cNvSpPr/>
          <p:nvPr/>
        </p:nvSpPr>
        <p:spPr>
          <a:xfrm>
            <a:off x="789206" y="3175242"/>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when</a:t>
            </a:r>
          </a:p>
        </p:txBody>
      </p:sp>
      <p:sp>
        <p:nvSpPr>
          <p:cNvPr id="8" name="Rectangle 7"/>
          <p:cNvSpPr/>
          <p:nvPr/>
        </p:nvSpPr>
        <p:spPr>
          <a:xfrm>
            <a:off x="789206" y="3679380"/>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why</a:t>
            </a:r>
          </a:p>
        </p:txBody>
      </p:sp>
      <p:sp>
        <p:nvSpPr>
          <p:cNvPr id="9" name="Rectangle 8"/>
          <p:cNvSpPr/>
          <p:nvPr/>
        </p:nvSpPr>
        <p:spPr>
          <a:xfrm>
            <a:off x="789207" y="4185498"/>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dirty="0"/>
              <a:t>who</a:t>
            </a:r>
            <a:endParaRPr lang="en-GB" dirty="0"/>
          </a:p>
        </p:txBody>
      </p:sp>
      <p:sp>
        <p:nvSpPr>
          <p:cNvPr id="10" name="Rectangle 9"/>
          <p:cNvSpPr/>
          <p:nvPr/>
        </p:nvSpPr>
        <p:spPr>
          <a:xfrm>
            <a:off x="789206" y="4690238"/>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how</a:t>
            </a:r>
          </a:p>
        </p:txBody>
      </p:sp>
      <p:sp>
        <p:nvSpPr>
          <p:cNvPr id="11" name="Rectangle 10"/>
          <p:cNvSpPr/>
          <p:nvPr/>
        </p:nvSpPr>
        <p:spPr>
          <a:xfrm>
            <a:off x="789205" y="5197734"/>
            <a:ext cx="1266095"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how many</a:t>
            </a:r>
          </a:p>
        </p:txBody>
      </p:sp>
      <p:sp>
        <p:nvSpPr>
          <p:cNvPr id="12" name="Rectangle 11"/>
          <p:cNvSpPr/>
          <p:nvPr/>
        </p:nvSpPr>
        <p:spPr>
          <a:xfrm>
            <a:off x="789206" y="5715066"/>
            <a:ext cx="1266094"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t>how old</a:t>
            </a:r>
          </a:p>
        </p:txBody>
      </p:sp>
      <p:sp>
        <p:nvSpPr>
          <p:cNvPr id="13" name="Rectangle 12"/>
          <p:cNvSpPr/>
          <p:nvPr/>
        </p:nvSpPr>
        <p:spPr>
          <a:xfrm>
            <a:off x="4764947" y="2187920"/>
            <a:ext cx="3582098" cy="360850"/>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r>
              <a:rPr lang="en-US" sz="1400" dirty="0"/>
              <a:t>We use this to ask about someone’s age.</a:t>
            </a:r>
          </a:p>
        </p:txBody>
      </p:sp>
      <p:sp>
        <p:nvSpPr>
          <p:cNvPr id="14" name="Rectangle 13"/>
          <p:cNvSpPr/>
          <p:nvPr/>
        </p:nvSpPr>
        <p:spPr>
          <a:xfrm>
            <a:off x="4764947" y="2611442"/>
            <a:ext cx="3582098" cy="360850"/>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r>
              <a:rPr lang="en-US" sz="1400" dirty="0"/>
              <a:t>We use this to ask about location/place.</a:t>
            </a:r>
          </a:p>
        </p:txBody>
      </p:sp>
      <p:sp>
        <p:nvSpPr>
          <p:cNvPr id="15" name="Rectangle 14"/>
          <p:cNvSpPr/>
          <p:nvPr/>
        </p:nvSpPr>
        <p:spPr>
          <a:xfrm>
            <a:off x="4764947" y="3037628"/>
            <a:ext cx="3582098" cy="576293"/>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pPr>
            <a:r>
              <a:rPr lang="en-US" sz="1400" dirty="0"/>
              <a:t>We use this to ask for a reason, and the answer usually begins with ‘because’.</a:t>
            </a:r>
          </a:p>
        </p:txBody>
      </p:sp>
      <p:sp>
        <p:nvSpPr>
          <p:cNvPr id="16" name="Rectangle 15"/>
          <p:cNvSpPr/>
          <p:nvPr/>
        </p:nvSpPr>
        <p:spPr>
          <a:xfrm>
            <a:off x="4764947" y="3667952"/>
            <a:ext cx="3582098" cy="360850"/>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pPr>
            <a:r>
              <a:rPr lang="en-US" sz="1400" dirty="0"/>
              <a:t>We use this to identify a person. </a:t>
            </a:r>
          </a:p>
        </p:txBody>
      </p:sp>
      <p:sp>
        <p:nvSpPr>
          <p:cNvPr id="17" name="Rectangle 16"/>
          <p:cNvSpPr/>
          <p:nvPr/>
        </p:nvSpPr>
        <p:spPr>
          <a:xfrm>
            <a:off x="4764947" y="4080322"/>
            <a:ext cx="3582098" cy="360850"/>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pPr>
            <a:r>
              <a:rPr lang="en-US" sz="1400" dirty="0"/>
              <a:t>We use this to ask about time or date.</a:t>
            </a:r>
          </a:p>
        </p:txBody>
      </p:sp>
      <p:sp>
        <p:nvSpPr>
          <p:cNvPr id="18" name="Rectangle 17"/>
          <p:cNvSpPr/>
          <p:nvPr/>
        </p:nvSpPr>
        <p:spPr>
          <a:xfrm>
            <a:off x="4764947" y="4509813"/>
            <a:ext cx="3582098" cy="360850"/>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pPr>
            <a:r>
              <a:rPr lang="en-US" sz="1400" dirty="0"/>
              <a:t>We use this to ask about number/quantity. </a:t>
            </a:r>
          </a:p>
        </p:txBody>
      </p:sp>
      <p:sp>
        <p:nvSpPr>
          <p:cNvPr id="19" name="Rectangle 18"/>
          <p:cNvSpPr/>
          <p:nvPr/>
        </p:nvSpPr>
        <p:spPr>
          <a:xfrm>
            <a:off x="4764947" y="4931746"/>
            <a:ext cx="3582100" cy="576293"/>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pPr>
            <a:r>
              <a:rPr lang="en-US" sz="1400" dirty="0"/>
              <a:t>We use this to ask someone to identify/specify something. </a:t>
            </a:r>
          </a:p>
        </p:txBody>
      </p:sp>
      <p:sp>
        <p:nvSpPr>
          <p:cNvPr id="20" name="Rectangle 19"/>
          <p:cNvSpPr/>
          <p:nvPr/>
        </p:nvSpPr>
        <p:spPr>
          <a:xfrm>
            <a:off x="4764947" y="5561178"/>
            <a:ext cx="3582098" cy="576293"/>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pPr lvl="0">
              <a:spcBef>
                <a:spcPts val="1600"/>
              </a:spcBef>
              <a:spcAft>
                <a:spcPts val="1600"/>
              </a:spcAft>
            </a:pPr>
            <a:r>
              <a:rPr lang="en-US" sz="1400" dirty="0"/>
              <a:t>We use this to ask about the condition of something.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1000"/>
                                        <p:tgtEl>
                                          <p:spTgt spid="36"/>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1000"/>
                                        <p:tgtEl>
                                          <p:spTgt spid="40"/>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1000"/>
                                        <p:tgtEl>
                                          <p:spTgt spid="42"/>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0"/>
                                        <p:tgtEl>
                                          <p:spTgt spid="34"/>
                                        </p:tgtEl>
                                      </p:cBhvr>
                                    </p:animEffec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1000"/>
                                        <p:tgtEl>
                                          <p:spTgt spid="30"/>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1000"/>
                                        <p:tgtEl>
                                          <p:spTgt spid="28"/>
                                        </p:tgtEl>
                                      </p:cBhvr>
                                    </p:animEffec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1000"/>
                                        <p:tgtEl>
                                          <p:spTgt spid="26"/>
                                        </p:tgtEl>
                                      </p:cBhvr>
                                    </p:animEffect>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86477"/>
            <a:ext cx="8220075" cy="994306"/>
          </a:xfrm>
        </p:spPr>
        <p:txBody>
          <a:bodyPr/>
          <a:lstStyle/>
          <a:p>
            <a:r>
              <a:rPr lang="en-GB" sz="3600" dirty="0"/>
              <a:t>Rules of the Game </a:t>
            </a:r>
            <a:endParaRPr lang="en-GB" sz="3600" dirty="0">
              <a:latin typeface="+mn-lt"/>
            </a:endParaRPr>
          </a:p>
        </p:txBody>
      </p:sp>
      <p:sp>
        <p:nvSpPr>
          <p:cNvPr id="5" name="Rectangle 4"/>
          <p:cNvSpPr/>
          <p:nvPr/>
        </p:nvSpPr>
        <p:spPr>
          <a:xfrm>
            <a:off x="813162" y="2401435"/>
            <a:ext cx="7632700" cy="1867178"/>
          </a:xfrm>
          <a:prstGeom prst="rect">
            <a:avLst/>
          </a:prstGeom>
        </p:spPr>
        <p:txBody>
          <a:bodyPr wrap="square" lIns="0" tIns="0" rIns="0" bIns="0">
            <a:spAutoFit/>
          </a:bodyPr>
          <a:lstStyle/>
          <a:p>
            <a:pPr lvl="0">
              <a:spcBef>
                <a:spcPts val="1600"/>
              </a:spcBef>
            </a:pPr>
            <a:r>
              <a:rPr lang="en-US" dirty="0"/>
              <a:t>You must help an alien, </a:t>
            </a:r>
            <a:r>
              <a:rPr lang="en-US" b="1" dirty="0" err="1">
                <a:solidFill>
                  <a:srgbClr val="F37B46"/>
                </a:solidFill>
              </a:rPr>
              <a:t>Bimble</a:t>
            </a:r>
            <a:r>
              <a:rPr lang="en-US" dirty="0"/>
              <a:t>, choose the right question word and step on the right stone to avoid the lava. If you choose the wrong stone, you must go back to the beginning of the game. </a:t>
            </a:r>
          </a:p>
          <a:p>
            <a:pPr lvl="0">
              <a:spcBef>
                <a:spcPts val="1600"/>
              </a:spcBef>
              <a:spcAft>
                <a:spcPts val="1600"/>
              </a:spcAft>
            </a:pPr>
            <a:r>
              <a:rPr lang="en-US" dirty="0"/>
              <a:t>Everyone can join in by shouting ‘</a:t>
            </a:r>
            <a:r>
              <a:rPr lang="en-US" b="1" dirty="0">
                <a:solidFill>
                  <a:srgbClr val="F37B46"/>
                </a:solidFill>
              </a:rPr>
              <a:t>The floor is lava!</a:t>
            </a:r>
            <a:r>
              <a:rPr lang="en-US" dirty="0"/>
              <a:t>’ If that happens, everyone must make sure that they aren’t touching the floor by jumping on a chair or other furniture.</a:t>
            </a:r>
          </a:p>
        </p:txBody>
      </p:sp>
      <p:sp>
        <p:nvSpPr>
          <p:cNvPr id="13" name="Rectangle 12"/>
          <p:cNvSpPr/>
          <p:nvPr/>
        </p:nvSpPr>
        <p:spPr>
          <a:xfrm>
            <a:off x="813162" y="1688365"/>
            <a:ext cx="7508146"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r>
              <a:rPr lang="en-US" dirty="0"/>
              <a:t>This game will help you revise the most common question words. </a:t>
            </a:r>
          </a:p>
        </p:txBody>
      </p:sp>
      <p:pic>
        <p:nvPicPr>
          <p:cNvPr id="6" name="Picture 5">
            <a:extLst>
              <a:ext uri="{FF2B5EF4-FFF2-40B4-BE49-F238E27FC236}">
                <a16:creationId xmlns:a16="http://schemas.microsoft.com/office/drawing/2014/main" id="{6CB5F7DB-EDD9-EE44-A6E6-E50DCA03E2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8393" y="4877334"/>
            <a:ext cx="2150753" cy="1520831"/>
          </a:xfrm>
          <a:prstGeom prst="rect">
            <a:avLst/>
          </a:prstGeom>
        </p:spPr>
      </p:pic>
      <p:pic>
        <p:nvPicPr>
          <p:cNvPr id="7" name="Picture 6">
            <a:extLst>
              <a:ext uri="{FF2B5EF4-FFF2-40B4-BE49-F238E27FC236}">
                <a16:creationId xmlns:a16="http://schemas.microsoft.com/office/drawing/2014/main" id="{B76CF2FD-DFA3-EE43-88C3-EB0855D13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9686" y="4807201"/>
            <a:ext cx="1838048" cy="1299713"/>
          </a:xfrm>
          <a:prstGeom prst="rect">
            <a:avLst/>
          </a:prstGeom>
        </p:spPr>
      </p:pic>
      <p:pic>
        <p:nvPicPr>
          <p:cNvPr id="8" name="Picture 7">
            <a:extLst>
              <a:ext uri="{FF2B5EF4-FFF2-40B4-BE49-F238E27FC236}">
                <a16:creationId xmlns:a16="http://schemas.microsoft.com/office/drawing/2014/main" id="{60A5E3E6-17D1-9540-BED4-6F51E0D2CE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0859" y="4583284"/>
            <a:ext cx="1491220" cy="1054466"/>
          </a:xfrm>
          <a:prstGeom prst="rect">
            <a:avLst/>
          </a:prstGeom>
        </p:spPr>
      </p:pic>
      <p:sp>
        <p:nvSpPr>
          <p:cNvPr id="9" name="Arc 8">
            <a:extLst>
              <a:ext uri="{FF2B5EF4-FFF2-40B4-BE49-F238E27FC236}">
                <a16:creationId xmlns:a16="http://schemas.microsoft.com/office/drawing/2014/main" id="{C97DE2FE-370A-394D-A8C4-8B6AFD92D2CD}"/>
              </a:ext>
            </a:extLst>
          </p:cNvPr>
          <p:cNvSpPr/>
          <p:nvPr/>
        </p:nvSpPr>
        <p:spPr>
          <a:xfrm rot="16843359">
            <a:off x="2613921" y="4159915"/>
            <a:ext cx="1181903" cy="2204577"/>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44281EB8-669B-D343-A29F-4826B402C876}"/>
              </a:ext>
            </a:extLst>
          </p:cNvPr>
          <p:cNvSpPr/>
          <p:nvPr/>
        </p:nvSpPr>
        <p:spPr>
          <a:xfrm rot="16619462">
            <a:off x="4973173" y="4105235"/>
            <a:ext cx="1542415" cy="2942211"/>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7F356B40-240F-334E-A40B-5629D2905882}"/>
              </a:ext>
            </a:extLst>
          </p:cNvPr>
          <p:cNvSpPr/>
          <p:nvPr/>
        </p:nvSpPr>
        <p:spPr>
          <a:xfrm rot="16413004">
            <a:off x="458106" y="3945570"/>
            <a:ext cx="1182862" cy="2172114"/>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870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1F0B6B-2401-5D4F-98FE-E25D6F2DBA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860" y="4226468"/>
            <a:ext cx="2867087" cy="2027362"/>
          </a:xfrm>
          <a:prstGeom prst="rect">
            <a:avLst/>
          </a:prstGeom>
        </p:spPr>
      </p:pic>
      <p:sp>
        <p:nvSpPr>
          <p:cNvPr id="21" name="Title 20"/>
          <p:cNvSpPr>
            <a:spLocks noGrp="1"/>
          </p:cNvSpPr>
          <p:nvPr>
            <p:ph type="title"/>
          </p:nvPr>
        </p:nvSpPr>
        <p:spPr>
          <a:xfrm>
            <a:off x="457197" y="586477"/>
            <a:ext cx="8220075" cy="994306"/>
          </a:xfrm>
        </p:spPr>
        <p:txBody>
          <a:bodyPr/>
          <a:lstStyle/>
          <a:p>
            <a:r>
              <a:rPr lang="en-GB" sz="3600" dirty="0"/>
              <a:t>Start Here</a:t>
            </a:r>
            <a:endParaRPr lang="en-GB" sz="3600" dirty="0">
              <a:latin typeface="+mn-lt"/>
            </a:endParaRPr>
          </a:p>
        </p:txBody>
      </p:sp>
      <p:sp>
        <p:nvSpPr>
          <p:cNvPr id="5" name="Rectangle 4"/>
          <p:cNvSpPr/>
          <p:nvPr/>
        </p:nvSpPr>
        <p:spPr>
          <a:xfrm>
            <a:off x="4393666" y="3613467"/>
            <a:ext cx="3736165" cy="553998"/>
          </a:xfrm>
          <a:prstGeom prst="rect">
            <a:avLst/>
          </a:prstGeom>
        </p:spPr>
        <p:txBody>
          <a:bodyPr wrap="square" lIns="0" tIns="0" rIns="0" bIns="0">
            <a:spAutoFit/>
          </a:bodyPr>
          <a:lstStyle/>
          <a:p>
            <a:pPr lvl="0">
              <a:spcBef>
                <a:spcPts val="1600"/>
              </a:spcBef>
            </a:pPr>
            <a:r>
              <a:rPr lang="en-US" dirty="0"/>
              <a:t>Don’t get a question wrong because if you do, the floor turns to…</a:t>
            </a:r>
          </a:p>
        </p:txBody>
      </p:sp>
      <p:sp>
        <p:nvSpPr>
          <p:cNvPr id="13" name="Rectangle 12">
            <a:hlinkClick r:id="rId3" action="ppaction://hlinksldjump"/>
          </p:cNvPr>
          <p:cNvSpPr/>
          <p:nvPr/>
        </p:nvSpPr>
        <p:spPr>
          <a:xfrm>
            <a:off x="3681910" y="5537300"/>
            <a:ext cx="1787425"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r>
              <a:rPr lang="en-GB" b="1" dirty="0"/>
              <a:t>Start the Game</a:t>
            </a:r>
            <a:endParaRPr lang="en-US" dirty="0"/>
          </a:p>
        </p:txBody>
      </p:sp>
      <p:sp>
        <p:nvSpPr>
          <p:cNvPr id="2" name="Rounded Rectangular Callout 1"/>
          <p:cNvSpPr/>
          <p:nvPr/>
        </p:nvSpPr>
        <p:spPr>
          <a:xfrm>
            <a:off x="4741633" y="1698890"/>
            <a:ext cx="3306474" cy="1535223"/>
          </a:xfrm>
          <a:prstGeom prst="wedgeRoundRectCallout">
            <a:avLst>
              <a:gd name="adj1" fmla="val -104142"/>
              <a:gd name="adj2" fmla="val 6928"/>
              <a:gd name="adj3" fmla="val 16667"/>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Hi there, my name is </a:t>
            </a:r>
            <a:r>
              <a:rPr lang="en-US" b="1" dirty="0" err="1">
                <a:solidFill>
                  <a:schemeClr val="tx1"/>
                </a:solidFill>
              </a:rPr>
              <a:t>Bimble</a:t>
            </a:r>
            <a:r>
              <a:rPr lang="en-US" dirty="0">
                <a:solidFill>
                  <a:schemeClr val="tx1"/>
                </a:solidFill>
              </a:rPr>
              <a:t>. I have to get across the river of lava. Would you help me step on the right stones? </a:t>
            </a:r>
          </a:p>
        </p:txBody>
      </p:sp>
      <p:grpSp>
        <p:nvGrpSpPr>
          <p:cNvPr id="3" name="Group 2"/>
          <p:cNvGrpSpPr/>
          <p:nvPr/>
        </p:nvGrpSpPr>
        <p:grpSpPr>
          <a:xfrm>
            <a:off x="4850709" y="4442427"/>
            <a:ext cx="2822078" cy="838300"/>
            <a:chOff x="3236266" y="4420121"/>
            <a:chExt cx="2822078" cy="838300"/>
          </a:xfrm>
        </p:grpSpPr>
        <p:sp>
          <p:nvSpPr>
            <p:cNvPr id="6" name="Title 20"/>
            <p:cNvSpPr txBox="1">
              <a:spLocks/>
            </p:cNvSpPr>
            <p:nvPr/>
          </p:nvSpPr>
          <p:spPr>
            <a:xfrm rot="20653296">
              <a:off x="3236266" y="4502112"/>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L</a:t>
              </a:r>
              <a:endParaRPr lang="en-GB" sz="5400" dirty="0">
                <a:solidFill>
                  <a:srgbClr val="F37B46"/>
                </a:solidFill>
                <a:latin typeface="+mn-lt"/>
              </a:endParaRPr>
            </a:p>
          </p:txBody>
        </p:sp>
        <p:sp>
          <p:nvSpPr>
            <p:cNvPr id="7" name="Title 20"/>
            <p:cNvSpPr txBox="1">
              <a:spLocks/>
            </p:cNvSpPr>
            <p:nvPr/>
          </p:nvSpPr>
          <p:spPr>
            <a:xfrm rot="626247">
              <a:off x="3711230" y="442368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5400" dirty="0">
                  <a:solidFill>
                    <a:srgbClr val="F37B46"/>
                  </a:solidFill>
                </a:rPr>
                <a:t>A</a:t>
              </a:r>
              <a:endParaRPr lang="en-GB" sz="5400" dirty="0">
                <a:solidFill>
                  <a:srgbClr val="F37B46"/>
                </a:solidFill>
                <a:latin typeface="+mn-lt"/>
              </a:endParaRPr>
            </a:p>
          </p:txBody>
        </p:sp>
        <p:sp>
          <p:nvSpPr>
            <p:cNvPr id="9" name="Title 20"/>
            <p:cNvSpPr txBox="1">
              <a:spLocks/>
            </p:cNvSpPr>
            <p:nvPr/>
          </p:nvSpPr>
          <p:spPr>
            <a:xfrm rot="20617070">
              <a:off x="4232314" y="4530375"/>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V</a:t>
              </a:r>
              <a:endParaRPr lang="en-GB" sz="5400" dirty="0">
                <a:solidFill>
                  <a:srgbClr val="F37B46"/>
                </a:solidFill>
                <a:latin typeface="+mn-lt"/>
              </a:endParaRPr>
            </a:p>
          </p:txBody>
        </p:sp>
        <p:sp>
          <p:nvSpPr>
            <p:cNvPr id="10" name="Title 20"/>
            <p:cNvSpPr txBox="1">
              <a:spLocks/>
            </p:cNvSpPr>
            <p:nvPr/>
          </p:nvSpPr>
          <p:spPr>
            <a:xfrm rot="20942143">
              <a:off x="4697894" y="442012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A</a:t>
              </a:r>
              <a:endParaRPr lang="en-GB" sz="5400" dirty="0">
                <a:solidFill>
                  <a:srgbClr val="F37B46"/>
                </a:solidFill>
                <a:latin typeface="+mn-lt"/>
              </a:endParaRPr>
            </a:p>
          </p:txBody>
        </p:sp>
        <p:sp>
          <p:nvSpPr>
            <p:cNvPr id="11" name="Title 20"/>
            <p:cNvSpPr txBox="1">
              <a:spLocks/>
            </p:cNvSpPr>
            <p:nvPr/>
          </p:nvSpPr>
          <p:spPr>
            <a:xfrm rot="626247">
              <a:off x="5132756" y="448854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a:t>
              </a:r>
              <a:endParaRPr lang="en-GB" sz="5400" dirty="0">
                <a:solidFill>
                  <a:srgbClr val="F37B46"/>
                </a:solidFill>
                <a:latin typeface="+mn-lt"/>
              </a:endParaRPr>
            </a:p>
          </p:txBody>
        </p:sp>
      </p:gr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777371" y="1401739"/>
            <a:ext cx="2992432" cy="3994738"/>
          </a:xfrm>
          <a:prstGeom prst="rect">
            <a:avLst/>
          </a:prstGeom>
        </p:spPr>
      </p:pic>
    </p:spTree>
    <p:extLst>
      <p:ext uri="{BB962C8B-B14F-4D97-AF65-F5344CB8AC3E}">
        <p14:creationId xmlns:p14="http://schemas.microsoft.com/office/powerpoint/2010/main" val="215805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omputer, orange, colorful, computer&#10;&#10;Description automatically generated">
            <a:extLst>
              <a:ext uri="{FF2B5EF4-FFF2-40B4-BE49-F238E27FC236}">
                <a16:creationId xmlns:a16="http://schemas.microsoft.com/office/drawing/2014/main" id="{A12948AE-C449-FD45-922E-3E6F623D33C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2" name="Title 1"/>
          <p:cNvSpPr>
            <a:spLocks noGrp="1"/>
          </p:cNvSpPr>
          <p:nvPr>
            <p:ph type="title"/>
          </p:nvPr>
        </p:nvSpPr>
        <p:spPr>
          <a:xfrm>
            <a:off x="457198" y="599282"/>
            <a:ext cx="8220075" cy="994306"/>
          </a:xfrm>
        </p:spPr>
        <p:txBody>
          <a:bodyPr/>
          <a:lstStyle/>
          <a:p>
            <a:r>
              <a:rPr lang="en-GB" dirty="0"/>
              <a:t>Step 1</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4161"/>
          <a:stretch/>
        </p:blipFill>
        <p:spPr>
          <a:xfrm>
            <a:off x="-28170" y="4301165"/>
            <a:ext cx="970736" cy="104258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16325" b="15554"/>
          <a:stretch/>
        </p:blipFill>
        <p:spPr>
          <a:xfrm>
            <a:off x="959046" y="4186105"/>
            <a:ext cx="1348501" cy="6495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2679" t="18373" r="1" b="16030"/>
          <a:stretch/>
        </p:blipFill>
        <p:spPr>
          <a:xfrm>
            <a:off x="998547" y="4837349"/>
            <a:ext cx="1434920" cy="683908"/>
          </a:xfrm>
          <a:prstGeom prst="rect">
            <a:avLst/>
          </a:prstGeom>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1961" t="18425" b="17502"/>
          <a:stretch/>
        </p:blipFill>
        <p:spPr>
          <a:xfrm>
            <a:off x="0" y="5401772"/>
            <a:ext cx="1537397" cy="710488"/>
          </a:xfrm>
          <a:prstGeom prst="rect">
            <a:avLst/>
          </a:prstGeom>
        </p:spPr>
      </p:pic>
      <p:sp>
        <p:nvSpPr>
          <p:cNvPr id="16" name="Rectangle 15">
            <a:extLst>
              <a:ext uri="{FF2B5EF4-FFF2-40B4-BE49-F238E27FC236}">
                <a16:creationId xmlns:a16="http://schemas.microsoft.com/office/drawing/2014/main" id="{66893663-CAA3-B94A-9F5D-66BB47C1C48C}"/>
              </a:ext>
            </a:extLst>
          </p:cNvPr>
          <p:cNvSpPr/>
          <p:nvPr/>
        </p:nvSpPr>
        <p:spPr>
          <a:xfrm>
            <a:off x="2772036" y="1714384"/>
            <a:ext cx="359039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’s your name?” </a:t>
            </a:r>
          </a:p>
        </p:txBody>
      </p:sp>
      <p:sp>
        <p:nvSpPr>
          <p:cNvPr id="17" name="Rectangle 16">
            <a:extLst>
              <a:ext uri="{FF2B5EF4-FFF2-40B4-BE49-F238E27FC236}">
                <a16:creationId xmlns:a16="http://schemas.microsoft.com/office/drawing/2014/main" id="{4240A22D-1C99-BE4A-A580-D86EFC828A0A}"/>
              </a:ext>
            </a:extLst>
          </p:cNvPr>
          <p:cNvSpPr/>
          <p:nvPr/>
        </p:nvSpPr>
        <p:spPr>
          <a:xfrm>
            <a:off x="3380615" y="2328986"/>
            <a:ext cx="2373237"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“My name’s </a:t>
            </a:r>
            <a:r>
              <a:rPr lang="en-GB" dirty="0" err="1">
                <a:solidFill>
                  <a:srgbClr val="000000"/>
                </a:solidFill>
              </a:rPr>
              <a:t>Bimble</a:t>
            </a:r>
            <a:r>
              <a:rPr lang="en-GB" dirty="0">
                <a:solidFill>
                  <a:srgbClr val="000000"/>
                </a:solidFill>
              </a:rPr>
              <a:t>.”</a:t>
            </a:r>
          </a:p>
        </p:txBody>
      </p:sp>
      <p:grpSp>
        <p:nvGrpSpPr>
          <p:cNvPr id="22" name="Group 21">
            <a:extLst>
              <a:ext uri="{FF2B5EF4-FFF2-40B4-BE49-F238E27FC236}">
                <a16:creationId xmlns:a16="http://schemas.microsoft.com/office/drawing/2014/main" id="{AAD5BF1A-9057-C049-B0B6-E60C6413A38A}"/>
              </a:ext>
            </a:extLst>
          </p:cNvPr>
          <p:cNvGrpSpPr/>
          <p:nvPr/>
        </p:nvGrpSpPr>
        <p:grpSpPr>
          <a:xfrm>
            <a:off x="7030939" y="5827796"/>
            <a:ext cx="1896932" cy="422405"/>
            <a:chOff x="7003229" y="5772376"/>
            <a:chExt cx="1896932" cy="422405"/>
          </a:xfrm>
        </p:grpSpPr>
        <p:sp>
          <p:nvSpPr>
            <p:cNvPr id="18" name="Rectangle 17">
              <a:hlinkClick r:id="rId7" action="ppaction://hlinksldjump"/>
              <a:extLst>
                <a:ext uri="{FF2B5EF4-FFF2-40B4-BE49-F238E27FC236}">
                  <a16:creationId xmlns:a16="http://schemas.microsoft.com/office/drawing/2014/main" id="{DB8FDB12-9DD8-1141-9389-5005DF3596A1}"/>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19" name="Straight Arrow Connector 18">
              <a:extLst>
                <a:ext uri="{FF2B5EF4-FFF2-40B4-BE49-F238E27FC236}">
                  <a16:creationId xmlns:a16="http://schemas.microsoft.com/office/drawing/2014/main" id="{D20A00DE-CEA1-2340-B0B8-83300EB0E0DD}"/>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20">
            <a:extLst>
              <a:ext uri="{FF2B5EF4-FFF2-40B4-BE49-F238E27FC236}">
                <a16:creationId xmlns:a16="http://schemas.microsoft.com/office/drawing/2014/main" id="{3E77E560-7C2A-5245-90D1-E7FBE3D4C776}"/>
              </a:ext>
            </a:extLst>
          </p:cNvPr>
          <p:cNvSpPr txBox="1">
            <a:spLocks/>
          </p:cNvSpPr>
          <p:nvPr/>
        </p:nvSpPr>
        <p:spPr>
          <a:xfrm>
            <a:off x="867107" y="4302854"/>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sp>
        <p:nvSpPr>
          <p:cNvPr id="13" name="Title 20">
            <a:extLst>
              <a:ext uri="{FF2B5EF4-FFF2-40B4-BE49-F238E27FC236}">
                <a16:creationId xmlns:a16="http://schemas.microsoft.com/office/drawing/2014/main" id="{93F309B3-89BF-784C-AC3C-33B22793E053}"/>
              </a:ext>
            </a:extLst>
          </p:cNvPr>
          <p:cNvSpPr txBox="1">
            <a:spLocks/>
          </p:cNvSpPr>
          <p:nvPr/>
        </p:nvSpPr>
        <p:spPr>
          <a:xfrm>
            <a:off x="930067" y="495452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sp>
        <p:nvSpPr>
          <p:cNvPr id="14" name="Title 20">
            <a:extLst>
              <a:ext uri="{FF2B5EF4-FFF2-40B4-BE49-F238E27FC236}">
                <a16:creationId xmlns:a16="http://schemas.microsoft.com/office/drawing/2014/main" id="{CC0A648F-E071-A24F-BFFE-7040D50802AF}"/>
              </a:ext>
            </a:extLst>
          </p:cNvPr>
          <p:cNvSpPr txBox="1">
            <a:spLocks/>
          </p:cNvSpPr>
          <p:nvPr/>
        </p:nvSpPr>
        <p:spPr>
          <a:xfrm>
            <a:off x="-17961" y="552125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Why</a:t>
            </a:r>
          </a:p>
        </p:txBody>
      </p:sp>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l="-3577" t="-2212" r="-5896" b="-372"/>
          <a:stretch/>
        </p:blipFill>
        <p:spPr>
          <a:xfrm flipH="1">
            <a:off x="-538385" y="2708857"/>
            <a:ext cx="1746260" cy="2184481"/>
          </a:xfrm>
          <a:prstGeom prst="rect">
            <a:avLst/>
          </a:prstGeom>
        </p:spPr>
      </p:pic>
      <p:pic>
        <p:nvPicPr>
          <p:cNvPr id="23" name="Picture 22" descr="A picture containing indoor, computer, computer, colorful&#10;&#10;Description automatically generated">
            <a:extLst>
              <a:ext uri="{FF2B5EF4-FFF2-40B4-BE49-F238E27FC236}">
                <a16:creationId xmlns:a16="http://schemas.microsoft.com/office/drawing/2014/main" id="{FFEA845E-E93B-EE41-96F2-F5EBCC7464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4" name="Picture 23" descr="A picture containing indoor, computer, computer, colorful&#10;&#10;Description automatically generated">
            <a:extLst>
              <a:ext uri="{FF2B5EF4-FFF2-40B4-BE49-F238E27FC236}">
                <a16:creationId xmlns:a16="http://schemas.microsoft.com/office/drawing/2014/main" id="{6DB1FC81-8F61-D541-999E-F358B6CCC0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189306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xit" presetSubtype="0" fill="hold" nodeType="withEffect">
                                  <p:stCondLst>
                                    <p:cond delay="2500"/>
                                  </p:stCondLst>
                                  <p:childTnLst>
                                    <p:animEffect transition="out" filter="dissolv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par>
                                <p:cTn id="17" presetID="9" presetClass="exit" presetSubtype="0" fill="hold" nodeType="withEffect">
                                  <p:stCondLst>
                                    <p:cond delay="250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1.94444E-6 -4.07407E-6 L 0.07361 -4.07407E-6 C 0.10643 -4.07407E-6 0.1474 0.01783 0.1474 0.03241 L 0.1474 0.06482 " pathEditMode="relative" rAng="0" ptsTypes="AAAA">
                                      <p:cBhvr>
                                        <p:cTn id="24" dur="2000" fill="hold"/>
                                        <p:tgtEl>
                                          <p:spTgt spid="8"/>
                                        </p:tgtEl>
                                        <p:attrNameLst>
                                          <p:attrName>ppt_x</p:attrName>
                                          <p:attrName>ppt_y</p:attrName>
                                        </p:attrNameLst>
                                      </p:cBhvr>
                                      <p:rCtr x="7361" y="3241"/>
                                    </p:animMotion>
                                  </p:childTnLst>
                                </p:cTn>
                              </p:par>
                              <p:par>
                                <p:cTn id="25" presetID="1" presetClass="entr" presetSubtype="0" fill="hold" nodeType="withEffect">
                                  <p:stCondLst>
                                    <p:cond delay="2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7FC665FB-ABB8-FF49-9F29-5EDDBB4B3F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B0C4EF61-73A3-C44B-8B1E-E09906215FBD}"/>
              </a:ext>
            </a:extLst>
          </p:cNvPr>
          <p:cNvSpPr>
            <a:spLocks noGrp="1"/>
          </p:cNvSpPr>
          <p:nvPr>
            <p:ph type="title"/>
          </p:nvPr>
        </p:nvSpPr>
        <p:spPr>
          <a:xfrm>
            <a:off x="457198" y="599282"/>
            <a:ext cx="8220075" cy="994306"/>
          </a:xfrm>
        </p:spPr>
        <p:txBody>
          <a:bodyPr/>
          <a:lstStyle/>
          <a:p>
            <a:r>
              <a:rPr lang="en-GB" dirty="0"/>
              <a:t>Step 2</a:t>
            </a:r>
          </a:p>
        </p:txBody>
      </p:sp>
      <p:sp>
        <p:nvSpPr>
          <p:cNvPr id="15" name="Rectangle 14">
            <a:extLst>
              <a:ext uri="{FF2B5EF4-FFF2-40B4-BE49-F238E27FC236}">
                <a16:creationId xmlns:a16="http://schemas.microsoft.com/office/drawing/2014/main" id="{E9876824-545C-DB41-B66D-E986F9593E1C}"/>
              </a:ext>
            </a:extLst>
          </p:cNvPr>
          <p:cNvSpPr/>
          <p:nvPr/>
        </p:nvSpPr>
        <p:spPr>
          <a:xfrm>
            <a:off x="2772036" y="1714384"/>
            <a:ext cx="359039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are you from?”</a:t>
            </a:r>
          </a:p>
        </p:txBody>
      </p:sp>
      <p:sp>
        <p:nvSpPr>
          <p:cNvPr id="16" name="Rectangle 15">
            <a:extLst>
              <a:ext uri="{FF2B5EF4-FFF2-40B4-BE49-F238E27FC236}">
                <a16:creationId xmlns:a16="http://schemas.microsoft.com/office/drawing/2014/main" id="{318F7286-4412-F341-8902-6CA79592BE6F}"/>
              </a:ext>
            </a:extLst>
          </p:cNvPr>
          <p:cNvSpPr/>
          <p:nvPr/>
        </p:nvSpPr>
        <p:spPr>
          <a:xfrm>
            <a:off x="3538224" y="2326987"/>
            <a:ext cx="2035447"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“I’m from Spain.”</a:t>
            </a:r>
          </a:p>
        </p:txBody>
      </p:sp>
      <p:grpSp>
        <p:nvGrpSpPr>
          <p:cNvPr id="18" name="Group 17">
            <a:extLst>
              <a:ext uri="{FF2B5EF4-FFF2-40B4-BE49-F238E27FC236}">
                <a16:creationId xmlns:a16="http://schemas.microsoft.com/office/drawing/2014/main" id="{A0F8E658-B291-F248-AA97-28778ECFBC15}"/>
              </a:ext>
            </a:extLst>
          </p:cNvPr>
          <p:cNvGrpSpPr/>
          <p:nvPr/>
        </p:nvGrpSpPr>
        <p:grpSpPr>
          <a:xfrm>
            <a:off x="7030939" y="5827796"/>
            <a:ext cx="1896932" cy="422405"/>
            <a:chOff x="7003229" y="5772376"/>
            <a:chExt cx="1896932" cy="422405"/>
          </a:xfrm>
        </p:grpSpPr>
        <p:sp>
          <p:nvSpPr>
            <p:cNvPr id="19" name="Rectangle 18">
              <a:hlinkClick r:id="rId3" action="ppaction://hlinksldjump"/>
              <a:extLst>
                <a:ext uri="{FF2B5EF4-FFF2-40B4-BE49-F238E27FC236}">
                  <a16:creationId xmlns:a16="http://schemas.microsoft.com/office/drawing/2014/main" id="{01E3CB57-CC42-3842-B1D5-113FA30CDC17}"/>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0" name="Straight Arrow Connector 19">
              <a:extLst>
                <a:ext uri="{FF2B5EF4-FFF2-40B4-BE49-F238E27FC236}">
                  <a16:creationId xmlns:a16="http://schemas.microsoft.com/office/drawing/2014/main" id="{48B8A537-C793-FC42-A582-A934F70DD48A}"/>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FB15898B-86D4-1B4C-9100-35F44D215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6371" y="4955424"/>
            <a:ext cx="1474419" cy="1042586"/>
          </a:xfrm>
          <a:prstGeom prst="rect">
            <a:avLst/>
          </a:prstGeom>
        </p:spPr>
      </p:pic>
      <p:pic>
        <p:nvPicPr>
          <p:cNvPr id="27" name="Picture 26">
            <a:extLst>
              <a:ext uri="{FF2B5EF4-FFF2-40B4-BE49-F238E27FC236}">
                <a16:creationId xmlns:a16="http://schemas.microsoft.com/office/drawing/2014/main" id="{633D591C-8D88-554F-96AF-FD62558CC3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30" name="Picture 29">
            <a:extLst>
              <a:ext uri="{FF2B5EF4-FFF2-40B4-BE49-F238E27FC236}">
                <a16:creationId xmlns:a16="http://schemas.microsoft.com/office/drawing/2014/main" id="{6EB9D242-CBFF-534F-A02E-69B8BDC9A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786" y="5338219"/>
            <a:ext cx="1568151" cy="1108864"/>
          </a:xfrm>
          <a:prstGeom prst="rect">
            <a:avLst/>
          </a:prstGeom>
        </p:spPr>
      </p:pic>
      <p:pic>
        <p:nvPicPr>
          <p:cNvPr id="10" name="Picture 9">
            <a:extLst>
              <a:ext uri="{FF2B5EF4-FFF2-40B4-BE49-F238E27FC236}">
                <a16:creationId xmlns:a16="http://schemas.microsoft.com/office/drawing/2014/main" id="{88E7AB03-8415-9545-9F1B-5B34BDB4FA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046" y="4645795"/>
            <a:ext cx="1474421" cy="1042586"/>
          </a:xfrm>
          <a:prstGeom prst="rect">
            <a:avLst/>
          </a:prstGeom>
        </p:spPr>
      </p:pic>
      <p:sp>
        <p:nvSpPr>
          <p:cNvPr id="25" name="Title 20">
            <a:extLst>
              <a:ext uri="{FF2B5EF4-FFF2-40B4-BE49-F238E27FC236}">
                <a16:creationId xmlns:a16="http://schemas.microsoft.com/office/drawing/2014/main" id="{E0442933-DF8B-9143-883A-61D771827626}"/>
              </a:ext>
            </a:extLst>
          </p:cNvPr>
          <p:cNvSpPr txBox="1">
            <a:spLocks/>
          </p:cNvSpPr>
          <p:nvPr/>
        </p:nvSpPr>
        <p:spPr>
          <a:xfrm>
            <a:off x="2005847" y="5253281"/>
            <a:ext cx="1675465" cy="39965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How</a:t>
            </a:r>
          </a:p>
        </p:txBody>
      </p:sp>
      <p:sp>
        <p:nvSpPr>
          <p:cNvPr id="28" name="Title 20">
            <a:extLst>
              <a:ext uri="{FF2B5EF4-FFF2-40B4-BE49-F238E27FC236}">
                <a16:creationId xmlns:a16="http://schemas.microsoft.com/office/drawing/2014/main" id="{8AD9705E-284C-EB49-AF1E-133D0A72D904}"/>
              </a:ext>
            </a:extLst>
          </p:cNvPr>
          <p:cNvSpPr txBox="1">
            <a:spLocks/>
          </p:cNvSpPr>
          <p:nvPr/>
        </p:nvSpPr>
        <p:spPr>
          <a:xfrm>
            <a:off x="2015895" y="4278428"/>
            <a:ext cx="162735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Where</a:t>
            </a:r>
          </a:p>
        </p:txBody>
      </p:sp>
      <p:sp>
        <p:nvSpPr>
          <p:cNvPr id="31" name="Title 20">
            <a:extLst>
              <a:ext uri="{FF2B5EF4-FFF2-40B4-BE49-F238E27FC236}">
                <a16:creationId xmlns:a16="http://schemas.microsoft.com/office/drawing/2014/main" id="{378F8A76-B07E-334C-ABEB-06E57317BD1B}"/>
              </a:ext>
            </a:extLst>
          </p:cNvPr>
          <p:cNvSpPr txBox="1">
            <a:spLocks/>
          </p:cNvSpPr>
          <p:nvPr/>
        </p:nvSpPr>
        <p:spPr>
          <a:xfrm>
            <a:off x="835579" y="5662010"/>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When</a:t>
            </a:r>
          </a:p>
        </p:txBody>
      </p:sp>
      <p:pic>
        <p:nvPicPr>
          <p:cNvPr id="17" name="Picture 16">
            <a:extLst>
              <a:ext uri="{FF2B5EF4-FFF2-40B4-BE49-F238E27FC236}">
                <a16:creationId xmlns:a16="http://schemas.microsoft.com/office/drawing/2014/main" id="{22606180-A9CF-E84E-A20A-A9EB6D2C734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577" t="-2212" r="-5896" b="-372"/>
          <a:stretch/>
        </p:blipFill>
        <p:spPr>
          <a:xfrm flipH="1">
            <a:off x="784040" y="3111356"/>
            <a:ext cx="1746260" cy="2184481"/>
          </a:xfrm>
          <a:prstGeom prst="rect">
            <a:avLst/>
          </a:prstGeom>
        </p:spPr>
      </p:pic>
      <p:sp>
        <p:nvSpPr>
          <p:cNvPr id="2" name="Rectangle 1"/>
          <p:cNvSpPr/>
          <p:nvPr/>
        </p:nvSpPr>
        <p:spPr>
          <a:xfrm>
            <a:off x="2220686" y="4278428"/>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7D240DAF-330F-C644-B7AD-6296543C33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0D9AD9DA-EB27-0E44-AE42-DB22962ED0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324351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par>
                                <p:cTn id="17" presetID="9" presetClass="exit" presetSubtype="0" fill="hold" nodeType="withEffect">
                                  <p:stCondLst>
                                    <p:cond delay="250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2.77556E-17 0.00047 L 0.03299 -0.07037 C 0.04792 -0.10185 0.08108 -0.12986 0.09306 -0.11967 L 0.11962 -0.09745 " pathEditMode="relative" rAng="18120000" ptsTypes="AAAA">
                                      <p:cBhvr>
                                        <p:cTn id="24" dur="2000" fill="hold"/>
                                        <p:tgtEl>
                                          <p:spTgt spid="17"/>
                                        </p:tgtEl>
                                        <p:attrNameLst>
                                          <p:attrName>ppt_x</p:attrName>
                                          <p:attrName>ppt_y</p:attrName>
                                        </p:attrNameLst>
                                      </p:cBhvr>
                                      <p:rCtr x="5972" y="-4907"/>
                                    </p:animMotion>
                                  </p:childTnLst>
                                </p:cTn>
                              </p:par>
                              <p:par>
                                <p:cTn id="25" presetID="1"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3</a:t>
            </a:r>
          </a:p>
        </p:txBody>
      </p:sp>
      <p:sp>
        <p:nvSpPr>
          <p:cNvPr id="5" name="Rectangle 4">
            <a:extLst>
              <a:ext uri="{FF2B5EF4-FFF2-40B4-BE49-F238E27FC236}">
                <a16:creationId xmlns:a16="http://schemas.microsoft.com/office/drawing/2014/main" id="{AA90BB8B-2AF3-864A-BC2B-E6F70C624207}"/>
              </a:ext>
            </a:extLst>
          </p:cNvPr>
          <p:cNvSpPr/>
          <p:nvPr/>
        </p:nvSpPr>
        <p:spPr>
          <a:xfrm>
            <a:off x="2051517" y="1553223"/>
            <a:ext cx="503143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do you have breakfast with?”</a:t>
            </a:r>
          </a:p>
        </p:txBody>
      </p:sp>
      <p:sp>
        <p:nvSpPr>
          <p:cNvPr id="6" name="Rectangle 5">
            <a:extLst>
              <a:ext uri="{FF2B5EF4-FFF2-40B4-BE49-F238E27FC236}">
                <a16:creationId xmlns:a16="http://schemas.microsoft.com/office/drawing/2014/main" id="{03C5C8FF-22E8-2541-9F32-A72876064472}"/>
              </a:ext>
            </a:extLst>
          </p:cNvPr>
          <p:cNvSpPr/>
          <p:nvPr/>
        </p:nvSpPr>
        <p:spPr>
          <a:xfrm>
            <a:off x="1325361" y="2125124"/>
            <a:ext cx="648374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dirty="0">
                <a:solidFill>
                  <a:srgbClr val="000000"/>
                </a:solidFill>
              </a:rPr>
              <a:t>“I normally have breakfast with my dad and my little sister.”</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4" name="Picture 13">
            <a:extLst>
              <a:ext uri="{FF2B5EF4-FFF2-40B4-BE49-F238E27FC236}">
                <a16:creationId xmlns:a16="http://schemas.microsoft.com/office/drawing/2014/main" id="{6875286F-BE5A-5E4D-9A13-1DBF7F9E5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24" name="Picture 23">
            <a:extLst>
              <a:ext uri="{FF2B5EF4-FFF2-40B4-BE49-F238E27FC236}">
                <a16:creationId xmlns:a16="http://schemas.microsoft.com/office/drawing/2014/main" id="{7E1AA333-D1BA-F247-A788-82F5636581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5307" y="3617773"/>
            <a:ext cx="1474421" cy="1042586"/>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3664" y="4305245"/>
            <a:ext cx="1568151" cy="1108864"/>
          </a:xfrm>
          <a:prstGeom prst="rect">
            <a:avLst/>
          </a:prstGeom>
        </p:spPr>
      </p:pic>
      <p:sp>
        <p:nvSpPr>
          <p:cNvPr id="12" name="Title 20">
            <a:extLst>
              <a:ext uri="{FF2B5EF4-FFF2-40B4-BE49-F238E27FC236}">
                <a16:creationId xmlns:a16="http://schemas.microsoft.com/office/drawing/2014/main" id="{ED4D36F8-89CF-1945-B474-8565BB8CF7A0}"/>
              </a:ext>
            </a:extLst>
          </p:cNvPr>
          <p:cNvSpPr txBox="1">
            <a:spLocks/>
          </p:cNvSpPr>
          <p:nvPr/>
        </p:nvSpPr>
        <p:spPr>
          <a:xfrm>
            <a:off x="1898293" y="4966927"/>
            <a:ext cx="1326007"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sp>
        <p:nvSpPr>
          <p:cNvPr id="25" name="Title 20">
            <a:extLst>
              <a:ext uri="{FF2B5EF4-FFF2-40B4-BE49-F238E27FC236}">
                <a16:creationId xmlns:a16="http://schemas.microsoft.com/office/drawing/2014/main" id="{BEE1301F-FF40-B049-B410-5F3916EB7FCD}"/>
              </a:ext>
            </a:extLst>
          </p:cNvPr>
          <p:cNvSpPr txBox="1">
            <a:spLocks/>
          </p:cNvSpPr>
          <p:nvPr/>
        </p:nvSpPr>
        <p:spPr>
          <a:xfrm>
            <a:off x="3029230" y="378107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How</a:t>
            </a:r>
            <a:r>
              <a:rPr lang="en-GB" sz="1100" dirty="0">
                <a:ln w="12700">
                  <a:solidFill>
                    <a:srgbClr val="FFFFFF"/>
                  </a:solidFill>
                </a:ln>
                <a:solidFill>
                  <a:srgbClr val="F37B46"/>
                </a:solidFill>
                <a:latin typeface="Twinkl ExtraBold" pitchFamily="2" charset="77"/>
              </a:rPr>
              <a:t> </a:t>
            </a:r>
            <a:r>
              <a:rPr lang="en-GB" sz="2400" dirty="0">
                <a:ln w="12700">
                  <a:solidFill>
                    <a:srgbClr val="FFFFFF"/>
                  </a:solidFill>
                </a:ln>
                <a:solidFill>
                  <a:srgbClr val="F37B46"/>
                </a:solidFill>
                <a:latin typeface="Twinkl ExtraBold" pitchFamily="2" charset="77"/>
              </a:rPr>
              <a:t>many</a:t>
            </a:r>
          </a:p>
        </p:txBody>
      </p:sp>
      <p:sp>
        <p:nvSpPr>
          <p:cNvPr id="18" name="Title 20">
            <a:extLst>
              <a:ext uri="{FF2B5EF4-FFF2-40B4-BE49-F238E27FC236}">
                <a16:creationId xmlns:a16="http://schemas.microsoft.com/office/drawing/2014/main" id="{36FB22D3-C424-B943-AB16-6D7DBCE028BB}"/>
              </a:ext>
            </a:extLst>
          </p:cNvPr>
          <p:cNvSpPr txBox="1">
            <a:spLocks/>
          </p:cNvSpPr>
          <p:nvPr/>
        </p:nvSpPr>
        <p:spPr>
          <a:xfrm>
            <a:off x="3196456" y="4606974"/>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577" t="-2212" r="-5896" b="-372"/>
          <a:stretch/>
        </p:blipFill>
        <p:spPr>
          <a:xfrm flipH="1">
            <a:off x="1717603" y="2472008"/>
            <a:ext cx="1746260" cy="2184481"/>
          </a:xfrm>
          <a:prstGeom prst="rect">
            <a:avLst/>
          </a:prstGeom>
        </p:spPr>
      </p:pic>
      <p:sp>
        <p:nvSpPr>
          <p:cNvPr id="27" name="Rectangle 26"/>
          <p:cNvSpPr/>
          <p:nvPr/>
        </p:nvSpPr>
        <p:spPr>
          <a:xfrm>
            <a:off x="3293160" y="3859812"/>
            <a:ext cx="1575820"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spTree>
    <p:extLst>
      <p:ext uri="{BB962C8B-B14F-4D97-AF65-F5344CB8AC3E}">
        <p14:creationId xmlns:p14="http://schemas.microsoft.com/office/powerpoint/2010/main" val="2666360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34 -0.00186 L 0.01823 0.01689 C 0.02622 0.02523 0.02605 0.05347 0.01736 0.06875 L -0.00208 0.10185 " pathEditMode="relative" rAng="2280000" ptsTypes="AAAA">
                                      <p:cBhvr>
                                        <p:cTn id="6" dur="2000" fill="hold"/>
                                        <p:tgtEl>
                                          <p:spTgt spid="26"/>
                                        </p:tgtEl>
                                        <p:attrNameLst>
                                          <p:attrName>ppt_x</p:attrName>
                                          <p:attrName>ppt_y</p:attrName>
                                        </p:attrNameLst>
                                      </p:cBhvr>
                                      <p:rCtr x="-69" y="5162"/>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4</a:t>
            </a:r>
          </a:p>
        </p:txBody>
      </p:sp>
      <p:sp>
        <p:nvSpPr>
          <p:cNvPr id="5" name="Rectangle 4">
            <a:extLst>
              <a:ext uri="{FF2B5EF4-FFF2-40B4-BE49-F238E27FC236}">
                <a16:creationId xmlns:a16="http://schemas.microsoft.com/office/drawing/2014/main" id="{AA90BB8B-2AF3-864A-BC2B-E6F70C624207}"/>
              </a:ext>
            </a:extLst>
          </p:cNvPr>
          <p:cNvSpPr/>
          <p:nvPr/>
        </p:nvSpPr>
        <p:spPr>
          <a:xfrm>
            <a:off x="2381708" y="1672380"/>
            <a:ext cx="437105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a:t>
            </a:r>
            <a:r>
              <a:rPr lang="en-GB" u="sng" dirty="0">
                <a:solidFill>
                  <a:srgbClr val="000000"/>
                </a:solidFill>
              </a:rPr>
              <a:t>                  </a:t>
            </a:r>
            <a:r>
              <a:rPr lang="en-GB" dirty="0">
                <a:solidFill>
                  <a:srgbClr val="000000"/>
                </a:solidFill>
              </a:rPr>
              <a:t> are you studying English?”</a:t>
            </a:r>
          </a:p>
        </p:txBody>
      </p:sp>
      <p:sp>
        <p:nvSpPr>
          <p:cNvPr id="6" name="Rectangle 5">
            <a:extLst>
              <a:ext uri="{FF2B5EF4-FFF2-40B4-BE49-F238E27FC236}">
                <a16:creationId xmlns:a16="http://schemas.microsoft.com/office/drawing/2014/main" id="{03C5C8FF-22E8-2541-9F32-A72876064472}"/>
              </a:ext>
            </a:extLst>
          </p:cNvPr>
          <p:cNvSpPr/>
          <p:nvPr/>
        </p:nvSpPr>
        <p:spPr>
          <a:xfrm>
            <a:off x="2854008" y="2246041"/>
            <a:ext cx="342645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“Because I want to be a doctor.”</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2511" y="5442508"/>
            <a:ext cx="1568151" cy="1108864"/>
          </a:xfrm>
          <a:prstGeom prst="rect">
            <a:avLst/>
          </a:prstGeom>
        </p:spPr>
      </p:pic>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9084" y="5061218"/>
            <a:ext cx="1568151" cy="1108864"/>
          </a:xfrm>
          <a:prstGeom prst="rect">
            <a:avLst/>
          </a:prstGeom>
        </p:spPr>
      </p:pic>
      <p:sp>
        <p:nvSpPr>
          <p:cNvPr id="18" name="Title 20">
            <a:extLst>
              <a:ext uri="{FF2B5EF4-FFF2-40B4-BE49-F238E27FC236}">
                <a16:creationId xmlns:a16="http://schemas.microsoft.com/office/drawing/2014/main" id="{36FB22D3-C424-B943-AB16-6D7DBCE028BB}"/>
              </a:ext>
            </a:extLst>
          </p:cNvPr>
          <p:cNvSpPr txBox="1">
            <a:spLocks/>
          </p:cNvSpPr>
          <p:nvPr/>
        </p:nvSpPr>
        <p:spPr>
          <a:xfrm>
            <a:off x="1351430" y="576165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When</a:t>
            </a:r>
          </a:p>
        </p:txBody>
      </p:sp>
      <p:sp>
        <p:nvSpPr>
          <p:cNvPr id="29" name="Title 20">
            <a:extLst>
              <a:ext uri="{FF2B5EF4-FFF2-40B4-BE49-F238E27FC236}">
                <a16:creationId xmlns:a16="http://schemas.microsoft.com/office/drawing/2014/main" id="{A7AABB7B-3323-4B46-B7BC-19C6B94F9162}"/>
              </a:ext>
            </a:extLst>
          </p:cNvPr>
          <p:cNvSpPr txBox="1">
            <a:spLocks/>
          </p:cNvSpPr>
          <p:nvPr/>
        </p:nvSpPr>
        <p:spPr>
          <a:xfrm>
            <a:off x="2705134" y="6080110"/>
            <a:ext cx="1455770"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Why</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004976" y="540626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Who</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577" t="-2212" r="-5896" b="-372"/>
          <a:stretch/>
        </p:blipFill>
        <p:spPr>
          <a:xfrm flipH="1">
            <a:off x="1647549" y="3151707"/>
            <a:ext cx="1746260" cy="218448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902505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7 1.11022E-16 L 0.06077 0.03611 C 0.08837 0.05255 0.11459 0.09444 0.10903 0.11389 L 0.09462 0.1544 " pathEditMode="relative" rAng="1440000" ptsTypes="AAAA">
                                      <p:cBhvr>
                                        <p:cTn id="6" dur="2000" fill="hold"/>
                                        <p:tgtEl>
                                          <p:spTgt spid="26"/>
                                        </p:tgtEl>
                                        <p:attrNameLst>
                                          <p:attrName>ppt_x</p:attrName>
                                          <p:attrName>ppt_y</p:attrName>
                                        </p:attrNameLst>
                                      </p:cBhvr>
                                      <p:rCtr x="4774" y="7731"/>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501</TotalTime>
  <Words>612</Words>
  <Application>Microsoft Macintosh PowerPoint</Application>
  <PresentationFormat>On-screen Show (4:3)</PresentationFormat>
  <Paragraphs>119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Twinkl</vt:lpstr>
      <vt:lpstr>Arial</vt:lpstr>
      <vt:lpstr>Twinkl ExtraBold</vt:lpstr>
      <vt:lpstr>Office Theme</vt:lpstr>
      <vt:lpstr>PowerPoint Presentation</vt:lpstr>
      <vt:lpstr>Instructions</vt:lpstr>
      <vt:lpstr>A Quick Chance to Revise</vt:lpstr>
      <vt:lpstr>Rules of the Game </vt:lpstr>
      <vt:lpstr>Start Here</vt:lpstr>
      <vt:lpstr>Step 1</vt:lpstr>
      <vt:lpstr>Step 2</vt:lpstr>
      <vt:lpstr>Step 3</vt:lpstr>
      <vt:lpstr>Step 4</vt:lpstr>
      <vt:lpstr>Step 5</vt:lpstr>
      <vt:lpstr>Step 6</vt:lpstr>
      <vt:lpstr>Step 7</vt:lpstr>
      <vt:lpstr>Step 8</vt:lpstr>
      <vt:lpstr>Step 9</vt:lpstr>
      <vt:lpstr>Step 10</vt:lpstr>
      <vt:lpstr>Step 11</vt:lpstr>
      <vt:lpstr>Step 12</vt:lpstr>
      <vt:lpstr>Congratulations!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Fox</dc:creator>
  <cp:lastModifiedBy>Rachel Fox 2017 (N0724907)</cp:lastModifiedBy>
  <cp:revision>51</cp:revision>
  <dcterms:created xsi:type="dcterms:W3CDTF">2020-10-12T12:14:41Z</dcterms:created>
  <dcterms:modified xsi:type="dcterms:W3CDTF">2020-10-20T07:49:23Z</dcterms:modified>
</cp:coreProperties>
</file>