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9"/>
  </p:notesMasterIdLst>
  <p:handoutMasterIdLst>
    <p:handoutMasterId r:id="rId10"/>
  </p:handoutMasterIdLst>
  <p:sldIdLst>
    <p:sldId id="281" r:id="rId2"/>
    <p:sldId id="272" r:id="rId3"/>
    <p:sldId id="279" r:id="rId4"/>
    <p:sldId id="286" r:id="rId5"/>
    <p:sldId id="284" r:id="rId6"/>
    <p:sldId id="287" r:id="rId7"/>
    <p:sldId id="28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a Ahmed Osman" initials="MAO" lastIdx="1" clrIdx="0">
    <p:extLst>
      <p:ext uri="{19B8F6BF-5375-455C-9EA6-DF929625EA0E}">
        <p15:presenceInfo xmlns:p15="http://schemas.microsoft.com/office/powerpoint/2012/main" userId="S::mona.osman@aspireschool.org::0a4fa235-f3cf-4725-aa18-57e106f2a5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DFB129B-988D-2488-1860-94C3323E5113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2F833A5-9C62-7A2D-AE42-CE46284E0FDB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DC90C8A-9F36-C9EE-A26B-65908476C55F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5816401-E8CC-2014-3F92-55355278C682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1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3414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3662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94510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93576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70908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27525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59085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69560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2569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F085635-DD97-39CA-F203-94F9B7990968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CD4E9C7-6C84-E221-A66C-85BC2ECE3BE5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22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9DF2E1D-4BCE-81B2-994B-E9CA9CFC2075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34C653B-4F9B-AC5B-0023-14A4906BB6AB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277C30-8E82-DA57-830C-8DC991B841F7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3B8C2F-7B8D-CF56-6E3E-44D5345E5136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7EAB109-725B-1041-03BC-3ACA90632F60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5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2C5132D-7118-7368-9D02-79ED4DA02C48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AF5B9A5-046F-534A-390E-C370CB5452A7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7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E364DE-18D2-A7BE-00A1-8C5B2E725F69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160557B-C867-EE49-490C-0A0B7753636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3A6170-FA8C-3FE5-3AEB-4DDB456F224F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D9A49-923D-753F-699B-C6549C37CB09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08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6691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3203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A46B461-E080-A47E-08EF-CABFCCD0894C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2B71113-612B-D777-1778-9B3572D94C3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8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A0A8A495-17D5-B5D4-0631-CE7E980A64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4A54611-16F9-9BAF-7C4C-E42CB7DEF8DA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3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F345FF-D905-51EA-97A9-32F01501BFE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72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  <p:sldLayoutId id="2147483770" r:id="rId18"/>
    <p:sldLayoutId id="2147483657" r:id="rId19"/>
    <p:sldLayoutId id="2147483660" r:id="rId20"/>
    <p:sldLayoutId id="2147483664" r:id="rId21"/>
    <p:sldLayoutId id="2147483662" r:id="rId22"/>
    <p:sldLayoutId id="2147483663" r:id="rId23"/>
    <p:sldLayoutId id="2147483654" r:id="rId24"/>
    <p:sldLayoutId id="2147483653" r:id="rId25"/>
    <p:sldLayoutId id="2147483667" r:id="rId26"/>
    <p:sldLayoutId id="2147483665" r:id="rId27"/>
    <p:sldLayoutId id="2147483652" r:id="rId2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indergarten und Kita-Ideen und Projekte | Kindersuppe ABO">
            <a:extLst>
              <a:ext uri="{FF2B5EF4-FFF2-40B4-BE49-F238E27FC236}">
                <a16:creationId xmlns:a16="http://schemas.microsoft.com/office/drawing/2014/main" id="{43FCDCD9-F950-AB51-443F-19A9E521E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6" y="2286000"/>
            <a:ext cx="10143994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aritasverband Euskirchen | Kinderprojekt FREIO">
            <a:extLst>
              <a:ext uri="{FF2B5EF4-FFF2-40B4-BE49-F238E27FC236}">
                <a16:creationId xmlns:a16="http://schemas.microsoft.com/office/drawing/2014/main" id="{4C3E86FD-0566-4B8A-4475-CFA29542A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6" y="404813"/>
            <a:ext cx="10143994" cy="194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7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11"/>
    </mc:Choice>
    <mc:Fallback xmlns="">
      <p:transition spd="slow" advTm="4631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507" y="657223"/>
            <a:ext cx="7151317" cy="226855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2. </a:t>
            </a:r>
            <a:r>
              <a:rPr lang="en-US" dirty="0" err="1"/>
              <a:t>Klasse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Video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3637" y="3081255"/>
            <a:ext cx="9144000" cy="248380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de-DE" sz="9600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Ziel : </a:t>
            </a:r>
          </a:p>
          <a:p>
            <a:pPr algn="l"/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Schüler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sollen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Video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aufnehmen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algn="l"/>
            <a:endParaRPr lang="en-US" sz="96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96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objective :</a:t>
            </a:r>
          </a:p>
          <a:p>
            <a:pPr algn="l"/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students should record a video like the Example in Power Point Presentation </a:t>
            </a:r>
          </a:p>
          <a:p>
            <a:pPr algn="l"/>
            <a:endParaRPr lang="en-US" dirty="0"/>
          </a:p>
        </p:txBody>
      </p:sp>
      <p:pic>
        <p:nvPicPr>
          <p:cNvPr id="6146" name="Picture 2" descr="Video player - Apps on Google Play">
            <a:extLst>
              <a:ext uri="{FF2B5EF4-FFF2-40B4-BE49-F238E27FC236}">
                <a16:creationId xmlns:a16="http://schemas.microsoft.com/office/drawing/2014/main" id="{266DBFFD-6BE1-5E75-13C6-3875EA856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157" y="782657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roject ">
            <a:hlinkClick r:id="" action="ppaction://media"/>
            <a:extLst>
              <a:ext uri="{FF2B5EF4-FFF2-40B4-BE49-F238E27FC236}">
                <a16:creationId xmlns:a16="http://schemas.microsoft.com/office/drawing/2014/main" id="{01102912-39B9-E438-BB14-07167BB9662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430707" y="55650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49"/>
    </mc:Choice>
    <mc:Fallback xmlns="">
      <p:transition spd="slow" advTm="283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4504321-C5C0-3359-8A2B-4868C61BB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65" y="1176602"/>
            <a:ext cx="4373218" cy="51607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peech Bubble Clipart Orange - Callout Bubble Vector Png , Free Transparent  Clipart - ClipartKey">
            <a:extLst>
              <a:ext uri="{FF2B5EF4-FFF2-40B4-BE49-F238E27FC236}">
                <a16:creationId xmlns:a16="http://schemas.microsoft.com/office/drawing/2014/main" id="{29D70DEA-D3B4-40F0-BA96-841954E91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099" y="270566"/>
            <a:ext cx="5652052" cy="28304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B3B058-AE55-5834-6D95-2E3C9F9E0397}"/>
              </a:ext>
            </a:extLst>
          </p:cNvPr>
          <p:cNvSpPr txBox="1"/>
          <p:nvPr/>
        </p:nvSpPr>
        <p:spPr>
          <a:xfrm>
            <a:off x="6375953" y="483200"/>
            <a:ext cx="353994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dirty="0"/>
              <a:t>Guten Morgen</a:t>
            </a:r>
          </a:p>
          <a:p>
            <a:r>
              <a:rPr lang="de-DE" sz="3200" dirty="0"/>
              <a:t>Ich bin Maria.</a:t>
            </a:r>
          </a:p>
          <a:p>
            <a:r>
              <a:rPr lang="de-DE" sz="3200" dirty="0"/>
              <a:t>Ich bin 6</a:t>
            </a:r>
          </a:p>
          <a:p>
            <a:r>
              <a:rPr lang="de-DE" sz="3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3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143"/>
    </mc:Choice>
    <mc:Fallback xmlns="">
      <p:transition spd="slow" advTm="9014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A27B-DDE8-BA51-5164-499F68FB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555" y="487443"/>
            <a:ext cx="8908026" cy="652588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Ich mag </a:t>
            </a:r>
            <a:r>
              <a:rPr lang="en-US" sz="4400" dirty="0" err="1"/>
              <a:t>gelb</a:t>
            </a:r>
            <a:r>
              <a:rPr lang="en-US" sz="4400" dirty="0"/>
              <a:t>. (We can change the </a:t>
            </a:r>
            <a:r>
              <a:rPr lang="en-US" sz="4400" dirty="0" err="1"/>
              <a:t>colour</a:t>
            </a:r>
            <a:r>
              <a:rPr lang="en-US" sz="4400" dirty="0"/>
              <a:t>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1541C-F088-06B1-27EA-73C4FDCF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1DBC8-C9B8-1A9A-21C6-561EFCE4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pic>
        <p:nvPicPr>
          <p:cNvPr id="5122" name="Picture 2" descr="Cut Lemon Clip Art Free PNG Image｜Illustoon">
            <a:extLst>
              <a:ext uri="{FF2B5EF4-FFF2-40B4-BE49-F238E27FC236}">
                <a16:creationId xmlns:a16="http://schemas.microsoft.com/office/drawing/2014/main" id="{0E4E4F0D-1DC3-9689-7065-D574354B3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105" y="1395057"/>
            <a:ext cx="5158840" cy="40678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60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4E8A6-71C6-DFF3-8344-3658274F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  <p:pic>
        <p:nvPicPr>
          <p:cNvPr id="2050" name="Picture 2" descr="Ich mag Pizza :) - YouTube">
            <a:extLst>
              <a:ext uri="{FF2B5EF4-FFF2-40B4-BE49-F238E27FC236}">
                <a16:creationId xmlns:a16="http://schemas.microsoft.com/office/drawing/2014/main" id="{FDF2262F-7021-1029-CAD1-8E175573C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05" y="235071"/>
            <a:ext cx="6912182" cy="53344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Twinning - sich vorstellen">
            <a:extLst>
              <a:ext uri="{FF2B5EF4-FFF2-40B4-BE49-F238E27FC236}">
                <a16:creationId xmlns:a16="http://schemas.microsoft.com/office/drawing/2014/main" id="{C2E6AF2C-506A-5223-90E5-F1D40474B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336" y="333043"/>
            <a:ext cx="3445824" cy="52364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EF0D454-48F2-B54A-1800-C403D6396E2F}"/>
              </a:ext>
            </a:extLst>
          </p:cNvPr>
          <p:cNvSpPr/>
          <p:nvPr/>
        </p:nvSpPr>
        <p:spPr>
          <a:xfrm>
            <a:off x="1096134" y="5569527"/>
            <a:ext cx="10825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Ich mag Pizza.(We can change Pizza)</a:t>
            </a:r>
          </a:p>
        </p:txBody>
      </p:sp>
    </p:spTree>
    <p:extLst>
      <p:ext uri="{BB962C8B-B14F-4D97-AF65-F5344CB8AC3E}">
        <p14:creationId xmlns:p14="http://schemas.microsoft.com/office/powerpoint/2010/main" val="343151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70E7E-6A17-461B-CC4B-B958E32F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BE8C334-0B0A-A480-0E85-773EEEE08C71}"/>
              </a:ext>
            </a:extLst>
          </p:cNvPr>
          <p:cNvSpPr txBox="1">
            <a:spLocks/>
          </p:cNvSpPr>
          <p:nvPr/>
        </p:nvSpPr>
        <p:spPr>
          <a:xfrm>
            <a:off x="5914103" y="322692"/>
            <a:ext cx="5983862" cy="176461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Ich male </a:t>
            </a:r>
            <a:r>
              <a:rPr lang="en-US" sz="4000" dirty="0" err="1"/>
              <a:t>gern</a:t>
            </a:r>
            <a:r>
              <a:rPr lang="en-US" sz="4000" dirty="0"/>
              <a:t>. </a:t>
            </a:r>
          </a:p>
          <a:p>
            <a:pPr marL="0" indent="0">
              <a:buNone/>
            </a:pPr>
            <a:r>
              <a:rPr lang="en-US" sz="4000" dirty="0"/>
              <a:t>(We can change verb </a:t>
            </a:r>
            <a:r>
              <a:rPr lang="en-US" sz="4000" dirty="0" err="1"/>
              <a:t>malen</a:t>
            </a:r>
            <a:r>
              <a:rPr lang="en-US" sz="4000" dirty="0"/>
              <a:t>)</a:t>
            </a:r>
          </a:p>
        </p:txBody>
      </p:sp>
      <p:pic>
        <p:nvPicPr>
          <p:cNvPr id="8" name="Picture 2" descr="Jana und Dino 1, Kursbuch">
            <a:extLst>
              <a:ext uri="{FF2B5EF4-FFF2-40B4-BE49-F238E27FC236}">
                <a16:creationId xmlns:a16="http://schemas.microsoft.com/office/drawing/2014/main" id="{D88782AE-572E-787F-1702-B45C9863E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74" y="1869907"/>
            <a:ext cx="5558698" cy="37830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26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66D7B-6A97-F08E-0E1A-24B692E2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8AE3C-7E82-0646-80EF-276D1A65A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Guten</a:t>
            </a:r>
            <a:r>
              <a:rPr lang="en-US" sz="4000" b="1" dirty="0"/>
              <a:t> Morgen, Ich bin Somaia. Ich bin 22. Ich mag Rot. Ich mag </a:t>
            </a:r>
            <a:r>
              <a:rPr lang="en-US" sz="4000" b="1" dirty="0" err="1"/>
              <a:t>Eis</a:t>
            </a:r>
            <a:r>
              <a:rPr lang="en-US" sz="4000" b="1" dirty="0"/>
              <a:t>. Ich </a:t>
            </a:r>
            <a:r>
              <a:rPr lang="en-US" sz="4000" b="1" dirty="0" err="1"/>
              <a:t>renne</a:t>
            </a:r>
            <a:r>
              <a:rPr lang="en-US" sz="4000" b="1" dirty="0"/>
              <a:t> </a:t>
            </a:r>
            <a:r>
              <a:rPr lang="en-US" sz="4000" b="1" dirty="0" err="1"/>
              <a:t>gern</a:t>
            </a:r>
            <a:r>
              <a:rPr lang="en-US" sz="4000" b="1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2983B-3579-2511-3F0D-81BB1AEB3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B5F8A-5BD5-47DA-C2CF-7D4425A0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25726-66CF-B859-DAA9-99448477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100</TotalTime>
  <Words>114</Words>
  <Application>Microsoft Office PowerPoint</Application>
  <PresentationFormat>Widescreen</PresentationFormat>
  <Paragraphs>22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Courier New</vt:lpstr>
      <vt:lpstr>Gill Sans Nova</vt:lpstr>
      <vt:lpstr>Parallax</vt:lpstr>
      <vt:lpstr>PowerPoint Presentation</vt:lpstr>
      <vt:lpstr>2. Klasse Projekt  Video </vt:lpstr>
      <vt:lpstr>PowerPoint Presentation</vt:lpstr>
      <vt:lpstr>     Ich mag gelb. (We can change the colour) </vt:lpstr>
      <vt:lpstr>PowerPoint Presentation</vt:lpstr>
      <vt:lpstr>PowerPoint Presentation</vt:lpstr>
      <vt:lpstr>For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Klasse Projekt  Video</dc:title>
  <dc:creator>Mona Ahmed Osman</dc:creator>
  <cp:lastModifiedBy>Somaia</cp:lastModifiedBy>
  <cp:revision>9</cp:revision>
  <dcterms:created xsi:type="dcterms:W3CDTF">2022-10-18T19:54:43Z</dcterms:created>
  <dcterms:modified xsi:type="dcterms:W3CDTF">2023-03-02T12:17:54Z</dcterms:modified>
</cp:coreProperties>
</file>