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EDE01-C5EA-4AB5-85B8-438DF303E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D91F1D-29AB-49FF-8BD7-4A17002EF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55A78-5817-4439-BF6A-5353472A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4ED51-3F26-4CD7-84B6-EE1CA178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0570D-DD65-4C1D-959E-966D37B0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1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3FC4-BA43-4718-934B-FA59EEBB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0B5C7-7970-4E5F-B920-CCD972B1B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DE8D5-B46D-4C2C-AE5F-1027F67FF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3F0EF-9C0D-4E8F-A7C8-B5A989B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292F7-9139-459C-9362-24519B33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4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62E58-BC3A-4753-AE72-FD7AD7218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4073-04F9-4F26-9B3A-106FBE214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48768-FD8A-4927-B040-659249A71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3CA27-B395-4BB2-A6AE-8AB42DFF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A2435-6C54-46C2-B7CD-D1FBD8E6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6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9095-0436-49A7-90E2-285FABBC5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D5258-5A19-4E58-817A-3236D713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D3C88-2DEE-4095-A0D5-323EC166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55561-650A-4CFE-8001-0F988735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0FCF7-2E75-48DF-8C6A-B33D5C8B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91E4C9-23D1-A512-521C-FC0D80989529}"/>
              </a:ext>
            </a:extLst>
          </p:cNvPr>
          <p:cNvSpPr txBox="1"/>
          <p:nvPr userDrawn="1"/>
        </p:nvSpPr>
        <p:spPr>
          <a:xfrm rot="20229173">
            <a:off x="-15916" y="112991"/>
            <a:ext cx="223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Frau Somaia </a:t>
            </a:r>
          </a:p>
        </p:txBody>
      </p:sp>
    </p:spTree>
    <p:extLst>
      <p:ext uri="{BB962C8B-B14F-4D97-AF65-F5344CB8AC3E}">
        <p14:creationId xmlns:p14="http://schemas.microsoft.com/office/powerpoint/2010/main" val="74518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695A3-D3DE-476D-80DC-ED3FE54E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0DAA1-2F82-4C53-86FD-6F06EB858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F2F0F-D9CF-46C7-A47B-4FE95F83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766F-1451-4467-80CA-568828B4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E4B7B-65F0-4F43-A127-3EF1AD2F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3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F899B-7111-43E8-9ABC-6427800D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82777-ED65-491D-A855-CCE894BFC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51F6A-7A16-45E0-B5A2-05A1E8343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71610-42C0-4830-BA6D-EFBCE9AC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8D6C7-0080-4FAB-A6B3-1F785D7A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FF0B0-DA7D-4CD3-9F21-BF508A243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9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3D3AF-D77F-42CD-98B1-700D76DB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E402B-1334-437B-8E66-E89EC705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69382-D9B0-4673-B725-F5253BDF9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B21A4-AA0A-491F-AE00-253F9F0C0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261F6C-3B4E-4C87-8F44-89035A983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12AAA4-9D7C-4BEC-8D85-BC82520B9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370422-0285-4E3F-B311-760EB5CC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DB3810-BAE9-44EC-8C71-3444FA6E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00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673D-F88E-408A-9AD5-93D2DD6CC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0F5866-D536-4789-AAC7-F022F26E6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62B0B-329B-4FBE-B361-7A4C7B6B2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F683E-9334-43B2-958D-4B39A8E0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2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BF22A3-FAD9-44E3-9858-C4AEA87C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99DDB8-006A-4A2C-A8DF-B3541FBC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9C9368-B25D-467C-A531-46F27F057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5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F610-1097-401C-96B4-2E762D62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164A0-CB7C-4A71-96E8-80A774AE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B2629-CBA6-4041-A78A-1A737DBC0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157A8-5326-4918-A3A5-C636F46E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BFDBE-A6A7-461A-AB8D-A4F5709DE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66371-08AB-4488-9CE5-ED78C63E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1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4C47-991E-42B1-AC1E-DF72C880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49A1A-B773-488A-89CB-AAB600278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4C6FF-3B36-4B18-B4ED-1F68D70E5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B77A4-B04A-4667-B4CD-E7C25051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A9271-01F9-4F3B-B589-596F2B28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2C229-1C94-4C2F-89B0-1A745390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7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182E3A-F571-4F0D-89B6-A3F59EAA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6F231-F775-463B-B6B1-71FA10F60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EF59E-38B0-4437-AB0D-737945D58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17409-7AD9-423A-A43A-66DB57324791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C36B1-DEE4-4B52-BA2E-6BDE557F9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3DF7D-DE07-4D37-B732-7E4E385DC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4357-DF83-4E1E-9AE9-48340D866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0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fimili.com/image-3370-super-emoji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EE43-FE66-4CFE-BDCC-EDAD894D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78967" cy="1325563"/>
          </a:xfrm>
        </p:spPr>
        <p:txBody>
          <a:bodyPr/>
          <a:lstStyle/>
          <a:p>
            <a:r>
              <a:rPr lang="de-DE" b="1" dirty="0"/>
              <a:t>Super</a:t>
            </a:r>
            <a:r>
              <a:rPr lang="de-DE" dirty="0"/>
              <a:t> / </a:t>
            </a:r>
            <a:r>
              <a:rPr lang="de-DE" b="1" dirty="0"/>
              <a:t>Toll</a:t>
            </a:r>
            <a:endParaRPr lang="en-GB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42AE59-D300-4A7F-A1D4-06F008AA3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57387" y="1285380"/>
            <a:ext cx="6213390" cy="4287239"/>
          </a:xfrm>
        </p:spPr>
      </p:pic>
    </p:spTree>
    <p:extLst>
      <p:ext uri="{BB962C8B-B14F-4D97-AF65-F5344CB8AC3E}">
        <p14:creationId xmlns:p14="http://schemas.microsoft.com/office/powerpoint/2010/main" val="235970799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16E6D1-8F1A-4130-A40B-BC47AACED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8107" y="699959"/>
            <a:ext cx="7375786" cy="545808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6787648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98B149-132B-466D-BFEF-2E34B82614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3358" y="749508"/>
            <a:ext cx="7021790" cy="52663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4589561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Super / Toll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Somaia</cp:lastModifiedBy>
  <cp:revision>5</cp:revision>
  <dcterms:created xsi:type="dcterms:W3CDTF">2022-12-21T11:43:50Z</dcterms:created>
  <dcterms:modified xsi:type="dcterms:W3CDTF">2023-04-04T09:11:57Z</dcterms:modified>
</cp:coreProperties>
</file>