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2" r:id="rId3"/>
  </p:sldMasterIdLst>
  <p:notesMasterIdLst>
    <p:notesMasterId r:id="rId12"/>
  </p:notesMasterIdLst>
  <p:handoutMasterIdLst>
    <p:handoutMasterId r:id="rId13"/>
  </p:handoutMasterIdLst>
  <p:sldIdLst>
    <p:sldId id="257" r:id="rId4"/>
    <p:sldId id="259" r:id="rId5"/>
    <p:sldId id="326" r:id="rId6"/>
    <p:sldId id="327" r:id="rId7"/>
    <p:sldId id="328" r:id="rId8"/>
    <p:sldId id="329" r:id="rId9"/>
    <p:sldId id="330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8CDDE2-F70D-39B4-4CD6-F7517C289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5A3E0-3135-8892-CCCF-553B331A8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17B5A-A698-5FD6-8ECD-5B2CDD13CD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1525-D52C-C488-9629-C031B6E8FC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8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92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50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58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9/29/2023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56412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87529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8878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12655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6286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873017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9/29/2023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9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45726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51491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45944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2082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1149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98734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85668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73236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24564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9/29/2023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28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27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71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6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029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135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7293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550072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57145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82" r:id="rId6"/>
    <p:sldLayoutId id="214748368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21831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0" r:id="rId7"/>
    <p:sldLayoutId id="2147483721" r:id="rId8"/>
    <p:sldLayoutId id="214748372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14BC379-1559-9140-ADF1-E0F18802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>
            <a:extLst>
              <a:ext uri="{FF2B5EF4-FFF2-40B4-BE49-F238E27FC236}">
                <a16:creationId xmlns:a16="http://schemas.microsoft.com/office/drawing/2014/main" id="{F022CC05-2213-534E-9A6F-F308A409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>
            <a:extLst>
              <a:ext uri="{FF2B5EF4-FFF2-40B4-BE49-F238E27FC236}">
                <a16:creationId xmlns:a16="http://schemas.microsoft.com/office/drawing/2014/main" id="{EB619AA6-6E6F-A44F-9EBC-BEDC0727569D}"/>
              </a:ext>
            </a:extLst>
          </p:cNvPr>
          <p:cNvSpPr txBox="1">
            <a:spLocks/>
          </p:cNvSpPr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</a:p>
        </p:txBody>
      </p:sp>
      <p:pic>
        <p:nvPicPr>
          <p:cNvPr id="1026" name="Picture 2" descr="Vocabulary Lesson Plan - 1st Grade | OER Commons">
            <a:extLst>
              <a:ext uri="{FF2B5EF4-FFF2-40B4-BE49-F238E27FC236}">
                <a16:creationId xmlns:a16="http://schemas.microsoft.com/office/drawing/2014/main" id="{61236EEE-3C12-DD20-C5B7-CA50EBD1E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1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grpSp>
        <p:nvGrpSpPr>
          <p:cNvPr id="2" name="Google Shape;825;p33">
            <a:extLst>
              <a:ext uri="{FF2B5EF4-FFF2-40B4-BE49-F238E27FC236}">
                <a16:creationId xmlns:a16="http://schemas.microsoft.com/office/drawing/2014/main" id="{E81EBB10-6165-59CE-F4A1-312A8517950A}"/>
              </a:ext>
            </a:extLst>
          </p:cNvPr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>
              <a:extLst>
                <a:ext uri="{FF2B5EF4-FFF2-40B4-BE49-F238E27FC236}">
                  <a16:creationId xmlns:a16="http://schemas.microsoft.com/office/drawing/2014/main" id="{D262847A-6ECA-4EE1-B1A2-0B62462CCB20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827;p33">
              <a:extLst>
                <a:ext uri="{FF2B5EF4-FFF2-40B4-BE49-F238E27FC236}">
                  <a16:creationId xmlns:a16="http://schemas.microsoft.com/office/drawing/2014/main" id="{C5ECCBEA-FB7C-42B9-FA07-711C14509A7E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" name="Google Shape;786;p33">
            <a:extLst>
              <a:ext uri="{FF2B5EF4-FFF2-40B4-BE49-F238E27FC236}">
                <a16:creationId xmlns:a16="http://schemas.microsoft.com/office/drawing/2014/main" id="{F2AEA588-04EA-9741-D228-CBFEC9A4FD39}"/>
              </a:ext>
            </a:extLst>
          </p:cNvPr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>
              <a:extLst>
                <a:ext uri="{FF2B5EF4-FFF2-40B4-BE49-F238E27FC236}">
                  <a16:creationId xmlns:a16="http://schemas.microsoft.com/office/drawing/2014/main" id="{A20E8AE2-87E0-B64E-B3F6-7B9030EF36DD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788;p33">
              <a:extLst>
                <a:ext uri="{FF2B5EF4-FFF2-40B4-BE49-F238E27FC236}">
                  <a16:creationId xmlns:a16="http://schemas.microsoft.com/office/drawing/2014/main" id="{CB556AFC-CA55-5DF6-924A-728A41256CAC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72FF00BD-559B-F090-E218-8D9D0DBD6D91}"/>
              </a:ext>
            </a:extLst>
          </p:cNvPr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3162B7EA-4866-B419-BF0C-74ABEDC47628}"/>
              </a:ext>
            </a:extLst>
          </p:cNvPr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>
              <a:extLst>
                <a:ext uri="{FF2B5EF4-FFF2-40B4-BE49-F238E27FC236}">
                  <a16:creationId xmlns:a16="http://schemas.microsoft.com/office/drawing/2014/main" id="{0A6664F2-B9B4-3D2B-C224-D209933EEF66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827;p33">
              <a:extLst>
                <a:ext uri="{FF2B5EF4-FFF2-40B4-BE49-F238E27FC236}">
                  <a16:creationId xmlns:a16="http://schemas.microsoft.com/office/drawing/2014/main" id="{F154C62A-3C75-6D97-D6AD-2267DBD702D7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3" name="Google Shape;786;p33">
            <a:extLst>
              <a:ext uri="{FF2B5EF4-FFF2-40B4-BE49-F238E27FC236}">
                <a16:creationId xmlns:a16="http://schemas.microsoft.com/office/drawing/2014/main" id="{FC6917DD-7F23-7C9B-4975-3FD62C14BA5B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>
              <a:extLst>
                <a:ext uri="{FF2B5EF4-FFF2-40B4-BE49-F238E27FC236}">
                  <a16:creationId xmlns:a16="http://schemas.microsoft.com/office/drawing/2014/main" id="{28B6645D-79C5-BD2C-E340-B0D62AEB5764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788;p33">
              <a:extLst>
                <a:ext uri="{FF2B5EF4-FFF2-40B4-BE49-F238E27FC236}">
                  <a16:creationId xmlns:a16="http://schemas.microsoft.com/office/drawing/2014/main" id="{DF0D881C-3BFB-8C04-58A8-AA38AAA51882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821;p33">
            <a:extLst>
              <a:ext uri="{FF2B5EF4-FFF2-40B4-BE49-F238E27FC236}">
                <a16:creationId xmlns:a16="http://schemas.microsoft.com/office/drawing/2014/main" id="{1D2CBC32-2814-4EC9-EB90-27C15FD97B65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17" name="Google Shape;825;p33">
            <a:extLst>
              <a:ext uri="{FF2B5EF4-FFF2-40B4-BE49-F238E27FC236}">
                <a16:creationId xmlns:a16="http://schemas.microsoft.com/office/drawing/2014/main" id="{5C814B25-69F1-45B2-C595-67ADA1F555EC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>
              <a:extLst>
                <a:ext uri="{FF2B5EF4-FFF2-40B4-BE49-F238E27FC236}">
                  <a16:creationId xmlns:a16="http://schemas.microsoft.com/office/drawing/2014/main" id="{D118A4B1-DDEF-5096-AC51-044462203159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827;p33">
              <a:extLst>
                <a:ext uri="{FF2B5EF4-FFF2-40B4-BE49-F238E27FC236}">
                  <a16:creationId xmlns:a16="http://schemas.microsoft.com/office/drawing/2014/main" id="{950620F9-47F0-760C-6A81-48B28505DF4C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91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pleased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520600" cy="3391093"/>
          </a:xfrm>
        </p:spPr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feeling or showing pleasure and satisfaction, especially at an event or a situation.</a:t>
            </a:r>
          </a:p>
          <a:p>
            <a:endParaRPr lang="en-US" dirty="0"/>
          </a:p>
        </p:txBody>
      </p:sp>
      <p:pic>
        <p:nvPicPr>
          <p:cNvPr id="1026" name="Picture 2" descr="Happy Pleased Girl Winning Prize and Celebrating Victory ...">
            <a:extLst>
              <a:ext uri="{FF2B5EF4-FFF2-40B4-BE49-F238E27FC236}">
                <a16:creationId xmlns:a16="http://schemas.microsoft.com/office/drawing/2014/main" id="{3765B50B-F013-493E-60CC-A3933B55D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4648200" cy="30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FCADF0-9881-2B25-3B38-5DE1BF6D91C2}"/>
              </a:ext>
            </a:extLst>
          </p:cNvPr>
          <p:cNvSpPr txBox="1"/>
          <p:nvPr/>
        </p:nvSpPr>
        <p:spPr>
          <a:xfrm>
            <a:off x="990600" y="28194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I am so pleased to meet you</a:t>
            </a:r>
          </a:p>
        </p:txBody>
      </p:sp>
    </p:spTree>
    <p:extLst>
      <p:ext uri="{BB962C8B-B14F-4D97-AF65-F5344CB8AC3E}">
        <p14:creationId xmlns:p14="http://schemas.microsoft.com/office/powerpoint/2010/main" val="2031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CCCF-56FD-B8B1-0B5B-3850AA01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29" y="228600"/>
            <a:ext cx="7650271" cy="9144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charming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79C4C-B761-5540-CED1-DAC56179F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very pleasant or attractive.</a:t>
            </a:r>
          </a:p>
          <a:p>
            <a:endParaRPr lang="en-US" dirty="0"/>
          </a:p>
        </p:txBody>
      </p:sp>
      <p:pic>
        <p:nvPicPr>
          <p:cNvPr id="2050" name="Picture 2" descr="winter wonderland ? | Winter cabin, Cozy cabin, Cottage">
            <a:extLst>
              <a:ext uri="{FF2B5EF4-FFF2-40B4-BE49-F238E27FC236}">
                <a16:creationId xmlns:a16="http://schemas.microsoft.com/office/drawing/2014/main" id="{A99BEBAC-BD86-A2C9-AD88-EDBA6E05A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83553"/>
            <a:ext cx="4260300" cy="326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AAFBF3-6144-95C0-5E0D-7E8FB6A741CB}"/>
              </a:ext>
            </a:extLst>
          </p:cNvPr>
          <p:cNvSpPr txBox="1"/>
          <p:nvPr/>
        </p:nvSpPr>
        <p:spPr>
          <a:xfrm>
            <a:off x="533400" y="2590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This cottage is so charming.</a:t>
            </a:r>
          </a:p>
        </p:txBody>
      </p:sp>
    </p:spTree>
    <p:extLst>
      <p:ext uri="{BB962C8B-B14F-4D97-AF65-F5344CB8AC3E}">
        <p14:creationId xmlns:p14="http://schemas.microsoft.com/office/powerpoint/2010/main" val="302827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155C-1BBF-E57C-D93B-80F5E4E0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888" y="218684"/>
            <a:ext cx="7650271" cy="943266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curious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F7F07-DDE0-468D-ECDF-4EA206488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eager to know or learn something.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 began to be curious about understanding all about planets.</a:t>
            </a:r>
          </a:p>
          <a:p>
            <a:pPr marL="114300" indent="0">
              <a:buNone/>
            </a:pPr>
            <a:endParaRPr lang="en-US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634,665 Curious Stock Photos, Pictures &amp; Royalty-Free Images - iStock">
            <a:extLst>
              <a:ext uri="{FF2B5EF4-FFF2-40B4-BE49-F238E27FC236}">
                <a16:creationId xmlns:a16="http://schemas.microsoft.com/office/drawing/2014/main" id="{18EFC0F8-F53C-08B5-C06B-55F39565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6248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3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2CD7-2C7F-3E2D-E35A-20EA8CF3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11" y="277906"/>
            <a:ext cx="7650271" cy="10668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mysterious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840EF-A100-F5F9-044B-5025E17D2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i="0" dirty="0">
                <a:solidFill>
                  <a:srgbClr val="5F6368"/>
                </a:solidFill>
                <a:effectLst/>
                <a:latin typeface="Comic Sans MS" panose="030F0702030302020204" pitchFamily="66" charset="0"/>
              </a:rPr>
              <a:t>strange, not known, or not understood</a:t>
            </a:r>
            <a:r>
              <a:rPr lang="en-US" sz="3200" b="0" i="0" dirty="0">
                <a:solidFill>
                  <a:srgbClr val="4D515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endParaRPr lang="en-US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mysterious woman disappeared all of a sudden.</a:t>
            </a:r>
          </a:p>
          <a:p>
            <a:pPr marL="114300" indent="0">
              <a:buNone/>
            </a:pPr>
            <a:endParaRPr lang="en-US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ow to Be Mysterious and Intimidating: The Key to Gain Power | Shortform  Books">
            <a:extLst>
              <a:ext uri="{FF2B5EF4-FFF2-40B4-BE49-F238E27FC236}">
                <a16:creationId xmlns:a16="http://schemas.microsoft.com/office/drawing/2014/main" id="{0903BFF3-437E-3AF8-4621-570CEE07A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4876800" cy="307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0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EF357-19F2-6C83-9096-4E7E8785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66800"/>
            <a:ext cx="8520600" cy="5025033"/>
          </a:xfrm>
          <a:solidFill>
            <a:srgbClr val="92D050"/>
          </a:solidFill>
        </p:spPr>
        <p:txBody>
          <a:bodyPr/>
          <a:lstStyle/>
          <a:p>
            <a:r>
              <a:rPr lang="en-US" sz="6000" dirty="0">
                <a:latin typeface="Comic Sans MS" panose="030F0702030302020204" pitchFamily="66" charset="0"/>
              </a:rPr>
              <a:t>Can you write the words in your dictionary?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1499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72638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1E52D5-433A-A927-9C02-1A678786B0E2}"/>
              </a:ext>
            </a:extLst>
          </p:cNvPr>
          <p:cNvSpPr txBox="1"/>
          <p:nvPr/>
        </p:nvSpPr>
        <p:spPr>
          <a:xfrm>
            <a:off x="4755688" y="1771184"/>
            <a:ext cx="3080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.</a:t>
            </a:r>
          </a:p>
        </p:txBody>
      </p:sp>
      <p:grpSp>
        <p:nvGrpSpPr>
          <p:cNvPr id="2" name="Google Shape;786;p33">
            <a:extLst>
              <a:ext uri="{FF2B5EF4-FFF2-40B4-BE49-F238E27FC236}">
                <a16:creationId xmlns:a16="http://schemas.microsoft.com/office/drawing/2014/main" id="{657D1E31-8D17-7118-ABCF-6BE1B86F32A5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3" name="Google Shape;787;p33">
              <a:extLst>
                <a:ext uri="{FF2B5EF4-FFF2-40B4-BE49-F238E27FC236}">
                  <a16:creationId xmlns:a16="http://schemas.microsoft.com/office/drawing/2014/main" id="{F4B5D845-3EA5-2432-D5DC-2386B22C5E2C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788;p33">
              <a:extLst>
                <a:ext uri="{FF2B5EF4-FFF2-40B4-BE49-F238E27FC236}">
                  <a16:creationId xmlns:a16="http://schemas.microsoft.com/office/drawing/2014/main" id="{DC5241EF-F26B-BB0E-6478-D6657ED0305A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433DCC28-F65F-C3BB-E808-F015230CC8B4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of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085EE268-AAE2-3CCB-F55A-D0A1DDAA54DD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  <a:solidFill>
            <a:schemeClr val="accent2"/>
          </a:solidFill>
        </p:grpSpPr>
        <p:sp>
          <p:nvSpPr>
            <p:cNvPr id="12" name="Google Shape;826;p33">
              <a:extLst>
                <a:ext uri="{FF2B5EF4-FFF2-40B4-BE49-F238E27FC236}">
                  <a16:creationId xmlns:a16="http://schemas.microsoft.com/office/drawing/2014/main" id="{F737D473-B18D-B6A6-7056-7C9C379C6BFC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827;p33">
              <a:extLst>
                <a:ext uri="{FF2B5EF4-FFF2-40B4-BE49-F238E27FC236}">
                  <a16:creationId xmlns:a16="http://schemas.microsoft.com/office/drawing/2014/main" id="{671B3E8B-D459-1C42-0051-3B1440097E8D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415442"/>
      </p:ext>
    </p:extLst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193</Words>
  <Application>Microsoft Office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Abadi</vt:lpstr>
      <vt:lpstr>Arial</vt:lpstr>
      <vt:lpstr>Arial</vt:lpstr>
      <vt:lpstr>Calibri</vt:lpstr>
      <vt:lpstr>Comic Sans MS</vt:lpstr>
      <vt:lpstr>Fira Sans</vt:lpstr>
      <vt:lpstr>Roboto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pleased</vt:lpstr>
      <vt:lpstr>charming</vt:lpstr>
      <vt:lpstr>curious</vt:lpstr>
      <vt:lpstr>mysterious</vt:lpstr>
      <vt:lpstr>PowerPoint Presentation</vt:lpstr>
      <vt:lpstr>Lessons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yasmine Mohamed Helmy</cp:lastModifiedBy>
  <cp:revision>131</cp:revision>
  <dcterms:created xsi:type="dcterms:W3CDTF">2022-01-21T12:30:51Z</dcterms:created>
  <dcterms:modified xsi:type="dcterms:W3CDTF">2023-09-29T09:20:41Z</dcterms:modified>
</cp:coreProperties>
</file>