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8" r:id="rId2"/>
    <p:sldId id="273" r:id="rId3"/>
    <p:sldId id="274" r:id="rId4"/>
    <p:sldId id="276" r:id="rId5"/>
    <p:sldId id="275" r:id="rId6"/>
    <p:sldId id="267" r:id="rId7"/>
  </p:sldIdLst>
  <p:sldSz cx="9144000" cy="6858000" type="screen4x3"/>
  <p:notesSz cx="6858000" cy="9144000"/>
  <p:embeddedFontLst>
    <p:embeddedFont>
      <p:font typeface="Twinkl" charset="0"/>
      <p:regular r:id="rId10"/>
      <p:bold r:id="rId11"/>
    </p:embeddedFont>
    <p:embeddedFont>
      <p:font typeface="Calibri" pitchFamily="34" charset="0"/>
      <p:regular r:id="rId12"/>
      <p:bold r:id="rId13"/>
      <p:italic r:id="rId14"/>
      <p:boldItalic r:id="rId15"/>
    </p:embeddedFont>
    <p:embeddedFont>
      <p:font typeface="Twinkl SemiBold" charset="0"/>
      <p:bold r:id="rId1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DA6"/>
    <a:srgbClr val="00A7E7"/>
    <a:srgbClr val="E34192"/>
    <a:srgbClr val="F68A53"/>
    <a:srgbClr val="FABB9C"/>
    <a:srgbClr val="88E0B0"/>
    <a:srgbClr val="DDFFED"/>
    <a:srgbClr val="00A651"/>
    <a:srgbClr val="F8F8F8"/>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p:scale>
          <a:sx n="80" d="100"/>
          <a:sy n="80" d="100"/>
        </p:scale>
        <p:origin x="-984" y="-54"/>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6257488-ECD8-4CD8-83A9-65419BB3E3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004A542C-A26E-4C33-855E-FEC6317934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E37F4FC-F904-4B86-802F-977B40B7FEFD}" type="datetimeFigureOut">
              <a:rPr lang="en-GB"/>
              <a:pPr>
                <a:defRPr/>
              </a:pPr>
              <a:t>11/11/2023</a:t>
            </a:fld>
            <a:endParaRPr lang="en-GB"/>
          </a:p>
        </p:txBody>
      </p:sp>
      <p:sp>
        <p:nvSpPr>
          <p:cNvPr id="4" name="Footer Placeholder 3">
            <a:extLst>
              <a:ext uri="{FF2B5EF4-FFF2-40B4-BE49-F238E27FC236}">
                <a16:creationId xmlns:a16="http://schemas.microsoft.com/office/drawing/2014/main" xmlns="" id="{042FC818-CB9A-4022-AC96-29ED92DD98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44C58885-2D6C-436E-BBF8-1A0C55BF08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4FF2886-1EBF-4447-8FAC-2C0B16809ACE}"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8737818-2F3F-426E-834A-FD69DAA059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F3EEC71B-42A2-4ECE-843D-5BE85879F4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1CAAB5C-AC22-4429-AF9E-DDA8F6DAAFFE}" type="datetimeFigureOut">
              <a:rPr lang="en-GB"/>
              <a:pPr>
                <a:defRPr/>
              </a:pPr>
              <a:t>11/11/2023</a:t>
            </a:fld>
            <a:endParaRPr lang="en-GB"/>
          </a:p>
        </p:txBody>
      </p:sp>
      <p:sp>
        <p:nvSpPr>
          <p:cNvPr id="4" name="Slide Image Placeholder 3">
            <a:extLst>
              <a:ext uri="{FF2B5EF4-FFF2-40B4-BE49-F238E27FC236}">
                <a16:creationId xmlns:a16="http://schemas.microsoft.com/office/drawing/2014/main" xmlns="" id="{1D807068-E412-4150-82C7-A517AEA7610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25CAF32D-8223-460E-BDE9-B5EC41B9920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9EBEEEED-9C73-444C-87C5-B2EB0D958E4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xmlns="" id="{BDEEBFD8-44F3-4DD5-A607-A718BB6BE43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7A9C782-65FB-4ADE-AA8E-CCB323F4390B}" type="slidenum">
              <a:rPr lang="en-GB"/>
              <a:pPr>
                <a:defRPr/>
              </a:pPr>
              <a:t>‹#›</a:t>
            </a:fld>
            <a:endParaRPr lang="en-GB"/>
          </a:p>
        </p:txBody>
      </p:sp>
    </p:spTree>
    <p:extLst>
      <p:ext uri="{BB962C8B-B14F-4D97-AF65-F5344CB8AC3E}">
        <p14:creationId xmlns:p14="http://schemas.microsoft.com/office/powerpoint/2010/main" val="1141507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71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xmlns="" id="{863E71E2-35AA-42C5-A3EE-352CD73A34E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4" name="Picture 3">
            <a:extLst>
              <a:ext uri="{FF2B5EF4-FFF2-40B4-BE49-F238E27FC236}">
                <a16:creationId xmlns:a16="http://schemas.microsoft.com/office/drawing/2014/main" xmlns="" id="{85452050-6F6E-4395-A8AB-EB3B723FD1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9650" y="6729413"/>
            <a:ext cx="4810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09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6EC7AAB2-7FA3-4A95-8343-439FB51A574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Click to edit Master text styles</a:t>
            </a:r>
          </a:p>
        </p:txBody>
      </p:sp>
      <p:pic>
        <p:nvPicPr>
          <p:cNvPr id="5" name="Picture 4">
            <a:extLst>
              <a:ext uri="{FF2B5EF4-FFF2-40B4-BE49-F238E27FC236}">
                <a16:creationId xmlns:a16="http://schemas.microsoft.com/office/drawing/2014/main" xmlns="" id="{621D0B0A-8F0C-45C9-BCE8-76EAA3AF1B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9650" y="6729413"/>
            <a:ext cx="4810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27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xmlns="" id="{947C0983-9C8F-4D53-9395-776F9698C453}"/>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xmlns="" id="{F7144D8B-502A-4B4E-865F-87F8C2AD7E4F}"/>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xmlns="" id="{A2789345-CDF2-440D-9A4C-7D6C6159F0E8}"/>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xmlns="" id="{B32DECD4-76CE-47DD-8669-AED0E5181B74}"/>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xmlns="" id="{8BE83605-7083-4949-B9F8-45C8B2DA15E9}"/>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pic>
        <p:nvPicPr>
          <p:cNvPr id="8" name="Picture 7">
            <a:extLst>
              <a:ext uri="{FF2B5EF4-FFF2-40B4-BE49-F238E27FC236}">
                <a16:creationId xmlns:a16="http://schemas.microsoft.com/office/drawing/2014/main" xmlns="" id="{3695467F-9A28-46DB-8BCE-76EA89141A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9650" y="6729413"/>
            <a:ext cx="4810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23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11A62C08-C6F0-4445-B3C6-31A936D9656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684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90F3F03-DF84-4B63-8D3C-C08BBD5A9674}"/>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D8887D8B-A9AB-4D5A-B29A-29C18109125E}"/>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0109" y="5676405"/>
            <a:ext cx="1068779" cy="629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xmlns="" id="{BB2EDA88-4030-4103-8F85-7CC5AC33419F}"/>
              </a:ext>
            </a:extLst>
          </p:cNvPr>
          <p:cNvSpPr>
            <a:spLocks noGrp="1"/>
          </p:cNvSpPr>
          <p:nvPr>
            <p:ph type="title"/>
          </p:nvPr>
        </p:nvSpPr>
        <p:spPr>
          <a:xfrm>
            <a:off x="457200" y="479425"/>
            <a:ext cx="8220075" cy="993775"/>
          </a:xfrm>
        </p:spPr>
        <p:txBody>
          <a:bodyPr/>
          <a:lstStyle/>
          <a:p>
            <a:pPr eaLnBrk="1" hangingPunct="1"/>
            <a:r>
              <a:rPr lang="en-US" altLang="en-US" sz="3600">
                <a:ea typeface="Twinkl" pitchFamily="2" charset="0"/>
                <a:cs typeface="Twinkl" pitchFamily="2" charset="0"/>
              </a:rPr>
              <a:t>Step 1</a:t>
            </a:r>
            <a:endParaRPr lang="en-GB" altLang="en-US" sz="3600"/>
          </a:p>
        </p:txBody>
      </p:sp>
      <p:sp>
        <p:nvSpPr>
          <p:cNvPr id="13" name="Rounded Rectangle 12">
            <a:extLst>
              <a:ext uri="{FF2B5EF4-FFF2-40B4-BE49-F238E27FC236}">
                <a16:creationId xmlns:a16="http://schemas.microsoft.com/office/drawing/2014/main" xmlns="" id="{E0CB7092-21E8-4ED0-8536-C95B823348F1}"/>
              </a:ext>
            </a:extLst>
          </p:cNvPr>
          <p:cNvSpPr/>
          <p:nvPr/>
        </p:nvSpPr>
        <p:spPr>
          <a:xfrm>
            <a:off x="4567237" y="1610151"/>
            <a:ext cx="3777439" cy="2352641"/>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Place the 0cm mark on the ruler at one end of the object you are measuring. Make sure you are using the centimetre scale. Do not measure from the end of the ruler.</a:t>
            </a:r>
          </a:p>
        </p:txBody>
      </p:sp>
      <p:pic>
        <p:nvPicPr>
          <p:cNvPr id="9222" name="Picture 7">
            <a:extLst>
              <a:ext uri="{FF2B5EF4-FFF2-40B4-BE49-F238E27FC236}">
                <a16:creationId xmlns:a16="http://schemas.microsoft.com/office/drawing/2014/main" xmlns="" id="{EC84141D-B04C-4D18-85B3-7D4DFB4E7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668" y="3063875"/>
            <a:ext cx="3124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50" y="4280326"/>
            <a:ext cx="7587574" cy="150236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7C1EF04-B3A3-4282-908F-1B213C5BA373}"/>
              </a:ext>
            </a:extLst>
          </p:cNvPr>
          <p:cNvPicPr>
            <a:picLocks noChangeAspect="1"/>
          </p:cNvPicPr>
          <p:nvPr/>
        </p:nvPicPr>
        <p:blipFill rotWithShape="1">
          <a:blip r:embed="rId2">
            <a:extLst>
              <a:ext uri="{28A0092B-C50C-407E-A947-70E740481C1C}">
                <a14:useLocalDpi xmlns:a14="http://schemas.microsoft.com/office/drawing/2010/main" val="0"/>
              </a:ext>
            </a:extLst>
          </a:blip>
          <a:srcRect l="-746" t="42003" r="746" b="-424"/>
          <a:stretch/>
        </p:blipFill>
        <p:spPr>
          <a:xfrm rot="5400000">
            <a:off x="2989254" y="111882"/>
            <a:ext cx="3095809" cy="8280232"/>
          </a:xfrm>
          <a:prstGeom prst="rect">
            <a:avLst/>
          </a:prstGeom>
        </p:spPr>
      </p:pic>
      <p:sp>
        <p:nvSpPr>
          <p:cNvPr id="10242" name="Title 20">
            <a:extLst>
              <a:ext uri="{FF2B5EF4-FFF2-40B4-BE49-F238E27FC236}">
                <a16:creationId xmlns:a16="http://schemas.microsoft.com/office/drawing/2014/main" xmlns="" id="{2834A217-8F40-44C3-8529-544BE8805777}"/>
              </a:ext>
            </a:extLst>
          </p:cNvPr>
          <p:cNvSpPr>
            <a:spLocks noGrp="1"/>
          </p:cNvSpPr>
          <p:nvPr>
            <p:ph type="title"/>
          </p:nvPr>
        </p:nvSpPr>
        <p:spPr>
          <a:xfrm>
            <a:off x="457200" y="479425"/>
            <a:ext cx="8220075" cy="993775"/>
          </a:xfrm>
        </p:spPr>
        <p:txBody>
          <a:bodyPr/>
          <a:lstStyle/>
          <a:p>
            <a:pPr eaLnBrk="1" hangingPunct="1"/>
            <a:r>
              <a:rPr lang="en-US" altLang="en-US" sz="3600">
                <a:ea typeface="Twinkl" pitchFamily="2" charset="0"/>
                <a:cs typeface="Twinkl" pitchFamily="2" charset="0"/>
              </a:rPr>
              <a:t>Step 2</a:t>
            </a:r>
            <a:endParaRPr lang="en-GB" altLang="en-US" sz="3600"/>
          </a:p>
        </p:txBody>
      </p:sp>
      <p:sp>
        <p:nvSpPr>
          <p:cNvPr id="13" name="Rounded Rectangle 12">
            <a:extLst>
              <a:ext uri="{FF2B5EF4-FFF2-40B4-BE49-F238E27FC236}">
                <a16:creationId xmlns:a16="http://schemas.microsoft.com/office/drawing/2014/main" xmlns="" id="{0E5EF5D8-25A0-4BF1-96AC-A62EF2111B63}"/>
              </a:ext>
            </a:extLst>
          </p:cNvPr>
          <p:cNvSpPr/>
          <p:nvPr/>
        </p:nvSpPr>
        <p:spPr>
          <a:xfrm>
            <a:off x="3959225" y="1684338"/>
            <a:ext cx="4429125" cy="1360487"/>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To find the length of the object to the nearest centimetre, round the length up or down to the nearest number on the ruler.</a:t>
            </a:r>
          </a:p>
        </p:txBody>
      </p:sp>
      <p:sp>
        <p:nvSpPr>
          <p:cNvPr id="4" name="Arrow: Down 3">
            <a:extLst>
              <a:ext uri="{FF2B5EF4-FFF2-40B4-BE49-F238E27FC236}">
                <a16:creationId xmlns:a16="http://schemas.microsoft.com/office/drawing/2014/main" xmlns="" id="{85965C51-2486-4C39-9DE8-3B2E978F3BBE}"/>
              </a:ext>
            </a:extLst>
          </p:cNvPr>
          <p:cNvSpPr/>
          <p:nvPr/>
        </p:nvSpPr>
        <p:spPr>
          <a:xfrm rot="10800000">
            <a:off x="886011" y="3867194"/>
            <a:ext cx="637350" cy="2427172"/>
          </a:xfrm>
          <a:prstGeom prst="downArrow">
            <a:avLst>
              <a:gd name="adj1" fmla="val 34532"/>
              <a:gd name="adj2" fmla="val 88671"/>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Oval 4">
            <a:extLst>
              <a:ext uri="{FF2B5EF4-FFF2-40B4-BE49-F238E27FC236}">
                <a16:creationId xmlns:a16="http://schemas.microsoft.com/office/drawing/2014/main" xmlns="" id="{51B122A0-ACE5-4CFB-BDD2-064324D43620}"/>
              </a:ext>
            </a:extLst>
          </p:cNvPr>
          <p:cNvSpPr/>
          <p:nvPr/>
        </p:nvSpPr>
        <p:spPr>
          <a:xfrm>
            <a:off x="3446625" y="3625358"/>
            <a:ext cx="431800" cy="431800"/>
          </a:xfrm>
          <a:prstGeom prst="ellipse">
            <a:avLst/>
          </a:prstGeom>
          <a:noFill/>
          <a:ln w="5715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0548">
            <a:off x="1115065" y="2410236"/>
            <a:ext cx="2415712" cy="818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A662C2E-08BE-416A-A35C-7C20073227C9}"/>
              </a:ext>
            </a:extLst>
          </p:cNvPr>
          <p:cNvPicPr>
            <a:picLocks noChangeAspect="1"/>
          </p:cNvPicPr>
          <p:nvPr/>
        </p:nvPicPr>
        <p:blipFill rotWithShape="1">
          <a:blip r:embed="rId2">
            <a:extLst>
              <a:ext uri="{28A0092B-C50C-407E-A947-70E740481C1C}">
                <a14:useLocalDpi xmlns:a14="http://schemas.microsoft.com/office/drawing/2010/main" val="0"/>
              </a:ext>
            </a:extLst>
          </a:blip>
          <a:srcRect l="-746" t="42003" r="746" b="-424"/>
          <a:stretch/>
        </p:blipFill>
        <p:spPr>
          <a:xfrm rot="5400000">
            <a:off x="3001287" y="-930118"/>
            <a:ext cx="3095809" cy="8280232"/>
          </a:xfrm>
          <a:prstGeom prst="rect">
            <a:avLst/>
          </a:prstGeom>
        </p:spPr>
      </p:pic>
      <p:sp>
        <p:nvSpPr>
          <p:cNvPr id="11266" name="Title 20">
            <a:extLst>
              <a:ext uri="{FF2B5EF4-FFF2-40B4-BE49-F238E27FC236}">
                <a16:creationId xmlns:a16="http://schemas.microsoft.com/office/drawing/2014/main" xmlns="" id="{4C656A0B-B431-4A7B-A958-019AA3019DCB}"/>
              </a:ext>
            </a:extLst>
          </p:cNvPr>
          <p:cNvSpPr>
            <a:spLocks noGrp="1"/>
          </p:cNvSpPr>
          <p:nvPr>
            <p:ph type="title"/>
          </p:nvPr>
        </p:nvSpPr>
        <p:spPr>
          <a:xfrm>
            <a:off x="457200" y="479425"/>
            <a:ext cx="8220075" cy="993775"/>
          </a:xfrm>
        </p:spPr>
        <p:txBody>
          <a:bodyPr/>
          <a:lstStyle/>
          <a:p>
            <a:pPr eaLnBrk="1" hangingPunct="1"/>
            <a:r>
              <a:rPr lang="en-US" altLang="en-US" sz="3600">
                <a:ea typeface="Twinkl" pitchFamily="2" charset="0"/>
                <a:cs typeface="Twinkl" pitchFamily="2" charset="0"/>
              </a:rPr>
              <a:t>Step 3</a:t>
            </a:r>
            <a:endParaRPr lang="en-GB" altLang="en-US" sz="3600"/>
          </a:p>
        </p:txBody>
      </p:sp>
      <p:sp>
        <p:nvSpPr>
          <p:cNvPr id="13" name="Rounded Rectangle 12">
            <a:extLst>
              <a:ext uri="{FF2B5EF4-FFF2-40B4-BE49-F238E27FC236}">
                <a16:creationId xmlns:a16="http://schemas.microsoft.com/office/drawing/2014/main" xmlns="" id="{77D09D45-E54B-49AF-ADC9-DD82ABC9624D}"/>
              </a:ext>
            </a:extLst>
          </p:cNvPr>
          <p:cNvSpPr/>
          <p:nvPr/>
        </p:nvSpPr>
        <p:spPr>
          <a:xfrm>
            <a:off x="3959225" y="4443413"/>
            <a:ext cx="4429125" cy="1865312"/>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Count the number of intervals </a:t>
            </a:r>
            <a:br>
              <a:rPr lang="en-GB" sz="2000" dirty="0">
                <a:solidFill>
                  <a:schemeClr val="tx1"/>
                </a:solidFill>
              </a:rPr>
            </a:br>
            <a:r>
              <a:rPr lang="en-GB" sz="2000" dirty="0">
                <a:solidFill>
                  <a:schemeClr val="tx1"/>
                </a:solidFill>
              </a:rPr>
              <a:t>after the whole centimetre to find the length of the object to the nearest millimetre. </a:t>
            </a:r>
          </a:p>
          <a:p>
            <a:pPr>
              <a:defRPr/>
            </a:pPr>
            <a:r>
              <a:rPr lang="en-GB" sz="2000" dirty="0">
                <a:solidFill>
                  <a:schemeClr val="tx1"/>
                </a:solidFill>
              </a:rPr>
              <a:t>Remember: 10mm = 1cm.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0548">
            <a:off x="1115065" y="1252756"/>
            <a:ext cx="2415712" cy="818675"/>
          </a:xfrm>
          <a:prstGeom prst="rect">
            <a:avLst/>
          </a:prstGeom>
        </p:spPr>
      </p:pic>
      <p:sp>
        <p:nvSpPr>
          <p:cNvPr id="9" name="Arrow: Down 3">
            <a:extLst>
              <a:ext uri="{FF2B5EF4-FFF2-40B4-BE49-F238E27FC236}">
                <a16:creationId xmlns:a16="http://schemas.microsoft.com/office/drawing/2014/main" xmlns="" id="{85965C51-2486-4C39-9DE8-3B2E978F3BBE}"/>
              </a:ext>
            </a:extLst>
          </p:cNvPr>
          <p:cNvSpPr/>
          <p:nvPr/>
        </p:nvSpPr>
        <p:spPr>
          <a:xfrm rot="12277536">
            <a:off x="2832410" y="2267292"/>
            <a:ext cx="580102" cy="2750709"/>
          </a:xfrm>
          <a:prstGeom prst="downArrow">
            <a:avLst>
              <a:gd name="adj1" fmla="val 34532"/>
              <a:gd name="adj2" fmla="val 90143"/>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xmlns="" id="{1223EDDB-17B3-4A5A-AB75-54871874BA97}"/>
              </a:ext>
            </a:extLst>
          </p:cNvPr>
          <p:cNvSpPr>
            <a:spLocks noGrp="1"/>
          </p:cNvSpPr>
          <p:nvPr>
            <p:ph type="title"/>
          </p:nvPr>
        </p:nvSpPr>
        <p:spPr>
          <a:xfrm>
            <a:off x="457200" y="479425"/>
            <a:ext cx="8220075" cy="993775"/>
          </a:xfrm>
        </p:spPr>
        <p:txBody>
          <a:bodyPr/>
          <a:lstStyle/>
          <a:p>
            <a:pPr eaLnBrk="1" hangingPunct="1"/>
            <a:r>
              <a:rPr lang="en-US" altLang="en-US" sz="3600">
                <a:ea typeface="Twinkl" pitchFamily="2" charset="0"/>
                <a:cs typeface="Twinkl" pitchFamily="2" charset="0"/>
              </a:rPr>
              <a:t>Step 4</a:t>
            </a:r>
            <a:endParaRPr lang="en-GB" altLang="en-US" sz="3600"/>
          </a:p>
        </p:txBody>
      </p:sp>
      <p:sp>
        <p:nvSpPr>
          <p:cNvPr id="13" name="Rounded Rectangle 12">
            <a:extLst>
              <a:ext uri="{FF2B5EF4-FFF2-40B4-BE49-F238E27FC236}">
                <a16:creationId xmlns:a16="http://schemas.microsoft.com/office/drawing/2014/main" xmlns="" id="{6F9E32F5-3288-4E19-9CA6-FF37C8023287}"/>
              </a:ext>
            </a:extLst>
          </p:cNvPr>
          <p:cNvSpPr/>
          <p:nvPr/>
        </p:nvSpPr>
        <p:spPr>
          <a:xfrm>
            <a:off x="539750" y="1473200"/>
            <a:ext cx="8064500" cy="1123950"/>
          </a:xfrm>
          <a:prstGeom prst="roundRect">
            <a:avLst>
              <a:gd name="adj" fmla="val 3689"/>
            </a:avLst>
          </a:prstGeom>
          <a:solidFill>
            <a:srgbClr val="FABB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Write down the length of the object in either centimetres </a:t>
            </a:r>
            <a:br>
              <a:rPr lang="en-GB" sz="2000" dirty="0">
                <a:solidFill>
                  <a:schemeClr val="tx1"/>
                </a:solidFill>
              </a:rPr>
            </a:br>
            <a:r>
              <a:rPr lang="en-GB" sz="2000" dirty="0">
                <a:solidFill>
                  <a:schemeClr val="tx1"/>
                </a:solidFill>
              </a:rPr>
              <a:t>or millimetres.</a:t>
            </a:r>
          </a:p>
        </p:txBody>
      </p:sp>
      <p:sp>
        <p:nvSpPr>
          <p:cNvPr id="2" name="Oval 1">
            <a:extLst>
              <a:ext uri="{FF2B5EF4-FFF2-40B4-BE49-F238E27FC236}">
                <a16:creationId xmlns:a16="http://schemas.microsoft.com/office/drawing/2014/main" xmlns="" id="{BD0A9874-5B5D-4C64-953B-C06A0AB4DB6D}"/>
              </a:ext>
            </a:extLst>
          </p:cNvPr>
          <p:cNvSpPr/>
          <p:nvPr/>
        </p:nvSpPr>
        <p:spPr>
          <a:xfrm>
            <a:off x="1208088" y="3744913"/>
            <a:ext cx="534987" cy="534987"/>
          </a:xfrm>
          <a:prstGeom prst="ellipse">
            <a:avLst/>
          </a:prstGeom>
          <a:noFill/>
          <a:ln w="57150">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5">
            <a:extLst>
              <a:ext uri="{FF2B5EF4-FFF2-40B4-BE49-F238E27FC236}">
                <a16:creationId xmlns:a16="http://schemas.microsoft.com/office/drawing/2014/main" xmlns="" id="{65C259A0-37A3-4C02-99CF-87AE0FF134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209"/>
          <a:stretch/>
        </p:blipFill>
        <p:spPr>
          <a:xfrm>
            <a:off x="439947" y="2248099"/>
            <a:ext cx="8262000" cy="4182442"/>
          </a:xfrm>
          <a:prstGeom prst="roundRect">
            <a:avLst>
              <a:gd name="adj" fmla="val 3841"/>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1688</TotalTime>
  <Words>85</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Twinkl</vt:lpstr>
      <vt:lpstr>Calibri</vt:lpstr>
      <vt:lpstr>Sassoon Infant Rg</vt:lpstr>
      <vt:lpstr>Twinkl SemiBold</vt:lpstr>
      <vt:lpstr>Office Theme</vt:lpstr>
      <vt:lpstr>PowerPoint Presentation</vt:lpstr>
      <vt:lpstr>Step 1</vt:lpstr>
      <vt:lpstr>Step 2</vt:lpstr>
      <vt:lpstr>Step 3</vt:lpstr>
      <vt:lpstr>Step 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marwa zakzouk</cp:lastModifiedBy>
  <cp:revision>160</cp:revision>
  <dcterms:created xsi:type="dcterms:W3CDTF">2014-10-01T16:09:27Z</dcterms:created>
  <dcterms:modified xsi:type="dcterms:W3CDTF">2023-11-10T22:25:30Z</dcterms:modified>
</cp:coreProperties>
</file>