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74" r:id="rId19"/>
    <p:sldId id="283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D3B5E9"/>
    <a:srgbClr val="CAB4EA"/>
    <a:srgbClr val="C19FFF"/>
    <a:srgbClr val="FF3399"/>
    <a:srgbClr val="333300"/>
    <a:srgbClr val="F1FF9B"/>
    <a:srgbClr val="FFE0A3"/>
    <a:srgbClr val="70AC2E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F76C25-3953-4062-996A-ADBFCFCF01EA}" type="doc">
      <dgm:prSet loTypeId="urn:microsoft.com/office/officeart/2008/layout/VerticalCurvedList" loCatId="list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4DF59CC-6FA2-4BFD-81A3-92EFD3791F31}">
      <dgm:prSet phldrT="[Text]" custT="1"/>
      <dgm:spPr/>
      <dgm:t>
        <a:bodyPr/>
        <a:lstStyle/>
        <a:p>
          <a:pPr algn="ctr" rtl="1"/>
          <a:r>
            <a:rPr lang="ar-EG" sz="4800" b="1" dirty="0" smtClean="0">
              <a:solidFill>
                <a:schemeClr val="tx1"/>
              </a:solidFill>
            </a:rPr>
            <a:t>الأقاليم المناخية </a:t>
          </a:r>
          <a:endParaRPr lang="en-US" sz="4800" b="1" dirty="0">
            <a:solidFill>
              <a:schemeClr val="tx1"/>
            </a:solidFill>
          </a:endParaRPr>
        </a:p>
      </dgm:t>
    </dgm:pt>
    <dgm:pt modelId="{7BF9A6B0-0A6E-46AB-9BB9-7CE2ABFF4FA2}" type="parTrans" cxnId="{BED6E90A-4C56-4DC9-9BE0-2D4F762B6F06}">
      <dgm:prSet/>
      <dgm:spPr/>
      <dgm:t>
        <a:bodyPr/>
        <a:lstStyle/>
        <a:p>
          <a:endParaRPr lang="en-US"/>
        </a:p>
      </dgm:t>
    </dgm:pt>
    <dgm:pt modelId="{3A25D7A2-C28A-4CDA-A61B-7D89A0BF9B03}" type="sibTrans" cxnId="{BED6E90A-4C56-4DC9-9BE0-2D4F762B6F06}">
      <dgm:prSet/>
      <dgm:spPr/>
      <dgm:t>
        <a:bodyPr/>
        <a:lstStyle/>
        <a:p>
          <a:endParaRPr lang="en-US"/>
        </a:p>
      </dgm:t>
    </dgm:pt>
    <dgm:pt modelId="{A6C6BA3C-28D7-4FF4-AD2A-0CEE0209C1A1}" type="pres">
      <dgm:prSet presAssocID="{1EF76C25-3953-4062-996A-ADBFCFCF01E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0362DE7-5F27-4589-8ABA-67286B36F60E}" type="pres">
      <dgm:prSet presAssocID="{1EF76C25-3953-4062-996A-ADBFCFCF01EA}" presName="Name1" presStyleCnt="0"/>
      <dgm:spPr/>
    </dgm:pt>
    <dgm:pt modelId="{6678CB5A-5C5E-4AA3-8DB7-7FBF7D9EEFC6}" type="pres">
      <dgm:prSet presAssocID="{1EF76C25-3953-4062-996A-ADBFCFCF01EA}" presName="cycle" presStyleCnt="0"/>
      <dgm:spPr/>
    </dgm:pt>
    <dgm:pt modelId="{6C4D13AE-521A-4495-9C7B-05C3D3B8C778}" type="pres">
      <dgm:prSet presAssocID="{1EF76C25-3953-4062-996A-ADBFCFCF01EA}" presName="srcNode" presStyleLbl="node1" presStyleIdx="0" presStyleCnt="1"/>
      <dgm:spPr/>
    </dgm:pt>
    <dgm:pt modelId="{B276615A-B5C6-418D-BF4B-43C97A83F8A0}" type="pres">
      <dgm:prSet presAssocID="{1EF76C25-3953-4062-996A-ADBFCFCF01EA}" presName="conn" presStyleLbl="parChTrans1D2" presStyleIdx="0" presStyleCnt="1"/>
      <dgm:spPr/>
      <dgm:t>
        <a:bodyPr/>
        <a:lstStyle/>
        <a:p>
          <a:endParaRPr lang="en-US"/>
        </a:p>
      </dgm:t>
    </dgm:pt>
    <dgm:pt modelId="{AA578F9E-76A7-4207-99B2-F7631B12B573}" type="pres">
      <dgm:prSet presAssocID="{1EF76C25-3953-4062-996A-ADBFCFCF01EA}" presName="extraNode" presStyleLbl="node1" presStyleIdx="0" presStyleCnt="1"/>
      <dgm:spPr/>
    </dgm:pt>
    <dgm:pt modelId="{FFA3A283-18FD-4FA2-B902-C3FFD391E6DB}" type="pres">
      <dgm:prSet presAssocID="{1EF76C25-3953-4062-996A-ADBFCFCF01EA}" presName="dstNode" presStyleLbl="node1" presStyleIdx="0" presStyleCnt="1"/>
      <dgm:spPr/>
    </dgm:pt>
    <dgm:pt modelId="{BDD4B9E5-13E8-4D32-9283-D546B38B8550}" type="pres">
      <dgm:prSet presAssocID="{F4DF59CC-6FA2-4BFD-81A3-92EFD3791F31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D3D275-EE93-4386-90EF-746CB047530C}" type="pres">
      <dgm:prSet presAssocID="{F4DF59CC-6FA2-4BFD-81A3-92EFD3791F31}" presName="accent_1" presStyleCnt="0"/>
      <dgm:spPr/>
    </dgm:pt>
    <dgm:pt modelId="{1C6D804F-6318-4EE6-BAA5-0B2AA6BFC4C7}" type="pres">
      <dgm:prSet presAssocID="{F4DF59CC-6FA2-4BFD-81A3-92EFD3791F31}" presName="accentRepeatNode" presStyleLbl="solidFgAcc1" presStyleIdx="0" presStyleCnt="1"/>
      <dgm:spPr/>
    </dgm:pt>
  </dgm:ptLst>
  <dgm:cxnLst>
    <dgm:cxn modelId="{048F863E-341B-4FF9-84B4-D61CDC1CA5DB}" type="presOf" srcId="{1EF76C25-3953-4062-996A-ADBFCFCF01EA}" destId="{A6C6BA3C-28D7-4FF4-AD2A-0CEE0209C1A1}" srcOrd="0" destOrd="0" presId="urn:microsoft.com/office/officeart/2008/layout/VerticalCurvedList"/>
    <dgm:cxn modelId="{62EF6160-7C21-4B93-B66B-F69BCCD62AB2}" type="presOf" srcId="{F4DF59CC-6FA2-4BFD-81A3-92EFD3791F31}" destId="{BDD4B9E5-13E8-4D32-9283-D546B38B8550}" srcOrd="0" destOrd="0" presId="urn:microsoft.com/office/officeart/2008/layout/VerticalCurvedList"/>
    <dgm:cxn modelId="{BED6E90A-4C56-4DC9-9BE0-2D4F762B6F06}" srcId="{1EF76C25-3953-4062-996A-ADBFCFCF01EA}" destId="{F4DF59CC-6FA2-4BFD-81A3-92EFD3791F31}" srcOrd="0" destOrd="0" parTransId="{7BF9A6B0-0A6E-46AB-9BB9-7CE2ABFF4FA2}" sibTransId="{3A25D7A2-C28A-4CDA-A61B-7D89A0BF9B03}"/>
    <dgm:cxn modelId="{0091090A-9B76-4157-AAA6-2E99E50E7A5E}" type="presOf" srcId="{3A25D7A2-C28A-4CDA-A61B-7D89A0BF9B03}" destId="{B276615A-B5C6-418D-BF4B-43C97A83F8A0}" srcOrd="0" destOrd="0" presId="urn:microsoft.com/office/officeart/2008/layout/VerticalCurvedList"/>
    <dgm:cxn modelId="{3DEEC63C-F613-4D7F-AA30-750605EE63C9}" type="presParOf" srcId="{A6C6BA3C-28D7-4FF4-AD2A-0CEE0209C1A1}" destId="{D0362DE7-5F27-4589-8ABA-67286B36F60E}" srcOrd="0" destOrd="0" presId="urn:microsoft.com/office/officeart/2008/layout/VerticalCurvedList"/>
    <dgm:cxn modelId="{E81F5D12-3CF9-43ED-9672-2985DB422C9E}" type="presParOf" srcId="{D0362DE7-5F27-4589-8ABA-67286B36F60E}" destId="{6678CB5A-5C5E-4AA3-8DB7-7FBF7D9EEFC6}" srcOrd="0" destOrd="0" presId="urn:microsoft.com/office/officeart/2008/layout/VerticalCurvedList"/>
    <dgm:cxn modelId="{A5E69AD3-04D5-48E4-AFA3-DB868B6C1D5D}" type="presParOf" srcId="{6678CB5A-5C5E-4AA3-8DB7-7FBF7D9EEFC6}" destId="{6C4D13AE-521A-4495-9C7B-05C3D3B8C778}" srcOrd="0" destOrd="0" presId="urn:microsoft.com/office/officeart/2008/layout/VerticalCurvedList"/>
    <dgm:cxn modelId="{4A9301C9-4B58-4E70-9799-64C79C9A62FE}" type="presParOf" srcId="{6678CB5A-5C5E-4AA3-8DB7-7FBF7D9EEFC6}" destId="{B276615A-B5C6-418D-BF4B-43C97A83F8A0}" srcOrd="1" destOrd="0" presId="urn:microsoft.com/office/officeart/2008/layout/VerticalCurvedList"/>
    <dgm:cxn modelId="{11E7A5A2-0D56-4C3A-ADA6-F43B1E4FAAE3}" type="presParOf" srcId="{6678CB5A-5C5E-4AA3-8DB7-7FBF7D9EEFC6}" destId="{AA578F9E-76A7-4207-99B2-F7631B12B573}" srcOrd="2" destOrd="0" presId="urn:microsoft.com/office/officeart/2008/layout/VerticalCurvedList"/>
    <dgm:cxn modelId="{0172AF92-E90F-4474-B655-C755DE9AE7E2}" type="presParOf" srcId="{6678CB5A-5C5E-4AA3-8DB7-7FBF7D9EEFC6}" destId="{FFA3A283-18FD-4FA2-B902-C3FFD391E6DB}" srcOrd="3" destOrd="0" presId="urn:microsoft.com/office/officeart/2008/layout/VerticalCurvedList"/>
    <dgm:cxn modelId="{9374EF37-9F8C-406A-BAA7-A286FB509E42}" type="presParOf" srcId="{D0362DE7-5F27-4589-8ABA-67286B36F60E}" destId="{BDD4B9E5-13E8-4D32-9283-D546B38B8550}" srcOrd="1" destOrd="0" presId="urn:microsoft.com/office/officeart/2008/layout/VerticalCurvedList"/>
    <dgm:cxn modelId="{90FDADBA-4CA3-4FA1-8201-20002E8B6A5D}" type="presParOf" srcId="{D0362DE7-5F27-4589-8ABA-67286B36F60E}" destId="{97D3D275-EE93-4386-90EF-746CB047530C}" srcOrd="2" destOrd="0" presId="urn:microsoft.com/office/officeart/2008/layout/VerticalCurvedList"/>
    <dgm:cxn modelId="{881B781D-AC4B-4A21-8FF5-47036AF202E5}" type="presParOf" srcId="{97D3D275-EE93-4386-90EF-746CB047530C}" destId="{1C6D804F-6318-4EE6-BAA5-0B2AA6BFC4C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272C083-DED6-4592-B5D4-6E50A0CC90F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5F0331-A2CF-42FA-A4A1-36A863C4FF79}">
      <dgm:prSet phldrT="[Text]"/>
      <dgm:spPr/>
      <dgm:t>
        <a:bodyPr/>
        <a:lstStyle/>
        <a:p>
          <a:r>
            <a:rPr lang="ar-EG" dirty="0" smtClean="0"/>
            <a:t>معلومة إثرائية </a:t>
          </a:r>
          <a:endParaRPr lang="en-US" dirty="0"/>
        </a:p>
      </dgm:t>
    </dgm:pt>
    <dgm:pt modelId="{BC1E93C8-9775-4F58-BBFC-6B284F4C707E}" type="parTrans" cxnId="{3C386A0E-E91C-4ED4-80AC-68CBD2B000B0}">
      <dgm:prSet/>
      <dgm:spPr/>
      <dgm:t>
        <a:bodyPr/>
        <a:lstStyle/>
        <a:p>
          <a:endParaRPr lang="en-US"/>
        </a:p>
      </dgm:t>
    </dgm:pt>
    <dgm:pt modelId="{F2C3D67B-621D-4E96-90F8-160E7FBA2D76}" type="sibTrans" cxnId="{3C386A0E-E91C-4ED4-80AC-68CBD2B000B0}">
      <dgm:prSet/>
      <dgm:spPr/>
      <dgm:t>
        <a:bodyPr/>
        <a:lstStyle/>
        <a:p>
          <a:endParaRPr lang="en-US"/>
        </a:p>
      </dgm:t>
    </dgm:pt>
    <dgm:pt modelId="{19AFB605-D1A1-45AD-8E33-0940232FA97D}" type="pres">
      <dgm:prSet presAssocID="{6272C083-DED6-4592-B5D4-6E50A0CC90F3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06837E-54F4-4E3A-869A-477E1D644794}" type="pres">
      <dgm:prSet presAssocID="{6272C083-DED6-4592-B5D4-6E50A0CC90F3}" presName="arrow" presStyleLbl="bgShp" presStyleIdx="0" presStyleCnt="1"/>
      <dgm:spPr/>
      <dgm:t>
        <a:bodyPr/>
        <a:lstStyle/>
        <a:p>
          <a:endParaRPr lang="en-US"/>
        </a:p>
      </dgm:t>
    </dgm:pt>
    <dgm:pt modelId="{8F4D45A0-CBBC-440B-8EC8-2C11DEC0F3CE}" type="pres">
      <dgm:prSet presAssocID="{6272C083-DED6-4592-B5D4-6E50A0CC90F3}" presName="arrowDiagram1" presStyleCnt="0">
        <dgm:presLayoutVars>
          <dgm:bulletEnabled val="1"/>
        </dgm:presLayoutVars>
      </dgm:prSet>
      <dgm:spPr/>
    </dgm:pt>
    <dgm:pt modelId="{679F262F-19E6-46DC-88EF-0F83F893057F}" type="pres">
      <dgm:prSet presAssocID="{315F0331-A2CF-42FA-A4A1-36A863C4FF79}" presName="bullet1" presStyleLbl="node1" presStyleIdx="0" presStyleCnt="1"/>
      <dgm:spPr/>
    </dgm:pt>
    <dgm:pt modelId="{5E305BBC-E597-4D6C-9766-EB7B5AEB0303}" type="pres">
      <dgm:prSet presAssocID="{315F0331-A2CF-42FA-A4A1-36A863C4FF79}" presName="textBox1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386A0E-E91C-4ED4-80AC-68CBD2B000B0}" srcId="{6272C083-DED6-4592-B5D4-6E50A0CC90F3}" destId="{315F0331-A2CF-42FA-A4A1-36A863C4FF79}" srcOrd="0" destOrd="0" parTransId="{BC1E93C8-9775-4F58-BBFC-6B284F4C707E}" sibTransId="{F2C3D67B-621D-4E96-90F8-160E7FBA2D76}"/>
    <dgm:cxn modelId="{D62A4FAF-D11F-40E7-A673-AF89BF7C9C5B}" type="presOf" srcId="{6272C083-DED6-4592-B5D4-6E50A0CC90F3}" destId="{19AFB605-D1A1-45AD-8E33-0940232FA97D}" srcOrd="0" destOrd="0" presId="urn:microsoft.com/office/officeart/2005/8/layout/arrow2"/>
    <dgm:cxn modelId="{09DBE666-E97F-438D-943A-EF1BD45EFE8E}" type="presOf" srcId="{315F0331-A2CF-42FA-A4A1-36A863C4FF79}" destId="{5E305BBC-E597-4D6C-9766-EB7B5AEB0303}" srcOrd="0" destOrd="0" presId="urn:microsoft.com/office/officeart/2005/8/layout/arrow2"/>
    <dgm:cxn modelId="{4B327EC4-44C4-4CAF-9847-FC64CDE254E1}" type="presParOf" srcId="{19AFB605-D1A1-45AD-8E33-0940232FA97D}" destId="{9906837E-54F4-4E3A-869A-477E1D644794}" srcOrd="0" destOrd="0" presId="urn:microsoft.com/office/officeart/2005/8/layout/arrow2"/>
    <dgm:cxn modelId="{E710F114-5865-475F-A886-747972A53309}" type="presParOf" srcId="{19AFB605-D1A1-45AD-8E33-0940232FA97D}" destId="{8F4D45A0-CBBC-440B-8EC8-2C11DEC0F3CE}" srcOrd="1" destOrd="0" presId="urn:microsoft.com/office/officeart/2005/8/layout/arrow2"/>
    <dgm:cxn modelId="{72273F4E-236D-4BF9-8D83-8E4731BDE79B}" type="presParOf" srcId="{8F4D45A0-CBBC-440B-8EC8-2C11DEC0F3CE}" destId="{679F262F-19E6-46DC-88EF-0F83F893057F}" srcOrd="0" destOrd="0" presId="urn:microsoft.com/office/officeart/2005/8/layout/arrow2"/>
    <dgm:cxn modelId="{B3547F07-399C-4BA2-BF5B-D4C833E32554}" type="presParOf" srcId="{8F4D45A0-CBBC-440B-8EC8-2C11DEC0F3CE}" destId="{5E305BBC-E597-4D6C-9766-EB7B5AEB0303}" srcOrd="1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A7E6664-2586-4DC6-9992-A62D0F47D840}" type="doc">
      <dgm:prSet loTypeId="urn:microsoft.com/office/officeart/2005/8/layout/list1" loCatId="list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162317-B225-4B0F-AFE6-CB66F638B69C}">
      <dgm:prSet phldrT="[Text]"/>
      <dgm:spPr/>
      <dgm:t>
        <a:bodyPr/>
        <a:lstStyle/>
        <a:p>
          <a:pPr algn="ctr" rtl="1"/>
          <a:r>
            <a:rPr lang="ar-EG" b="1" dirty="0" smtClean="0">
              <a:solidFill>
                <a:schemeClr val="tx1"/>
              </a:solidFill>
            </a:rPr>
            <a:t>المدى الحرارى اليومى </a:t>
          </a:r>
          <a:endParaRPr lang="en-US" b="1" dirty="0">
            <a:solidFill>
              <a:schemeClr val="tx1"/>
            </a:solidFill>
          </a:endParaRPr>
        </a:p>
      </dgm:t>
    </dgm:pt>
    <dgm:pt modelId="{11CB5E40-C480-4A4E-AEEE-EB91D3F6D50A}" type="parTrans" cxnId="{CB7CFA68-AF52-4366-8EE3-B83B200E1549}">
      <dgm:prSet/>
      <dgm:spPr/>
      <dgm:t>
        <a:bodyPr/>
        <a:lstStyle/>
        <a:p>
          <a:endParaRPr lang="en-US"/>
        </a:p>
      </dgm:t>
    </dgm:pt>
    <dgm:pt modelId="{6C8ED753-D152-4E7C-ADA1-BAD647302FAC}" type="sibTrans" cxnId="{CB7CFA68-AF52-4366-8EE3-B83B200E1549}">
      <dgm:prSet/>
      <dgm:spPr/>
      <dgm:t>
        <a:bodyPr/>
        <a:lstStyle/>
        <a:p>
          <a:endParaRPr lang="en-US"/>
        </a:p>
      </dgm:t>
    </dgm:pt>
    <dgm:pt modelId="{DE0E834F-D747-4BB1-9382-A08925B960AF}">
      <dgm:prSet phldrT="[Text]"/>
      <dgm:spPr/>
      <dgm:t>
        <a:bodyPr/>
        <a:lstStyle/>
        <a:p>
          <a:pPr algn="ctr" rtl="1"/>
          <a:r>
            <a:rPr lang="ar-EG" b="1" dirty="0" smtClean="0">
              <a:solidFill>
                <a:schemeClr val="tx1"/>
              </a:solidFill>
            </a:rPr>
            <a:t>المدى الحرارى السنوى</a:t>
          </a:r>
          <a:endParaRPr lang="en-US" b="1" dirty="0">
            <a:solidFill>
              <a:schemeClr val="tx1"/>
            </a:solidFill>
          </a:endParaRPr>
        </a:p>
      </dgm:t>
    </dgm:pt>
    <dgm:pt modelId="{96551679-1C4A-4FB5-BD7C-02FFFA421AC2}" type="parTrans" cxnId="{B94BA25D-67B8-47C9-9367-33D9DFEF8D4C}">
      <dgm:prSet/>
      <dgm:spPr/>
      <dgm:t>
        <a:bodyPr/>
        <a:lstStyle/>
        <a:p>
          <a:endParaRPr lang="en-US"/>
        </a:p>
      </dgm:t>
    </dgm:pt>
    <dgm:pt modelId="{3C2EB76A-6C7E-4EFD-A960-6F289F3F3379}" type="sibTrans" cxnId="{B94BA25D-67B8-47C9-9367-33D9DFEF8D4C}">
      <dgm:prSet/>
      <dgm:spPr/>
      <dgm:t>
        <a:bodyPr/>
        <a:lstStyle/>
        <a:p>
          <a:endParaRPr lang="en-US"/>
        </a:p>
      </dgm:t>
    </dgm:pt>
    <dgm:pt modelId="{6B9DBC89-042E-4D22-8C89-67A7DBF646A3}">
      <dgm:prSet/>
      <dgm:spPr>
        <a:solidFill>
          <a:srgbClr val="FFFF00">
            <a:alpha val="90000"/>
          </a:srgbClr>
        </a:solidFill>
      </dgm:spPr>
      <dgm:t>
        <a:bodyPr/>
        <a:lstStyle/>
        <a:p>
          <a:pPr algn="ctr" rtl="1"/>
          <a:r>
            <a:rPr lang="ar-EG" b="1" dirty="0" smtClean="0"/>
            <a:t>الفرق بين متوسط درجات حرارة الليل ومتوسط درجات حرارة النهار .</a:t>
          </a:r>
          <a:endParaRPr lang="en-US" b="1" dirty="0"/>
        </a:p>
      </dgm:t>
    </dgm:pt>
    <dgm:pt modelId="{56CDBBE7-7727-4BBC-AD1F-307DFB2E3F53}" type="parTrans" cxnId="{5CBCD1F5-232D-45B6-AB63-3624D9386CE1}">
      <dgm:prSet/>
      <dgm:spPr/>
      <dgm:t>
        <a:bodyPr/>
        <a:lstStyle/>
        <a:p>
          <a:endParaRPr lang="en-US"/>
        </a:p>
      </dgm:t>
    </dgm:pt>
    <dgm:pt modelId="{73832833-D001-40EB-AF12-0D92B1D62F8C}" type="sibTrans" cxnId="{5CBCD1F5-232D-45B6-AB63-3624D9386CE1}">
      <dgm:prSet/>
      <dgm:spPr/>
      <dgm:t>
        <a:bodyPr/>
        <a:lstStyle/>
        <a:p>
          <a:endParaRPr lang="en-US"/>
        </a:p>
      </dgm:t>
    </dgm:pt>
    <dgm:pt modelId="{1CC308E2-95D9-4603-B31E-68EE3DADFF04}">
      <dgm:prSet/>
      <dgm:spPr>
        <a:solidFill>
          <a:schemeClr val="accent3">
            <a:lumMod val="40000"/>
            <a:lumOff val="60000"/>
            <a:alpha val="90000"/>
          </a:schemeClr>
        </a:solidFill>
      </dgm:spPr>
      <dgm:t>
        <a:bodyPr/>
        <a:lstStyle/>
        <a:p>
          <a:pPr algn="ctr" rtl="1"/>
          <a:r>
            <a:rPr lang="ar-EG" b="1" dirty="0" smtClean="0"/>
            <a:t>الفرق بين متوسط درجات حرارة الصيف والشتاء . </a:t>
          </a:r>
          <a:endParaRPr lang="en-US" b="1" dirty="0"/>
        </a:p>
      </dgm:t>
    </dgm:pt>
    <dgm:pt modelId="{E7AC32AE-55F1-41BF-976A-1AA63E20C50F}" type="parTrans" cxnId="{C8271D38-A39A-485B-A5B8-716FDE664B1C}">
      <dgm:prSet/>
      <dgm:spPr/>
      <dgm:t>
        <a:bodyPr/>
        <a:lstStyle/>
        <a:p>
          <a:endParaRPr lang="en-US"/>
        </a:p>
      </dgm:t>
    </dgm:pt>
    <dgm:pt modelId="{006D4AAC-3B61-44FC-925A-D5968B7482E2}" type="sibTrans" cxnId="{C8271D38-A39A-485B-A5B8-716FDE664B1C}">
      <dgm:prSet/>
      <dgm:spPr/>
      <dgm:t>
        <a:bodyPr/>
        <a:lstStyle/>
        <a:p>
          <a:endParaRPr lang="en-US"/>
        </a:p>
      </dgm:t>
    </dgm:pt>
    <dgm:pt modelId="{A710BDB5-D74A-452C-A8ED-9D0691511F09}" type="pres">
      <dgm:prSet presAssocID="{1A7E6664-2586-4DC6-9992-A62D0F47D84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13D337-E061-40D4-AC69-B851FB8B2595}" type="pres">
      <dgm:prSet presAssocID="{70162317-B225-4B0F-AFE6-CB66F638B69C}" presName="parentLin" presStyleCnt="0"/>
      <dgm:spPr/>
    </dgm:pt>
    <dgm:pt modelId="{A656E49A-4DD7-4E49-A828-4281199B5603}" type="pres">
      <dgm:prSet presAssocID="{70162317-B225-4B0F-AFE6-CB66F638B69C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73E4833C-F58E-42C6-890D-27258311AC20}" type="pres">
      <dgm:prSet presAssocID="{70162317-B225-4B0F-AFE6-CB66F638B69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71D997-1564-46F5-ADF9-B69F1DA18F6A}" type="pres">
      <dgm:prSet presAssocID="{70162317-B225-4B0F-AFE6-CB66F638B69C}" presName="negativeSpace" presStyleCnt="0"/>
      <dgm:spPr/>
    </dgm:pt>
    <dgm:pt modelId="{5863188A-97AE-47BF-B8B7-E239A0144558}" type="pres">
      <dgm:prSet presAssocID="{70162317-B225-4B0F-AFE6-CB66F638B69C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C497FD-F4A0-473F-A038-17F4140C447A}" type="pres">
      <dgm:prSet presAssocID="{6C8ED753-D152-4E7C-ADA1-BAD647302FAC}" presName="spaceBetweenRectangles" presStyleCnt="0"/>
      <dgm:spPr/>
    </dgm:pt>
    <dgm:pt modelId="{5195ECF7-DA76-45FF-9457-8270CB341C23}" type="pres">
      <dgm:prSet presAssocID="{DE0E834F-D747-4BB1-9382-A08925B960AF}" presName="parentLin" presStyleCnt="0"/>
      <dgm:spPr/>
    </dgm:pt>
    <dgm:pt modelId="{6AE4FCD6-6667-4D1C-AFC8-41CF2C4F22F3}" type="pres">
      <dgm:prSet presAssocID="{DE0E834F-D747-4BB1-9382-A08925B960AF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6BFC7706-2A37-4AB4-B5D5-89C68A12BA17}" type="pres">
      <dgm:prSet presAssocID="{DE0E834F-D747-4BB1-9382-A08925B960A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19C6C7-1C5E-42DB-B4D5-E70C118919F4}" type="pres">
      <dgm:prSet presAssocID="{DE0E834F-D747-4BB1-9382-A08925B960AF}" presName="negativeSpace" presStyleCnt="0"/>
      <dgm:spPr/>
    </dgm:pt>
    <dgm:pt modelId="{DBA18726-43E1-4030-A1D7-917811EDADF4}" type="pres">
      <dgm:prSet presAssocID="{DE0E834F-D747-4BB1-9382-A08925B960AF}" presName="childText" presStyleLbl="conFgAcc1" presStyleIdx="1" presStyleCnt="2" custLinFactNeighborX="1649" custLinFactNeighborY="127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154F09-8FEF-4C3E-B383-DA43D8B01DC1}" type="presOf" srcId="{6B9DBC89-042E-4D22-8C89-67A7DBF646A3}" destId="{5863188A-97AE-47BF-B8B7-E239A0144558}" srcOrd="0" destOrd="0" presId="urn:microsoft.com/office/officeart/2005/8/layout/list1"/>
    <dgm:cxn modelId="{51662569-0BFA-424E-96EF-DAF1BB1C096E}" type="presOf" srcId="{DE0E834F-D747-4BB1-9382-A08925B960AF}" destId="{6AE4FCD6-6667-4D1C-AFC8-41CF2C4F22F3}" srcOrd="0" destOrd="0" presId="urn:microsoft.com/office/officeart/2005/8/layout/list1"/>
    <dgm:cxn modelId="{B94BA25D-67B8-47C9-9367-33D9DFEF8D4C}" srcId="{1A7E6664-2586-4DC6-9992-A62D0F47D840}" destId="{DE0E834F-D747-4BB1-9382-A08925B960AF}" srcOrd="1" destOrd="0" parTransId="{96551679-1C4A-4FB5-BD7C-02FFFA421AC2}" sibTransId="{3C2EB76A-6C7E-4EFD-A960-6F289F3F3379}"/>
    <dgm:cxn modelId="{4191D9AB-89EE-43D9-8276-7D88FC363BEA}" type="presOf" srcId="{DE0E834F-D747-4BB1-9382-A08925B960AF}" destId="{6BFC7706-2A37-4AB4-B5D5-89C68A12BA17}" srcOrd="1" destOrd="0" presId="urn:microsoft.com/office/officeart/2005/8/layout/list1"/>
    <dgm:cxn modelId="{5CBCD1F5-232D-45B6-AB63-3624D9386CE1}" srcId="{70162317-B225-4B0F-AFE6-CB66F638B69C}" destId="{6B9DBC89-042E-4D22-8C89-67A7DBF646A3}" srcOrd="0" destOrd="0" parTransId="{56CDBBE7-7727-4BBC-AD1F-307DFB2E3F53}" sibTransId="{73832833-D001-40EB-AF12-0D92B1D62F8C}"/>
    <dgm:cxn modelId="{C8271D38-A39A-485B-A5B8-716FDE664B1C}" srcId="{DE0E834F-D747-4BB1-9382-A08925B960AF}" destId="{1CC308E2-95D9-4603-B31E-68EE3DADFF04}" srcOrd="0" destOrd="0" parTransId="{E7AC32AE-55F1-41BF-976A-1AA63E20C50F}" sibTransId="{006D4AAC-3B61-44FC-925A-D5968B7482E2}"/>
    <dgm:cxn modelId="{3169CEE4-730D-413B-B463-EABE92A52705}" type="presOf" srcId="{70162317-B225-4B0F-AFE6-CB66F638B69C}" destId="{73E4833C-F58E-42C6-890D-27258311AC20}" srcOrd="1" destOrd="0" presId="urn:microsoft.com/office/officeart/2005/8/layout/list1"/>
    <dgm:cxn modelId="{8E7764EE-C9AD-4825-9191-8D6E89026D3A}" type="presOf" srcId="{70162317-B225-4B0F-AFE6-CB66F638B69C}" destId="{A656E49A-4DD7-4E49-A828-4281199B5603}" srcOrd="0" destOrd="0" presId="urn:microsoft.com/office/officeart/2005/8/layout/list1"/>
    <dgm:cxn modelId="{CB7CFA68-AF52-4366-8EE3-B83B200E1549}" srcId="{1A7E6664-2586-4DC6-9992-A62D0F47D840}" destId="{70162317-B225-4B0F-AFE6-CB66F638B69C}" srcOrd="0" destOrd="0" parTransId="{11CB5E40-C480-4A4E-AEEE-EB91D3F6D50A}" sibTransId="{6C8ED753-D152-4E7C-ADA1-BAD647302FAC}"/>
    <dgm:cxn modelId="{154E4114-9999-42A2-9DB5-348D743E50E9}" type="presOf" srcId="{1A7E6664-2586-4DC6-9992-A62D0F47D840}" destId="{A710BDB5-D74A-452C-A8ED-9D0691511F09}" srcOrd="0" destOrd="0" presId="urn:microsoft.com/office/officeart/2005/8/layout/list1"/>
    <dgm:cxn modelId="{6087DC68-5693-4752-8CE7-41B8827BE767}" type="presOf" srcId="{1CC308E2-95D9-4603-B31E-68EE3DADFF04}" destId="{DBA18726-43E1-4030-A1D7-917811EDADF4}" srcOrd="0" destOrd="0" presId="urn:microsoft.com/office/officeart/2005/8/layout/list1"/>
    <dgm:cxn modelId="{608A617E-21CD-456F-9D72-8903102E4A81}" type="presParOf" srcId="{A710BDB5-D74A-452C-A8ED-9D0691511F09}" destId="{1713D337-E061-40D4-AC69-B851FB8B2595}" srcOrd="0" destOrd="0" presId="urn:microsoft.com/office/officeart/2005/8/layout/list1"/>
    <dgm:cxn modelId="{D5002AE8-8903-4F60-9956-A437FFDF8EED}" type="presParOf" srcId="{1713D337-E061-40D4-AC69-B851FB8B2595}" destId="{A656E49A-4DD7-4E49-A828-4281199B5603}" srcOrd="0" destOrd="0" presId="urn:microsoft.com/office/officeart/2005/8/layout/list1"/>
    <dgm:cxn modelId="{15636104-1CE5-4ADB-A94C-9DEAACAB85EF}" type="presParOf" srcId="{1713D337-E061-40D4-AC69-B851FB8B2595}" destId="{73E4833C-F58E-42C6-890D-27258311AC20}" srcOrd="1" destOrd="0" presId="urn:microsoft.com/office/officeart/2005/8/layout/list1"/>
    <dgm:cxn modelId="{E112DA61-4928-413B-9163-FED17ED55170}" type="presParOf" srcId="{A710BDB5-D74A-452C-A8ED-9D0691511F09}" destId="{2471D997-1564-46F5-ADF9-B69F1DA18F6A}" srcOrd="1" destOrd="0" presId="urn:microsoft.com/office/officeart/2005/8/layout/list1"/>
    <dgm:cxn modelId="{C2FC0C00-6FD6-4AF4-9A19-705EE8F81207}" type="presParOf" srcId="{A710BDB5-D74A-452C-A8ED-9D0691511F09}" destId="{5863188A-97AE-47BF-B8B7-E239A0144558}" srcOrd="2" destOrd="0" presId="urn:microsoft.com/office/officeart/2005/8/layout/list1"/>
    <dgm:cxn modelId="{DCDBC8AA-B208-4737-8EF9-9D448BF770A3}" type="presParOf" srcId="{A710BDB5-D74A-452C-A8ED-9D0691511F09}" destId="{38C497FD-F4A0-473F-A038-17F4140C447A}" srcOrd="3" destOrd="0" presId="urn:microsoft.com/office/officeart/2005/8/layout/list1"/>
    <dgm:cxn modelId="{3392C0D5-215D-414F-B644-A6ECDFFDB8E8}" type="presParOf" srcId="{A710BDB5-D74A-452C-A8ED-9D0691511F09}" destId="{5195ECF7-DA76-45FF-9457-8270CB341C23}" srcOrd="4" destOrd="0" presId="urn:microsoft.com/office/officeart/2005/8/layout/list1"/>
    <dgm:cxn modelId="{962B2BBC-C2FB-4D64-9E57-0BCCA8424683}" type="presParOf" srcId="{5195ECF7-DA76-45FF-9457-8270CB341C23}" destId="{6AE4FCD6-6667-4D1C-AFC8-41CF2C4F22F3}" srcOrd="0" destOrd="0" presId="urn:microsoft.com/office/officeart/2005/8/layout/list1"/>
    <dgm:cxn modelId="{F8B7ABF8-59C5-4ECD-BA63-B940DF4515D0}" type="presParOf" srcId="{5195ECF7-DA76-45FF-9457-8270CB341C23}" destId="{6BFC7706-2A37-4AB4-B5D5-89C68A12BA17}" srcOrd="1" destOrd="0" presId="urn:microsoft.com/office/officeart/2005/8/layout/list1"/>
    <dgm:cxn modelId="{914CF212-7518-40F1-8F16-AFF52F252BC3}" type="presParOf" srcId="{A710BDB5-D74A-452C-A8ED-9D0691511F09}" destId="{0A19C6C7-1C5E-42DB-B4D5-E70C118919F4}" srcOrd="5" destOrd="0" presId="urn:microsoft.com/office/officeart/2005/8/layout/list1"/>
    <dgm:cxn modelId="{C8C1A264-18AA-4D4C-97DB-2E85F8281D19}" type="presParOf" srcId="{A710BDB5-D74A-452C-A8ED-9D0691511F09}" destId="{DBA18726-43E1-4030-A1D7-917811EDADF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901B051-06A2-4800-B1A2-01887B3714C7}" type="doc">
      <dgm:prSet loTypeId="urn:microsoft.com/office/officeart/2005/8/layout/hierarchy4" loCatId="hierarchy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DD0866F-9589-46C9-B768-64A90DDD919A}">
      <dgm:prSet phldrT="[Text]" custT="1"/>
      <dgm:spPr/>
      <dgm:t>
        <a:bodyPr/>
        <a:lstStyle/>
        <a:p>
          <a:r>
            <a:rPr lang="ar-EG" sz="4800" b="1" dirty="0" smtClean="0">
              <a:solidFill>
                <a:schemeClr val="tx1"/>
              </a:solidFill>
            </a:rPr>
            <a:t>ثانيا : الأقاليم المناخية المعتدلة الدفيئة </a:t>
          </a:r>
          <a:endParaRPr lang="en-US" sz="4800" b="1" dirty="0">
            <a:solidFill>
              <a:schemeClr val="tx1"/>
            </a:solidFill>
          </a:endParaRPr>
        </a:p>
      </dgm:t>
    </dgm:pt>
    <dgm:pt modelId="{8E9800CC-2EAC-4B17-9F63-BADACE58C465}" type="parTrans" cxnId="{DE8B1083-26A2-4FEE-8D92-172002EE26AB}">
      <dgm:prSet/>
      <dgm:spPr/>
      <dgm:t>
        <a:bodyPr/>
        <a:lstStyle/>
        <a:p>
          <a:endParaRPr lang="en-US"/>
        </a:p>
      </dgm:t>
    </dgm:pt>
    <dgm:pt modelId="{D2685997-2AE6-459D-A648-45C6CDBFF27D}" type="sibTrans" cxnId="{DE8B1083-26A2-4FEE-8D92-172002EE26AB}">
      <dgm:prSet/>
      <dgm:spPr/>
      <dgm:t>
        <a:bodyPr/>
        <a:lstStyle/>
        <a:p>
          <a:endParaRPr lang="en-US"/>
        </a:p>
      </dgm:t>
    </dgm:pt>
    <dgm:pt modelId="{3F61EB8D-E846-4321-9AA3-0E7F71F3A1DB}">
      <dgm:prSet phldrT="[Text]"/>
      <dgm:spPr/>
      <dgm:t>
        <a:bodyPr/>
        <a:lstStyle/>
        <a:p>
          <a:r>
            <a:rPr lang="ar-EG" b="1" dirty="0" smtClean="0">
              <a:solidFill>
                <a:schemeClr val="tx1"/>
              </a:solidFill>
            </a:rPr>
            <a:t>إقليم الصحارى المعتدلة </a:t>
          </a:r>
          <a:endParaRPr lang="en-US" b="1" dirty="0">
            <a:solidFill>
              <a:schemeClr val="tx1"/>
            </a:solidFill>
          </a:endParaRPr>
        </a:p>
      </dgm:t>
    </dgm:pt>
    <dgm:pt modelId="{693DA5E6-7C1F-4A07-8969-40EF732DF4A6}" type="parTrans" cxnId="{95A10FF6-0711-484B-9A91-50AA9E0A322B}">
      <dgm:prSet/>
      <dgm:spPr/>
      <dgm:t>
        <a:bodyPr/>
        <a:lstStyle/>
        <a:p>
          <a:endParaRPr lang="en-US"/>
        </a:p>
      </dgm:t>
    </dgm:pt>
    <dgm:pt modelId="{CA9664CD-AEC1-40D0-8643-D495ED57B97F}" type="sibTrans" cxnId="{95A10FF6-0711-484B-9A91-50AA9E0A322B}">
      <dgm:prSet/>
      <dgm:spPr/>
      <dgm:t>
        <a:bodyPr/>
        <a:lstStyle/>
        <a:p>
          <a:endParaRPr lang="en-US"/>
        </a:p>
      </dgm:t>
    </dgm:pt>
    <dgm:pt modelId="{37B7C5D0-6251-4BD9-898D-ED6285286D4E}">
      <dgm:prSet phldrT="[Text]"/>
      <dgm:spPr/>
      <dgm:t>
        <a:bodyPr/>
        <a:lstStyle/>
        <a:p>
          <a:r>
            <a:rPr lang="ar-EG" b="1" dirty="0" smtClean="0">
              <a:solidFill>
                <a:schemeClr val="tx1"/>
              </a:solidFill>
            </a:rPr>
            <a:t>إقليم البحر المتوسط</a:t>
          </a:r>
          <a:endParaRPr lang="en-US" b="1" dirty="0">
            <a:solidFill>
              <a:schemeClr val="tx1"/>
            </a:solidFill>
          </a:endParaRPr>
        </a:p>
      </dgm:t>
    </dgm:pt>
    <dgm:pt modelId="{0707796D-1454-4B85-976A-E4E732A914D4}" type="parTrans" cxnId="{C6D542C9-EB5C-4549-9B78-67C12509E0B8}">
      <dgm:prSet/>
      <dgm:spPr/>
      <dgm:t>
        <a:bodyPr/>
        <a:lstStyle/>
        <a:p>
          <a:endParaRPr lang="en-US"/>
        </a:p>
      </dgm:t>
    </dgm:pt>
    <dgm:pt modelId="{3886D5FE-0306-4875-A792-0DC87FB1591C}" type="sibTrans" cxnId="{C6D542C9-EB5C-4549-9B78-67C12509E0B8}">
      <dgm:prSet/>
      <dgm:spPr/>
      <dgm:t>
        <a:bodyPr/>
        <a:lstStyle/>
        <a:p>
          <a:endParaRPr lang="en-US"/>
        </a:p>
      </dgm:t>
    </dgm:pt>
    <dgm:pt modelId="{5930B95B-A027-4C24-BE65-5F7971B27DF5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إقليم المعتدل الدافىء</a:t>
          </a:r>
        </a:p>
        <a:p>
          <a:r>
            <a:rPr lang="ar-EG" sz="3600" b="1" dirty="0" smtClean="0">
              <a:solidFill>
                <a:schemeClr val="tx1"/>
              </a:solidFill>
            </a:rPr>
            <a:t> ( الصينى )</a:t>
          </a:r>
          <a:endParaRPr lang="en-US" sz="3600" b="1" dirty="0">
            <a:solidFill>
              <a:schemeClr val="tx1"/>
            </a:solidFill>
          </a:endParaRPr>
        </a:p>
      </dgm:t>
    </dgm:pt>
    <dgm:pt modelId="{796D6506-F011-44CE-B467-27E6FAD8A707}" type="parTrans" cxnId="{9ADC30BC-2857-46EF-9528-4AA1BB6431EE}">
      <dgm:prSet/>
      <dgm:spPr/>
      <dgm:t>
        <a:bodyPr/>
        <a:lstStyle/>
        <a:p>
          <a:endParaRPr lang="en-US"/>
        </a:p>
      </dgm:t>
    </dgm:pt>
    <dgm:pt modelId="{3F4FEC16-8B33-42F9-8F6A-4DA725FC6240}" type="sibTrans" cxnId="{9ADC30BC-2857-46EF-9528-4AA1BB6431EE}">
      <dgm:prSet/>
      <dgm:spPr/>
      <dgm:t>
        <a:bodyPr/>
        <a:lstStyle/>
        <a:p>
          <a:endParaRPr lang="en-US"/>
        </a:p>
      </dgm:t>
    </dgm:pt>
    <dgm:pt modelId="{B44796FC-792A-42DE-9B72-73064E01B1A5}" type="pres">
      <dgm:prSet presAssocID="{D901B051-06A2-4800-B1A2-01887B3714C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816844E-ABB4-48DA-97D8-7B759F383547}" type="pres">
      <dgm:prSet presAssocID="{3DD0866F-9589-46C9-B768-64A90DDD919A}" presName="vertOne" presStyleCnt="0"/>
      <dgm:spPr/>
    </dgm:pt>
    <dgm:pt modelId="{702E3443-03F2-4539-9213-487AA9586E22}" type="pres">
      <dgm:prSet presAssocID="{3DD0866F-9589-46C9-B768-64A90DDD919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7E3EAE-9AB6-45E7-A0D2-EF246C3428A0}" type="pres">
      <dgm:prSet presAssocID="{3DD0866F-9589-46C9-B768-64A90DDD919A}" presName="parTransOne" presStyleCnt="0"/>
      <dgm:spPr/>
    </dgm:pt>
    <dgm:pt modelId="{A2B0E7FC-4FA3-4F6C-ABAA-1E2F2A1E4DD0}" type="pres">
      <dgm:prSet presAssocID="{3DD0866F-9589-46C9-B768-64A90DDD919A}" presName="horzOne" presStyleCnt="0"/>
      <dgm:spPr/>
    </dgm:pt>
    <dgm:pt modelId="{B8CDB5A7-E812-4689-9961-775DDBD2A3EB}" type="pres">
      <dgm:prSet presAssocID="{3F61EB8D-E846-4321-9AA3-0E7F71F3A1DB}" presName="vertTwo" presStyleCnt="0"/>
      <dgm:spPr/>
    </dgm:pt>
    <dgm:pt modelId="{0951F702-50CF-48C8-B32A-F3E3B082A9B5}" type="pres">
      <dgm:prSet presAssocID="{3F61EB8D-E846-4321-9AA3-0E7F71F3A1DB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13E714-CC8E-4047-B1E8-6A06EF848F4A}" type="pres">
      <dgm:prSet presAssocID="{3F61EB8D-E846-4321-9AA3-0E7F71F3A1DB}" presName="horzTwo" presStyleCnt="0"/>
      <dgm:spPr/>
    </dgm:pt>
    <dgm:pt modelId="{DC708C03-9457-40DB-973D-C198F69E023F}" type="pres">
      <dgm:prSet presAssocID="{CA9664CD-AEC1-40D0-8643-D495ED57B97F}" presName="sibSpaceTwo" presStyleCnt="0"/>
      <dgm:spPr/>
    </dgm:pt>
    <dgm:pt modelId="{62A39E80-0091-42B9-85D1-F7C0A15364B3}" type="pres">
      <dgm:prSet presAssocID="{5930B95B-A027-4C24-BE65-5F7971B27DF5}" presName="vertTwo" presStyleCnt="0"/>
      <dgm:spPr/>
    </dgm:pt>
    <dgm:pt modelId="{2A88DC7B-3EF9-4699-A2C7-AD6BB9F8BFF0}" type="pres">
      <dgm:prSet presAssocID="{5930B95B-A027-4C24-BE65-5F7971B27DF5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C168D7-C640-4805-9B7D-394A76D3B3C5}" type="pres">
      <dgm:prSet presAssocID="{5930B95B-A027-4C24-BE65-5F7971B27DF5}" presName="horzTwo" presStyleCnt="0"/>
      <dgm:spPr/>
    </dgm:pt>
    <dgm:pt modelId="{6668FDB6-ADD6-4AE4-B044-199A8BC1967C}" type="pres">
      <dgm:prSet presAssocID="{3F4FEC16-8B33-42F9-8F6A-4DA725FC6240}" presName="sibSpaceTwo" presStyleCnt="0"/>
      <dgm:spPr/>
    </dgm:pt>
    <dgm:pt modelId="{475CB4E6-02E6-42F0-8CA2-35D1FFDC2AA9}" type="pres">
      <dgm:prSet presAssocID="{37B7C5D0-6251-4BD9-898D-ED6285286D4E}" presName="vertTwo" presStyleCnt="0"/>
      <dgm:spPr/>
    </dgm:pt>
    <dgm:pt modelId="{5954E983-2AC7-460B-847E-1B5CCB00669C}" type="pres">
      <dgm:prSet presAssocID="{37B7C5D0-6251-4BD9-898D-ED6285286D4E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5A412A-3AC5-4AF5-BBC9-8371BBE1683C}" type="pres">
      <dgm:prSet presAssocID="{37B7C5D0-6251-4BD9-898D-ED6285286D4E}" presName="horzTwo" presStyleCnt="0"/>
      <dgm:spPr/>
    </dgm:pt>
  </dgm:ptLst>
  <dgm:cxnLst>
    <dgm:cxn modelId="{F3A2ED7E-5E6E-43A8-997E-F7418E2ED818}" type="presOf" srcId="{3F61EB8D-E846-4321-9AA3-0E7F71F3A1DB}" destId="{0951F702-50CF-48C8-B32A-F3E3B082A9B5}" srcOrd="0" destOrd="0" presId="urn:microsoft.com/office/officeart/2005/8/layout/hierarchy4"/>
    <dgm:cxn modelId="{84DABC5B-3B27-44BB-865B-4C210F45AAB4}" type="presOf" srcId="{D901B051-06A2-4800-B1A2-01887B3714C7}" destId="{B44796FC-792A-42DE-9B72-73064E01B1A5}" srcOrd="0" destOrd="0" presId="urn:microsoft.com/office/officeart/2005/8/layout/hierarchy4"/>
    <dgm:cxn modelId="{DA968C4C-2EC7-42C5-804B-01A6DAA6F456}" type="presOf" srcId="{37B7C5D0-6251-4BD9-898D-ED6285286D4E}" destId="{5954E983-2AC7-460B-847E-1B5CCB00669C}" srcOrd="0" destOrd="0" presId="urn:microsoft.com/office/officeart/2005/8/layout/hierarchy4"/>
    <dgm:cxn modelId="{9ADC30BC-2857-46EF-9528-4AA1BB6431EE}" srcId="{3DD0866F-9589-46C9-B768-64A90DDD919A}" destId="{5930B95B-A027-4C24-BE65-5F7971B27DF5}" srcOrd="1" destOrd="0" parTransId="{796D6506-F011-44CE-B467-27E6FAD8A707}" sibTransId="{3F4FEC16-8B33-42F9-8F6A-4DA725FC6240}"/>
    <dgm:cxn modelId="{789AF402-89AD-4094-94D3-087EF437DBD5}" type="presOf" srcId="{5930B95B-A027-4C24-BE65-5F7971B27DF5}" destId="{2A88DC7B-3EF9-4699-A2C7-AD6BB9F8BFF0}" srcOrd="0" destOrd="0" presId="urn:microsoft.com/office/officeart/2005/8/layout/hierarchy4"/>
    <dgm:cxn modelId="{DE8B1083-26A2-4FEE-8D92-172002EE26AB}" srcId="{D901B051-06A2-4800-B1A2-01887B3714C7}" destId="{3DD0866F-9589-46C9-B768-64A90DDD919A}" srcOrd="0" destOrd="0" parTransId="{8E9800CC-2EAC-4B17-9F63-BADACE58C465}" sibTransId="{D2685997-2AE6-459D-A648-45C6CDBFF27D}"/>
    <dgm:cxn modelId="{61E15DC9-E7B7-42F1-BB10-BFCCDB58B6D7}" type="presOf" srcId="{3DD0866F-9589-46C9-B768-64A90DDD919A}" destId="{702E3443-03F2-4539-9213-487AA9586E22}" srcOrd="0" destOrd="0" presId="urn:microsoft.com/office/officeart/2005/8/layout/hierarchy4"/>
    <dgm:cxn modelId="{C6D542C9-EB5C-4549-9B78-67C12509E0B8}" srcId="{3DD0866F-9589-46C9-B768-64A90DDD919A}" destId="{37B7C5D0-6251-4BD9-898D-ED6285286D4E}" srcOrd="2" destOrd="0" parTransId="{0707796D-1454-4B85-976A-E4E732A914D4}" sibTransId="{3886D5FE-0306-4875-A792-0DC87FB1591C}"/>
    <dgm:cxn modelId="{95A10FF6-0711-484B-9A91-50AA9E0A322B}" srcId="{3DD0866F-9589-46C9-B768-64A90DDD919A}" destId="{3F61EB8D-E846-4321-9AA3-0E7F71F3A1DB}" srcOrd="0" destOrd="0" parTransId="{693DA5E6-7C1F-4A07-8969-40EF732DF4A6}" sibTransId="{CA9664CD-AEC1-40D0-8643-D495ED57B97F}"/>
    <dgm:cxn modelId="{DBF843E5-5383-42D3-A4B9-2851F1A809D0}" type="presParOf" srcId="{B44796FC-792A-42DE-9B72-73064E01B1A5}" destId="{8816844E-ABB4-48DA-97D8-7B759F383547}" srcOrd="0" destOrd="0" presId="urn:microsoft.com/office/officeart/2005/8/layout/hierarchy4"/>
    <dgm:cxn modelId="{7E6DDEAC-51F2-453D-8704-CABD02681CA4}" type="presParOf" srcId="{8816844E-ABB4-48DA-97D8-7B759F383547}" destId="{702E3443-03F2-4539-9213-487AA9586E22}" srcOrd="0" destOrd="0" presId="urn:microsoft.com/office/officeart/2005/8/layout/hierarchy4"/>
    <dgm:cxn modelId="{7D27C61A-EA56-46CA-9E07-D2C502AAE06F}" type="presParOf" srcId="{8816844E-ABB4-48DA-97D8-7B759F383547}" destId="{5D7E3EAE-9AB6-45E7-A0D2-EF246C3428A0}" srcOrd="1" destOrd="0" presId="urn:microsoft.com/office/officeart/2005/8/layout/hierarchy4"/>
    <dgm:cxn modelId="{838977C4-137A-4F3D-B982-3AE2620EEE43}" type="presParOf" srcId="{8816844E-ABB4-48DA-97D8-7B759F383547}" destId="{A2B0E7FC-4FA3-4F6C-ABAA-1E2F2A1E4DD0}" srcOrd="2" destOrd="0" presId="urn:microsoft.com/office/officeart/2005/8/layout/hierarchy4"/>
    <dgm:cxn modelId="{45383B0A-3F91-4F5E-B86F-8391DA445F9A}" type="presParOf" srcId="{A2B0E7FC-4FA3-4F6C-ABAA-1E2F2A1E4DD0}" destId="{B8CDB5A7-E812-4689-9961-775DDBD2A3EB}" srcOrd="0" destOrd="0" presId="urn:microsoft.com/office/officeart/2005/8/layout/hierarchy4"/>
    <dgm:cxn modelId="{60A585D4-0300-4A28-863F-ECB97C23BBE0}" type="presParOf" srcId="{B8CDB5A7-E812-4689-9961-775DDBD2A3EB}" destId="{0951F702-50CF-48C8-B32A-F3E3B082A9B5}" srcOrd="0" destOrd="0" presId="urn:microsoft.com/office/officeart/2005/8/layout/hierarchy4"/>
    <dgm:cxn modelId="{032C084F-D3CE-4C1C-968E-22B2CAE17362}" type="presParOf" srcId="{B8CDB5A7-E812-4689-9961-775DDBD2A3EB}" destId="{C413E714-CC8E-4047-B1E8-6A06EF848F4A}" srcOrd="1" destOrd="0" presId="urn:microsoft.com/office/officeart/2005/8/layout/hierarchy4"/>
    <dgm:cxn modelId="{829CBD97-6704-4CE1-9543-073E814AE4C2}" type="presParOf" srcId="{A2B0E7FC-4FA3-4F6C-ABAA-1E2F2A1E4DD0}" destId="{DC708C03-9457-40DB-973D-C198F69E023F}" srcOrd="1" destOrd="0" presId="urn:microsoft.com/office/officeart/2005/8/layout/hierarchy4"/>
    <dgm:cxn modelId="{D12751FB-FAB3-4B68-8E1F-D28E67B3D876}" type="presParOf" srcId="{A2B0E7FC-4FA3-4F6C-ABAA-1E2F2A1E4DD0}" destId="{62A39E80-0091-42B9-85D1-F7C0A15364B3}" srcOrd="2" destOrd="0" presId="urn:microsoft.com/office/officeart/2005/8/layout/hierarchy4"/>
    <dgm:cxn modelId="{6FEF2842-7761-44F3-B2E2-9F6C89ABC046}" type="presParOf" srcId="{62A39E80-0091-42B9-85D1-F7C0A15364B3}" destId="{2A88DC7B-3EF9-4699-A2C7-AD6BB9F8BFF0}" srcOrd="0" destOrd="0" presId="urn:microsoft.com/office/officeart/2005/8/layout/hierarchy4"/>
    <dgm:cxn modelId="{D742BAAF-6614-4A94-8883-4394F99FB0B1}" type="presParOf" srcId="{62A39E80-0091-42B9-85D1-F7C0A15364B3}" destId="{C0C168D7-C640-4805-9B7D-394A76D3B3C5}" srcOrd="1" destOrd="0" presId="urn:microsoft.com/office/officeart/2005/8/layout/hierarchy4"/>
    <dgm:cxn modelId="{250B0192-1550-4AEC-8243-C2715E4D7A1E}" type="presParOf" srcId="{A2B0E7FC-4FA3-4F6C-ABAA-1E2F2A1E4DD0}" destId="{6668FDB6-ADD6-4AE4-B044-199A8BC1967C}" srcOrd="3" destOrd="0" presId="urn:microsoft.com/office/officeart/2005/8/layout/hierarchy4"/>
    <dgm:cxn modelId="{885ECE91-9BFE-4032-AB75-3AF097B6D811}" type="presParOf" srcId="{A2B0E7FC-4FA3-4F6C-ABAA-1E2F2A1E4DD0}" destId="{475CB4E6-02E6-42F0-8CA2-35D1FFDC2AA9}" srcOrd="4" destOrd="0" presId="urn:microsoft.com/office/officeart/2005/8/layout/hierarchy4"/>
    <dgm:cxn modelId="{62AD25FD-B725-4A43-8819-0971C55FB6E7}" type="presParOf" srcId="{475CB4E6-02E6-42F0-8CA2-35D1FFDC2AA9}" destId="{5954E983-2AC7-460B-847E-1B5CCB00669C}" srcOrd="0" destOrd="0" presId="urn:microsoft.com/office/officeart/2005/8/layout/hierarchy4"/>
    <dgm:cxn modelId="{E9642D6E-0862-4D66-8520-ECF34668E60B}" type="presParOf" srcId="{475CB4E6-02E6-42F0-8CA2-35D1FFDC2AA9}" destId="{F45A412A-3AC5-4AF5-BBC9-8371BBE1683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A7E6664-2586-4DC6-9992-A62D0F47D840}" type="doc">
      <dgm:prSet loTypeId="urn:microsoft.com/office/officeart/2005/8/layout/hierarchy4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0162317-B225-4B0F-AFE6-CB66F638B69C}">
      <dgm:prSet phldrT="[Text]" custT="1"/>
      <dgm:spPr/>
      <dgm:t>
        <a:bodyPr/>
        <a:lstStyle/>
        <a:p>
          <a:pPr algn="ctr" rtl="1"/>
          <a:r>
            <a:rPr lang="ar-EG" sz="4800" b="1" dirty="0" smtClean="0">
              <a:solidFill>
                <a:schemeClr val="tx1"/>
              </a:solidFill>
            </a:rPr>
            <a:t>الأقاليم المناخية المعتدلة الدفيئة :</a:t>
          </a:r>
          <a:endParaRPr lang="en-US" sz="4800" b="1" dirty="0">
            <a:solidFill>
              <a:schemeClr val="tx1"/>
            </a:solidFill>
          </a:endParaRPr>
        </a:p>
      </dgm:t>
    </dgm:pt>
    <dgm:pt modelId="{11CB5E40-C480-4A4E-AEEE-EB91D3F6D50A}" type="parTrans" cxnId="{CB7CFA68-AF52-4366-8EE3-B83B200E1549}">
      <dgm:prSet/>
      <dgm:spPr/>
      <dgm:t>
        <a:bodyPr/>
        <a:lstStyle/>
        <a:p>
          <a:endParaRPr lang="en-US"/>
        </a:p>
      </dgm:t>
    </dgm:pt>
    <dgm:pt modelId="{6C8ED753-D152-4E7C-ADA1-BAD647302FAC}" type="sibTrans" cxnId="{CB7CFA68-AF52-4366-8EE3-B83B200E1549}">
      <dgm:prSet/>
      <dgm:spPr/>
      <dgm:t>
        <a:bodyPr/>
        <a:lstStyle/>
        <a:p>
          <a:endParaRPr lang="en-US"/>
        </a:p>
      </dgm:t>
    </dgm:pt>
    <dgm:pt modelId="{6B9DBC89-042E-4D22-8C89-67A7DBF646A3}">
      <dgm:prSet custT="1"/>
      <dgm:spPr/>
      <dgm:t>
        <a:bodyPr/>
        <a:lstStyle/>
        <a:p>
          <a:pPr algn="ctr" rtl="1"/>
          <a:r>
            <a:rPr lang="ar-EG" sz="4800" b="1" dirty="0" smtClean="0">
              <a:solidFill>
                <a:schemeClr val="tx1"/>
              </a:solidFill>
            </a:rPr>
            <a:t>تمتد بين دائرتى عرض 30 </a:t>
          </a:r>
          <a:r>
            <a:rPr lang="ar-EG" sz="4800" b="1" dirty="0" smtClean="0">
              <a:solidFill>
                <a:schemeClr val="tx1"/>
              </a:solidFill>
              <a:latin typeface="Vivaldi" panose="03020602050506090804" pitchFamily="66" charset="0"/>
            </a:rPr>
            <a:t>°- 45° شمالا وجنوبا .</a:t>
          </a:r>
          <a:endParaRPr lang="en-US" sz="4800" b="1" dirty="0">
            <a:solidFill>
              <a:schemeClr val="tx1"/>
            </a:solidFill>
          </a:endParaRPr>
        </a:p>
      </dgm:t>
    </dgm:pt>
    <dgm:pt modelId="{56CDBBE7-7727-4BBC-AD1F-307DFB2E3F53}" type="parTrans" cxnId="{5CBCD1F5-232D-45B6-AB63-3624D9386CE1}">
      <dgm:prSet/>
      <dgm:spPr/>
      <dgm:t>
        <a:bodyPr/>
        <a:lstStyle/>
        <a:p>
          <a:endParaRPr lang="en-US"/>
        </a:p>
      </dgm:t>
    </dgm:pt>
    <dgm:pt modelId="{73832833-D001-40EB-AF12-0D92B1D62F8C}" type="sibTrans" cxnId="{5CBCD1F5-232D-45B6-AB63-3624D9386CE1}">
      <dgm:prSet/>
      <dgm:spPr/>
      <dgm:t>
        <a:bodyPr/>
        <a:lstStyle/>
        <a:p>
          <a:endParaRPr lang="en-US"/>
        </a:p>
      </dgm:t>
    </dgm:pt>
    <dgm:pt modelId="{14CB675D-CE6D-46C0-AAC6-7CB2739F7B05}" type="pres">
      <dgm:prSet presAssocID="{1A7E6664-2586-4DC6-9992-A62D0F47D84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061A48-42B6-4F86-B8B7-915DB0E8D501}" type="pres">
      <dgm:prSet presAssocID="{70162317-B225-4B0F-AFE6-CB66F638B69C}" presName="vertOne" presStyleCnt="0"/>
      <dgm:spPr/>
      <dgm:t>
        <a:bodyPr/>
        <a:lstStyle/>
        <a:p>
          <a:endParaRPr lang="en-US"/>
        </a:p>
      </dgm:t>
    </dgm:pt>
    <dgm:pt modelId="{39DCA03C-5AF5-4023-B51D-3C4CB169D806}" type="pres">
      <dgm:prSet presAssocID="{70162317-B225-4B0F-AFE6-CB66F638B69C}" presName="txOne" presStyleLbl="node0" presStyleIdx="0" presStyleCnt="1" custLinFactNeighborX="-49" custLinFactNeighborY="-5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47972B-28AA-4ABD-B177-AC013568D9D2}" type="pres">
      <dgm:prSet presAssocID="{70162317-B225-4B0F-AFE6-CB66F638B69C}" presName="parTransOne" presStyleCnt="0"/>
      <dgm:spPr/>
      <dgm:t>
        <a:bodyPr/>
        <a:lstStyle/>
        <a:p>
          <a:endParaRPr lang="en-US"/>
        </a:p>
      </dgm:t>
    </dgm:pt>
    <dgm:pt modelId="{B70B4451-B34B-4C06-B752-D0D137437452}" type="pres">
      <dgm:prSet presAssocID="{70162317-B225-4B0F-AFE6-CB66F638B69C}" presName="horzOne" presStyleCnt="0"/>
      <dgm:spPr/>
      <dgm:t>
        <a:bodyPr/>
        <a:lstStyle/>
        <a:p>
          <a:endParaRPr lang="en-US"/>
        </a:p>
      </dgm:t>
    </dgm:pt>
    <dgm:pt modelId="{31FE4BCA-37E4-4548-B6BB-E31ED31842A2}" type="pres">
      <dgm:prSet presAssocID="{6B9DBC89-042E-4D22-8C89-67A7DBF646A3}" presName="vertTwo" presStyleCnt="0"/>
      <dgm:spPr/>
      <dgm:t>
        <a:bodyPr/>
        <a:lstStyle/>
        <a:p>
          <a:endParaRPr lang="en-US"/>
        </a:p>
      </dgm:t>
    </dgm:pt>
    <dgm:pt modelId="{FEFB7A24-0E78-4233-AAFC-E9581CC42BAF}" type="pres">
      <dgm:prSet presAssocID="{6B9DBC89-042E-4D22-8C89-67A7DBF646A3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9DF4D6-61CE-482B-8CBB-572A31A2EAE6}" type="pres">
      <dgm:prSet presAssocID="{6B9DBC89-042E-4D22-8C89-67A7DBF646A3}" presName="horzTwo" presStyleCnt="0"/>
      <dgm:spPr/>
      <dgm:t>
        <a:bodyPr/>
        <a:lstStyle/>
        <a:p>
          <a:endParaRPr lang="en-US"/>
        </a:p>
      </dgm:t>
    </dgm:pt>
  </dgm:ptLst>
  <dgm:cxnLst>
    <dgm:cxn modelId="{B1B54536-AB10-4662-A98E-F6DFB8CC84BB}" type="presOf" srcId="{6B9DBC89-042E-4D22-8C89-67A7DBF646A3}" destId="{FEFB7A24-0E78-4233-AAFC-E9581CC42BAF}" srcOrd="0" destOrd="0" presId="urn:microsoft.com/office/officeart/2005/8/layout/hierarchy4"/>
    <dgm:cxn modelId="{CB7CFA68-AF52-4366-8EE3-B83B200E1549}" srcId="{1A7E6664-2586-4DC6-9992-A62D0F47D840}" destId="{70162317-B225-4B0F-AFE6-CB66F638B69C}" srcOrd="0" destOrd="0" parTransId="{11CB5E40-C480-4A4E-AEEE-EB91D3F6D50A}" sibTransId="{6C8ED753-D152-4E7C-ADA1-BAD647302FAC}"/>
    <dgm:cxn modelId="{7E223DA5-9BEB-4FE2-9B91-2B63C023CCA6}" type="presOf" srcId="{1A7E6664-2586-4DC6-9992-A62D0F47D840}" destId="{14CB675D-CE6D-46C0-AAC6-7CB2739F7B05}" srcOrd="0" destOrd="0" presId="urn:microsoft.com/office/officeart/2005/8/layout/hierarchy4"/>
    <dgm:cxn modelId="{18C9AF33-3E2C-483B-9878-D2C16FC0F9B8}" type="presOf" srcId="{70162317-B225-4B0F-AFE6-CB66F638B69C}" destId="{39DCA03C-5AF5-4023-B51D-3C4CB169D806}" srcOrd="0" destOrd="0" presId="urn:microsoft.com/office/officeart/2005/8/layout/hierarchy4"/>
    <dgm:cxn modelId="{5CBCD1F5-232D-45B6-AB63-3624D9386CE1}" srcId="{70162317-B225-4B0F-AFE6-CB66F638B69C}" destId="{6B9DBC89-042E-4D22-8C89-67A7DBF646A3}" srcOrd="0" destOrd="0" parTransId="{56CDBBE7-7727-4BBC-AD1F-307DFB2E3F53}" sibTransId="{73832833-D001-40EB-AF12-0D92B1D62F8C}"/>
    <dgm:cxn modelId="{0104C49E-6850-4117-8263-4EBAF3CEE1AD}" type="presParOf" srcId="{14CB675D-CE6D-46C0-AAC6-7CB2739F7B05}" destId="{E7061A48-42B6-4F86-B8B7-915DB0E8D501}" srcOrd="0" destOrd="0" presId="urn:microsoft.com/office/officeart/2005/8/layout/hierarchy4"/>
    <dgm:cxn modelId="{25154681-BF09-49FC-B151-269C0BA23F69}" type="presParOf" srcId="{E7061A48-42B6-4F86-B8B7-915DB0E8D501}" destId="{39DCA03C-5AF5-4023-B51D-3C4CB169D806}" srcOrd="0" destOrd="0" presId="urn:microsoft.com/office/officeart/2005/8/layout/hierarchy4"/>
    <dgm:cxn modelId="{FC56C4CD-FAD3-433B-B61C-BB4D162EB1B4}" type="presParOf" srcId="{E7061A48-42B6-4F86-B8B7-915DB0E8D501}" destId="{9D47972B-28AA-4ABD-B177-AC013568D9D2}" srcOrd="1" destOrd="0" presId="urn:microsoft.com/office/officeart/2005/8/layout/hierarchy4"/>
    <dgm:cxn modelId="{57421B4E-11D6-4945-AA39-9382581B14DF}" type="presParOf" srcId="{E7061A48-42B6-4F86-B8B7-915DB0E8D501}" destId="{B70B4451-B34B-4C06-B752-D0D137437452}" srcOrd="2" destOrd="0" presId="urn:microsoft.com/office/officeart/2005/8/layout/hierarchy4"/>
    <dgm:cxn modelId="{B63DDCFC-3E86-4CB6-9BE6-F08379556A0D}" type="presParOf" srcId="{B70B4451-B34B-4C06-B752-D0D137437452}" destId="{31FE4BCA-37E4-4548-B6BB-E31ED31842A2}" srcOrd="0" destOrd="0" presId="urn:microsoft.com/office/officeart/2005/8/layout/hierarchy4"/>
    <dgm:cxn modelId="{03707C5A-7604-45AF-A91C-B8864A6C2DDE}" type="presParOf" srcId="{31FE4BCA-37E4-4548-B6BB-E31ED31842A2}" destId="{FEFB7A24-0E78-4233-AAFC-E9581CC42BAF}" srcOrd="0" destOrd="0" presId="urn:microsoft.com/office/officeart/2005/8/layout/hierarchy4"/>
    <dgm:cxn modelId="{9C581253-2017-4DF2-A43A-47E9BE8679DD}" type="presParOf" srcId="{31FE4BCA-37E4-4548-B6BB-E31ED31842A2}" destId="{909DF4D6-61CE-482B-8CBB-572A31A2EAE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06116B4-F394-42FC-B321-256DA724D5B2}" type="doc">
      <dgm:prSet loTypeId="urn:microsoft.com/office/officeart/2005/8/layout/architecture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BF3286A-BC1C-4D9B-8380-6470DAA0E002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يتميز بأنه حار وغزير الأمطار صيفا ودافىء ممطر شتاء .</a:t>
          </a:r>
          <a:endParaRPr lang="en-US" sz="3600" b="1" dirty="0">
            <a:solidFill>
              <a:schemeClr val="tx1"/>
            </a:solidFill>
          </a:endParaRPr>
        </a:p>
      </dgm:t>
    </dgm:pt>
    <dgm:pt modelId="{87E14B5F-B695-4D3C-B259-4779D9B68852}" type="parTrans" cxnId="{0F236A11-2874-4676-B2C8-E5AA372DA5E8}">
      <dgm:prSet/>
      <dgm:spPr/>
      <dgm:t>
        <a:bodyPr/>
        <a:lstStyle/>
        <a:p>
          <a:endParaRPr lang="en-US"/>
        </a:p>
      </dgm:t>
    </dgm:pt>
    <dgm:pt modelId="{D1114C91-6BB0-4D55-B53D-1235D3959D8F}" type="sibTrans" cxnId="{0F236A11-2874-4676-B2C8-E5AA372DA5E8}">
      <dgm:prSet/>
      <dgm:spPr/>
      <dgm:t>
        <a:bodyPr/>
        <a:lstStyle/>
        <a:p>
          <a:endParaRPr lang="en-US"/>
        </a:p>
      </dgm:t>
    </dgm:pt>
    <dgm:pt modelId="{66FB1A85-91D9-4597-BAFD-FCC5F7811BFE}">
      <dgm:prSet phldrT="[Text]" custT="1"/>
      <dgm:spPr/>
      <dgm:t>
        <a:bodyPr/>
        <a:lstStyle/>
        <a:p>
          <a:r>
            <a:rPr lang="ar-EG" sz="5400" b="1" dirty="0" smtClean="0">
              <a:solidFill>
                <a:schemeClr val="tx1"/>
              </a:solidFill>
            </a:rPr>
            <a:t>يقع شرق القارات </a:t>
          </a:r>
          <a:endParaRPr lang="en-US" sz="5400" b="1" dirty="0">
            <a:solidFill>
              <a:schemeClr val="tx1"/>
            </a:solidFill>
          </a:endParaRPr>
        </a:p>
      </dgm:t>
    </dgm:pt>
    <dgm:pt modelId="{35878CFE-1925-42CA-B780-EDBC204A881B}" type="parTrans" cxnId="{DDE8EA23-E0CF-41CB-A1C0-1B58849F77AD}">
      <dgm:prSet/>
      <dgm:spPr/>
      <dgm:t>
        <a:bodyPr/>
        <a:lstStyle/>
        <a:p>
          <a:endParaRPr lang="en-US"/>
        </a:p>
      </dgm:t>
    </dgm:pt>
    <dgm:pt modelId="{32C1AD78-DC34-4487-9152-DA7D20DBCADB}" type="sibTrans" cxnId="{DDE8EA23-E0CF-41CB-A1C0-1B58849F77AD}">
      <dgm:prSet/>
      <dgm:spPr/>
      <dgm:t>
        <a:bodyPr/>
        <a:lstStyle/>
        <a:p>
          <a:endParaRPr lang="en-US"/>
        </a:p>
      </dgm:t>
    </dgm:pt>
    <dgm:pt modelId="{674A9ADC-110C-4F3A-B7BC-7AD838B9ADE0}" type="pres">
      <dgm:prSet presAssocID="{806116B4-F394-42FC-B321-256DA724D5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3751B01-A5A8-410B-9C60-73420AAAEAC7}" type="pres">
      <dgm:prSet presAssocID="{5BF3286A-BC1C-4D9B-8380-6470DAA0E002}" presName="vertOne" presStyleCnt="0"/>
      <dgm:spPr/>
    </dgm:pt>
    <dgm:pt modelId="{81A20FB7-FCAA-438A-8238-FD4971124618}" type="pres">
      <dgm:prSet presAssocID="{5BF3286A-BC1C-4D9B-8380-6470DAA0E002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6365EC-D530-470B-A890-E4D16321D8A8}" type="pres">
      <dgm:prSet presAssocID="{5BF3286A-BC1C-4D9B-8380-6470DAA0E002}" presName="horzOne" presStyleCnt="0"/>
      <dgm:spPr/>
    </dgm:pt>
    <dgm:pt modelId="{A3AAF87C-A455-456F-8328-D0BEC2CD3C1D}" type="pres">
      <dgm:prSet presAssocID="{D1114C91-6BB0-4D55-B53D-1235D3959D8F}" presName="sibSpaceOne" presStyleCnt="0"/>
      <dgm:spPr/>
    </dgm:pt>
    <dgm:pt modelId="{ED356890-2F07-4EAB-8DEA-44300795B412}" type="pres">
      <dgm:prSet presAssocID="{66FB1A85-91D9-4597-BAFD-FCC5F7811BFE}" presName="vertOne" presStyleCnt="0"/>
      <dgm:spPr/>
    </dgm:pt>
    <dgm:pt modelId="{DDD7305F-E665-43F9-B781-FC800F330F2D}" type="pres">
      <dgm:prSet presAssocID="{66FB1A85-91D9-4597-BAFD-FCC5F7811BFE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F10C9B-945C-45EB-A844-77AAFC53594F}" type="pres">
      <dgm:prSet presAssocID="{66FB1A85-91D9-4597-BAFD-FCC5F7811BFE}" presName="horzOne" presStyleCnt="0"/>
      <dgm:spPr/>
    </dgm:pt>
  </dgm:ptLst>
  <dgm:cxnLst>
    <dgm:cxn modelId="{DDE8EA23-E0CF-41CB-A1C0-1B58849F77AD}" srcId="{806116B4-F394-42FC-B321-256DA724D5B2}" destId="{66FB1A85-91D9-4597-BAFD-FCC5F7811BFE}" srcOrd="1" destOrd="0" parTransId="{35878CFE-1925-42CA-B780-EDBC204A881B}" sibTransId="{32C1AD78-DC34-4487-9152-DA7D20DBCADB}"/>
    <dgm:cxn modelId="{6A5C2271-5FFA-41B1-BBFB-BF49DAF19A12}" type="presOf" srcId="{806116B4-F394-42FC-B321-256DA724D5B2}" destId="{674A9ADC-110C-4F3A-B7BC-7AD838B9ADE0}" srcOrd="0" destOrd="0" presId="urn:microsoft.com/office/officeart/2005/8/layout/architecture"/>
    <dgm:cxn modelId="{0F236A11-2874-4676-B2C8-E5AA372DA5E8}" srcId="{806116B4-F394-42FC-B321-256DA724D5B2}" destId="{5BF3286A-BC1C-4D9B-8380-6470DAA0E002}" srcOrd="0" destOrd="0" parTransId="{87E14B5F-B695-4D3C-B259-4779D9B68852}" sibTransId="{D1114C91-6BB0-4D55-B53D-1235D3959D8F}"/>
    <dgm:cxn modelId="{4881A189-F674-49FA-BD84-C35A4C2C532F}" type="presOf" srcId="{5BF3286A-BC1C-4D9B-8380-6470DAA0E002}" destId="{81A20FB7-FCAA-438A-8238-FD4971124618}" srcOrd="0" destOrd="0" presId="urn:microsoft.com/office/officeart/2005/8/layout/architecture"/>
    <dgm:cxn modelId="{6D498A11-770E-4763-B5A1-16A377BD75FE}" type="presOf" srcId="{66FB1A85-91D9-4597-BAFD-FCC5F7811BFE}" destId="{DDD7305F-E665-43F9-B781-FC800F330F2D}" srcOrd="0" destOrd="0" presId="urn:microsoft.com/office/officeart/2005/8/layout/architecture"/>
    <dgm:cxn modelId="{9D0ED9B5-98C1-4692-BD71-BA4861846BF9}" type="presParOf" srcId="{674A9ADC-110C-4F3A-B7BC-7AD838B9ADE0}" destId="{23751B01-A5A8-410B-9C60-73420AAAEAC7}" srcOrd="0" destOrd="0" presId="urn:microsoft.com/office/officeart/2005/8/layout/architecture"/>
    <dgm:cxn modelId="{9F3BB485-20FB-48C1-A411-102C415B9D10}" type="presParOf" srcId="{23751B01-A5A8-410B-9C60-73420AAAEAC7}" destId="{81A20FB7-FCAA-438A-8238-FD4971124618}" srcOrd="0" destOrd="0" presId="urn:microsoft.com/office/officeart/2005/8/layout/architecture"/>
    <dgm:cxn modelId="{15D33968-F7D4-4B0C-840D-D7B03A240559}" type="presParOf" srcId="{23751B01-A5A8-410B-9C60-73420AAAEAC7}" destId="{FE6365EC-D530-470B-A890-E4D16321D8A8}" srcOrd="1" destOrd="0" presId="urn:microsoft.com/office/officeart/2005/8/layout/architecture"/>
    <dgm:cxn modelId="{9D1BE348-ECFF-4F14-9E17-548D70B14CB8}" type="presParOf" srcId="{674A9ADC-110C-4F3A-B7BC-7AD838B9ADE0}" destId="{A3AAF87C-A455-456F-8328-D0BEC2CD3C1D}" srcOrd="1" destOrd="0" presId="urn:microsoft.com/office/officeart/2005/8/layout/architecture"/>
    <dgm:cxn modelId="{E3D03E93-48BE-4755-9846-CFDB11ED2B29}" type="presParOf" srcId="{674A9ADC-110C-4F3A-B7BC-7AD838B9ADE0}" destId="{ED356890-2F07-4EAB-8DEA-44300795B412}" srcOrd="2" destOrd="0" presId="urn:microsoft.com/office/officeart/2005/8/layout/architecture"/>
    <dgm:cxn modelId="{E0871DCB-F7F8-4FBB-8DE0-32F516F7A6B5}" type="presParOf" srcId="{ED356890-2F07-4EAB-8DEA-44300795B412}" destId="{DDD7305F-E665-43F9-B781-FC800F330F2D}" srcOrd="0" destOrd="0" presId="urn:microsoft.com/office/officeart/2005/8/layout/architecture"/>
    <dgm:cxn modelId="{559EF608-5998-4432-8765-1760AF4E5F85}" type="presParOf" srcId="{ED356890-2F07-4EAB-8DEA-44300795B412}" destId="{D0F10C9B-945C-45EB-A844-77AAFC53594F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06116B4-F394-42FC-B321-256DA724D5B2}" type="doc">
      <dgm:prSet loTypeId="urn:microsoft.com/office/officeart/2005/8/layout/architecture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BF3286A-BC1C-4D9B-8380-6470DAA0E002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يتميز</a:t>
          </a:r>
          <a:r>
            <a:rPr lang="ar-EG" sz="3600" b="1" baseline="0" dirty="0" smtClean="0">
              <a:solidFill>
                <a:schemeClr val="tx1"/>
              </a:solidFill>
            </a:rPr>
            <a:t> بأنه قليل الأمطار صيفا وجاف بارد شتاء </a:t>
          </a:r>
          <a:endParaRPr lang="en-US" sz="3600" b="1" dirty="0">
            <a:solidFill>
              <a:schemeClr val="tx1"/>
            </a:solidFill>
          </a:endParaRPr>
        </a:p>
      </dgm:t>
    </dgm:pt>
    <dgm:pt modelId="{87E14B5F-B695-4D3C-B259-4779D9B68852}" type="parTrans" cxnId="{0F236A11-2874-4676-B2C8-E5AA372DA5E8}">
      <dgm:prSet/>
      <dgm:spPr/>
      <dgm:t>
        <a:bodyPr/>
        <a:lstStyle/>
        <a:p>
          <a:endParaRPr lang="en-US"/>
        </a:p>
      </dgm:t>
    </dgm:pt>
    <dgm:pt modelId="{D1114C91-6BB0-4D55-B53D-1235D3959D8F}" type="sibTrans" cxnId="{0F236A11-2874-4676-B2C8-E5AA372DA5E8}">
      <dgm:prSet/>
      <dgm:spPr/>
      <dgm:t>
        <a:bodyPr/>
        <a:lstStyle/>
        <a:p>
          <a:endParaRPr lang="en-US"/>
        </a:p>
      </dgm:t>
    </dgm:pt>
    <dgm:pt modelId="{66FB1A85-91D9-4597-BAFD-FCC5F7811BFE}">
      <dgm:prSet phldrT="[Text]" custT="1"/>
      <dgm:spPr/>
      <dgm:t>
        <a:bodyPr/>
        <a:lstStyle/>
        <a:p>
          <a:r>
            <a:rPr lang="ar-EG" sz="5400" b="1" dirty="0" smtClean="0">
              <a:solidFill>
                <a:schemeClr val="tx1"/>
              </a:solidFill>
            </a:rPr>
            <a:t>يقع داخل القارات </a:t>
          </a:r>
          <a:endParaRPr lang="en-US" sz="5400" b="1" dirty="0">
            <a:solidFill>
              <a:schemeClr val="tx1"/>
            </a:solidFill>
          </a:endParaRPr>
        </a:p>
      </dgm:t>
    </dgm:pt>
    <dgm:pt modelId="{35878CFE-1925-42CA-B780-EDBC204A881B}" type="parTrans" cxnId="{DDE8EA23-E0CF-41CB-A1C0-1B58849F77AD}">
      <dgm:prSet/>
      <dgm:spPr/>
      <dgm:t>
        <a:bodyPr/>
        <a:lstStyle/>
        <a:p>
          <a:endParaRPr lang="en-US"/>
        </a:p>
      </dgm:t>
    </dgm:pt>
    <dgm:pt modelId="{32C1AD78-DC34-4487-9152-DA7D20DBCADB}" type="sibTrans" cxnId="{DDE8EA23-E0CF-41CB-A1C0-1B58849F77AD}">
      <dgm:prSet/>
      <dgm:spPr/>
      <dgm:t>
        <a:bodyPr/>
        <a:lstStyle/>
        <a:p>
          <a:endParaRPr lang="en-US"/>
        </a:p>
      </dgm:t>
    </dgm:pt>
    <dgm:pt modelId="{674A9ADC-110C-4F3A-B7BC-7AD838B9ADE0}" type="pres">
      <dgm:prSet presAssocID="{806116B4-F394-42FC-B321-256DA724D5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3751B01-A5A8-410B-9C60-73420AAAEAC7}" type="pres">
      <dgm:prSet presAssocID="{5BF3286A-BC1C-4D9B-8380-6470DAA0E002}" presName="vertOne" presStyleCnt="0"/>
      <dgm:spPr/>
    </dgm:pt>
    <dgm:pt modelId="{81A20FB7-FCAA-438A-8238-FD4971124618}" type="pres">
      <dgm:prSet presAssocID="{5BF3286A-BC1C-4D9B-8380-6470DAA0E002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6365EC-D530-470B-A890-E4D16321D8A8}" type="pres">
      <dgm:prSet presAssocID="{5BF3286A-BC1C-4D9B-8380-6470DAA0E002}" presName="horzOne" presStyleCnt="0"/>
      <dgm:spPr/>
    </dgm:pt>
    <dgm:pt modelId="{A3AAF87C-A455-456F-8328-D0BEC2CD3C1D}" type="pres">
      <dgm:prSet presAssocID="{D1114C91-6BB0-4D55-B53D-1235D3959D8F}" presName="sibSpaceOne" presStyleCnt="0"/>
      <dgm:spPr/>
    </dgm:pt>
    <dgm:pt modelId="{ED356890-2F07-4EAB-8DEA-44300795B412}" type="pres">
      <dgm:prSet presAssocID="{66FB1A85-91D9-4597-BAFD-FCC5F7811BFE}" presName="vertOne" presStyleCnt="0"/>
      <dgm:spPr/>
    </dgm:pt>
    <dgm:pt modelId="{DDD7305F-E665-43F9-B781-FC800F330F2D}" type="pres">
      <dgm:prSet presAssocID="{66FB1A85-91D9-4597-BAFD-FCC5F7811BFE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F10C9B-945C-45EB-A844-77AAFC53594F}" type="pres">
      <dgm:prSet presAssocID="{66FB1A85-91D9-4597-BAFD-FCC5F7811BFE}" presName="horzOne" presStyleCnt="0"/>
      <dgm:spPr/>
    </dgm:pt>
  </dgm:ptLst>
  <dgm:cxnLst>
    <dgm:cxn modelId="{DDE8EA23-E0CF-41CB-A1C0-1B58849F77AD}" srcId="{806116B4-F394-42FC-B321-256DA724D5B2}" destId="{66FB1A85-91D9-4597-BAFD-FCC5F7811BFE}" srcOrd="1" destOrd="0" parTransId="{35878CFE-1925-42CA-B780-EDBC204A881B}" sibTransId="{32C1AD78-DC34-4487-9152-DA7D20DBCADB}"/>
    <dgm:cxn modelId="{6A5C2271-5FFA-41B1-BBFB-BF49DAF19A12}" type="presOf" srcId="{806116B4-F394-42FC-B321-256DA724D5B2}" destId="{674A9ADC-110C-4F3A-B7BC-7AD838B9ADE0}" srcOrd="0" destOrd="0" presId="urn:microsoft.com/office/officeart/2005/8/layout/architecture"/>
    <dgm:cxn modelId="{0F236A11-2874-4676-B2C8-E5AA372DA5E8}" srcId="{806116B4-F394-42FC-B321-256DA724D5B2}" destId="{5BF3286A-BC1C-4D9B-8380-6470DAA0E002}" srcOrd="0" destOrd="0" parTransId="{87E14B5F-B695-4D3C-B259-4779D9B68852}" sibTransId="{D1114C91-6BB0-4D55-B53D-1235D3959D8F}"/>
    <dgm:cxn modelId="{4881A189-F674-49FA-BD84-C35A4C2C532F}" type="presOf" srcId="{5BF3286A-BC1C-4D9B-8380-6470DAA0E002}" destId="{81A20FB7-FCAA-438A-8238-FD4971124618}" srcOrd="0" destOrd="0" presId="urn:microsoft.com/office/officeart/2005/8/layout/architecture"/>
    <dgm:cxn modelId="{6D498A11-770E-4763-B5A1-16A377BD75FE}" type="presOf" srcId="{66FB1A85-91D9-4597-BAFD-FCC5F7811BFE}" destId="{DDD7305F-E665-43F9-B781-FC800F330F2D}" srcOrd="0" destOrd="0" presId="urn:microsoft.com/office/officeart/2005/8/layout/architecture"/>
    <dgm:cxn modelId="{9D0ED9B5-98C1-4692-BD71-BA4861846BF9}" type="presParOf" srcId="{674A9ADC-110C-4F3A-B7BC-7AD838B9ADE0}" destId="{23751B01-A5A8-410B-9C60-73420AAAEAC7}" srcOrd="0" destOrd="0" presId="urn:microsoft.com/office/officeart/2005/8/layout/architecture"/>
    <dgm:cxn modelId="{9F3BB485-20FB-48C1-A411-102C415B9D10}" type="presParOf" srcId="{23751B01-A5A8-410B-9C60-73420AAAEAC7}" destId="{81A20FB7-FCAA-438A-8238-FD4971124618}" srcOrd="0" destOrd="0" presId="urn:microsoft.com/office/officeart/2005/8/layout/architecture"/>
    <dgm:cxn modelId="{15D33968-F7D4-4B0C-840D-D7B03A240559}" type="presParOf" srcId="{23751B01-A5A8-410B-9C60-73420AAAEAC7}" destId="{FE6365EC-D530-470B-A890-E4D16321D8A8}" srcOrd="1" destOrd="0" presId="urn:microsoft.com/office/officeart/2005/8/layout/architecture"/>
    <dgm:cxn modelId="{9D1BE348-ECFF-4F14-9E17-548D70B14CB8}" type="presParOf" srcId="{674A9ADC-110C-4F3A-B7BC-7AD838B9ADE0}" destId="{A3AAF87C-A455-456F-8328-D0BEC2CD3C1D}" srcOrd="1" destOrd="0" presId="urn:microsoft.com/office/officeart/2005/8/layout/architecture"/>
    <dgm:cxn modelId="{E3D03E93-48BE-4755-9846-CFDB11ED2B29}" type="presParOf" srcId="{674A9ADC-110C-4F3A-B7BC-7AD838B9ADE0}" destId="{ED356890-2F07-4EAB-8DEA-44300795B412}" srcOrd="2" destOrd="0" presId="urn:microsoft.com/office/officeart/2005/8/layout/architecture"/>
    <dgm:cxn modelId="{E0871DCB-F7F8-4FBB-8DE0-32F516F7A6B5}" type="presParOf" srcId="{ED356890-2F07-4EAB-8DEA-44300795B412}" destId="{DDD7305F-E665-43F9-B781-FC800F330F2D}" srcOrd="0" destOrd="0" presId="urn:microsoft.com/office/officeart/2005/8/layout/architecture"/>
    <dgm:cxn modelId="{559EF608-5998-4432-8765-1760AF4E5F85}" type="presParOf" srcId="{ED356890-2F07-4EAB-8DEA-44300795B412}" destId="{D0F10C9B-945C-45EB-A844-77AAFC53594F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06116B4-F394-42FC-B321-256DA724D5B2}" type="doc">
      <dgm:prSet loTypeId="urn:microsoft.com/office/officeart/2005/8/layout/architecture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BF3286A-BC1C-4D9B-8380-6470DAA0E002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يتميز بأنه حار جاف صيفا دافىء ممطر شتاء .</a:t>
          </a:r>
          <a:endParaRPr lang="en-US" sz="3600" b="1" dirty="0">
            <a:solidFill>
              <a:schemeClr val="tx1"/>
            </a:solidFill>
          </a:endParaRPr>
        </a:p>
      </dgm:t>
    </dgm:pt>
    <dgm:pt modelId="{87E14B5F-B695-4D3C-B259-4779D9B68852}" type="parTrans" cxnId="{0F236A11-2874-4676-B2C8-E5AA372DA5E8}">
      <dgm:prSet/>
      <dgm:spPr/>
      <dgm:t>
        <a:bodyPr/>
        <a:lstStyle/>
        <a:p>
          <a:endParaRPr lang="en-US"/>
        </a:p>
      </dgm:t>
    </dgm:pt>
    <dgm:pt modelId="{D1114C91-6BB0-4D55-B53D-1235D3959D8F}" type="sibTrans" cxnId="{0F236A11-2874-4676-B2C8-E5AA372DA5E8}">
      <dgm:prSet/>
      <dgm:spPr/>
      <dgm:t>
        <a:bodyPr/>
        <a:lstStyle/>
        <a:p>
          <a:endParaRPr lang="en-US"/>
        </a:p>
      </dgm:t>
    </dgm:pt>
    <dgm:pt modelId="{66FB1A85-91D9-4597-BAFD-FCC5F7811BFE}">
      <dgm:prSet phldrT="[Text]" custT="1"/>
      <dgm:spPr/>
      <dgm:t>
        <a:bodyPr/>
        <a:lstStyle/>
        <a:p>
          <a:r>
            <a:rPr lang="ar-EG" sz="5400" b="1" dirty="0" smtClean="0">
              <a:solidFill>
                <a:schemeClr val="tx1"/>
              </a:solidFill>
            </a:rPr>
            <a:t>يقع غرب القارات </a:t>
          </a:r>
          <a:endParaRPr lang="en-US" sz="5400" b="1" dirty="0">
            <a:solidFill>
              <a:schemeClr val="tx1"/>
            </a:solidFill>
          </a:endParaRPr>
        </a:p>
      </dgm:t>
    </dgm:pt>
    <dgm:pt modelId="{35878CFE-1925-42CA-B780-EDBC204A881B}" type="parTrans" cxnId="{DDE8EA23-E0CF-41CB-A1C0-1B58849F77AD}">
      <dgm:prSet/>
      <dgm:spPr/>
      <dgm:t>
        <a:bodyPr/>
        <a:lstStyle/>
        <a:p>
          <a:endParaRPr lang="en-US"/>
        </a:p>
      </dgm:t>
    </dgm:pt>
    <dgm:pt modelId="{32C1AD78-DC34-4487-9152-DA7D20DBCADB}" type="sibTrans" cxnId="{DDE8EA23-E0CF-41CB-A1C0-1B58849F77AD}">
      <dgm:prSet/>
      <dgm:spPr/>
      <dgm:t>
        <a:bodyPr/>
        <a:lstStyle/>
        <a:p>
          <a:endParaRPr lang="en-US"/>
        </a:p>
      </dgm:t>
    </dgm:pt>
    <dgm:pt modelId="{674A9ADC-110C-4F3A-B7BC-7AD838B9ADE0}" type="pres">
      <dgm:prSet presAssocID="{806116B4-F394-42FC-B321-256DA724D5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3751B01-A5A8-410B-9C60-73420AAAEAC7}" type="pres">
      <dgm:prSet presAssocID="{5BF3286A-BC1C-4D9B-8380-6470DAA0E002}" presName="vertOne" presStyleCnt="0"/>
      <dgm:spPr/>
    </dgm:pt>
    <dgm:pt modelId="{81A20FB7-FCAA-438A-8238-FD4971124618}" type="pres">
      <dgm:prSet presAssocID="{5BF3286A-BC1C-4D9B-8380-6470DAA0E002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6365EC-D530-470B-A890-E4D16321D8A8}" type="pres">
      <dgm:prSet presAssocID="{5BF3286A-BC1C-4D9B-8380-6470DAA0E002}" presName="horzOne" presStyleCnt="0"/>
      <dgm:spPr/>
    </dgm:pt>
    <dgm:pt modelId="{A3AAF87C-A455-456F-8328-D0BEC2CD3C1D}" type="pres">
      <dgm:prSet presAssocID="{D1114C91-6BB0-4D55-B53D-1235D3959D8F}" presName="sibSpaceOne" presStyleCnt="0"/>
      <dgm:spPr/>
    </dgm:pt>
    <dgm:pt modelId="{ED356890-2F07-4EAB-8DEA-44300795B412}" type="pres">
      <dgm:prSet presAssocID="{66FB1A85-91D9-4597-BAFD-FCC5F7811BFE}" presName="vertOne" presStyleCnt="0"/>
      <dgm:spPr/>
    </dgm:pt>
    <dgm:pt modelId="{DDD7305F-E665-43F9-B781-FC800F330F2D}" type="pres">
      <dgm:prSet presAssocID="{66FB1A85-91D9-4597-BAFD-FCC5F7811BFE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F10C9B-945C-45EB-A844-77AAFC53594F}" type="pres">
      <dgm:prSet presAssocID="{66FB1A85-91D9-4597-BAFD-FCC5F7811BFE}" presName="horzOne" presStyleCnt="0"/>
      <dgm:spPr/>
    </dgm:pt>
  </dgm:ptLst>
  <dgm:cxnLst>
    <dgm:cxn modelId="{DDE8EA23-E0CF-41CB-A1C0-1B58849F77AD}" srcId="{806116B4-F394-42FC-B321-256DA724D5B2}" destId="{66FB1A85-91D9-4597-BAFD-FCC5F7811BFE}" srcOrd="1" destOrd="0" parTransId="{35878CFE-1925-42CA-B780-EDBC204A881B}" sibTransId="{32C1AD78-DC34-4487-9152-DA7D20DBCADB}"/>
    <dgm:cxn modelId="{6A5C2271-5FFA-41B1-BBFB-BF49DAF19A12}" type="presOf" srcId="{806116B4-F394-42FC-B321-256DA724D5B2}" destId="{674A9ADC-110C-4F3A-B7BC-7AD838B9ADE0}" srcOrd="0" destOrd="0" presId="urn:microsoft.com/office/officeart/2005/8/layout/architecture"/>
    <dgm:cxn modelId="{0F236A11-2874-4676-B2C8-E5AA372DA5E8}" srcId="{806116B4-F394-42FC-B321-256DA724D5B2}" destId="{5BF3286A-BC1C-4D9B-8380-6470DAA0E002}" srcOrd="0" destOrd="0" parTransId="{87E14B5F-B695-4D3C-B259-4779D9B68852}" sibTransId="{D1114C91-6BB0-4D55-B53D-1235D3959D8F}"/>
    <dgm:cxn modelId="{4881A189-F674-49FA-BD84-C35A4C2C532F}" type="presOf" srcId="{5BF3286A-BC1C-4D9B-8380-6470DAA0E002}" destId="{81A20FB7-FCAA-438A-8238-FD4971124618}" srcOrd="0" destOrd="0" presId="urn:microsoft.com/office/officeart/2005/8/layout/architecture"/>
    <dgm:cxn modelId="{6D498A11-770E-4763-B5A1-16A377BD75FE}" type="presOf" srcId="{66FB1A85-91D9-4597-BAFD-FCC5F7811BFE}" destId="{DDD7305F-E665-43F9-B781-FC800F330F2D}" srcOrd="0" destOrd="0" presId="urn:microsoft.com/office/officeart/2005/8/layout/architecture"/>
    <dgm:cxn modelId="{9D0ED9B5-98C1-4692-BD71-BA4861846BF9}" type="presParOf" srcId="{674A9ADC-110C-4F3A-B7BC-7AD838B9ADE0}" destId="{23751B01-A5A8-410B-9C60-73420AAAEAC7}" srcOrd="0" destOrd="0" presId="urn:microsoft.com/office/officeart/2005/8/layout/architecture"/>
    <dgm:cxn modelId="{9F3BB485-20FB-48C1-A411-102C415B9D10}" type="presParOf" srcId="{23751B01-A5A8-410B-9C60-73420AAAEAC7}" destId="{81A20FB7-FCAA-438A-8238-FD4971124618}" srcOrd="0" destOrd="0" presId="urn:microsoft.com/office/officeart/2005/8/layout/architecture"/>
    <dgm:cxn modelId="{15D33968-F7D4-4B0C-840D-D7B03A240559}" type="presParOf" srcId="{23751B01-A5A8-410B-9C60-73420AAAEAC7}" destId="{FE6365EC-D530-470B-A890-E4D16321D8A8}" srcOrd="1" destOrd="0" presId="urn:microsoft.com/office/officeart/2005/8/layout/architecture"/>
    <dgm:cxn modelId="{9D1BE348-ECFF-4F14-9E17-548D70B14CB8}" type="presParOf" srcId="{674A9ADC-110C-4F3A-B7BC-7AD838B9ADE0}" destId="{A3AAF87C-A455-456F-8328-D0BEC2CD3C1D}" srcOrd="1" destOrd="0" presId="urn:microsoft.com/office/officeart/2005/8/layout/architecture"/>
    <dgm:cxn modelId="{E3D03E93-48BE-4755-9846-CFDB11ED2B29}" type="presParOf" srcId="{674A9ADC-110C-4F3A-B7BC-7AD838B9ADE0}" destId="{ED356890-2F07-4EAB-8DEA-44300795B412}" srcOrd="2" destOrd="0" presId="urn:microsoft.com/office/officeart/2005/8/layout/architecture"/>
    <dgm:cxn modelId="{E0871DCB-F7F8-4FBB-8DE0-32F516F7A6B5}" type="presParOf" srcId="{ED356890-2F07-4EAB-8DEA-44300795B412}" destId="{DDD7305F-E665-43F9-B781-FC800F330F2D}" srcOrd="0" destOrd="0" presId="urn:microsoft.com/office/officeart/2005/8/layout/architecture"/>
    <dgm:cxn modelId="{559EF608-5998-4432-8765-1760AF4E5F85}" type="presParOf" srcId="{ED356890-2F07-4EAB-8DEA-44300795B412}" destId="{D0F10C9B-945C-45EB-A844-77AAFC53594F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901B051-06A2-4800-B1A2-01887B3714C7}" type="doc">
      <dgm:prSet loTypeId="urn:microsoft.com/office/officeart/2005/8/layout/hierarchy4" loCatId="hierarchy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DD0866F-9589-46C9-B768-64A90DDD919A}">
      <dgm:prSet phldrT="[Text]" custT="1"/>
      <dgm:spPr/>
      <dgm:t>
        <a:bodyPr/>
        <a:lstStyle/>
        <a:p>
          <a:r>
            <a:rPr lang="ar-EG" sz="4800" b="1" dirty="0" smtClean="0">
              <a:solidFill>
                <a:schemeClr val="tx1"/>
              </a:solidFill>
            </a:rPr>
            <a:t>ثالثا : الأقاليم المعتدلة الباردة </a:t>
          </a:r>
          <a:endParaRPr lang="en-US" sz="4800" b="1" dirty="0">
            <a:solidFill>
              <a:schemeClr val="tx1"/>
            </a:solidFill>
          </a:endParaRPr>
        </a:p>
      </dgm:t>
    </dgm:pt>
    <dgm:pt modelId="{8E9800CC-2EAC-4B17-9F63-BADACE58C465}" type="parTrans" cxnId="{DE8B1083-26A2-4FEE-8D92-172002EE26AB}">
      <dgm:prSet/>
      <dgm:spPr/>
      <dgm:t>
        <a:bodyPr/>
        <a:lstStyle/>
        <a:p>
          <a:endParaRPr lang="en-US"/>
        </a:p>
      </dgm:t>
    </dgm:pt>
    <dgm:pt modelId="{D2685997-2AE6-459D-A648-45C6CDBFF27D}" type="sibTrans" cxnId="{DE8B1083-26A2-4FEE-8D92-172002EE26AB}">
      <dgm:prSet/>
      <dgm:spPr/>
      <dgm:t>
        <a:bodyPr/>
        <a:lstStyle/>
        <a:p>
          <a:endParaRPr lang="en-US"/>
        </a:p>
      </dgm:t>
    </dgm:pt>
    <dgm:pt modelId="{3F61EB8D-E846-4321-9AA3-0E7F71F3A1DB}">
      <dgm:prSet phldrT="[Text]"/>
      <dgm:spPr/>
      <dgm:t>
        <a:bodyPr/>
        <a:lstStyle/>
        <a:p>
          <a:r>
            <a:rPr lang="ar-EG" b="1" dirty="0" smtClean="0">
              <a:solidFill>
                <a:schemeClr val="tx1"/>
              </a:solidFill>
            </a:rPr>
            <a:t>إقليم غرب أوربا </a:t>
          </a:r>
          <a:endParaRPr lang="en-US" b="1" dirty="0">
            <a:solidFill>
              <a:schemeClr val="tx1"/>
            </a:solidFill>
          </a:endParaRPr>
        </a:p>
      </dgm:t>
    </dgm:pt>
    <dgm:pt modelId="{693DA5E6-7C1F-4A07-8969-40EF732DF4A6}" type="parTrans" cxnId="{95A10FF6-0711-484B-9A91-50AA9E0A322B}">
      <dgm:prSet/>
      <dgm:spPr/>
      <dgm:t>
        <a:bodyPr/>
        <a:lstStyle/>
        <a:p>
          <a:endParaRPr lang="en-US"/>
        </a:p>
      </dgm:t>
    </dgm:pt>
    <dgm:pt modelId="{CA9664CD-AEC1-40D0-8643-D495ED57B97F}" type="sibTrans" cxnId="{95A10FF6-0711-484B-9A91-50AA9E0A322B}">
      <dgm:prSet/>
      <dgm:spPr/>
      <dgm:t>
        <a:bodyPr/>
        <a:lstStyle/>
        <a:p>
          <a:endParaRPr lang="en-US"/>
        </a:p>
      </dgm:t>
    </dgm:pt>
    <dgm:pt modelId="{37B7C5D0-6251-4BD9-898D-ED6285286D4E}">
      <dgm:prSet phldrT="[Text]"/>
      <dgm:spPr/>
      <dgm:t>
        <a:bodyPr/>
        <a:lstStyle/>
        <a:p>
          <a:r>
            <a:rPr lang="ar-EG" b="1" dirty="0" smtClean="0">
              <a:solidFill>
                <a:schemeClr val="tx1"/>
              </a:solidFill>
            </a:rPr>
            <a:t>إقليم المعتدل البارد شرق القارات </a:t>
          </a:r>
          <a:endParaRPr lang="en-US" b="1" dirty="0">
            <a:solidFill>
              <a:schemeClr val="tx1"/>
            </a:solidFill>
          </a:endParaRPr>
        </a:p>
      </dgm:t>
    </dgm:pt>
    <dgm:pt modelId="{0707796D-1454-4B85-976A-E4E732A914D4}" type="parTrans" cxnId="{C6D542C9-EB5C-4549-9B78-67C12509E0B8}">
      <dgm:prSet/>
      <dgm:spPr/>
      <dgm:t>
        <a:bodyPr/>
        <a:lstStyle/>
        <a:p>
          <a:endParaRPr lang="en-US"/>
        </a:p>
      </dgm:t>
    </dgm:pt>
    <dgm:pt modelId="{3886D5FE-0306-4875-A792-0DC87FB1591C}" type="sibTrans" cxnId="{C6D542C9-EB5C-4549-9B78-67C12509E0B8}">
      <dgm:prSet/>
      <dgm:spPr/>
      <dgm:t>
        <a:bodyPr/>
        <a:lstStyle/>
        <a:p>
          <a:endParaRPr lang="en-US"/>
        </a:p>
      </dgm:t>
    </dgm:pt>
    <dgm:pt modelId="{5930B95B-A027-4C24-BE65-5F7971B27DF5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إقليم القارى البارد  </a:t>
          </a:r>
          <a:endParaRPr lang="en-US" sz="3600" b="1" dirty="0">
            <a:solidFill>
              <a:schemeClr val="tx1"/>
            </a:solidFill>
          </a:endParaRPr>
        </a:p>
      </dgm:t>
    </dgm:pt>
    <dgm:pt modelId="{796D6506-F011-44CE-B467-27E6FAD8A707}" type="parTrans" cxnId="{9ADC30BC-2857-46EF-9528-4AA1BB6431EE}">
      <dgm:prSet/>
      <dgm:spPr/>
      <dgm:t>
        <a:bodyPr/>
        <a:lstStyle/>
        <a:p>
          <a:endParaRPr lang="en-US"/>
        </a:p>
      </dgm:t>
    </dgm:pt>
    <dgm:pt modelId="{3F4FEC16-8B33-42F9-8F6A-4DA725FC6240}" type="sibTrans" cxnId="{9ADC30BC-2857-46EF-9528-4AA1BB6431EE}">
      <dgm:prSet/>
      <dgm:spPr/>
      <dgm:t>
        <a:bodyPr/>
        <a:lstStyle/>
        <a:p>
          <a:endParaRPr lang="en-US"/>
        </a:p>
      </dgm:t>
    </dgm:pt>
    <dgm:pt modelId="{B44796FC-792A-42DE-9B72-73064E01B1A5}" type="pres">
      <dgm:prSet presAssocID="{D901B051-06A2-4800-B1A2-01887B3714C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816844E-ABB4-48DA-97D8-7B759F383547}" type="pres">
      <dgm:prSet presAssocID="{3DD0866F-9589-46C9-B768-64A90DDD919A}" presName="vertOne" presStyleCnt="0"/>
      <dgm:spPr/>
    </dgm:pt>
    <dgm:pt modelId="{702E3443-03F2-4539-9213-487AA9586E22}" type="pres">
      <dgm:prSet presAssocID="{3DD0866F-9589-46C9-B768-64A90DDD919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7E3EAE-9AB6-45E7-A0D2-EF246C3428A0}" type="pres">
      <dgm:prSet presAssocID="{3DD0866F-9589-46C9-B768-64A90DDD919A}" presName="parTransOne" presStyleCnt="0"/>
      <dgm:spPr/>
    </dgm:pt>
    <dgm:pt modelId="{A2B0E7FC-4FA3-4F6C-ABAA-1E2F2A1E4DD0}" type="pres">
      <dgm:prSet presAssocID="{3DD0866F-9589-46C9-B768-64A90DDD919A}" presName="horzOne" presStyleCnt="0"/>
      <dgm:spPr/>
    </dgm:pt>
    <dgm:pt modelId="{B8CDB5A7-E812-4689-9961-775DDBD2A3EB}" type="pres">
      <dgm:prSet presAssocID="{3F61EB8D-E846-4321-9AA3-0E7F71F3A1DB}" presName="vertTwo" presStyleCnt="0"/>
      <dgm:spPr/>
    </dgm:pt>
    <dgm:pt modelId="{0951F702-50CF-48C8-B32A-F3E3B082A9B5}" type="pres">
      <dgm:prSet presAssocID="{3F61EB8D-E846-4321-9AA3-0E7F71F3A1DB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13E714-CC8E-4047-B1E8-6A06EF848F4A}" type="pres">
      <dgm:prSet presAssocID="{3F61EB8D-E846-4321-9AA3-0E7F71F3A1DB}" presName="horzTwo" presStyleCnt="0"/>
      <dgm:spPr/>
    </dgm:pt>
    <dgm:pt modelId="{DC708C03-9457-40DB-973D-C198F69E023F}" type="pres">
      <dgm:prSet presAssocID="{CA9664CD-AEC1-40D0-8643-D495ED57B97F}" presName="sibSpaceTwo" presStyleCnt="0"/>
      <dgm:spPr/>
    </dgm:pt>
    <dgm:pt modelId="{62A39E80-0091-42B9-85D1-F7C0A15364B3}" type="pres">
      <dgm:prSet presAssocID="{5930B95B-A027-4C24-BE65-5F7971B27DF5}" presName="vertTwo" presStyleCnt="0"/>
      <dgm:spPr/>
    </dgm:pt>
    <dgm:pt modelId="{2A88DC7B-3EF9-4699-A2C7-AD6BB9F8BFF0}" type="pres">
      <dgm:prSet presAssocID="{5930B95B-A027-4C24-BE65-5F7971B27DF5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C168D7-C640-4805-9B7D-394A76D3B3C5}" type="pres">
      <dgm:prSet presAssocID="{5930B95B-A027-4C24-BE65-5F7971B27DF5}" presName="horzTwo" presStyleCnt="0"/>
      <dgm:spPr/>
    </dgm:pt>
    <dgm:pt modelId="{6668FDB6-ADD6-4AE4-B044-199A8BC1967C}" type="pres">
      <dgm:prSet presAssocID="{3F4FEC16-8B33-42F9-8F6A-4DA725FC6240}" presName="sibSpaceTwo" presStyleCnt="0"/>
      <dgm:spPr/>
    </dgm:pt>
    <dgm:pt modelId="{475CB4E6-02E6-42F0-8CA2-35D1FFDC2AA9}" type="pres">
      <dgm:prSet presAssocID="{37B7C5D0-6251-4BD9-898D-ED6285286D4E}" presName="vertTwo" presStyleCnt="0"/>
      <dgm:spPr/>
    </dgm:pt>
    <dgm:pt modelId="{5954E983-2AC7-460B-847E-1B5CCB00669C}" type="pres">
      <dgm:prSet presAssocID="{37B7C5D0-6251-4BD9-898D-ED6285286D4E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5A412A-3AC5-4AF5-BBC9-8371BBE1683C}" type="pres">
      <dgm:prSet presAssocID="{37B7C5D0-6251-4BD9-898D-ED6285286D4E}" presName="horzTwo" presStyleCnt="0"/>
      <dgm:spPr/>
    </dgm:pt>
  </dgm:ptLst>
  <dgm:cxnLst>
    <dgm:cxn modelId="{F3A2ED7E-5E6E-43A8-997E-F7418E2ED818}" type="presOf" srcId="{3F61EB8D-E846-4321-9AA3-0E7F71F3A1DB}" destId="{0951F702-50CF-48C8-B32A-F3E3B082A9B5}" srcOrd="0" destOrd="0" presId="urn:microsoft.com/office/officeart/2005/8/layout/hierarchy4"/>
    <dgm:cxn modelId="{84DABC5B-3B27-44BB-865B-4C210F45AAB4}" type="presOf" srcId="{D901B051-06A2-4800-B1A2-01887B3714C7}" destId="{B44796FC-792A-42DE-9B72-73064E01B1A5}" srcOrd="0" destOrd="0" presId="urn:microsoft.com/office/officeart/2005/8/layout/hierarchy4"/>
    <dgm:cxn modelId="{DA968C4C-2EC7-42C5-804B-01A6DAA6F456}" type="presOf" srcId="{37B7C5D0-6251-4BD9-898D-ED6285286D4E}" destId="{5954E983-2AC7-460B-847E-1B5CCB00669C}" srcOrd="0" destOrd="0" presId="urn:microsoft.com/office/officeart/2005/8/layout/hierarchy4"/>
    <dgm:cxn modelId="{9ADC30BC-2857-46EF-9528-4AA1BB6431EE}" srcId="{3DD0866F-9589-46C9-B768-64A90DDD919A}" destId="{5930B95B-A027-4C24-BE65-5F7971B27DF5}" srcOrd="1" destOrd="0" parTransId="{796D6506-F011-44CE-B467-27E6FAD8A707}" sibTransId="{3F4FEC16-8B33-42F9-8F6A-4DA725FC6240}"/>
    <dgm:cxn modelId="{789AF402-89AD-4094-94D3-087EF437DBD5}" type="presOf" srcId="{5930B95B-A027-4C24-BE65-5F7971B27DF5}" destId="{2A88DC7B-3EF9-4699-A2C7-AD6BB9F8BFF0}" srcOrd="0" destOrd="0" presId="urn:microsoft.com/office/officeart/2005/8/layout/hierarchy4"/>
    <dgm:cxn modelId="{DE8B1083-26A2-4FEE-8D92-172002EE26AB}" srcId="{D901B051-06A2-4800-B1A2-01887B3714C7}" destId="{3DD0866F-9589-46C9-B768-64A90DDD919A}" srcOrd="0" destOrd="0" parTransId="{8E9800CC-2EAC-4B17-9F63-BADACE58C465}" sibTransId="{D2685997-2AE6-459D-A648-45C6CDBFF27D}"/>
    <dgm:cxn modelId="{61E15DC9-E7B7-42F1-BB10-BFCCDB58B6D7}" type="presOf" srcId="{3DD0866F-9589-46C9-B768-64A90DDD919A}" destId="{702E3443-03F2-4539-9213-487AA9586E22}" srcOrd="0" destOrd="0" presId="urn:microsoft.com/office/officeart/2005/8/layout/hierarchy4"/>
    <dgm:cxn modelId="{C6D542C9-EB5C-4549-9B78-67C12509E0B8}" srcId="{3DD0866F-9589-46C9-B768-64A90DDD919A}" destId="{37B7C5D0-6251-4BD9-898D-ED6285286D4E}" srcOrd="2" destOrd="0" parTransId="{0707796D-1454-4B85-976A-E4E732A914D4}" sibTransId="{3886D5FE-0306-4875-A792-0DC87FB1591C}"/>
    <dgm:cxn modelId="{95A10FF6-0711-484B-9A91-50AA9E0A322B}" srcId="{3DD0866F-9589-46C9-B768-64A90DDD919A}" destId="{3F61EB8D-E846-4321-9AA3-0E7F71F3A1DB}" srcOrd="0" destOrd="0" parTransId="{693DA5E6-7C1F-4A07-8969-40EF732DF4A6}" sibTransId="{CA9664CD-AEC1-40D0-8643-D495ED57B97F}"/>
    <dgm:cxn modelId="{DBF843E5-5383-42D3-A4B9-2851F1A809D0}" type="presParOf" srcId="{B44796FC-792A-42DE-9B72-73064E01B1A5}" destId="{8816844E-ABB4-48DA-97D8-7B759F383547}" srcOrd="0" destOrd="0" presId="urn:microsoft.com/office/officeart/2005/8/layout/hierarchy4"/>
    <dgm:cxn modelId="{7E6DDEAC-51F2-453D-8704-CABD02681CA4}" type="presParOf" srcId="{8816844E-ABB4-48DA-97D8-7B759F383547}" destId="{702E3443-03F2-4539-9213-487AA9586E22}" srcOrd="0" destOrd="0" presId="urn:microsoft.com/office/officeart/2005/8/layout/hierarchy4"/>
    <dgm:cxn modelId="{7D27C61A-EA56-46CA-9E07-D2C502AAE06F}" type="presParOf" srcId="{8816844E-ABB4-48DA-97D8-7B759F383547}" destId="{5D7E3EAE-9AB6-45E7-A0D2-EF246C3428A0}" srcOrd="1" destOrd="0" presId="urn:microsoft.com/office/officeart/2005/8/layout/hierarchy4"/>
    <dgm:cxn modelId="{838977C4-137A-4F3D-B982-3AE2620EEE43}" type="presParOf" srcId="{8816844E-ABB4-48DA-97D8-7B759F383547}" destId="{A2B0E7FC-4FA3-4F6C-ABAA-1E2F2A1E4DD0}" srcOrd="2" destOrd="0" presId="urn:microsoft.com/office/officeart/2005/8/layout/hierarchy4"/>
    <dgm:cxn modelId="{45383B0A-3F91-4F5E-B86F-8391DA445F9A}" type="presParOf" srcId="{A2B0E7FC-4FA3-4F6C-ABAA-1E2F2A1E4DD0}" destId="{B8CDB5A7-E812-4689-9961-775DDBD2A3EB}" srcOrd="0" destOrd="0" presId="urn:microsoft.com/office/officeart/2005/8/layout/hierarchy4"/>
    <dgm:cxn modelId="{60A585D4-0300-4A28-863F-ECB97C23BBE0}" type="presParOf" srcId="{B8CDB5A7-E812-4689-9961-775DDBD2A3EB}" destId="{0951F702-50CF-48C8-B32A-F3E3B082A9B5}" srcOrd="0" destOrd="0" presId="urn:microsoft.com/office/officeart/2005/8/layout/hierarchy4"/>
    <dgm:cxn modelId="{032C084F-D3CE-4C1C-968E-22B2CAE17362}" type="presParOf" srcId="{B8CDB5A7-E812-4689-9961-775DDBD2A3EB}" destId="{C413E714-CC8E-4047-B1E8-6A06EF848F4A}" srcOrd="1" destOrd="0" presId="urn:microsoft.com/office/officeart/2005/8/layout/hierarchy4"/>
    <dgm:cxn modelId="{829CBD97-6704-4CE1-9543-073E814AE4C2}" type="presParOf" srcId="{A2B0E7FC-4FA3-4F6C-ABAA-1E2F2A1E4DD0}" destId="{DC708C03-9457-40DB-973D-C198F69E023F}" srcOrd="1" destOrd="0" presId="urn:microsoft.com/office/officeart/2005/8/layout/hierarchy4"/>
    <dgm:cxn modelId="{D12751FB-FAB3-4B68-8E1F-D28E67B3D876}" type="presParOf" srcId="{A2B0E7FC-4FA3-4F6C-ABAA-1E2F2A1E4DD0}" destId="{62A39E80-0091-42B9-85D1-F7C0A15364B3}" srcOrd="2" destOrd="0" presId="urn:microsoft.com/office/officeart/2005/8/layout/hierarchy4"/>
    <dgm:cxn modelId="{6FEF2842-7761-44F3-B2E2-9F6C89ABC046}" type="presParOf" srcId="{62A39E80-0091-42B9-85D1-F7C0A15364B3}" destId="{2A88DC7B-3EF9-4699-A2C7-AD6BB9F8BFF0}" srcOrd="0" destOrd="0" presId="urn:microsoft.com/office/officeart/2005/8/layout/hierarchy4"/>
    <dgm:cxn modelId="{D742BAAF-6614-4A94-8883-4394F99FB0B1}" type="presParOf" srcId="{62A39E80-0091-42B9-85D1-F7C0A15364B3}" destId="{C0C168D7-C640-4805-9B7D-394A76D3B3C5}" srcOrd="1" destOrd="0" presId="urn:microsoft.com/office/officeart/2005/8/layout/hierarchy4"/>
    <dgm:cxn modelId="{250B0192-1550-4AEC-8243-C2715E4D7A1E}" type="presParOf" srcId="{A2B0E7FC-4FA3-4F6C-ABAA-1E2F2A1E4DD0}" destId="{6668FDB6-ADD6-4AE4-B044-199A8BC1967C}" srcOrd="3" destOrd="0" presId="urn:microsoft.com/office/officeart/2005/8/layout/hierarchy4"/>
    <dgm:cxn modelId="{885ECE91-9BFE-4032-AB75-3AF097B6D811}" type="presParOf" srcId="{A2B0E7FC-4FA3-4F6C-ABAA-1E2F2A1E4DD0}" destId="{475CB4E6-02E6-42F0-8CA2-35D1FFDC2AA9}" srcOrd="4" destOrd="0" presId="urn:microsoft.com/office/officeart/2005/8/layout/hierarchy4"/>
    <dgm:cxn modelId="{62AD25FD-B725-4A43-8819-0971C55FB6E7}" type="presParOf" srcId="{475CB4E6-02E6-42F0-8CA2-35D1FFDC2AA9}" destId="{5954E983-2AC7-460B-847E-1B5CCB00669C}" srcOrd="0" destOrd="0" presId="urn:microsoft.com/office/officeart/2005/8/layout/hierarchy4"/>
    <dgm:cxn modelId="{E9642D6E-0862-4D66-8520-ECF34668E60B}" type="presParOf" srcId="{475CB4E6-02E6-42F0-8CA2-35D1FFDC2AA9}" destId="{F45A412A-3AC5-4AF5-BBC9-8371BBE1683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A7E6664-2586-4DC6-9992-A62D0F47D840}" type="doc">
      <dgm:prSet loTypeId="urn:microsoft.com/office/officeart/2005/8/layout/hierarchy4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0162317-B225-4B0F-AFE6-CB66F638B69C}">
      <dgm:prSet phldrT="[Text]" custT="1"/>
      <dgm:spPr/>
      <dgm:t>
        <a:bodyPr/>
        <a:lstStyle/>
        <a:p>
          <a:pPr algn="ctr" rtl="1"/>
          <a:r>
            <a:rPr lang="ar-EG" sz="4800" b="1" dirty="0" smtClean="0">
              <a:solidFill>
                <a:schemeClr val="tx1"/>
              </a:solidFill>
            </a:rPr>
            <a:t>ثالثا : الأقاليم المعتدة الباردة :</a:t>
          </a:r>
          <a:endParaRPr lang="en-US" sz="4800" b="1" dirty="0">
            <a:solidFill>
              <a:schemeClr val="tx1"/>
            </a:solidFill>
          </a:endParaRPr>
        </a:p>
      </dgm:t>
    </dgm:pt>
    <dgm:pt modelId="{11CB5E40-C480-4A4E-AEEE-EB91D3F6D50A}" type="parTrans" cxnId="{CB7CFA68-AF52-4366-8EE3-B83B200E1549}">
      <dgm:prSet/>
      <dgm:spPr/>
      <dgm:t>
        <a:bodyPr/>
        <a:lstStyle/>
        <a:p>
          <a:endParaRPr lang="en-US"/>
        </a:p>
      </dgm:t>
    </dgm:pt>
    <dgm:pt modelId="{6C8ED753-D152-4E7C-ADA1-BAD647302FAC}" type="sibTrans" cxnId="{CB7CFA68-AF52-4366-8EE3-B83B200E1549}">
      <dgm:prSet/>
      <dgm:spPr/>
      <dgm:t>
        <a:bodyPr/>
        <a:lstStyle/>
        <a:p>
          <a:endParaRPr lang="en-US"/>
        </a:p>
      </dgm:t>
    </dgm:pt>
    <dgm:pt modelId="{6B9DBC89-042E-4D22-8C89-67A7DBF646A3}">
      <dgm:prSet custT="1"/>
      <dgm:spPr/>
      <dgm:t>
        <a:bodyPr/>
        <a:lstStyle/>
        <a:p>
          <a:pPr algn="ctr" rtl="1"/>
          <a:r>
            <a:rPr lang="ar-EG" sz="4800" b="1" dirty="0" smtClean="0">
              <a:solidFill>
                <a:schemeClr val="tx1"/>
              </a:solidFill>
            </a:rPr>
            <a:t>تمتد بين دائرتى عرض 45</a:t>
          </a:r>
          <a:r>
            <a:rPr lang="ar-EG" sz="4800" b="1" dirty="0" smtClean="0">
              <a:solidFill>
                <a:schemeClr val="tx1"/>
              </a:solidFill>
              <a:latin typeface="Vivaldi" panose="03020602050506090804" pitchFamily="66" charset="0"/>
            </a:rPr>
            <a:t>°-60° شمالا وجنوبا .</a:t>
          </a:r>
          <a:endParaRPr lang="en-US" sz="4800" b="1" dirty="0">
            <a:solidFill>
              <a:schemeClr val="tx1"/>
            </a:solidFill>
          </a:endParaRPr>
        </a:p>
      </dgm:t>
    </dgm:pt>
    <dgm:pt modelId="{56CDBBE7-7727-4BBC-AD1F-307DFB2E3F53}" type="parTrans" cxnId="{5CBCD1F5-232D-45B6-AB63-3624D9386CE1}">
      <dgm:prSet/>
      <dgm:spPr/>
      <dgm:t>
        <a:bodyPr/>
        <a:lstStyle/>
        <a:p>
          <a:endParaRPr lang="en-US"/>
        </a:p>
      </dgm:t>
    </dgm:pt>
    <dgm:pt modelId="{73832833-D001-40EB-AF12-0D92B1D62F8C}" type="sibTrans" cxnId="{5CBCD1F5-232D-45B6-AB63-3624D9386CE1}">
      <dgm:prSet/>
      <dgm:spPr/>
      <dgm:t>
        <a:bodyPr/>
        <a:lstStyle/>
        <a:p>
          <a:endParaRPr lang="en-US"/>
        </a:p>
      </dgm:t>
    </dgm:pt>
    <dgm:pt modelId="{14CB675D-CE6D-46C0-AAC6-7CB2739F7B05}" type="pres">
      <dgm:prSet presAssocID="{1A7E6664-2586-4DC6-9992-A62D0F47D84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061A48-42B6-4F86-B8B7-915DB0E8D501}" type="pres">
      <dgm:prSet presAssocID="{70162317-B225-4B0F-AFE6-CB66F638B69C}" presName="vertOne" presStyleCnt="0"/>
      <dgm:spPr/>
      <dgm:t>
        <a:bodyPr/>
        <a:lstStyle/>
        <a:p>
          <a:endParaRPr lang="en-US"/>
        </a:p>
      </dgm:t>
    </dgm:pt>
    <dgm:pt modelId="{39DCA03C-5AF5-4023-B51D-3C4CB169D806}" type="pres">
      <dgm:prSet presAssocID="{70162317-B225-4B0F-AFE6-CB66F638B69C}" presName="txOne" presStyleLbl="node0" presStyleIdx="0" presStyleCnt="1" custLinFactNeighborX="-49" custLinFactNeighborY="-5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47972B-28AA-4ABD-B177-AC013568D9D2}" type="pres">
      <dgm:prSet presAssocID="{70162317-B225-4B0F-AFE6-CB66F638B69C}" presName="parTransOne" presStyleCnt="0"/>
      <dgm:spPr/>
      <dgm:t>
        <a:bodyPr/>
        <a:lstStyle/>
        <a:p>
          <a:endParaRPr lang="en-US"/>
        </a:p>
      </dgm:t>
    </dgm:pt>
    <dgm:pt modelId="{B70B4451-B34B-4C06-B752-D0D137437452}" type="pres">
      <dgm:prSet presAssocID="{70162317-B225-4B0F-AFE6-CB66F638B69C}" presName="horzOne" presStyleCnt="0"/>
      <dgm:spPr/>
      <dgm:t>
        <a:bodyPr/>
        <a:lstStyle/>
        <a:p>
          <a:endParaRPr lang="en-US"/>
        </a:p>
      </dgm:t>
    </dgm:pt>
    <dgm:pt modelId="{31FE4BCA-37E4-4548-B6BB-E31ED31842A2}" type="pres">
      <dgm:prSet presAssocID="{6B9DBC89-042E-4D22-8C89-67A7DBF646A3}" presName="vertTwo" presStyleCnt="0"/>
      <dgm:spPr/>
      <dgm:t>
        <a:bodyPr/>
        <a:lstStyle/>
        <a:p>
          <a:endParaRPr lang="en-US"/>
        </a:p>
      </dgm:t>
    </dgm:pt>
    <dgm:pt modelId="{FEFB7A24-0E78-4233-AAFC-E9581CC42BAF}" type="pres">
      <dgm:prSet presAssocID="{6B9DBC89-042E-4D22-8C89-67A7DBF646A3}" presName="txTwo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9DF4D6-61CE-482B-8CBB-572A31A2EAE6}" type="pres">
      <dgm:prSet presAssocID="{6B9DBC89-042E-4D22-8C89-67A7DBF646A3}" presName="horzTwo" presStyleCnt="0"/>
      <dgm:spPr/>
      <dgm:t>
        <a:bodyPr/>
        <a:lstStyle/>
        <a:p>
          <a:endParaRPr lang="en-US"/>
        </a:p>
      </dgm:t>
    </dgm:pt>
  </dgm:ptLst>
  <dgm:cxnLst>
    <dgm:cxn modelId="{B1B54536-AB10-4662-A98E-F6DFB8CC84BB}" type="presOf" srcId="{6B9DBC89-042E-4D22-8C89-67A7DBF646A3}" destId="{FEFB7A24-0E78-4233-AAFC-E9581CC42BAF}" srcOrd="0" destOrd="0" presId="urn:microsoft.com/office/officeart/2005/8/layout/hierarchy4"/>
    <dgm:cxn modelId="{7E223DA5-9BEB-4FE2-9B91-2B63C023CCA6}" type="presOf" srcId="{1A7E6664-2586-4DC6-9992-A62D0F47D840}" destId="{14CB675D-CE6D-46C0-AAC6-7CB2739F7B05}" srcOrd="0" destOrd="0" presId="urn:microsoft.com/office/officeart/2005/8/layout/hierarchy4"/>
    <dgm:cxn modelId="{CB7CFA68-AF52-4366-8EE3-B83B200E1549}" srcId="{1A7E6664-2586-4DC6-9992-A62D0F47D840}" destId="{70162317-B225-4B0F-AFE6-CB66F638B69C}" srcOrd="0" destOrd="0" parTransId="{11CB5E40-C480-4A4E-AEEE-EB91D3F6D50A}" sibTransId="{6C8ED753-D152-4E7C-ADA1-BAD647302FAC}"/>
    <dgm:cxn modelId="{18C9AF33-3E2C-483B-9878-D2C16FC0F9B8}" type="presOf" srcId="{70162317-B225-4B0F-AFE6-CB66F638B69C}" destId="{39DCA03C-5AF5-4023-B51D-3C4CB169D806}" srcOrd="0" destOrd="0" presId="urn:microsoft.com/office/officeart/2005/8/layout/hierarchy4"/>
    <dgm:cxn modelId="{5CBCD1F5-232D-45B6-AB63-3624D9386CE1}" srcId="{70162317-B225-4B0F-AFE6-CB66F638B69C}" destId="{6B9DBC89-042E-4D22-8C89-67A7DBF646A3}" srcOrd="0" destOrd="0" parTransId="{56CDBBE7-7727-4BBC-AD1F-307DFB2E3F53}" sibTransId="{73832833-D001-40EB-AF12-0D92B1D62F8C}"/>
    <dgm:cxn modelId="{0104C49E-6850-4117-8263-4EBAF3CEE1AD}" type="presParOf" srcId="{14CB675D-CE6D-46C0-AAC6-7CB2739F7B05}" destId="{E7061A48-42B6-4F86-B8B7-915DB0E8D501}" srcOrd="0" destOrd="0" presId="urn:microsoft.com/office/officeart/2005/8/layout/hierarchy4"/>
    <dgm:cxn modelId="{25154681-BF09-49FC-B151-269C0BA23F69}" type="presParOf" srcId="{E7061A48-42B6-4F86-B8B7-915DB0E8D501}" destId="{39DCA03C-5AF5-4023-B51D-3C4CB169D806}" srcOrd="0" destOrd="0" presId="urn:microsoft.com/office/officeart/2005/8/layout/hierarchy4"/>
    <dgm:cxn modelId="{FC56C4CD-FAD3-433B-B61C-BB4D162EB1B4}" type="presParOf" srcId="{E7061A48-42B6-4F86-B8B7-915DB0E8D501}" destId="{9D47972B-28AA-4ABD-B177-AC013568D9D2}" srcOrd="1" destOrd="0" presId="urn:microsoft.com/office/officeart/2005/8/layout/hierarchy4"/>
    <dgm:cxn modelId="{57421B4E-11D6-4945-AA39-9382581B14DF}" type="presParOf" srcId="{E7061A48-42B6-4F86-B8B7-915DB0E8D501}" destId="{B70B4451-B34B-4C06-B752-D0D137437452}" srcOrd="2" destOrd="0" presId="urn:microsoft.com/office/officeart/2005/8/layout/hierarchy4"/>
    <dgm:cxn modelId="{B63DDCFC-3E86-4CB6-9BE6-F08379556A0D}" type="presParOf" srcId="{B70B4451-B34B-4C06-B752-D0D137437452}" destId="{31FE4BCA-37E4-4548-B6BB-E31ED31842A2}" srcOrd="0" destOrd="0" presId="urn:microsoft.com/office/officeart/2005/8/layout/hierarchy4"/>
    <dgm:cxn modelId="{03707C5A-7604-45AF-A91C-B8864A6C2DDE}" type="presParOf" srcId="{31FE4BCA-37E4-4548-B6BB-E31ED31842A2}" destId="{FEFB7A24-0E78-4233-AAFC-E9581CC42BAF}" srcOrd="0" destOrd="0" presId="urn:microsoft.com/office/officeart/2005/8/layout/hierarchy4"/>
    <dgm:cxn modelId="{9C581253-2017-4DF2-A43A-47E9BE8679DD}" type="presParOf" srcId="{31FE4BCA-37E4-4548-B6BB-E31ED31842A2}" destId="{909DF4D6-61CE-482B-8CBB-572A31A2EAE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06116B4-F394-42FC-B321-256DA724D5B2}" type="doc">
      <dgm:prSet loTypeId="urn:microsoft.com/office/officeart/2005/8/layout/architecture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BF3286A-BC1C-4D9B-8380-6470DAA0E002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يتميز بأمطار طوال العام ومعتدل صيفا وبارد شتاء .</a:t>
          </a:r>
          <a:endParaRPr lang="en-US" sz="3600" b="1" dirty="0">
            <a:solidFill>
              <a:schemeClr val="tx1"/>
            </a:solidFill>
          </a:endParaRPr>
        </a:p>
      </dgm:t>
    </dgm:pt>
    <dgm:pt modelId="{87E14B5F-B695-4D3C-B259-4779D9B68852}" type="parTrans" cxnId="{0F236A11-2874-4676-B2C8-E5AA372DA5E8}">
      <dgm:prSet/>
      <dgm:spPr/>
      <dgm:t>
        <a:bodyPr/>
        <a:lstStyle/>
        <a:p>
          <a:endParaRPr lang="en-US"/>
        </a:p>
      </dgm:t>
    </dgm:pt>
    <dgm:pt modelId="{D1114C91-6BB0-4D55-B53D-1235D3959D8F}" type="sibTrans" cxnId="{0F236A11-2874-4676-B2C8-E5AA372DA5E8}">
      <dgm:prSet/>
      <dgm:spPr/>
      <dgm:t>
        <a:bodyPr/>
        <a:lstStyle/>
        <a:p>
          <a:endParaRPr lang="en-US"/>
        </a:p>
      </dgm:t>
    </dgm:pt>
    <dgm:pt modelId="{66FB1A85-91D9-4597-BAFD-FCC5F7811BFE}">
      <dgm:prSet phldrT="[Text]" custT="1"/>
      <dgm:spPr/>
      <dgm:t>
        <a:bodyPr/>
        <a:lstStyle/>
        <a:p>
          <a:r>
            <a:rPr lang="ar-EG" sz="5400" b="1" dirty="0" smtClean="0">
              <a:solidFill>
                <a:schemeClr val="tx1"/>
              </a:solidFill>
            </a:rPr>
            <a:t>يقع شرق القارات </a:t>
          </a:r>
          <a:endParaRPr lang="en-US" sz="5400" b="1" dirty="0">
            <a:solidFill>
              <a:schemeClr val="tx1"/>
            </a:solidFill>
          </a:endParaRPr>
        </a:p>
      </dgm:t>
    </dgm:pt>
    <dgm:pt modelId="{35878CFE-1925-42CA-B780-EDBC204A881B}" type="parTrans" cxnId="{DDE8EA23-E0CF-41CB-A1C0-1B58849F77AD}">
      <dgm:prSet/>
      <dgm:spPr/>
      <dgm:t>
        <a:bodyPr/>
        <a:lstStyle/>
        <a:p>
          <a:endParaRPr lang="en-US"/>
        </a:p>
      </dgm:t>
    </dgm:pt>
    <dgm:pt modelId="{32C1AD78-DC34-4487-9152-DA7D20DBCADB}" type="sibTrans" cxnId="{DDE8EA23-E0CF-41CB-A1C0-1B58849F77AD}">
      <dgm:prSet/>
      <dgm:spPr/>
      <dgm:t>
        <a:bodyPr/>
        <a:lstStyle/>
        <a:p>
          <a:endParaRPr lang="en-US"/>
        </a:p>
      </dgm:t>
    </dgm:pt>
    <dgm:pt modelId="{674A9ADC-110C-4F3A-B7BC-7AD838B9ADE0}" type="pres">
      <dgm:prSet presAssocID="{806116B4-F394-42FC-B321-256DA724D5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3751B01-A5A8-410B-9C60-73420AAAEAC7}" type="pres">
      <dgm:prSet presAssocID="{5BF3286A-BC1C-4D9B-8380-6470DAA0E002}" presName="vertOne" presStyleCnt="0"/>
      <dgm:spPr/>
    </dgm:pt>
    <dgm:pt modelId="{81A20FB7-FCAA-438A-8238-FD4971124618}" type="pres">
      <dgm:prSet presAssocID="{5BF3286A-BC1C-4D9B-8380-6470DAA0E002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6365EC-D530-470B-A890-E4D16321D8A8}" type="pres">
      <dgm:prSet presAssocID="{5BF3286A-BC1C-4D9B-8380-6470DAA0E002}" presName="horzOne" presStyleCnt="0"/>
      <dgm:spPr/>
    </dgm:pt>
    <dgm:pt modelId="{A3AAF87C-A455-456F-8328-D0BEC2CD3C1D}" type="pres">
      <dgm:prSet presAssocID="{D1114C91-6BB0-4D55-B53D-1235D3959D8F}" presName="sibSpaceOne" presStyleCnt="0"/>
      <dgm:spPr/>
    </dgm:pt>
    <dgm:pt modelId="{ED356890-2F07-4EAB-8DEA-44300795B412}" type="pres">
      <dgm:prSet presAssocID="{66FB1A85-91D9-4597-BAFD-FCC5F7811BFE}" presName="vertOne" presStyleCnt="0"/>
      <dgm:spPr/>
    </dgm:pt>
    <dgm:pt modelId="{DDD7305F-E665-43F9-B781-FC800F330F2D}" type="pres">
      <dgm:prSet presAssocID="{66FB1A85-91D9-4597-BAFD-FCC5F7811BFE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F10C9B-945C-45EB-A844-77AAFC53594F}" type="pres">
      <dgm:prSet presAssocID="{66FB1A85-91D9-4597-BAFD-FCC5F7811BFE}" presName="horzOne" presStyleCnt="0"/>
      <dgm:spPr/>
    </dgm:pt>
  </dgm:ptLst>
  <dgm:cxnLst>
    <dgm:cxn modelId="{DDE8EA23-E0CF-41CB-A1C0-1B58849F77AD}" srcId="{806116B4-F394-42FC-B321-256DA724D5B2}" destId="{66FB1A85-91D9-4597-BAFD-FCC5F7811BFE}" srcOrd="1" destOrd="0" parTransId="{35878CFE-1925-42CA-B780-EDBC204A881B}" sibTransId="{32C1AD78-DC34-4487-9152-DA7D20DBCADB}"/>
    <dgm:cxn modelId="{6A5C2271-5FFA-41B1-BBFB-BF49DAF19A12}" type="presOf" srcId="{806116B4-F394-42FC-B321-256DA724D5B2}" destId="{674A9ADC-110C-4F3A-B7BC-7AD838B9ADE0}" srcOrd="0" destOrd="0" presId="urn:microsoft.com/office/officeart/2005/8/layout/architecture"/>
    <dgm:cxn modelId="{0F236A11-2874-4676-B2C8-E5AA372DA5E8}" srcId="{806116B4-F394-42FC-B321-256DA724D5B2}" destId="{5BF3286A-BC1C-4D9B-8380-6470DAA0E002}" srcOrd="0" destOrd="0" parTransId="{87E14B5F-B695-4D3C-B259-4779D9B68852}" sibTransId="{D1114C91-6BB0-4D55-B53D-1235D3959D8F}"/>
    <dgm:cxn modelId="{4881A189-F674-49FA-BD84-C35A4C2C532F}" type="presOf" srcId="{5BF3286A-BC1C-4D9B-8380-6470DAA0E002}" destId="{81A20FB7-FCAA-438A-8238-FD4971124618}" srcOrd="0" destOrd="0" presId="urn:microsoft.com/office/officeart/2005/8/layout/architecture"/>
    <dgm:cxn modelId="{6D498A11-770E-4763-B5A1-16A377BD75FE}" type="presOf" srcId="{66FB1A85-91D9-4597-BAFD-FCC5F7811BFE}" destId="{DDD7305F-E665-43F9-B781-FC800F330F2D}" srcOrd="0" destOrd="0" presId="urn:microsoft.com/office/officeart/2005/8/layout/architecture"/>
    <dgm:cxn modelId="{9D0ED9B5-98C1-4692-BD71-BA4861846BF9}" type="presParOf" srcId="{674A9ADC-110C-4F3A-B7BC-7AD838B9ADE0}" destId="{23751B01-A5A8-410B-9C60-73420AAAEAC7}" srcOrd="0" destOrd="0" presId="urn:microsoft.com/office/officeart/2005/8/layout/architecture"/>
    <dgm:cxn modelId="{9F3BB485-20FB-48C1-A411-102C415B9D10}" type="presParOf" srcId="{23751B01-A5A8-410B-9C60-73420AAAEAC7}" destId="{81A20FB7-FCAA-438A-8238-FD4971124618}" srcOrd="0" destOrd="0" presId="urn:microsoft.com/office/officeart/2005/8/layout/architecture"/>
    <dgm:cxn modelId="{15D33968-F7D4-4B0C-840D-D7B03A240559}" type="presParOf" srcId="{23751B01-A5A8-410B-9C60-73420AAAEAC7}" destId="{FE6365EC-D530-470B-A890-E4D16321D8A8}" srcOrd="1" destOrd="0" presId="urn:microsoft.com/office/officeart/2005/8/layout/architecture"/>
    <dgm:cxn modelId="{9D1BE348-ECFF-4F14-9E17-548D70B14CB8}" type="presParOf" srcId="{674A9ADC-110C-4F3A-B7BC-7AD838B9ADE0}" destId="{A3AAF87C-A455-456F-8328-D0BEC2CD3C1D}" srcOrd="1" destOrd="0" presId="urn:microsoft.com/office/officeart/2005/8/layout/architecture"/>
    <dgm:cxn modelId="{E3D03E93-48BE-4755-9846-CFDB11ED2B29}" type="presParOf" srcId="{674A9ADC-110C-4F3A-B7BC-7AD838B9ADE0}" destId="{ED356890-2F07-4EAB-8DEA-44300795B412}" srcOrd="2" destOrd="0" presId="urn:microsoft.com/office/officeart/2005/8/layout/architecture"/>
    <dgm:cxn modelId="{E0871DCB-F7F8-4FBB-8DE0-32F516F7A6B5}" type="presParOf" srcId="{ED356890-2F07-4EAB-8DEA-44300795B412}" destId="{DDD7305F-E665-43F9-B781-FC800F330F2D}" srcOrd="0" destOrd="0" presId="urn:microsoft.com/office/officeart/2005/8/layout/architecture"/>
    <dgm:cxn modelId="{559EF608-5998-4432-8765-1760AF4E5F85}" type="presParOf" srcId="{ED356890-2F07-4EAB-8DEA-44300795B412}" destId="{D0F10C9B-945C-45EB-A844-77AAFC53594F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5B203-1950-456A-AFA1-8D36248DC2A4}" type="doc">
      <dgm:prSet loTypeId="urn:microsoft.com/office/officeart/2005/8/layout/hList6" loCatId="list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C41AF6-A5FA-47D6-A8E4-64B25B54C82C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لقد خلق الله سبحانه وتعالى كل شىء على الأرض على أساس التنوع والتكامل وجعل مناخ الأرض متنوعا ومختلفا من مكان لأخر ومن وقت لأخر حتى تتنوع أشكال الحياة عليها , فهو أهم عناصر النظام البيئى وأكثرها تنوعا وتأثيرا على العناصر الأخرى للبيئة .</a:t>
          </a:r>
          <a:endParaRPr lang="en-US" sz="3600" b="1" dirty="0">
            <a:solidFill>
              <a:schemeClr val="tx1"/>
            </a:solidFill>
          </a:endParaRPr>
        </a:p>
      </dgm:t>
    </dgm:pt>
    <dgm:pt modelId="{A7E203EE-7FD9-489B-8A7B-0BEE5503A9E4}" type="parTrans" cxnId="{E38270DB-2430-4769-BBCA-64B8A423DEC9}">
      <dgm:prSet/>
      <dgm:spPr/>
      <dgm:t>
        <a:bodyPr/>
        <a:lstStyle/>
        <a:p>
          <a:endParaRPr lang="en-US"/>
        </a:p>
      </dgm:t>
    </dgm:pt>
    <dgm:pt modelId="{78850B7B-9C9C-4074-99F6-6080E789FA14}" type="sibTrans" cxnId="{E38270DB-2430-4769-BBCA-64B8A423DEC9}">
      <dgm:prSet/>
      <dgm:spPr/>
      <dgm:t>
        <a:bodyPr/>
        <a:lstStyle/>
        <a:p>
          <a:endParaRPr lang="en-US"/>
        </a:p>
      </dgm:t>
    </dgm:pt>
    <dgm:pt modelId="{66F12E54-5F56-459B-AAD5-E8B7EFB9D9DC}" type="pres">
      <dgm:prSet presAssocID="{BD35B203-1950-456A-AFA1-8D36248DC2A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6C3854-EC91-4A07-9B30-3C81BF68F400}" type="pres">
      <dgm:prSet presAssocID="{E0C41AF6-A5FA-47D6-A8E4-64B25B54C82C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178E6F-330B-4181-A213-1C43D02323A9}" type="presOf" srcId="{BD35B203-1950-456A-AFA1-8D36248DC2A4}" destId="{66F12E54-5F56-459B-AAD5-E8B7EFB9D9DC}" srcOrd="0" destOrd="0" presId="urn:microsoft.com/office/officeart/2005/8/layout/hList6"/>
    <dgm:cxn modelId="{E520B56D-C372-4BB3-A637-198D2AFE367A}" type="presOf" srcId="{E0C41AF6-A5FA-47D6-A8E4-64B25B54C82C}" destId="{2B6C3854-EC91-4A07-9B30-3C81BF68F400}" srcOrd="0" destOrd="0" presId="urn:microsoft.com/office/officeart/2005/8/layout/hList6"/>
    <dgm:cxn modelId="{E38270DB-2430-4769-BBCA-64B8A423DEC9}" srcId="{BD35B203-1950-456A-AFA1-8D36248DC2A4}" destId="{E0C41AF6-A5FA-47D6-A8E4-64B25B54C82C}" srcOrd="0" destOrd="0" parTransId="{A7E203EE-7FD9-489B-8A7B-0BEE5503A9E4}" sibTransId="{78850B7B-9C9C-4074-99F6-6080E789FA14}"/>
    <dgm:cxn modelId="{6AB6F428-9BA4-4F4B-B155-F323BDE55357}" type="presParOf" srcId="{66F12E54-5F56-459B-AAD5-E8B7EFB9D9DC}" destId="{2B6C3854-EC91-4A07-9B30-3C81BF68F400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806116B4-F394-42FC-B321-256DA724D5B2}" type="doc">
      <dgm:prSet loTypeId="urn:microsoft.com/office/officeart/2005/8/layout/architecture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BF3286A-BC1C-4D9B-8380-6470DAA0E002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يتميز بأنه دافىء ممطر صيفا وقارس البرودة قليل المطر شتاء .</a:t>
          </a:r>
          <a:endParaRPr lang="en-US" sz="3600" b="1" dirty="0">
            <a:solidFill>
              <a:schemeClr val="tx1"/>
            </a:solidFill>
          </a:endParaRPr>
        </a:p>
      </dgm:t>
    </dgm:pt>
    <dgm:pt modelId="{87E14B5F-B695-4D3C-B259-4779D9B68852}" type="parTrans" cxnId="{0F236A11-2874-4676-B2C8-E5AA372DA5E8}">
      <dgm:prSet/>
      <dgm:spPr/>
      <dgm:t>
        <a:bodyPr/>
        <a:lstStyle/>
        <a:p>
          <a:endParaRPr lang="en-US"/>
        </a:p>
      </dgm:t>
    </dgm:pt>
    <dgm:pt modelId="{D1114C91-6BB0-4D55-B53D-1235D3959D8F}" type="sibTrans" cxnId="{0F236A11-2874-4676-B2C8-E5AA372DA5E8}">
      <dgm:prSet/>
      <dgm:spPr/>
      <dgm:t>
        <a:bodyPr/>
        <a:lstStyle/>
        <a:p>
          <a:endParaRPr lang="en-US"/>
        </a:p>
      </dgm:t>
    </dgm:pt>
    <dgm:pt modelId="{66FB1A85-91D9-4597-BAFD-FCC5F7811BFE}">
      <dgm:prSet phldrT="[Text]" custT="1"/>
      <dgm:spPr/>
      <dgm:t>
        <a:bodyPr/>
        <a:lstStyle/>
        <a:p>
          <a:r>
            <a:rPr lang="ar-EG" sz="5400" b="1" dirty="0" smtClean="0">
              <a:solidFill>
                <a:schemeClr val="tx1"/>
              </a:solidFill>
            </a:rPr>
            <a:t>يقع داخل القارات </a:t>
          </a:r>
          <a:endParaRPr lang="en-US" sz="5400" b="1" dirty="0">
            <a:solidFill>
              <a:schemeClr val="tx1"/>
            </a:solidFill>
          </a:endParaRPr>
        </a:p>
      </dgm:t>
    </dgm:pt>
    <dgm:pt modelId="{35878CFE-1925-42CA-B780-EDBC204A881B}" type="parTrans" cxnId="{DDE8EA23-E0CF-41CB-A1C0-1B58849F77AD}">
      <dgm:prSet/>
      <dgm:spPr/>
      <dgm:t>
        <a:bodyPr/>
        <a:lstStyle/>
        <a:p>
          <a:endParaRPr lang="en-US"/>
        </a:p>
      </dgm:t>
    </dgm:pt>
    <dgm:pt modelId="{32C1AD78-DC34-4487-9152-DA7D20DBCADB}" type="sibTrans" cxnId="{DDE8EA23-E0CF-41CB-A1C0-1B58849F77AD}">
      <dgm:prSet/>
      <dgm:spPr/>
      <dgm:t>
        <a:bodyPr/>
        <a:lstStyle/>
        <a:p>
          <a:endParaRPr lang="en-US"/>
        </a:p>
      </dgm:t>
    </dgm:pt>
    <dgm:pt modelId="{674A9ADC-110C-4F3A-B7BC-7AD838B9ADE0}" type="pres">
      <dgm:prSet presAssocID="{806116B4-F394-42FC-B321-256DA724D5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3751B01-A5A8-410B-9C60-73420AAAEAC7}" type="pres">
      <dgm:prSet presAssocID="{5BF3286A-BC1C-4D9B-8380-6470DAA0E002}" presName="vertOne" presStyleCnt="0"/>
      <dgm:spPr/>
    </dgm:pt>
    <dgm:pt modelId="{81A20FB7-FCAA-438A-8238-FD4971124618}" type="pres">
      <dgm:prSet presAssocID="{5BF3286A-BC1C-4D9B-8380-6470DAA0E002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6365EC-D530-470B-A890-E4D16321D8A8}" type="pres">
      <dgm:prSet presAssocID="{5BF3286A-BC1C-4D9B-8380-6470DAA0E002}" presName="horzOne" presStyleCnt="0"/>
      <dgm:spPr/>
    </dgm:pt>
    <dgm:pt modelId="{A3AAF87C-A455-456F-8328-D0BEC2CD3C1D}" type="pres">
      <dgm:prSet presAssocID="{D1114C91-6BB0-4D55-B53D-1235D3959D8F}" presName="sibSpaceOne" presStyleCnt="0"/>
      <dgm:spPr/>
    </dgm:pt>
    <dgm:pt modelId="{ED356890-2F07-4EAB-8DEA-44300795B412}" type="pres">
      <dgm:prSet presAssocID="{66FB1A85-91D9-4597-BAFD-FCC5F7811BFE}" presName="vertOne" presStyleCnt="0"/>
      <dgm:spPr/>
    </dgm:pt>
    <dgm:pt modelId="{DDD7305F-E665-43F9-B781-FC800F330F2D}" type="pres">
      <dgm:prSet presAssocID="{66FB1A85-91D9-4597-BAFD-FCC5F7811BFE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F10C9B-945C-45EB-A844-77AAFC53594F}" type="pres">
      <dgm:prSet presAssocID="{66FB1A85-91D9-4597-BAFD-FCC5F7811BFE}" presName="horzOne" presStyleCnt="0"/>
      <dgm:spPr/>
    </dgm:pt>
  </dgm:ptLst>
  <dgm:cxnLst>
    <dgm:cxn modelId="{DDE8EA23-E0CF-41CB-A1C0-1B58849F77AD}" srcId="{806116B4-F394-42FC-B321-256DA724D5B2}" destId="{66FB1A85-91D9-4597-BAFD-FCC5F7811BFE}" srcOrd="1" destOrd="0" parTransId="{35878CFE-1925-42CA-B780-EDBC204A881B}" sibTransId="{32C1AD78-DC34-4487-9152-DA7D20DBCADB}"/>
    <dgm:cxn modelId="{6A5C2271-5FFA-41B1-BBFB-BF49DAF19A12}" type="presOf" srcId="{806116B4-F394-42FC-B321-256DA724D5B2}" destId="{674A9ADC-110C-4F3A-B7BC-7AD838B9ADE0}" srcOrd="0" destOrd="0" presId="urn:microsoft.com/office/officeart/2005/8/layout/architecture"/>
    <dgm:cxn modelId="{0F236A11-2874-4676-B2C8-E5AA372DA5E8}" srcId="{806116B4-F394-42FC-B321-256DA724D5B2}" destId="{5BF3286A-BC1C-4D9B-8380-6470DAA0E002}" srcOrd="0" destOrd="0" parTransId="{87E14B5F-B695-4D3C-B259-4779D9B68852}" sibTransId="{D1114C91-6BB0-4D55-B53D-1235D3959D8F}"/>
    <dgm:cxn modelId="{4881A189-F674-49FA-BD84-C35A4C2C532F}" type="presOf" srcId="{5BF3286A-BC1C-4D9B-8380-6470DAA0E002}" destId="{81A20FB7-FCAA-438A-8238-FD4971124618}" srcOrd="0" destOrd="0" presId="urn:microsoft.com/office/officeart/2005/8/layout/architecture"/>
    <dgm:cxn modelId="{6D498A11-770E-4763-B5A1-16A377BD75FE}" type="presOf" srcId="{66FB1A85-91D9-4597-BAFD-FCC5F7811BFE}" destId="{DDD7305F-E665-43F9-B781-FC800F330F2D}" srcOrd="0" destOrd="0" presId="urn:microsoft.com/office/officeart/2005/8/layout/architecture"/>
    <dgm:cxn modelId="{9D0ED9B5-98C1-4692-BD71-BA4861846BF9}" type="presParOf" srcId="{674A9ADC-110C-4F3A-B7BC-7AD838B9ADE0}" destId="{23751B01-A5A8-410B-9C60-73420AAAEAC7}" srcOrd="0" destOrd="0" presId="urn:microsoft.com/office/officeart/2005/8/layout/architecture"/>
    <dgm:cxn modelId="{9F3BB485-20FB-48C1-A411-102C415B9D10}" type="presParOf" srcId="{23751B01-A5A8-410B-9C60-73420AAAEAC7}" destId="{81A20FB7-FCAA-438A-8238-FD4971124618}" srcOrd="0" destOrd="0" presId="urn:microsoft.com/office/officeart/2005/8/layout/architecture"/>
    <dgm:cxn modelId="{15D33968-F7D4-4B0C-840D-D7B03A240559}" type="presParOf" srcId="{23751B01-A5A8-410B-9C60-73420AAAEAC7}" destId="{FE6365EC-D530-470B-A890-E4D16321D8A8}" srcOrd="1" destOrd="0" presId="urn:microsoft.com/office/officeart/2005/8/layout/architecture"/>
    <dgm:cxn modelId="{9D1BE348-ECFF-4F14-9E17-548D70B14CB8}" type="presParOf" srcId="{674A9ADC-110C-4F3A-B7BC-7AD838B9ADE0}" destId="{A3AAF87C-A455-456F-8328-D0BEC2CD3C1D}" srcOrd="1" destOrd="0" presId="urn:microsoft.com/office/officeart/2005/8/layout/architecture"/>
    <dgm:cxn modelId="{E3D03E93-48BE-4755-9846-CFDB11ED2B29}" type="presParOf" srcId="{674A9ADC-110C-4F3A-B7BC-7AD838B9ADE0}" destId="{ED356890-2F07-4EAB-8DEA-44300795B412}" srcOrd="2" destOrd="0" presId="urn:microsoft.com/office/officeart/2005/8/layout/architecture"/>
    <dgm:cxn modelId="{E0871DCB-F7F8-4FBB-8DE0-32F516F7A6B5}" type="presParOf" srcId="{ED356890-2F07-4EAB-8DEA-44300795B412}" destId="{DDD7305F-E665-43F9-B781-FC800F330F2D}" srcOrd="0" destOrd="0" presId="urn:microsoft.com/office/officeart/2005/8/layout/architecture"/>
    <dgm:cxn modelId="{559EF608-5998-4432-8765-1760AF4E5F85}" type="presParOf" srcId="{ED356890-2F07-4EAB-8DEA-44300795B412}" destId="{D0F10C9B-945C-45EB-A844-77AAFC53594F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C3BDF12-37E9-49D7-8D09-0C10FF6F0BBC}" type="doc">
      <dgm:prSet loTypeId="urn:microsoft.com/office/officeart/2005/8/layout/hierarchy4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BA60ABE-9296-42FC-94C8-7CB89A0EB4E9}">
      <dgm:prSet phldrT="[Text]" custT="1"/>
      <dgm:spPr/>
      <dgm:t>
        <a:bodyPr/>
        <a:lstStyle/>
        <a:p>
          <a:r>
            <a:rPr lang="ar-EG" sz="3200" b="1" dirty="0" smtClean="0">
              <a:solidFill>
                <a:schemeClr val="tx1"/>
              </a:solidFill>
            </a:rPr>
            <a:t>دافىء صيفا معتدل بارد شتاء </a:t>
          </a:r>
          <a:endParaRPr lang="en-US" sz="3200" b="1" dirty="0">
            <a:solidFill>
              <a:schemeClr val="tx1"/>
            </a:solidFill>
          </a:endParaRPr>
        </a:p>
      </dgm:t>
    </dgm:pt>
    <dgm:pt modelId="{C8631221-4E59-4F3D-9EE5-1842B1D71EA6}" type="parTrans" cxnId="{2AD7FB30-8B79-4990-B326-0C4AFC5D25CC}">
      <dgm:prSet/>
      <dgm:spPr/>
      <dgm:t>
        <a:bodyPr/>
        <a:lstStyle/>
        <a:p>
          <a:endParaRPr lang="en-US"/>
        </a:p>
      </dgm:t>
    </dgm:pt>
    <dgm:pt modelId="{2B14C0BA-78E9-43DC-AC5B-DD631D454B81}" type="sibTrans" cxnId="{2AD7FB30-8B79-4990-B326-0C4AFC5D25CC}">
      <dgm:prSet/>
      <dgm:spPr/>
      <dgm:t>
        <a:bodyPr/>
        <a:lstStyle/>
        <a:p>
          <a:endParaRPr lang="en-US"/>
        </a:p>
      </dgm:t>
    </dgm:pt>
    <dgm:pt modelId="{056406F5-E25F-43E5-AF20-65FD6F414093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يتميز بأمطار غزيرة طوال العام لوقوعه فى نطاق الرياح العكسية الغربية </a:t>
          </a:r>
          <a:endParaRPr lang="en-US" sz="3600" b="1" dirty="0">
            <a:solidFill>
              <a:schemeClr val="tx1"/>
            </a:solidFill>
          </a:endParaRPr>
        </a:p>
      </dgm:t>
    </dgm:pt>
    <dgm:pt modelId="{1933E734-B66B-4CBE-8159-92AD361E26D5}" type="parTrans" cxnId="{7ECBFBB7-D53C-4481-87ED-98E5B6515D77}">
      <dgm:prSet/>
      <dgm:spPr/>
      <dgm:t>
        <a:bodyPr/>
        <a:lstStyle/>
        <a:p>
          <a:endParaRPr lang="en-US"/>
        </a:p>
      </dgm:t>
    </dgm:pt>
    <dgm:pt modelId="{F3315738-F230-405E-90D9-8555234A8BA0}" type="sibTrans" cxnId="{7ECBFBB7-D53C-4481-87ED-98E5B6515D77}">
      <dgm:prSet/>
      <dgm:spPr/>
      <dgm:t>
        <a:bodyPr/>
        <a:lstStyle/>
        <a:p>
          <a:endParaRPr lang="en-US"/>
        </a:p>
      </dgm:t>
    </dgm:pt>
    <dgm:pt modelId="{EBD02E76-29A3-45BC-B33F-748E054D91A8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يقع غرب القارات</a:t>
          </a:r>
          <a:endParaRPr lang="en-US" sz="3600" b="1" dirty="0">
            <a:solidFill>
              <a:schemeClr val="tx1"/>
            </a:solidFill>
          </a:endParaRPr>
        </a:p>
      </dgm:t>
    </dgm:pt>
    <dgm:pt modelId="{1D29C799-781B-4B03-B857-B4DBC83BA0F2}" type="parTrans" cxnId="{8BBC31B5-8C4A-4F20-9775-2D4344451BA7}">
      <dgm:prSet/>
      <dgm:spPr/>
      <dgm:t>
        <a:bodyPr/>
        <a:lstStyle/>
        <a:p>
          <a:endParaRPr lang="en-US"/>
        </a:p>
      </dgm:t>
    </dgm:pt>
    <dgm:pt modelId="{CD8BDA3E-73FA-4E35-841C-A622EDA1CCBE}" type="sibTrans" cxnId="{8BBC31B5-8C4A-4F20-9775-2D4344451BA7}">
      <dgm:prSet/>
      <dgm:spPr/>
      <dgm:t>
        <a:bodyPr/>
        <a:lstStyle/>
        <a:p>
          <a:endParaRPr lang="en-US"/>
        </a:p>
      </dgm:t>
    </dgm:pt>
    <dgm:pt modelId="{384B699E-7789-4840-9B6A-65319DA3DB54}" type="pres">
      <dgm:prSet presAssocID="{6C3BDF12-37E9-49D7-8D09-0C10FF6F0BB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F986556-CB3F-408E-B5EA-5F637A31C668}" type="pres">
      <dgm:prSet presAssocID="{8BA60ABE-9296-42FC-94C8-7CB89A0EB4E9}" presName="vertOne" presStyleCnt="0"/>
      <dgm:spPr/>
    </dgm:pt>
    <dgm:pt modelId="{376C5AB4-562B-4AB0-AB15-246A5985AC3D}" type="pres">
      <dgm:prSet presAssocID="{8BA60ABE-9296-42FC-94C8-7CB89A0EB4E9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2170F4-8606-4C03-B484-EBCBE7F42FCD}" type="pres">
      <dgm:prSet presAssocID="{8BA60ABE-9296-42FC-94C8-7CB89A0EB4E9}" presName="horzOne" presStyleCnt="0"/>
      <dgm:spPr/>
    </dgm:pt>
    <dgm:pt modelId="{10E6206E-F81C-4E3A-BDC0-3726A76FD145}" type="pres">
      <dgm:prSet presAssocID="{2B14C0BA-78E9-43DC-AC5B-DD631D454B81}" presName="sibSpaceOne" presStyleCnt="0"/>
      <dgm:spPr/>
    </dgm:pt>
    <dgm:pt modelId="{26212EA0-F3F1-4E7A-872D-66BEBC747AA5}" type="pres">
      <dgm:prSet presAssocID="{056406F5-E25F-43E5-AF20-65FD6F414093}" presName="vertOne" presStyleCnt="0"/>
      <dgm:spPr/>
    </dgm:pt>
    <dgm:pt modelId="{CE93F946-C9FE-4BC9-95C8-8785661FD6B1}" type="pres">
      <dgm:prSet presAssocID="{056406F5-E25F-43E5-AF20-65FD6F414093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10F1C0-878A-417F-B396-B20BEA3F83EB}" type="pres">
      <dgm:prSet presAssocID="{056406F5-E25F-43E5-AF20-65FD6F414093}" presName="horzOne" presStyleCnt="0"/>
      <dgm:spPr/>
    </dgm:pt>
    <dgm:pt modelId="{F2980ADC-3F1D-433A-A26C-A0AC4477FFF6}" type="pres">
      <dgm:prSet presAssocID="{F3315738-F230-405E-90D9-8555234A8BA0}" presName="sibSpaceOne" presStyleCnt="0"/>
      <dgm:spPr/>
    </dgm:pt>
    <dgm:pt modelId="{F1B556EC-A021-49DF-AE02-5803A9D2746E}" type="pres">
      <dgm:prSet presAssocID="{EBD02E76-29A3-45BC-B33F-748E054D91A8}" presName="vertOne" presStyleCnt="0"/>
      <dgm:spPr/>
    </dgm:pt>
    <dgm:pt modelId="{638B5992-EBA3-4D86-B173-0C4BF3C7A4B7}" type="pres">
      <dgm:prSet presAssocID="{EBD02E76-29A3-45BC-B33F-748E054D91A8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B68AB3-FC49-4F72-B10B-26BE791AF3EF}" type="pres">
      <dgm:prSet presAssocID="{EBD02E76-29A3-45BC-B33F-748E054D91A8}" presName="horzOne" presStyleCnt="0"/>
      <dgm:spPr/>
    </dgm:pt>
  </dgm:ptLst>
  <dgm:cxnLst>
    <dgm:cxn modelId="{7ECBFBB7-D53C-4481-87ED-98E5B6515D77}" srcId="{6C3BDF12-37E9-49D7-8D09-0C10FF6F0BBC}" destId="{056406F5-E25F-43E5-AF20-65FD6F414093}" srcOrd="1" destOrd="0" parTransId="{1933E734-B66B-4CBE-8159-92AD361E26D5}" sibTransId="{F3315738-F230-405E-90D9-8555234A8BA0}"/>
    <dgm:cxn modelId="{AB2C703C-C7F1-4745-B432-2FD6EBCE5E32}" type="presOf" srcId="{8BA60ABE-9296-42FC-94C8-7CB89A0EB4E9}" destId="{376C5AB4-562B-4AB0-AB15-246A5985AC3D}" srcOrd="0" destOrd="0" presId="urn:microsoft.com/office/officeart/2005/8/layout/hierarchy4"/>
    <dgm:cxn modelId="{8BBC31B5-8C4A-4F20-9775-2D4344451BA7}" srcId="{6C3BDF12-37E9-49D7-8D09-0C10FF6F0BBC}" destId="{EBD02E76-29A3-45BC-B33F-748E054D91A8}" srcOrd="2" destOrd="0" parTransId="{1D29C799-781B-4B03-B857-B4DBC83BA0F2}" sibTransId="{CD8BDA3E-73FA-4E35-841C-A622EDA1CCBE}"/>
    <dgm:cxn modelId="{2AD7FB30-8B79-4990-B326-0C4AFC5D25CC}" srcId="{6C3BDF12-37E9-49D7-8D09-0C10FF6F0BBC}" destId="{8BA60ABE-9296-42FC-94C8-7CB89A0EB4E9}" srcOrd="0" destOrd="0" parTransId="{C8631221-4E59-4F3D-9EE5-1842B1D71EA6}" sibTransId="{2B14C0BA-78E9-43DC-AC5B-DD631D454B81}"/>
    <dgm:cxn modelId="{1512BAF0-6FAE-4605-A2B4-3ED0F45728EA}" type="presOf" srcId="{6C3BDF12-37E9-49D7-8D09-0C10FF6F0BBC}" destId="{384B699E-7789-4840-9B6A-65319DA3DB54}" srcOrd="0" destOrd="0" presId="urn:microsoft.com/office/officeart/2005/8/layout/hierarchy4"/>
    <dgm:cxn modelId="{2DE1BEB0-6AA9-441B-81D2-7B4F7807C933}" type="presOf" srcId="{EBD02E76-29A3-45BC-B33F-748E054D91A8}" destId="{638B5992-EBA3-4D86-B173-0C4BF3C7A4B7}" srcOrd="0" destOrd="0" presId="urn:microsoft.com/office/officeart/2005/8/layout/hierarchy4"/>
    <dgm:cxn modelId="{7673A984-0905-450C-A36C-B8EDA9EFC7FC}" type="presOf" srcId="{056406F5-E25F-43E5-AF20-65FD6F414093}" destId="{CE93F946-C9FE-4BC9-95C8-8785661FD6B1}" srcOrd="0" destOrd="0" presId="urn:microsoft.com/office/officeart/2005/8/layout/hierarchy4"/>
    <dgm:cxn modelId="{A49FCD6F-5299-414D-935B-530E52D9B1CC}" type="presParOf" srcId="{384B699E-7789-4840-9B6A-65319DA3DB54}" destId="{7F986556-CB3F-408E-B5EA-5F637A31C668}" srcOrd="0" destOrd="0" presId="urn:microsoft.com/office/officeart/2005/8/layout/hierarchy4"/>
    <dgm:cxn modelId="{A1A856D7-D358-4E13-A83C-54FCF413C66B}" type="presParOf" srcId="{7F986556-CB3F-408E-B5EA-5F637A31C668}" destId="{376C5AB4-562B-4AB0-AB15-246A5985AC3D}" srcOrd="0" destOrd="0" presId="urn:microsoft.com/office/officeart/2005/8/layout/hierarchy4"/>
    <dgm:cxn modelId="{6B10F35D-DF62-4F17-A9D2-E522DEF2074B}" type="presParOf" srcId="{7F986556-CB3F-408E-B5EA-5F637A31C668}" destId="{2A2170F4-8606-4C03-B484-EBCBE7F42FCD}" srcOrd="1" destOrd="0" presId="urn:microsoft.com/office/officeart/2005/8/layout/hierarchy4"/>
    <dgm:cxn modelId="{C7F9DC55-FD04-4BCD-A23D-D7FEBB2BD560}" type="presParOf" srcId="{384B699E-7789-4840-9B6A-65319DA3DB54}" destId="{10E6206E-F81C-4E3A-BDC0-3726A76FD145}" srcOrd="1" destOrd="0" presId="urn:microsoft.com/office/officeart/2005/8/layout/hierarchy4"/>
    <dgm:cxn modelId="{459D08DE-53A0-4B99-A76D-13C1793637F5}" type="presParOf" srcId="{384B699E-7789-4840-9B6A-65319DA3DB54}" destId="{26212EA0-F3F1-4E7A-872D-66BEBC747AA5}" srcOrd="2" destOrd="0" presId="urn:microsoft.com/office/officeart/2005/8/layout/hierarchy4"/>
    <dgm:cxn modelId="{7BEC6997-531A-4A82-ACC6-689532C308F6}" type="presParOf" srcId="{26212EA0-F3F1-4E7A-872D-66BEBC747AA5}" destId="{CE93F946-C9FE-4BC9-95C8-8785661FD6B1}" srcOrd="0" destOrd="0" presId="urn:microsoft.com/office/officeart/2005/8/layout/hierarchy4"/>
    <dgm:cxn modelId="{60D103B8-35C3-4436-9C32-8C0C81425322}" type="presParOf" srcId="{26212EA0-F3F1-4E7A-872D-66BEBC747AA5}" destId="{5210F1C0-878A-417F-B396-B20BEA3F83EB}" srcOrd="1" destOrd="0" presId="urn:microsoft.com/office/officeart/2005/8/layout/hierarchy4"/>
    <dgm:cxn modelId="{AAD234BF-0CD6-4BCB-AF42-5C9225C4530E}" type="presParOf" srcId="{384B699E-7789-4840-9B6A-65319DA3DB54}" destId="{F2980ADC-3F1D-433A-A26C-A0AC4477FFF6}" srcOrd="3" destOrd="0" presId="urn:microsoft.com/office/officeart/2005/8/layout/hierarchy4"/>
    <dgm:cxn modelId="{03E32EB1-55DB-4F84-9EAA-17F06FE18542}" type="presParOf" srcId="{384B699E-7789-4840-9B6A-65319DA3DB54}" destId="{F1B556EC-A021-49DF-AE02-5803A9D2746E}" srcOrd="4" destOrd="0" presId="urn:microsoft.com/office/officeart/2005/8/layout/hierarchy4"/>
    <dgm:cxn modelId="{B5FCF305-22F4-45B2-B274-1EEFE086DB3A}" type="presParOf" srcId="{F1B556EC-A021-49DF-AE02-5803A9D2746E}" destId="{638B5992-EBA3-4D86-B173-0C4BF3C7A4B7}" srcOrd="0" destOrd="0" presId="urn:microsoft.com/office/officeart/2005/8/layout/hierarchy4"/>
    <dgm:cxn modelId="{333BBB65-321F-4B82-9FA7-F9A03AF42147}" type="presParOf" srcId="{F1B556EC-A021-49DF-AE02-5803A9D2746E}" destId="{CBB68AB3-FC49-4F72-B10B-26BE791AF3E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0CAA5E00-DFE7-43E5-BF65-ABD5C07AC3E9}" type="doc">
      <dgm:prSet loTypeId="urn:microsoft.com/office/officeart/2005/8/layout/orgChart1" loCatId="hierarchy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A960B31-24CD-494E-B9AA-C44989163800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رابعا : الأقاليم المناخية الباردة</a:t>
          </a:r>
          <a:endParaRPr lang="en-US" sz="3600" b="1" dirty="0">
            <a:solidFill>
              <a:schemeClr val="tx1"/>
            </a:solidFill>
          </a:endParaRPr>
        </a:p>
      </dgm:t>
    </dgm:pt>
    <dgm:pt modelId="{407D5E67-DB04-4A8E-8F0B-241A39BF33AC}" type="parTrans" cxnId="{268B7963-7DCE-4844-8FC8-AA5F0360AD29}">
      <dgm:prSet/>
      <dgm:spPr/>
      <dgm:t>
        <a:bodyPr/>
        <a:lstStyle/>
        <a:p>
          <a:endParaRPr lang="en-US"/>
        </a:p>
      </dgm:t>
    </dgm:pt>
    <dgm:pt modelId="{26B55709-0D55-41ED-8E1B-71D6DDF95F74}" type="sibTrans" cxnId="{268B7963-7DCE-4844-8FC8-AA5F0360AD29}">
      <dgm:prSet/>
      <dgm:spPr/>
      <dgm:t>
        <a:bodyPr/>
        <a:lstStyle/>
        <a:p>
          <a:endParaRPr lang="en-US"/>
        </a:p>
      </dgm:t>
    </dgm:pt>
    <dgm:pt modelId="{052C2281-2862-45BD-A5DE-22FBE4FF992D}">
      <dgm:prSet phldrT="[Text]" custT="1"/>
      <dgm:spPr/>
      <dgm:t>
        <a:bodyPr/>
        <a:lstStyle/>
        <a:p>
          <a:r>
            <a:rPr lang="ar-EG" sz="4800" b="1" dirty="0" smtClean="0">
              <a:solidFill>
                <a:schemeClr val="tx1"/>
              </a:solidFill>
            </a:rPr>
            <a:t>الإقليم الجبلى </a:t>
          </a:r>
          <a:endParaRPr lang="en-US" sz="4800" b="1" dirty="0">
            <a:solidFill>
              <a:schemeClr val="tx1"/>
            </a:solidFill>
          </a:endParaRPr>
        </a:p>
      </dgm:t>
    </dgm:pt>
    <dgm:pt modelId="{229DC35C-90FD-41BB-AA3B-F7C98511FAF1}" type="parTrans" cxnId="{58415F07-680D-4C02-9113-A12E64F51D81}">
      <dgm:prSet/>
      <dgm:spPr/>
      <dgm:t>
        <a:bodyPr/>
        <a:lstStyle/>
        <a:p>
          <a:endParaRPr lang="en-US"/>
        </a:p>
      </dgm:t>
    </dgm:pt>
    <dgm:pt modelId="{E3AA9F8A-A352-4CFA-B7D5-3B2F68F6680B}" type="sibTrans" cxnId="{58415F07-680D-4C02-9113-A12E64F51D81}">
      <dgm:prSet/>
      <dgm:spPr/>
      <dgm:t>
        <a:bodyPr/>
        <a:lstStyle/>
        <a:p>
          <a:endParaRPr lang="en-US"/>
        </a:p>
      </dgm:t>
    </dgm:pt>
    <dgm:pt modelId="{DF600A73-9A48-4050-A206-DA5334F186E6}">
      <dgm:prSet phldrT="[Text]" custT="1"/>
      <dgm:spPr/>
      <dgm:t>
        <a:bodyPr/>
        <a:lstStyle/>
        <a:p>
          <a:r>
            <a:rPr lang="ar-EG" sz="4400" b="1" dirty="0" smtClean="0">
              <a:solidFill>
                <a:schemeClr val="tx1"/>
              </a:solidFill>
            </a:rPr>
            <a:t>الإقليم البارد</a:t>
          </a:r>
        </a:p>
        <a:p>
          <a:r>
            <a:rPr lang="ar-EG" sz="4400" b="1" dirty="0" smtClean="0">
              <a:solidFill>
                <a:schemeClr val="tx1"/>
              </a:solidFill>
            </a:rPr>
            <a:t> ( التندرا )</a:t>
          </a:r>
          <a:endParaRPr lang="en-US" sz="4400" b="1" dirty="0">
            <a:solidFill>
              <a:schemeClr val="tx1"/>
            </a:solidFill>
          </a:endParaRPr>
        </a:p>
      </dgm:t>
    </dgm:pt>
    <dgm:pt modelId="{B0A64825-8B07-41F7-81FB-A3B2B4B44DD8}" type="parTrans" cxnId="{5DF215E7-7F5B-46B0-BF0A-576E561EED12}">
      <dgm:prSet/>
      <dgm:spPr/>
      <dgm:t>
        <a:bodyPr/>
        <a:lstStyle/>
        <a:p>
          <a:endParaRPr lang="en-US"/>
        </a:p>
      </dgm:t>
    </dgm:pt>
    <dgm:pt modelId="{55A2F895-880D-4E4F-8B17-95292AA6A345}" type="sibTrans" cxnId="{5DF215E7-7F5B-46B0-BF0A-576E561EED12}">
      <dgm:prSet/>
      <dgm:spPr/>
      <dgm:t>
        <a:bodyPr/>
        <a:lstStyle/>
        <a:p>
          <a:endParaRPr lang="en-US"/>
        </a:p>
      </dgm:t>
    </dgm:pt>
    <dgm:pt modelId="{E0A66CF1-1409-4766-B0F5-61077166B46E}" type="pres">
      <dgm:prSet presAssocID="{0CAA5E00-DFE7-43E5-BF65-ABD5C07AC3E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C300A04-9291-4E9C-864B-E230B3FCC8D0}" type="pres">
      <dgm:prSet presAssocID="{7A960B31-24CD-494E-B9AA-C44989163800}" presName="hierRoot1" presStyleCnt="0">
        <dgm:presLayoutVars>
          <dgm:hierBranch val="init"/>
        </dgm:presLayoutVars>
      </dgm:prSet>
      <dgm:spPr/>
    </dgm:pt>
    <dgm:pt modelId="{09A6C1AE-CDFD-4A08-B16E-658D5E97759D}" type="pres">
      <dgm:prSet presAssocID="{7A960B31-24CD-494E-B9AA-C44989163800}" presName="rootComposite1" presStyleCnt="0"/>
      <dgm:spPr/>
    </dgm:pt>
    <dgm:pt modelId="{C9DE0C20-6E9C-4890-BED5-97E1113BB911}" type="pres">
      <dgm:prSet presAssocID="{7A960B31-24CD-494E-B9AA-C4498916380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D7659C-2F93-440F-A6A4-0064FC6B45E9}" type="pres">
      <dgm:prSet presAssocID="{7A960B31-24CD-494E-B9AA-C4498916380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210CCD3-CAF1-416A-B763-2238C25E39F3}" type="pres">
      <dgm:prSet presAssocID="{7A960B31-24CD-494E-B9AA-C44989163800}" presName="hierChild2" presStyleCnt="0"/>
      <dgm:spPr/>
    </dgm:pt>
    <dgm:pt modelId="{53237B3F-9474-4C84-A9D5-861B4EEA2E07}" type="pres">
      <dgm:prSet presAssocID="{229DC35C-90FD-41BB-AA3B-F7C98511FAF1}" presName="Name37" presStyleLbl="parChTrans1D2" presStyleIdx="0" presStyleCnt="2"/>
      <dgm:spPr/>
      <dgm:t>
        <a:bodyPr/>
        <a:lstStyle/>
        <a:p>
          <a:endParaRPr lang="en-US"/>
        </a:p>
      </dgm:t>
    </dgm:pt>
    <dgm:pt modelId="{EF304281-51C9-403E-9A78-CBD9E1D24E6F}" type="pres">
      <dgm:prSet presAssocID="{052C2281-2862-45BD-A5DE-22FBE4FF992D}" presName="hierRoot2" presStyleCnt="0">
        <dgm:presLayoutVars>
          <dgm:hierBranch val="init"/>
        </dgm:presLayoutVars>
      </dgm:prSet>
      <dgm:spPr/>
    </dgm:pt>
    <dgm:pt modelId="{A63B33C0-E663-4B9B-8087-92AB2443C2A6}" type="pres">
      <dgm:prSet presAssocID="{052C2281-2862-45BD-A5DE-22FBE4FF992D}" presName="rootComposite" presStyleCnt="0"/>
      <dgm:spPr/>
    </dgm:pt>
    <dgm:pt modelId="{EC6151FF-394D-4A20-AE4C-FB2FD592FBFC}" type="pres">
      <dgm:prSet presAssocID="{052C2281-2862-45BD-A5DE-22FBE4FF992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2EA388-1600-4EFA-AB23-10DC5531D03F}" type="pres">
      <dgm:prSet presAssocID="{052C2281-2862-45BD-A5DE-22FBE4FF992D}" presName="rootConnector" presStyleLbl="node2" presStyleIdx="0" presStyleCnt="2"/>
      <dgm:spPr/>
      <dgm:t>
        <a:bodyPr/>
        <a:lstStyle/>
        <a:p>
          <a:endParaRPr lang="en-US"/>
        </a:p>
      </dgm:t>
    </dgm:pt>
    <dgm:pt modelId="{0130C646-31D3-45CB-8A21-A8EF4514E895}" type="pres">
      <dgm:prSet presAssocID="{052C2281-2862-45BD-A5DE-22FBE4FF992D}" presName="hierChild4" presStyleCnt="0"/>
      <dgm:spPr/>
    </dgm:pt>
    <dgm:pt modelId="{D17761B6-B1CD-45CB-ACFE-D2E34D023820}" type="pres">
      <dgm:prSet presAssocID="{052C2281-2862-45BD-A5DE-22FBE4FF992D}" presName="hierChild5" presStyleCnt="0"/>
      <dgm:spPr/>
    </dgm:pt>
    <dgm:pt modelId="{DBBA331E-01BF-4CC8-A049-2D7F0780A204}" type="pres">
      <dgm:prSet presAssocID="{B0A64825-8B07-41F7-81FB-A3B2B4B44DD8}" presName="Name37" presStyleLbl="parChTrans1D2" presStyleIdx="1" presStyleCnt="2"/>
      <dgm:spPr/>
      <dgm:t>
        <a:bodyPr/>
        <a:lstStyle/>
        <a:p>
          <a:endParaRPr lang="en-US"/>
        </a:p>
      </dgm:t>
    </dgm:pt>
    <dgm:pt modelId="{95831A9D-2B2B-4CBC-A577-F942ABA1CC34}" type="pres">
      <dgm:prSet presAssocID="{DF600A73-9A48-4050-A206-DA5334F186E6}" presName="hierRoot2" presStyleCnt="0">
        <dgm:presLayoutVars>
          <dgm:hierBranch val="init"/>
        </dgm:presLayoutVars>
      </dgm:prSet>
      <dgm:spPr/>
    </dgm:pt>
    <dgm:pt modelId="{4B983C6E-542F-4B59-B72D-6AA1ABD03809}" type="pres">
      <dgm:prSet presAssocID="{DF600A73-9A48-4050-A206-DA5334F186E6}" presName="rootComposite" presStyleCnt="0"/>
      <dgm:spPr/>
    </dgm:pt>
    <dgm:pt modelId="{4B72E11C-736D-4231-A4A7-23CA8E71E7DE}" type="pres">
      <dgm:prSet presAssocID="{DF600A73-9A48-4050-A206-DA5334F186E6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E30455-3F69-4218-9EAB-0FE58CBD4726}" type="pres">
      <dgm:prSet presAssocID="{DF600A73-9A48-4050-A206-DA5334F186E6}" presName="rootConnector" presStyleLbl="node2" presStyleIdx="1" presStyleCnt="2"/>
      <dgm:spPr/>
      <dgm:t>
        <a:bodyPr/>
        <a:lstStyle/>
        <a:p>
          <a:endParaRPr lang="en-US"/>
        </a:p>
      </dgm:t>
    </dgm:pt>
    <dgm:pt modelId="{9F18A0A1-F202-4528-A854-979E3B2D476C}" type="pres">
      <dgm:prSet presAssocID="{DF600A73-9A48-4050-A206-DA5334F186E6}" presName="hierChild4" presStyleCnt="0"/>
      <dgm:spPr/>
    </dgm:pt>
    <dgm:pt modelId="{D39F4589-F0E1-48E6-B39A-B7C6F7A0075E}" type="pres">
      <dgm:prSet presAssocID="{DF600A73-9A48-4050-A206-DA5334F186E6}" presName="hierChild5" presStyleCnt="0"/>
      <dgm:spPr/>
    </dgm:pt>
    <dgm:pt modelId="{D1F614F9-E078-442B-A2AB-96D7303B3A88}" type="pres">
      <dgm:prSet presAssocID="{7A960B31-24CD-494E-B9AA-C44989163800}" presName="hierChild3" presStyleCnt="0"/>
      <dgm:spPr/>
    </dgm:pt>
  </dgm:ptLst>
  <dgm:cxnLst>
    <dgm:cxn modelId="{6E4FBE81-8E03-4613-9A63-C65EAD3EC71F}" type="presOf" srcId="{7A960B31-24CD-494E-B9AA-C44989163800}" destId="{C9DE0C20-6E9C-4890-BED5-97E1113BB911}" srcOrd="0" destOrd="0" presId="urn:microsoft.com/office/officeart/2005/8/layout/orgChart1"/>
    <dgm:cxn modelId="{77C3CC1A-194D-4083-A509-FA5D490715C5}" type="presOf" srcId="{052C2281-2862-45BD-A5DE-22FBE4FF992D}" destId="{EC6151FF-394D-4A20-AE4C-FB2FD592FBFC}" srcOrd="0" destOrd="0" presId="urn:microsoft.com/office/officeart/2005/8/layout/orgChart1"/>
    <dgm:cxn modelId="{A7448DF3-9B6A-4E6C-8E26-3ECED81CD077}" type="presOf" srcId="{B0A64825-8B07-41F7-81FB-A3B2B4B44DD8}" destId="{DBBA331E-01BF-4CC8-A049-2D7F0780A204}" srcOrd="0" destOrd="0" presId="urn:microsoft.com/office/officeart/2005/8/layout/orgChart1"/>
    <dgm:cxn modelId="{58415F07-680D-4C02-9113-A12E64F51D81}" srcId="{7A960B31-24CD-494E-B9AA-C44989163800}" destId="{052C2281-2862-45BD-A5DE-22FBE4FF992D}" srcOrd="0" destOrd="0" parTransId="{229DC35C-90FD-41BB-AA3B-F7C98511FAF1}" sibTransId="{E3AA9F8A-A352-4CFA-B7D5-3B2F68F6680B}"/>
    <dgm:cxn modelId="{6CD8F5A6-EFBB-43AC-8B7C-C455F3BCFAF8}" type="presOf" srcId="{0CAA5E00-DFE7-43E5-BF65-ABD5C07AC3E9}" destId="{E0A66CF1-1409-4766-B0F5-61077166B46E}" srcOrd="0" destOrd="0" presId="urn:microsoft.com/office/officeart/2005/8/layout/orgChart1"/>
    <dgm:cxn modelId="{F3D539ED-7101-41D1-9308-307F8E9E5959}" type="presOf" srcId="{229DC35C-90FD-41BB-AA3B-F7C98511FAF1}" destId="{53237B3F-9474-4C84-A9D5-861B4EEA2E07}" srcOrd="0" destOrd="0" presId="urn:microsoft.com/office/officeart/2005/8/layout/orgChart1"/>
    <dgm:cxn modelId="{268B7963-7DCE-4844-8FC8-AA5F0360AD29}" srcId="{0CAA5E00-DFE7-43E5-BF65-ABD5C07AC3E9}" destId="{7A960B31-24CD-494E-B9AA-C44989163800}" srcOrd="0" destOrd="0" parTransId="{407D5E67-DB04-4A8E-8F0B-241A39BF33AC}" sibTransId="{26B55709-0D55-41ED-8E1B-71D6DDF95F74}"/>
    <dgm:cxn modelId="{81F70E0B-3BD5-4033-88E0-9A6667F7C674}" type="presOf" srcId="{052C2281-2862-45BD-A5DE-22FBE4FF992D}" destId="{682EA388-1600-4EFA-AB23-10DC5531D03F}" srcOrd="1" destOrd="0" presId="urn:microsoft.com/office/officeart/2005/8/layout/orgChart1"/>
    <dgm:cxn modelId="{5DF215E7-7F5B-46B0-BF0A-576E561EED12}" srcId="{7A960B31-24CD-494E-B9AA-C44989163800}" destId="{DF600A73-9A48-4050-A206-DA5334F186E6}" srcOrd="1" destOrd="0" parTransId="{B0A64825-8B07-41F7-81FB-A3B2B4B44DD8}" sibTransId="{55A2F895-880D-4E4F-8B17-95292AA6A345}"/>
    <dgm:cxn modelId="{7DFE7145-4202-4AD1-9E79-546FC60E9803}" type="presOf" srcId="{DF600A73-9A48-4050-A206-DA5334F186E6}" destId="{82E30455-3F69-4218-9EAB-0FE58CBD4726}" srcOrd="1" destOrd="0" presId="urn:microsoft.com/office/officeart/2005/8/layout/orgChart1"/>
    <dgm:cxn modelId="{B23A3707-1B87-4221-8A7D-7FAC37E4C5B7}" type="presOf" srcId="{7A960B31-24CD-494E-B9AA-C44989163800}" destId="{6BD7659C-2F93-440F-A6A4-0064FC6B45E9}" srcOrd="1" destOrd="0" presId="urn:microsoft.com/office/officeart/2005/8/layout/orgChart1"/>
    <dgm:cxn modelId="{675597B5-4415-4483-9CE4-3FF7D46490C0}" type="presOf" srcId="{DF600A73-9A48-4050-A206-DA5334F186E6}" destId="{4B72E11C-736D-4231-A4A7-23CA8E71E7DE}" srcOrd="0" destOrd="0" presId="urn:microsoft.com/office/officeart/2005/8/layout/orgChart1"/>
    <dgm:cxn modelId="{F4D558A4-BDA1-4FC8-BC5B-034A49B7D4AB}" type="presParOf" srcId="{E0A66CF1-1409-4766-B0F5-61077166B46E}" destId="{7C300A04-9291-4E9C-864B-E230B3FCC8D0}" srcOrd="0" destOrd="0" presId="urn:microsoft.com/office/officeart/2005/8/layout/orgChart1"/>
    <dgm:cxn modelId="{3F5062E0-C1C6-4654-A453-85A387981CA7}" type="presParOf" srcId="{7C300A04-9291-4E9C-864B-E230B3FCC8D0}" destId="{09A6C1AE-CDFD-4A08-B16E-658D5E97759D}" srcOrd="0" destOrd="0" presId="urn:microsoft.com/office/officeart/2005/8/layout/orgChart1"/>
    <dgm:cxn modelId="{E1447E08-F3AE-49D5-8959-9CB273BE64ED}" type="presParOf" srcId="{09A6C1AE-CDFD-4A08-B16E-658D5E97759D}" destId="{C9DE0C20-6E9C-4890-BED5-97E1113BB911}" srcOrd="0" destOrd="0" presId="urn:microsoft.com/office/officeart/2005/8/layout/orgChart1"/>
    <dgm:cxn modelId="{DBDC74C8-8858-4198-9555-7306FD9FA9B1}" type="presParOf" srcId="{09A6C1AE-CDFD-4A08-B16E-658D5E97759D}" destId="{6BD7659C-2F93-440F-A6A4-0064FC6B45E9}" srcOrd="1" destOrd="0" presId="urn:microsoft.com/office/officeart/2005/8/layout/orgChart1"/>
    <dgm:cxn modelId="{06B3D940-7C62-462D-B547-C51C1CADADA0}" type="presParOf" srcId="{7C300A04-9291-4E9C-864B-E230B3FCC8D0}" destId="{7210CCD3-CAF1-416A-B763-2238C25E39F3}" srcOrd="1" destOrd="0" presId="urn:microsoft.com/office/officeart/2005/8/layout/orgChart1"/>
    <dgm:cxn modelId="{914EB7BE-FB54-4E85-9139-BC1C63F02CAE}" type="presParOf" srcId="{7210CCD3-CAF1-416A-B763-2238C25E39F3}" destId="{53237B3F-9474-4C84-A9D5-861B4EEA2E07}" srcOrd="0" destOrd="0" presId="urn:microsoft.com/office/officeart/2005/8/layout/orgChart1"/>
    <dgm:cxn modelId="{57157D6F-BAFD-49B2-A948-27CB78806191}" type="presParOf" srcId="{7210CCD3-CAF1-416A-B763-2238C25E39F3}" destId="{EF304281-51C9-403E-9A78-CBD9E1D24E6F}" srcOrd="1" destOrd="0" presId="urn:microsoft.com/office/officeart/2005/8/layout/orgChart1"/>
    <dgm:cxn modelId="{45F0B04F-64B7-4E2D-9249-5167CC5672A1}" type="presParOf" srcId="{EF304281-51C9-403E-9A78-CBD9E1D24E6F}" destId="{A63B33C0-E663-4B9B-8087-92AB2443C2A6}" srcOrd="0" destOrd="0" presId="urn:microsoft.com/office/officeart/2005/8/layout/orgChart1"/>
    <dgm:cxn modelId="{36AA9A44-5F53-464D-B170-4FF65BDBBEEF}" type="presParOf" srcId="{A63B33C0-E663-4B9B-8087-92AB2443C2A6}" destId="{EC6151FF-394D-4A20-AE4C-FB2FD592FBFC}" srcOrd="0" destOrd="0" presId="urn:microsoft.com/office/officeart/2005/8/layout/orgChart1"/>
    <dgm:cxn modelId="{5F50160C-F22D-44AF-952B-4546DCCE3CF7}" type="presParOf" srcId="{A63B33C0-E663-4B9B-8087-92AB2443C2A6}" destId="{682EA388-1600-4EFA-AB23-10DC5531D03F}" srcOrd="1" destOrd="0" presId="urn:microsoft.com/office/officeart/2005/8/layout/orgChart1"/>
    <dgm:cxn modelId="{1EB3D4E7-9158-4E82-BC43-CDA7AFF9778A}" type="presParOf" srcId="{EF304281-51C9-403E-9A78-CBD9E1D24E6F}" destId="{0130C646-31D3-45CB-8A21-A8EF4514E895}" srcOrd="1" destOrd="0" presId="urn:microsoft.com/office/officeart/2005/8/layout/orgChart1"/>
    <dgm:cxn modelId="{78247E83-0094-4B42-93B1-D761F0972F9A}" type="presParOf" srcId="{EF304281-51C9-403E-9A78-CBD9E1D24E6F}" destId="{D17761B6-B1CD-45CB-ACFE-D2E34D023820}" srcOrd="2" destOrd="0" presId="urn:microsoft.com/office/officeart/2005/8/layout/orgChart1"/>
    <dgm:cxn modelId="{F9969FC5-6BC2-4BBB-88E9-ED522686B7DF}" type="presParOf" srcId="{7210CCD3-CAF1-416A-B763-2238C25E39F3}" destId="{DBBA331E-01BF-4CC8-A049-2D7F0780A204}" srcOrd="2" destOrd="0" presId="urn:microsoft.com/office/officeart/2005/8/layout/orgChart1"/>
    <dgm:cxn modelId="{28CD50AA-B960-459D-B4C1-E18586F4A92F}" type="presParOf" srcId="{7210CCD3-CAF1-416A-B763-2238C25E39F3}" destId="{95831A9D-2B2B-4CBC-A577-F942ABA1CC34}" srcOrd="3" destOrd="0" presId="urn:microsoft.com/office/officeart/2005/8/layout/orgChart1"/>
    <dgm:cxn modelId="{D408D55F-45EE-4542-9D47-1805E89E4ECE}" type="presParOf" srcId="{95831A9D-2B2B-4CBC-A577-F942ABA1CC34}" destId="{4B983C6E-542F-4B59-B72D-6AA1ABD03809}" srcOrd="0" destOrd="0" presId="urn:microsoft.com/office/officeart/2005/8/layout/orgChart1"/>
    <dgm:cxn modelId="{AD75D565-E707-4205-99E9-A7796CF8072B}" type="presParOf" srcId="{4B983C6E-542F-4B59-B72D-6AA1ABD03809}" destId="{4B72E11C-736D-4231-A4A7-23CA8E71E7DE}" srcOrd="0" destOrd="0" presId="urn:microsoft.com/office/officeart/2005/8/layout/orgChart1"/>
    <dgm:cxn modelId="{AD5457F4-B730-407D-B2AE-94E7B389C0E8}" type="presParOf" srcId="{4B983C6E-542F-4B59-B72D-6AA1ABD03809}" destId="{82E30455-3F69-4218-9EAB-0FE58CBD4726}" srcOrd="1" destOrd="0" presId="urn:microsoft.com/office/officeart/2005/8/layout/orgChart1"/>
    <dgm:cxn modelId="{F16794A5-1283-47AD-A9D8-0323FFEEA83B}" type="presParOf" srcId="{95831A9D-2B2B-4CBC-A577-F942ABA1CC34}" destId="{9F18A0A1-F202-4528-A854-979E3B2D476C}" srcOrd="1" destOrd="0" presId="urn:microsoft.com/office/officeart/2005/8/layout/orgChart1"/>
    <dgm:cxn modelId="{FC0A0648-FA19-4332-BF0D-F9BD9ABE8033}" type="presParOf" srcId="{95831A9D-2B2B-4CBC-A577-F942ABA1CC34}" destId="{D39F4589-F0E1-48E6-B39A-B7C6F7A0075E}" srcOrd="2" destOrd="0" presId="urn:microsoft.com/office/officeart/2005/8/layout/orgChart1"/>
    <dgm:cxn modelId="{5E6B62B3-6744-4329-A405-344EE77CD029}" type="presParOf" srcId="{7C300A04-9291-4E9C-864B-E230B3FCC8D0}" destId="{D1F614F9-E078-442B-A2AB-96D7303B3A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6C3BDF12-37E9-49D7-8D09-0C10FF6F0BBC}" type="doc">
      <dgm:prSet loTypeId="urn:microsoft.com/office/officeart/2005/8/layout/hierarchy4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BA60ABE-9296-42FC-94C8-7CB89A0EB4E9}">
      <dgm:prSet phldrT="[Text]" custT="1"/>
      <dgm:spPr/>
      <dgm:t>
        <a:bodyPr/>
        <a:lstStyle/>
        <a:p>
          <a:r>
            <a:rPr lang="ar-EG" sz="3200" b="1" dirty="0" smtClean="0">
              <a:solidFill>
                <a:schemeClr val="tx1"/>
              </a:solidFill>
            </a:rPr>
            <a:t>ومطر قليل خلال الصيف القصير .</a:t>
          </a:r>
          <a:endParaRPr lang="en-US" sz="3200" b="1" dirty="0">
            <a:solidFill>
              <a:schemeClr val="tx1"/>
            </a:solidFill>
          </a:endParaRPr>
        </a:p>
      </dgm:t>
    </dgm:pt>
    <dgm:pt modelId="{C8631221-4E59-4F3D-9EE5-1842B1D71EA6}" type="parTrans" cxnId="{2AD7FB30-8B79-4990-B326-0C4AFC5D25CC}">
      <dgm:prSet/>
      <dgm:spPr/>
      <dgm:t>
        <a:bodyPr/>
        <a:lstStyle/>
        <a:p>
          <a:endParaRPr lang="en-US"/>
        </a:p>
      </dgm:t>
    </dgm:pt>
    <dgm:pt modelId="{2B14C0BA-78E9-43DC-AC5B-DD631D454B81}" type="sibTrans" cxnId="{2AD7FB30-8B79-4990-B326-0C4AFC5D25CC}">
      <dgm:prSet/>
      <dgm:spPr/>
      <dgm:t>
        <a:bodyPr/>
        <a:lstStyle/>
        <a:p>
          <a:endParaRPr lang="en-US"/>
        </a:p>
      </dgm:t>
    </dgm:pt>
    <dgm:pt modelId="{056406F5-E25F-43E5-AF20-65FD6F414093}">
      <dgm:prSet phldrT="[Text]" custT="1"/>
      <dgm:spPr/>
      <dgm:t>
        <a:bodyPr/>
        <a:lstStyle/>
        <a:p>
          <a:r>
            <a:rPr lang="ar-EG" sz="3200" b="1" dirty="0" smtClean="0">
              <a:solidFill>
                <a:schemeClr val="tx1"/>
              </a:solidFill>
            </a:rPr>
            <a:t>يتميز بشتاء شديد البرودة وصيف بارد نسبيا حيث تسقط عليه الثلوج طوال الشتاء .</a:t>
          </a:r>
          <a:endParaRPr lang="en-US" sz="3200" b="1" dirty="0">
            <a:solidFill>
              <a:schemeClr val="tx1"/>
            </a:solidFill>
          </a:endParaRPr>
        </a:p>
      </dgm:t>
    </dgm:pt>
    <dgm:pt modelId="{1933E734-B66B-4CBE-8159-92AD361E26D5}" type="parTrans" cxnId="{7ECBFBB7-D53C-4481-87ED-98E5B6515D77}">
      <dgm:prSet/>
      <dgm:spPr/>
      <dgm:t>
        <a:bodyPr/>
        <a:lstStyle/>
        <a:p>
          <a:endParaRPr lang="en-US"/>
        </a:p>
      </dgm:t>
    </dgm:pt>
    <dgm:pt modelId="{F3315738-F230-405E-90D9-8555234A8BA0}" type="sibTrans" cxnId="{7ECBFBB7-D53C-4481-87ED-98E5B6515D77}">
      <dgm:prSet/>
      <dgm:spPr/>
      <dgm:t>
        <a:bodyPr/>
        <a:lstStyle/>
        <a:p>
          <a:endParaRPr lang="en-US"/>
        </a:p>
      </dgm:t>
    </dgm:pt>
    <dgm:pt modelId="{EBD02E76-29A3-45BC-B33F-748E054D91A8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يمتد هذا الإقليم بين دائرتى عرض 60</a:t>
          </a:r>
          <a:r>
            <a:rPr lang="ar-EG" sz="3600" b="1" dirty="0" smtClean="0">
              <a:solidFill>
                <a:schemeClr val="tx1"/>
              </a:solidFill>
              <a:latin typeface="Vivaldi" panose="03020602050506090804" pitchFamily="66" charset="0"/>
            </a:rPr>
            <a:t>° - 90° شمالا وجنوبا .</a:t>
          </a:r>
          <a:endParaRPr lang="en-US" sz="3600" b="1" dirty="0">
            <a:solidFill>
              <a:schemeClr val="tx1"/>
            </a:solidFill>
          </a:endParaRPr>
        </a:p>
      </dgm:t>
    </dgm:pt>
    <dgm:pt modelId="{1D29C799-781B-4B03-B857-B4DBC83BA0F2}" type="parTrans" cxnId="{8BBC31B5-8C4A-4F20-9775-2D4344451BA7}">
      <dgm:prSet/>
      <dgm:spPr/>
      <dgm:t>
        <a:bodyPr/>
        <a:lstStyle/>
        <a:p>
          <a:endParaRPr lang="en-US"/>
        </a:p>
      </dgm:t>
    </dgm:pt>
    <dgm:pt modelId="{CD8BDA3E-73FA-4E35-841C-A622EDA1CCBE}" type="sibTrans" cxnId="{8BBC31B5-8C4A-4F20-9775-2D4344451BA7}">
      <dgm:prSet/>
      <dgm:spPr/>
      <dgm:t>
        <a:bodyPr/>
        <a:lstStyle/>
        <a:p>
          <a:endParaRPr lang="en-US"/>
        </a:p>
      </dgm:t>
    </dgm:pt>
    <dgm:pt modelId="{384B699E-7789-4840-9B6A-65319DA3DB54}" type="pres">
      <dgm:prSet presAssocID="{6C3BDF12-37E9-49D7-8D09-0C10FF6F0BB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F986556-CB3F-408E-B5EA-5F637A31C668}" type="pres">
      <dgm:prSet presAssocID="{8BA60ABE-9296-42FC-94C8-7CB89A0EB4E9}" presName="vertOne" presStyleCnt="0"/>
      <dgm:spPr/>
    </dgm:pt>
    <dgm:pt modelId="{376C5AB4-562B-4AB0-AB15-246A5985AC3D}" type="pres">
      <dgm:prSet presAssocID="{8BA60ABE-9296-42FC-94C8-7CB89A0EB4E9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2170F4-8606-4C03-B484-EBCBE7F42FCD}" type="pres">
      <dgm:prSet presAssocID="{8BA60ABE-9296-42FC-94C8-7CB89A0EB4E9}" presName="horzOne" presStyleCnt="0"/>
      <dgm:spPr/>
    </dgm:pt>
    <dgm:pt modelId="{10E6206E-F81C-4E3A-BDC0-3726A76FD145}" type="pres">
      <dgm:prSet presAssocID="{2B14C0BA-78E9-43DC-AC5B-DD631D454B81}" presName="sibSpaceOne" presStyleCnt="0"/>
      <dgm:spPr/>
    </dgm:pt>
    <dgm:pt modelId="{26212EA0-F3F1-4E7A-872D-66BEBC747AA5}" type="pres">
      <dgm:prSet presAssocID="{056406F5-E25F-43E5-AF20-65FD6F414093}" presName="vertOne" presStyleCnt="0"/>
      <dgm:spPr/>
    </dgm:pt>
    <dgm:pt modelId="{CE93F946-C9FE-4BC9-95C8-8785661FD6B1}" type="pres">
      <dgm:prSet presAssocID="{056406F5-E25F-43E5-AF20-65FD6F414093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10F1C0-878A-417F-B396-B20BEA3F83EB}" type="pres">
      <dgm:prSet presAssocID="{056406F5-E25F-43E5-AF20-65FD6F414093}" presName="horzOne" presStyleCnt="0"/>
      <dgm:spPr/>
    </dgm:pt>
    <dgm:pt modelId="{F2980ADC-3F1D-433A-A26C-A0AC4477FFF6}" type="pres">
      <dgm:prSet presAssocID="{F3315738-F230-405E-90D9-8555234A8BA0}" presName="sibSpaceOne" presStyleCnt="0"/>
      <dgm:spPr/>
    </dgm:pt>
    <dgm:pt modelId="{F1B556EC-A021-49DF-AE02-5803A9D2746E}" type="pres">
      <dgm:prSet presAssocID="{EBD02E76-29A3-45BC-B33F-748E054D91A8}" presName="vertOne" presStyleCnt="0"/>
      <dgm:spPr/>
    </dgm:pt>
    <dgm:pt modelId="{638B5992-EBA3-4D86-B173-0C4BF3C7A4B7}" type="pres">
      <dgm:prSet presAssocID="{EBD02E76-29A3-45BC-B33F-748E054D91A8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B68AB3-FC49-4F72-B10B-26BE791AF3EF}" type="pres">
      <dgm:prSet presAssocID="{EBD02E76-29A3-45BC-B33F-748E054D91A8}" presName="horzOne" presStyleCnt="0"/>
      <dgm:spPr/>
    </dgm:pt>
  </dgm:ptLst>
  <dgm:cxnLst>
    <dgm:cxn modelId="{7ECBFBB7-D53C-4481-87ED-98E5B6515D77}" srcId="{6C3BDF12-37E9-49D7-8D09-0C10FF6F0BBC}" destId="{056406F5-E25F-43E5-AF20-65FD6F414093}" srcOrd="1" destOrd="0" parTransId="{1933E734-B66B-4CBE-8159-92AD361E26D5}" sibTransId="{F3315738-F230-405E-90D9-8555234A8BA0}"/>
    <dgm:cxn modelId="{AB2C703C-C7F1-4745-B432-2FD6EBCE5E32}" type="presOf" srcId="{8BA60ABE-9296-42FC-94C8-7CB89A0EB4E9}" destId="{376C5AB4-562B-4AB0-AB15-246A5985AC3D}" srcOrd="0" destOrd="0" presId="urn:microsoft.com/office/officeart/2005/8/layout/hierarchy4"/>
    <dgm:cxn modelId="{8BBC31B5-8C4A-4F20-9775-2D4344451BA7}" srcId="{6C3BDF12-37E9-49D7-8D09-0C10FF6F0BBC}" destId="{EBD02E76-29A3-45BC-B33F-748E054D91A8}" srcOrd="2" destOrd="0" parTransId="{1D29C799-781B-4B03-B857-B4DBC83BA0F2}" sibTransId="{CD8BDA3E-73FA-4E35-841C-A622EDA1CCBE}"/>
    <dgm:cxn modelId="{2AD7FB30-8B79-4990-B326-0C4AFC5D25CC}" srcId="{6C3BDF12-37E9-49D7-8D09-0C10FF6F0BBC}" destId="{8BA60ABE-9296-42FC-94C8-7CB89A0EB4E9}" srcOrd="0" destOrd="0" parTransId="{C8631221-4E59-4F3D-9EE5-1842B1D71EA6}" sibTransId="{2B14C0BA-78E9-43DC-AC5B-DD631D454B81}"/>
    <dgm:cxn modelId="{1512BAF0-6FAE-4605-A2B4-3ED0F45728EA}" type="presOf" srcId="{6C3BDF12-37E9-49D7-8D09-0C10FF6F0BBC}" destId="{384B699E-7789-4840-9B6A-65319DA3DB54}" srcOrd="0" destOrd="0" presId="urn:microsoft.com/office/officeart/2005/8/layout/hierarchy4"/>
    <dgm:cxn modelId="{2DE1BEB0-6AA9-441B-81D2-7B4F7807C933}" type="presOf" srcId="{EBD02E76-29A3-45BC-B33F-748E054D91A8}" destId="{638B5992-EBA3-4D86-B173-0C4BF3C7A4B7}" srcOrd="0" destOrd="0" presId="urn:microsoft.com/office/officeart/2005/8/layout/hierarchy4"/>
    <dgm:cxn modelId="{7673A984-0905-450C-A36C-B8EDA9EFC7FC}" type="presOf" srcId="{056406F5-E25F-43E5-AF20-65FD6F414093}" destId="{CE93F946-C9FE-4BC9-95C8-8785661FD6B1}" srcOrd="0" destOrd="0" presId="urn:microsoft.com/office/officeart/2005/8/layout/hierarchy4"/>
    <dgm:cxn modelId="{A49FCD6F-5299-414D-935B-530E52D9B1CC}" type="presParOf" srcId="{384B699E-7789-4840-9B6A-65319DA3DB54}" destId="{7F986556-CB3F-408E-B5EA-5F637A31C668}" srcOrd="0" destOrd="0" presId="urn:microsoft.com/office/officeart/2005/8/layout/hierarchy4"/>
    <dgm:cxn modelId="{A1A856D7-D358-4E13-A83C-54FCF413C66B}" type="presParOf" srcId="{7F986556-CB3F-408E-B5EA-5F637A31C668}" destId="{376C5AB4-562B-4AB0-AB15-246A5985AC3D}" srcOrd="0" destOrd="0" presId="urn:microsoft.com/office/officeart/2005/8/layout/hierarchy4"/>
    <dgm:cxn modelId="{6B10F35D-DF62-4F17-A9D2-E522DEF2074B}" type="presParOf" srcId="{7F986556-CB3F-408E-B5EA-5F637A31C668}" destId="{2A2170F4-8606-4C03-B484-EBCBE7F42FCD}" srcOrd="1" destOrd="0" presId="urn:microsoft.com/office/officeart/2005/8/layout/hierarchy4"/>
    <dgm:cxn modelId="{C7F9DC55-FD04-4BCD-A23D-D7FEBB2BD560}" type="presParOf" srcId="{384B699E-7789-4840-9B6A-65319DA3DB54}" destId="{10E6206E-F81C-4E3A-BDC0-3726A76FD145}" srcOrd="1" destOrd="0" presId="urn:microsoft.com/office/officeart/2005/8/layout/hierarchy4"/>
    <dgm:cxn modelId="{459D08DE-53A0-4B99-A76D-13C1793637F5}" type="presParOf" srcId="{384B699E-7789-4840-9B6A-65319DA3DB54}" destId="{26212EA0-F3F1-4E7A-872D-66BEBC747AA5}" srcOrd="2" destOrd="0" presId="urn:microsoft.com/office/officeart/2005/8/layout/hierarchy4"/>
    <dgm:cxn modelId="{7BEC6997-531A-4A82-ACC6-689532C308F6}" type="presParOf" srcId="{26212EA0-F3F1-4E7A-872D-66BEBC747AA5}" destId="{CE93F946-C9FE-4BC9-95C8-8785661FD6B1}" srcOrd="0" destOrd="0" presId="urn:microsoft.com/office/officeart/2005/8/layout/hierarchy4"/>
    <dgm:cxn modelId="{60D103B8-35C3-4436-9C32-8C0C81425322}" type="presParOf" srcId="{26212EA0-F3F1-4E7A-872D-66BEBC747AA5}" destId="{5210F1C0-878A-417F-B396-B20BEA3F83EB}" srcOrd="1" destOrd="0" presId="urn:microsoft.com/office/officeart/2005/8/layout/hierarchy4"/>
    <dgm:cxn modelId="{AAD234BF-0CD6-4BCB-AF42-5C9225C4530E}" type="presParOf" srcId="{384B699E-7789-4840-9B6A-65319DA3DB54}" destId="{F2980ADC-3F1D-433A-A26C-A0AC4477FFF6}" srcOrd="3" destOrd="0" presId="urn:microsoft.com/office/officeart/2005/8/layout/hierarchy4"/>
    <dgm:cxn modelId="{03E32EB1-55DB-4F84-9EAA-17F06FE18542}" type="presParOf" srcId="{384B699E-7789-4840-9B6A-65319DA3DB54}" destId="{F1B556EC-A021-49DF-AE02-5803A9D2746E}" srcOrd="4" destOrd="0" presId="urn:microsoft.com/office/officeart/2005/8/layout/hierarchy4"/>
    <dgm:cxn modelId="{B5FCF305-22F4-45B2-B274-1EEFE086DB3A}" type="presParOf" srcId="{F1B556EC-A021-49DF-AE02-5803A9D2746E}" destId="{638B5992-EBA3-4D86-B173-0C4BF3C7A4B7}" srcOrd="0" destOrd="0" presId="urn:microsoft.com/office/officeart/2005/8/layout/hierarchy4"/>
    <dgm:cxn modelId="{333BBB65-321F-4B82-9FA7-F9A03AF42147}" type="presParOf" srcId="{F1B556EC-A021-49DF-AE02-5803A9D2746E}" destId="{CBB68AB3-FC49-4F72-B10B-26BE791AF3E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6C3BDF12-37E9-49D7-8D09-0C10FF6F0BBC}" type="doc">
      <dgm:prSet loTypeId="urn:microsoft.com/office/officeart/2005/8/layout/hierarchy4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56406F5-E25F-43E5-AF20-65FD6F414093}">
      <dgm:prSet phldrT="[Text]" custT="1"/>
      <dgm:spPr/>
      <dgm:t>
        <a:bodyPr/>
        <a:lstStyle/>
        <a:p>
          <a:r>
            <a:rPr lang="ar-EG" sz="3200" b="1" dirty="0" smtClean="0">
              <a:solidFill>
                <a:schemeClr val="tx1"/>
              </a:solidFill>
            </a:rPr>
            <a:t>ويسود مناخ شديد البرودة وتغطى المنحدرات بالثلوج </a:t>
          </a:r>
          <a:endParaRPr lang="en-US" sz="3200" b="1" dirty="0">
            <a:solidFill>
              <a:schemeClr val="tx1"/>
            </a:solidFill>
          </a:endParaRPr>
        </a:p>
      </dgm:t>
    </dgm:pt>
    <dgm:pt modelId="{1933E734-B66B-4CBE-8159-92AD361E26D5}" type="parTrans" cxnId="{7ECBFBB7-D53C-4481-87ED-98E5B6515D77}">
      <dgm:prSet/>
      <dgm:spPr/>
      <dgm:t>
        <a:bodyPr/>
        <a:lstStyle/>
        <a:p>
          <a:endParaRPr lang="en-US"/>
        </a:p>
      </dgm:t>
    </dgm:pt>
    <dgm:pt modelId="{F3315738-F230-405E-90D9-8555234A8BA0}" type="sibTrans" cxnId="{7ECBFBB7-D53C-4481-87ED-98E5B6515D77}">
      <dgm:prSet/>
      <dgm:spPr/>
      <dgm:t>
        <a:bodyPr/>
        <a:lstStyle/>
        <a:p>
          <a:endParaRPr lang="en-US"/>
        </a:p>
      </dgm:t>
    </dgm:pt>
    <dgm:pt modelId="{EBD02E76-29A3-45BC-B33F-748E054D91A8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يشمل القمم الجبلية ومنحدراتها </a:t>
          </a:r>
          <a:endParaRPr lang="en-US" sz="3600" b="1" dirty="0">
            <a:solidFill>
              <a:schemeClr val="tx1"/>
            </a:solidFill>
          </a:endParaRPr>
        </a:p>
      </dgm:t>
    </dgm:pt>
    <dgm:pt modelId="{1D29C799-781B-4B03-B857-B4DBC83BA0F2}" type="parTrans" cxnId="{8BBC31B5-8C4A-4F20-9775-2D4344451BA7}">
      <dgm:prSet/>
      <dgm:spPr/>
      <dgm:t>
        <a:bodyPr/>
        <a:lstStyle/>
        <a:p>
          <a:endParaRPr lang="en-US"/>
        </a:p>
      </dgm:t>
    </dgm:pt>
    <dgm:pt modelId="{CD8BDA3E-73FA-4E35-841C-A622EDA1CCBE}" type="sibTrans" cxnId="{8BBC31B5-8C4A-4F20-9775-2D4344451BA7}">
      <dgm:prSet/>
      <dgm:spPr/>
      <dgm:t>
        <a:bodyPr/>
        <a:lstStyle/>
        <a:p>
          <a:endParaRPr lang="en-US"/>
        </a:p>
      </dgm:t>
    </dgm:pt>
    <dgm:pt modelId="{384B699E-7789-4840-9B6A-65319DA3DB54}" type="pres">
      <dgm:prSet presAssocID="{6C3BDF12-37E9-49D7-8D09-0C10FF6F0BB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212EA0-F3F1-4E7A-872D-66BEBC747AA5}" type="pres">
      <dgm:prSet presAssocID="{056406F5-E25F-43E5-AF20-65FD6F414093}" presName="vertOne" presStyleCnt="0"/>
      <dgm:spPr/>
    </dgm:pt>
    <dgm:pt modelId="{CE93F946-C9FE-4BC9-95C8-8785661FD6B1}" type="pres">
      <dgm:prSet presAssocID="{056406F5-E25F-43E5-AF20-65FD6F414093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10F1C0-878A-417F-B396-B20BEA3F83EB}" type="pres">
      <dgm:prSet presAssocID="{056406F5-E25F-43E5-AF20-65FD6F414093}" presName="horzOne" presStyleCnt="0"/>
      <dgm:spPr/>
    </dgm:pt>
    <dgm:pt modelId="{F2980ADC-3F1D-433A-A26C-A0AC4477FFF6}" type="pres">
      <dgm:prSet presAssocID="{F3315738-F230-405E-90D9-8555234A8BA0}" presName="sibSpaceOne" presStyleCnt="0"/>
      <dgm:spPr/>
    </dgm:pt>
    <dgm:pt modelId="{F1B556EC-A021-49DF-AE02-5803A9D2746E}" type="pres">
      <dgm:prSet presAssocID="{EBD02E76-29A3-45BC-B33F-748E054D91A8}" presName="vertOne" presStyleCnt="0"/>
      <dgm:spPr/>
    </dgm:pt>
    <dgm:pt modelId="{638B5992-EBA3-4D86-B173-0C4BF3C7A4B7}" type="pres">
      <dgm:prSet presAssocID="{EBD02E76-29A3-45BC-B33F-748E054D91A8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B68AB3-FC49-4F72-B10B-26BE791AF3EF}" type="pres">
      <dgm:prSet presAssocID="{EBD02E76-29A3-45BC-B33F-748E054D91A8}" presName="horzOne" presStyleCnt="0"/>
      <dgm:spPr/>
    </dgm:pt>
  </dgm:ptLst>
  <dgm:cxnLst>
    <dgm:cxn modelId="{7673A984-0905-450C-A36C-B8EDA9EFC7FC}" type="presOf" srcId="{056406F5-E25F-43E5-AF20-65FD6F414093}" destId="{CE93F946-C9FE-4BC9-95C8-8785661FD6B1}" srcOrd="0" destOrd="0" presId="urn:microsoft.com/office/officeart/2005/8/layout/hierarchy4"/>
    <dgm:cxn modelId="{2DE1BEB0-6AA9-441B-81D2-7B4F7807C933}" type="presOf" srcId="{EBD02E76-29A3-45BC-B33F-748E054D91A8}" destId="{638B5992-EBA3-4D86-B173-0C4BF3C7A4B7}" srcOrd="0" destOrd="0" presId="urn:microsoft.com/office/officeart/2005/8/layout/hierarchy4"/>
    <dgm:cxn modelId="{8BBC31B5-8C4A-4F20-9775-2D4344451BA7}" srcId="{6C3BDF12-37E9-49D7-8D09-0C10FF6F0BBC}" destId="{EBD02E76-29A3-45BC-B33F-748E054D91A8}" srcOrd="1" destOrd="0" parTransId="{1D29C799-781B-4B03-B857-B4DBC83BA0F2}" sibTransId="{CD8BDA3E-73FA-4E35-841C-A622EDA1CCBE}"/>
    <dgm:cxn modelId="{7ECBFBB7-D53C-4481-87ED-98E5B6515D77}" srcId="{6C3BDF12-37E9-49D7-8D09-0C10FF6F0BBC}" destId="{056406F5-E25F-43E5-AF20-65FD6F414093}" srcOrd="0" destOrd="0" parTransId="{1933E734-B66B-4CBE-8159-92AD361E26D5}" sibTransId="{F3315738-F230-405E-90D9-8555234A8BA0}"/>
    <dgm:cxn modelId="{1512BAF0-6FAE-4605-A2B4-3ED0F45728EA}" type="presOf" srcId="{6C3BDF12-37E9-49D7-8D09-0C10FF6F0BBC}" destId="{384B699E-7789-4840-9B6A-65319DA3DB54}" srcOrd="0" destOrd="0" presId="urn:microsoft.com/office/officeart/2005/8/layout/hierarchy4"/>
    <dgm:cxn modelId="{459D08DE-53A0-4B99-A76D-13C1793637F5}" type="presParOf" srcId="{384B699E-7789-4840-9B6A-65319DA3DB54}" destId="{26212EA0-F3F1-4E7A-872D-66BEBC747AA5}" srcOrd="0" destOrd="0" presId="urn:microsoft.com/office/officeart/2005/8/layout/hierarchy4"/>
    <dgm:cxn modelId="{7BEC6997-531A-4A82-ACC6-689532C308F6}" type="presParOf" srcId="{26212EA0-F3F1-4E7A-872D-66BEBC747AA5}" destId="{CE93F946-C9FE-4BC9-95C8-8785661FD6B1}" srcOrd="0" destOrd="0" presId="urn:microsoft.com/office/officeart/2005/8/layout/hierarchy4"/>
    <dgm:cxn modelId="{60D103B8-35C3-4436-9C32-8C0C81425322}" type="presParOf" srcId="{26212EA0-F3F1-4E7A-872D-66BEBC747AA5}" destId="{5210F1C0-878A-417F-B396-B20BEA3F83EB}" srcOrd="1" destOrd="0" presId="urn:microsoft.com/office/officeart/2005/8/layout/hierarchy4"/>
    <dgm:cxn modelId="{AAD234BF-0CD6-4BCB-AF42-5C9225C4530E}" type="presParOf" srcId="{384B699E-7789-4840-9B6A-65319DA3DB54}" destId="{F2980ADC-3F1D-433A-A26C-A0AC4477FFF6}" srcOrd="1" destOrd="0" presId="urn:microsoft.com/office/officeart/2005/8/layout/hierarchy4"/>
    <dgm:cxn modelId="{03E32EB1-55DB-4F84-9EAA-17F06FE18542}" type="presParOf" srcId="{384B699E-7789-4840-9B6A-65319DA3DB54}" destId="{F1B556EC-A021-49DF-AE02-5803A9D2746E}" srcOrd="2" destOrd="0" presId="urn:microsoft.com/office/officeart/2005/8/layout/hierarchy4"/>
    <dgm:cxn modelId="{B5FCF305-22F4-45B2-B274-1EEFE086DB3A}" type="presParOf" srcId="{F1B556EC-A021-49DF-AE02-5803A9D2746E}" destId="{638B5992-EBA3-4D86-B173-0C4BF3C7A4B7}" srcOrd="0" destOrd="0" presId="urn:microsoft.com/office/officeart/2005/8/layout/hierarchy4"/>
    <dgm:cxn modelId="{333BBB65-321F-4B82-9FA7-F9A03AF42147}" type="presParOf" srcId="{F1B556EC-A021-49DF-AE02-5803A9D2746E}" destId="{CBB68AB3-FC49-4F72-B10B-26BE791AF3E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5B203-1950-456A-AFA1-8D36248DC2A4}" type="doc">
      <dgm:prSet loTypeId="urn:microsoft.com/office/officeart/2005/8/layout/hList6" loCatId="list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C41AF6-A5FA-47D6-A8E4-64B25B54C82C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وحتى يسهل على العلماء دراسة المناخ على سطح الأرض قاموا بتقسيمها إلى أقاليم مناخية ذات خصائص متشابهة من حيث الحرارة والمطر والرياح .</a:t>
          </a:r>
          <a:endParaRPr lang="en-US" sz="3600" b="1" dirty="0">
            <a:solidFill>
              <a:schemeClr val="tx1"/>
            </a:solidFill>
          </a:endParaRPr>
        </a:p>
      </dgm:t>
    </dgm:pt>
    <dgm:pt modelId="{A7E203EE-7FD9-489B-8A7B-0BEE5503A9E4}" type="parTrans" cxnId="{E38270DB-2430-4769-BBCA-64B8A423DEC9}">
      <dgm:prSet/>
      <dgm:spPr/>
      <dgm:t>
        <a:bodyPr/>
        <a:lstStyle/>
        <a:p>
          <a:endParaRPr lang="en-US"/>
        </a:p>
      </dgm:t>
    </dgm:pt>
    <dgm:pt modelId="{78850B7B-9C9C-4074-99F6-6080E789FA14}" type="sibTrans" cxnId="{E38270DB-2430-4769-BBCA-64B8A423DEC9}">
      <dgm:prSet/>
      <dgm:spPr/>
      <dgm:t>
        <a:bodyPr/>
        <a:lstStyle/>
        <a:p>
          <a:endParaRPr lang="en-US"/>
        </a:p>
      </dgm:t>
    </dgm:pt>
    <dgm:pt modelId="{66F12E54-5F56-459B-AAD5-E8B7EFB9D9DC}" type="pres">
      <dgm:prSet presAssocID="{BD35B203-1950-456A-AFA1-8D36248DC2A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6C3854-EC91-4A07-9B30-3C81BF68F400}" type="pres">
      <dgm:prSet presAssocID="{E0C41AF6-A5FA-47D6-A8E4-64B25B54C82C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178E6F-330B-4181-A213-1C43D02323A9}" type="presOf" srcId="{BD35B203-1950-456A-AFA1-8D36248DC2A4}" destId="{66F12E54-5F56-459B-AAD5-E8B7EFB9D9DC}" srcOrd="0" destOrd="0" presId="urn:microsoft.com/office/officeart/2005/8/layout/hList6"/>
    <dgm:cxn modelId="{E520B56D-C372-4BB3-A637-198D2AFE367A}" type="presOf" srcId="{E0C41AF6-A5FA-47D6-A8E4-64B25B54C82C}" destId="{2B6C3854-EC91-4A07-9B30-3C81BF68F400}" srcOrd="0" destOrd="0" presId="urn:microsoft.com/office/officeart/2005/8/layout/hList6"/>
    <dgm:cxn modelId="{E38270DB-2430-4769-BBCA-64B8A423DEC9}" srcId="{BD35B203-1950-456A-AFA1-8D36248DC2A4}" destId="{E0C41AF6-A5FA-47D6-A8E4-64B25B54C82C}" srcOrd="0" destOrd="0" parTransId="{A7E203EE-7FD9-489B-8A7B-0BEE5503A9E4}" sibTransId="{78850B7B-9C9C-4074-99F6-6080E789FA14}"/>
    <dgm:cxn modelId="{6AB6F428-9BA4-4F4B-B155-F323BDE55357}" type="presParOf" srcId="{66F12E54-5F56-459B-AAD5-E8B7EFB9D9DC}" destId="{2B6C3854-EC91-4A07-9B30-3C81BF68F400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AE700E-24CC-4FDE-886A-89896B3FDD4F}" type="doc">
      <dgm:prSet loTypeId="urn:microsoft.com/office/officeart/2005/8/layout/hierarchy6" loCatId="hierarchy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618570D-EC08-4E4D-A43E-2E0265F28BB4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بعض أسس تصنيف الأقاليم المناخية </a:t>
          </a:r>
          <a:endParaRPr lang="en-US" sz="3600" b="1" dirty="0">
            <a:solidFill>
              <a:schemeClr val="tx1"/>
            </a:solidFill>
          </a:endParaRPr>
        </a:p>
      </dgm:t>
    </dgm:pt>
    <dgm:pt modelId="{2E909FB8-24C5-4F0F-9778-14DB54F25A7B}" type="parTrans" cxnId="{E1DEC422-B4DF-4BF0-9A49-88078D4C70E2}">
      <dgm:prSet/>
      <dgm:spPr/>
      <dgm:t>
        <a:bodyPr/>
        <a:lstStyle/>
        <a:p>
          <a:endParaRPr lang="en-US"/>
        </a:p>
      </dgm:t>
    </dgm:pt>
    <dgm:pt modelId="{4720FDBA-5553-4376-A4B0-CC2DB99F28B9}" type="sibTrans" cxnId="{E1DEC422-B4DF-4BF0-9A49-88078D4C70E2}">
      <dgm:prSet/>
      <dgm:spPr/>
      <dgm:t>
        <a:bodyPr/>
        <a:lstStyle/>
        <a:p>
          <a:endParaRPr lang="en-US"/>
        </a:p>
      </dgm:t>
    </dgm:pt>
    <dgm:pt modelId="{EE9EB102-1C04-4F61-8A96-3427692512EB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تشابه درجات الحرارة </a:t>
          </a:r>
          <a:endParaRPr lang="en-US" sz="3600" b="1" dirty="0">
            <a:solidFill>
              <a:schemeClr val="tx1"/>
            </a:solidFill>
          </a:endParaRPr>
        </a:p>
      </dgm:t>
    </dgm:pt>
    <dgm:pt modelId="{D4CCFA97-8024-48E3-B964-685972C36C8F}" type="parTrans" cxnId="{9E7D7E77-86BB-47CA-8951-A3E43A78F0ED}">
      <dgm:prSet/>
      <dgm:spPr/>
      <dgm:t>
        <a:bodyPr/>
        <a:lstStyle/>
        <a:p>
          <a:endParaRPr lang="en-US"/>
        </a:p>
      </dgm:t>
    </dgm:pt>
    <dgm:pt modelId="{B8E196DB-5B63-44D4-A6B0-43A1F45AE84C}" type="sibTrans" cxnId="{9E7D7E77-86BB-47CA-8951-A3E43A78F0ED}">
      <dgm:prSet/>
      <dgm:spPr/>
      <dgm:t>
        <a:bodyPr/>
        <a:lstStyle/>
        <a:p>
          <a:endParaRPr lang="en-US"/>
        </a:p>
      </dgm:t>
    </dgm:pt>
    <dgm:pt modelId="{7ED53E8A-9B0A-48D3-8C7D-EFE214056233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تشابه كميات المطر </a:t>
          </a:r>
          <a:endParaRPr lang="en-US" sz="3600" b="1" dirty="0">
            <a:solidFill>
              <a:schemeClr val="tx1"/>
            </a:solidFill>
          </a:endParaRPr>
        </a:p>
      </dgm:t>
    </dgm:pt>
    <dgm:pt modelId="{98F2A91D-68B1-4AB0-96CE-6539452296C1}" type="parTrans" cxnId="{122CCA47-1CD8-4C62-BDCD-77EA8B07E32A}">
      <dgm:prSet/>
      <dgm:spPr/>
      <dgm:t>
        <a:bodyPr/>
        <a:lstStyle/>
        <a:p>
          <a:endParaRPr lang="en-US"/>
        </a:p>
      </dgm:t>
    </dgm:pt>
    <dgm:pt modelId="{B047B681-AAD3-4842-8BD0-13B452FB844A}" type="sibTrans" cxnId="{122CCA47-1CD8-4C62-BDCD-77EA8B07E32A}">
      <dgm:prSet/>
      <dgm:spPr/>
      <dgm:t>
        <a:bodyPr/>
        <a:lstStyle/>
        <a:p>
          <a:endParaRPr lang="en-US"/>
        </a:p>
      </dgm:t>
    </dgm:pt>
    <dgm:pt modelId="{C9087BCD-7414-4C1F-A033-DF0E643D4326}" type="pres">
      <dgm:prSet presAssocID="{87AE700E-24CC-4FDE-886A-89896B3FDD4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9131F5-67CB-4EE9-8786-06FFAAC901DA}" type="pres">
      <dgm:prSet presAssocID="{87AE700E-24CC-4FDE-886A-89896B3FDD4F}" presName="hierFlow" presStyleCnt="0"/>
      <dgm:spPr/>
    </dgm:pt>
    <dgm:pt modelId="{8BBEF94D-6D39-45FA-8149-8B13B76B4565}" type="pres">
      <dgm:prSet presAssocID="{87AE700E-24CC-4FDE-886A-89896B3FDD4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E7A3541-EF65-47E6-9BFF-F182E9DCB03B}" type="pres">
      <dgm:prSet presAssocID="{5618570D-EC08-4E4D-A43E-2E0265F28BB4}" presName="Name14" presStyleCnt="0"/>
      <dgm:spPr/>
    </dgm:pt>
    <dgm:pt modelId="{416B865E-C6EF-4A68-801C-0D1B7BE2A073}" type="pres">
      <dgm:prSet presAssocID="{5618570D-EC08-4E4D-A43E-2E0265F28BB4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FE9C54-1B3F-4C30-AE39-9742B8E1234B}" type="pres">
      <dgm:prSet presAssocID="{5618570D-EC08-4E4D-A43E-2E0265F28BB4}" presName="hierChild2" presStyleCnt="0"/>
      <dgm:spPr/>
    </dgm:pt>
    <dgm:pt modelId="{E8E47BE6-98E6-4D3A-A63A-94D3A5648B35}" type="pres">
      <dgm:prSet presAssocID="{D4CCFA97-8024-48E3-B964-685972C36C8F}" presName="Name19" presStyleLbl="parChTrans1D2" presStyleIdx="0" presStyleCnt="2"/>
      <dgm:spPr/>
      <dgm:t>
        <a:bodyPr/>
        <a:lstStyle/>
        <a:p>
          <a:endParaRPr lang="en-US"/>
        </a:p>
      </dgm:t>
    </dgm:pt>
    <dgm:pt modelId="{4EFEE143-6F2E-4740-8AD5-54B45738132A}" type="pres">
      <dgm:prSet presAssocID="{EE9EB102-1C04-4F61-8A96-3427692512EB}" presName="Name21" presStyleCnt="0"/>
      <dgm:spPr/>
    </dgm:pt>
    <dgm:pt modelId="{06F765DC-B773-454D-B947-C69AB62A0288}" type="pres">
      <dgm:prSet presAssocID="{EE9EB102-1C04-4F61-8A96-3427692512EB}" presName="level2Shape" presStyleLbl="node2" presStyleIdx="0" presStyleCnt="2"/>
      <dgm:spPr/>
      <dgm:t>
        <a:bodyPr/>
        <a:lstStyle/>
        <a:p>
          <a:endParaRPr lang="en-US"/>
        </a:p>
      </dgm:t>
    </dgm:pt>
    <dgm:pt modelId="{51F9A713-54C4-4250-BAEB-F84B7B7AD21E}" type="pres">
      <dgm:prSet presAssocID="{EE9EB102-1C04-4F61-8A96-3427692512EB}" presName="hierChild3" presStyleCnt="0"/>
      <dgm:spPr/>
    </dgm:pt>
    <dgm:pt modelId="{8D191459-5BD2-4443-B272-4A25380F18CF}" type="pres">
      <dgm:prSet presAssocID="{98F2A91D-68B1-4AB0-96CE-6539452296C1}" presName="Name19" presStyleLbl="parChTrans1D2" presStyleIdx="1" presStyleCnt="2"/>
      <dgm:spPr/>
      <dgm:t>
        <a:bodyPr/>
        <a:lstStyle/>
        <a:p>
          <a:endParaRPr lang="en-US"/>
        </a:p>
      </dgm:t>
    </dgm:pt>
    <dgm:pt modelId="{6F5145E8-BC80-4413-A36C-939CDDC12FE6}" type="pres">
      <dgm:prSet presAssocID="{7ED53E8A-9B0A-48D3-8C7D-EFE214056233}" presName="Name21" presStyleCnt="0"/>
      <dgm:spPr/>
    </dgm:pt>
    <dgm:pt modelId="{B02374EF-9C44-4036-9355-BFF563D440F3}" type="pres">
      <dgm:prSet presAssocID="{7ED53E8A-9B0A-48D3-8C7D-EFE214056233}" presName="level2Shape" presStyleLbl="node2" presStyleIdx="1" presStyleCnt="2"/>
      <dgm:spPr/>
      <dgm:t>
        <a:bodyPr/>
        <a:lstStyle/>
        <a:p>
          <a:endParaRPr lang="en-US"/>
        </a:p>
      </dgm:t>
    </dgm:pt>
    <dgm:pt modelId="{FE37525E-4B95-4F1A-84AD-7D82C20D163A}" type="pres">
      <dgm:prSet presAssocID="{7ED53E8A-9B0A-48D3-8C7D-EFE214056233}" presName="hierChild3" presStyleCnt="0"/>
      <dgm:spPr/>
    </dgm:pt>
    <dgm:pt modelId="{22C27792-1D21-4228-AAB1-5A1C2EB70DF7}" type="pres">
      <dgm:prSet presAssocID="{87AE700E-24CC-4FDE-886A-89896B3FDD4F}" presName="bgShapesFlow" presStyleCnt="0"/>
      <dgm:spPr/>
    </dgm:pt>
  </dgm:ptLst>
  <dgm:cxnLst>
    <dgm:cxn modelId="{122CCA47-1CD8-4C62-BDCD-77EA8B07E32A}" srcId="{5618570D-EC08-4E4D-A43E-2E0265F28BB4}" destId="{7ED53E8A-9B0A-48D3-8C7D-EFE214056233}" srcOrd="1" destOrd="0" parTransId="{98F2A91D-68B1-4AB0-96CE-6539452296C1}" sibTransId="{B047B681-AAD3-4842-8BD0-13B452FB844A}"/>
    <dgm:cxn modelId="{552962F0-8C96-47EB-80C7-400F39092EB8}" type="presOf" srcId="{EE9EB102-1C04-4F61-8A96-3427692512EB}" destId="{06F765DC-B773-454D-B947-C69AB62A0288}" srcOrd="0" destOrd="0" presId="urn:microsoft.com/office/officeart/2005/8/layout/hierarchy6"/>
    <dgm:cxn modelId="{28F4875C-CBCF-4E83-8209-DF49C4BD1286}" type="presOf" srcId="{D4CCFA97-8024-48E3-B964-685972C36C8F}" destId="{E8E47BE6-98E6-4D3A-A63A-94D3A5648B35}" srcOrd="0" destOrd="0" presId="urn:microsoft.com/office/officeart/2005/8/layout/hierarchy6"/>
    <dgm:cxn modelId="{9E7D7E77-86BB-47CA-8951-A3E43A78F0ED}" srcId="{5618570D-EC08-4E4D-A43E-2E0265F28BB4}" destId="{EE9EB102-1C04-4F61-8A96-3427692512EB}" srcOrd="0" destOrd="0" parTransId="{D4CCFA97-8024-48E3-B964-685972C36C8F}" sibTransId="{B8E196DB-5B63-44D4-A6B0-43A1F45AE84C}"/>
    <dgm:cxn modelId="{E1DEC422-B4DF-4BF0-9A49-88078D4C70E2}" srcId="{87AE700E-24CC-4FDE-886A-89896B3FDD4F}" destId="{5618570D-EC08-4E4D-A43E-2E0265F28BB4}" srcOrd="0" destOrd="0" parTransId="{2E909FB8-24C5-4F0F-9778-14DB54F25A7B}" sibTransId="{4720FDBA-5553-4376-A4B0-CC2DB99F28B9}"/>
    <dgm:cxn modelId="{6F86D8F7-514A-4C80-9FC5-16C4E9ED057F}" type="presOf" srcId="{7ED53E8A-9B0A-48D3-8C7D-EFE214056233}" destId="{B02374EF-9C44-4036-9355-BFF563D440F3}" srcOrd="0" destOrd="0" presId="urn:microsoft.com/office/officeart/2005/8/layout/hierarchy6"/>
    <dgm:cxn modelId="{8B3EC954-22D2-4DB2-8841-FBA3D71DC80B}" type="presOf" srcId="{98F2A91D-68B1-4AB0-96CE-6539452296C1}" destId="{8D191459-5BD2-4443-B272-4A25380F18CF}" srcOrd="0" destOrd="0" presId="urn:microsoft.com/office/officeart/2005/8/layout/hierarchy6"/>
    <dgm:cxn modelId="{CBD2C1FC-E24F-4B54-8F9D-FDE89E6DABEE}" type="presOf" srcId="{87AE700E-24CC-4FDE-886A-89896B3FDD4F}" destId="{C9087BCD-7414-4C1F-A033-DF0E643D4326}" srcOrd="0" destOrd="0" presId="urn:microsoft.com/office/officeart/2005/8/layout/hierarchy6"/>
    <dgm:cxn modelId="{55C37146-7F0E-4BB6-8E4B-E8141B4D23F6}" type="presOf" srcId="{5618570D-EC08-4E4D-A43E-2E0265F28BB4}" destId="{416B865E-C6EF-4A68-801C-0D1B7BE2A073}" srcOrd="0" destOrd="0" presId="urn:microsoft.com/office/officeart/2005/8/layout/hierarchy6"/>
    <dgm:cxn modelId="{2125F2AC-D739-46B1-B2C7-BE57449E79BB}" type="presParOf" srcId="{C9087BCD-7414-4C1F-A033-DF0E643D4326}" destId="{AB9131F5-67CB-4EE9-8786-06FFAAC901DA}" srcOrd="0" destOrd="0" presId="urn:microsoft.com/office/officeart/2005/8/layout/hierarchy6"/>
    <dgm:cxn modelId="{A2C8DB98-D9AC-4F50-A0F4-FBA7C9E67CE1}" type="presParOf" srcId="{AB9131F5-67CB-4EE9-8786-06FFAAC901DA}" destId="{8BBEF94D-6D39-45FA-8149-8B13B76B4565}" srcOrd="0" destOrd="0" presId="urn:microsoft.com/office/officeart/2005/8/layout/hierarchy6"/>
    <dgm:cxn modelId="{82685408-92D5-4D6B-9356-34D03D17FDCF}" type="presParOf" srcId="{8BBEF94D-6D39-45FA-8149-8B13B76B4565}" destId="{CE7A3541-EF65-47E6-9BFF-F182E9DCB03B}" srcOrd="0" destOrd="0" presId="urn:microsoft.com/office/officeart/2005/8/layout/hierarchy6"/>
    <dgm:cxn modelId="{60620E40-11F6-4291-A298-F9A39E33B07B}" type="presParOf" srcId="{CE7A3541-EF65-47E6-9BFF-F182E9DCB03B}" destId="{416B865E-C6EF-4A68-801C-0D1B7BE2A073}" srcOrd="0" destOrd="0" presId="urn:microsoft.com/office/officeart/2005/8/layout/hierarchy6"/>
    <dgm:cxn modelId="{A6A715D5-AC64-4D67-B5BB-1CFA0C364833}" type="presParOf" srcId="{CE7A3541-EF65-47E6-9BFF-F182E9DCB03B}" destId="{CAFE9C54-1B3F-4C30-AE39-9742B8E1234B}" srcOrd="1" destOrd="0" presId="urn:microsoft.com/office/officeart/2005/8/layout/hierarchy6"/>
    <dgm:cxn modelId="{4F919642-FBD5-4153-84C3-A097B5EF68E2}" type="presParOf" srcId="{CAFE9C54-1B3F-4C30-AE39-9742B8E1234B}" destId="{E8E47BE6-98E6-4D3A-A63A-94D3A5648B35}" srcOrd="0" destOrd="0" presId="urn:microsoft.com/office/officeart/2005/8/layout/hierarchy6"/>
    <dgm:cxn modelId="{4F78F963-405F-46C0-A41B-CC9AD975DE34}" type="presParOf" srcId="{CAFE9C54-1B3F-4C30-AE39-9742B8E1234B}" destId="{4EFEE143-6F2E-4740-8AD5-54B45738132A}" srcOrd="1" destOrd="0" presId="urn:microsoft.com/office/officeart/2005/8/layout/hierarchy6"/>
    <dgm:cxn modelId="{3184BB87-929E-4520-B0F0-B2C077F6DF47}" type="presParOf" srcId="{4EFEE143-6F2E-4740-8AD5-54B45738132A}" destId="{06F765DC-B773-454D-B947-C69AB62A0288}" srcOrd="0" destOrd="0" presId="urn:microsoft.com/office/officeart/2005/8/layout/hierarchy6"/>
    <dgm:cxn modelId="{677CFEC5-7E7E-4EB2-B28B-2CA017DB560C}" type="presParOf" srcId="{4EFEE143-6F2E-4740-8AD5-54B45738132A}" destId="{51F9A713-54C4-4250-BAEB-F84B7B7AD21E}" srcOrd="1" destOrd="0" presId="urn:microsoft.com/office/officeart/2005/8/layout/hierarchy6"/>
    <dgm:cxn modelId="{1BE671A8-AB62-4BBA-9C1A-B4900AA57A33}" type="presParOf" srcId="{CAFE9C54-1B3F-4C30-AE39-9742B8E1234B}" destId="{8D191459-5BD2-4443-B272-4A25380F18CF}" srcOrd="2" destOrd="0" presId="urn:microsoft.com/office/officeart/2005/8/layout/hierarchy6"/>
    <dgm:cxn modelId="{D0E1E9A4-E198-4CA8-8840-2D4C0557B502}" type="presParOf" srcId="{CAFE9C54-1B3F-4C30-AE39-9742B8E1234B}" destId="{6F5145E8-BC80-4413-A36C-939CDDC12FE6}" srcOrd="3" destOrd="0" presId="urn:microsoft.com/office/officeart/2005/8/layout/hierarchy6"/>
    <dgm:cxn modelId="{87325ECD-BD56-4156-8E8D-7DBA2C89C26B}" type="presParOf" srcId="{6F5145E8-BC80-4413-A36C-939CDDC12FE6}" destId="{B02374EF-9C44-4036-9355-BFF563D440F3}" srcOrd="0" destOrd="0" presId="urn:microsoft.com/office/officeart/2005/8/layout/hierarchy6"/>
    <dgm:cxn modelId="{F293C411-165A-4C0D-8724-C1E1273A0B79}" type="presParOf" srcId="{6F5145E8-BC80-4413-A36C-939CDDC12FE6}" destId="{FE37525E-4B95-4F1A-84AD-7D82C20D163A}" srcOrd="1" destOrd="0" presId="urn:microsoft.com/office/officeart/2005/8/layout/hierarchy6"/>
    <dgm:cxn modelId="{E402A437-1F58-4079-A891-9E23E86CEA11}" type="presParOf" srcId="{C9087BCD-7414-4C1F-A033-DF0E643D4326}" destId="{22C27792-1D21-4228-AAB1-5A1C2EB70DF7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45CA32E-4420-4D56-B8DE-9D38D83D5409}" type="doc">
      <dgm:prSet loTypeId="urn:microsoft.com/office/officeart/2009/3/layout/HorizontalOrganizationChart" loCatId="hierarchy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8485C-8D34-498B-A8DC-CF85BEE8AF47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أولا : الأقاليم المناخية الحارة </a:t>
          </a:r>
          <a:endParaRPr lang="en-US" sz="3600" b="1" dirty="0">
            <a:solidFill>
              <a:schemeClr val="tx1"/>
            </a:solidFill>
          </a:endParaRPr>
        </a:p>
      </dgm:t>
    </dgm:pt>
    <dgm:pt modelId="{53201EE2-857C-4BF2-8C82-2BCEF7F5F4F9}" type="parTrans" cxnId="{B743F16C-F138-4E9E-B659-FECA08C68CCB}">
      <dgm:prSet/>
      <dgm:spPr/>
      <dgm:t>
        <a:bodyPr/>
        <a:lstStyle/>
        <a:p>
          <a:endParaRPr lang="en-US"/>
        </a:p>
      </dgm:t>
    </dgm:pt>
    <dgm:pt modelId="{7BFDFFC4-4616-4A83-814C-7762BD2F2CF6}" type="sibTrans" cxnId="{B743F16C-F138-4E9E-B659-FECA08C68CCB}">
      <dgm:prSet/>
      <dgm:spPr/>
      <dgm:t>
        <a:bodyPr/>
        <a:lstStyle/>
        <a:p>
          <a:endParaRPr lang="en-US"/>
        </a:p>
      </dgm:t>
    </dgm:pt>
    <dgm:pt modelId="{34F68A07-8E93-43CC-B4E1-13836A9C89E0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الإقليم الاستوائى وشبه الاستوائى </a:t>
          </a:r>
          <a:endParaRPr lang="en-US" sz="3600" b="1" dirty="0">
            <a:solidFill>
              <a:schemeClr val="tx1"/>
            </a:solidFill>
          </a:endParaRPr>
        </a:p>
      </dgm:t>
    </dgm:pt>
    <dgm:pt modelId="{412E8F37-02C1-4169-947B-E39ADBE6B622}" type="parTrans" cxnId="{BF9462C1-5C9A-4A8C-BB6F-A59AA182062F}">
      <dgm:prSet/>
      <dgm:spPr/>
      <dgm:t>
        <a:bodyPr/>
        <a:lstStyle/>
        <a:p>
          <a:endParaRPr lang="en-US"/>
        </a:p>
      </dgm:t>
    </dgm:pt>
    <dgm:pt modelId="{D0768765-2106-4715-952A-B56388111CCA}" type="sibTrans" cxnId="{BF9462C1-5C9A-4A8C-BB6F-A59AA182062F}">
      <dgm:prSet/>
      <dgm:spPr/>
      <dgm:t>
        <a:bodyPr/>
        <a:lstStyle/>
        <a:p>
          <a:endParaRPr lang="en-US"/>
        </a:p>
      </dgm:t>
    </dgm:pt>
    <dgm:pt modelId="{C14AFB65-71C3-4209-A3BB-491566AEC1D3}">
      <dgm:prSet phldrT="[Text]" custT="1"/>
      <dgm:spPr/>
      <dgm:t>
        <a:bodyPr/>
        <a:lstStyle/>
        <a:p>
          <a:r>
            <a:rPr lang="ar-EG" sz="4000" b="1" dirty="0" smtClean="0">
              <a:solidFill>
                <a:schemeClr val="tx1"/>
              </a:solidFill>
            </a:rPr>
            <a:t>الإقليم الصحاروى </a:t>
          </a:r>
          <a:endParaRPr lang="en-US" sz="4000" b="1" dirty="0">
            <a:solidFill>
              <a:schemeClr val="tx1"/>
            </a:solidFill>
          </a:endParaRPr>
        </a:p>
      </dgm:t>
    </dgm:pt>
    <dgm:pt modelId="{8C35AB00-CBB2-43ED-80DC-E610C7629A9A}" type="parTrans" cxnId="{D416384D-F53C-4EB2-B393-65DEC1636F0E}">
      <dgm:prSet/>
      <dgm:spPr/>
      <dgm:t>
        <a:bodyPr/>
        <a:lstStyle/>
        <a:p>
          <a:endParaRPr lang="en-US"/>
        </a:p>
      </dgm:t>
    </dgm:pt>
    <dgm:pt modelId="{EFA9D3BB-92ED-4E9F-842D-7D4CFCAFF648}" type="sibTrans" cxnId="{D416384D-F53C-4EB2-B393-65DEC1636F0E}">
      <dgm:prSet/>
      <dgm:spPr/>
      <dgm:t>
        <a:bodyPr/>
        <a:lstStyle/>
        <a:p>
          <a:endParaRPr lang="en-US"/>
        </a:p>
      </dgm:t>
    </dgm:pt>
    <dgm:pt modelId="{A6D34805-E243-450E-AC71-15247ADF03A5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الإقليم الموسمى </a:t>
          </a:r>
          <a:endParaRPr lang="en-US" sz="3600" b="1" dirty="0">
            <a:solidFill>
              <a:schemeClr val="tx1"/>
            </a:solidFill>
          </a:endParaRPr>
        </a:p>
      </dgm:t>
    </dgm:pt>
    <dgm:pt modelId="{77AA3A7C-36CC-4271-A569-10659CF86C2C}" type="parTrans" cxnId="{6EA031BA-5F5B-4F6D-8F7F-523A808298A9}">
      <dgm:prSet/>
      <dgm:spPr/>
      <dgm:t>
        <a:bodyPr/>
        <a:lstStyle/>
        <a:p>
          <a:endParaRPr lang="en-US"/>
        </a:p>
      </dgm:t>
    </dgm:pt>
    <dgm:pt modelId="{4C01D7B6-6BED-4C04-8A0A-12985113F8F3}" type="sibTrans" cxnId="{6EA031BA-5F5B-4F6D-8F7F-523A808298A9}">
      <dgm:prSet/>
      <dgm:spPr/>
      <dgm:t>
        <a:bodyPr/>
        <a:lstStyle/>
        <a:p>
          <a:endParaRPr lang="en-US"/>
        </a:p>
      </dgm:t>
    </dgm:pt>
    <dgm:pt modelId="{B4A2FFD2-CFF3-497B-8E7B-B0E861A4FEAB}">
      <dgm:prSet phldrT="[Text]" custT="1"/>
      <dgm:spPr/>
      <dgm:t>
        <a:bodyPr/>
        <a:lstStyle/>
        <a:p>
          <a:r>
            <a:rPr lang="ar-EG" sz="3200" b="1" dirty="0" smtClean="0">
              <a:solidFill>
                <a:schemeClr val="tx1"/>
              </a:solidFill>
            </a:rPr>
            <a:t>الإقليم المدارى</a:t>
          </a:r>
          <a:endParaRPr lang="ar-EG" sz="3600" b="1" dirty="0" smtClean="0">
            <a:solidFill>
              <a:schemeClr val="tx1"/>
            </a:solidFill>
          </a:endParaRPr>
        </a:p>
        <a:p>
          <a:r>
            <a:rPr lang="ar-EG" sz="4000" b="1" dirty="0" smtClean="0">
              <a:solidFill>
                <a:schemeClr val="tx1"/>
              </a:solidFill>
            </a:rPr>
            <a:t> – إقليم السافانا - </a:t>
          </a:r>
          <a:endParaRPr lang="en-US" sz="4000" b="1" dirty="0">
            <a:solidFill>
              <a:schemeClr val="tx1"/>
            </a:solidFill>
          </a:endParaRPr>
        </a:p>
      </dgm:t>
    </dgm:pt>
    <dgm:pt modelId="{AAEB48AC-E4B2-43B8-AE59-9DAC4F83D549}" type="parTrans" cxnId="{4B645A73-0039-4172-86FB-BAF2A72B8009}">
      <dgm:prSet/>
      <dgm:spPr/>
      <dgm:t>
        <a:bodyPr/>
        <a:lstStyle/>
        <a:p>
          <a:endParaRPr lang="en-US"/>
        </a:p>
      </dgm:t>
    </dgm:pt>
    <dgm:pt modelId="{E4B8448D-E4E0-4B8E-A22D-1B79C679735B}" type="sibTrans" cxnId="{4B645A73-0039-4172-86FB-BAF2A72B8009}">
      <dgm:prSet/>
      <dgm:spPr/>
      <dgm:t>
        <a:bodyPr/>
        <a:lstStyle/>
        <a:p>
          <a:endParaRPr lang="en-US"/>
        </a:p>
      </dgm:t>
    </dgm:pt>
    <dgm:pt modelId="{783E002C-3B46-453B-8CC6-7FD6CF9988A1}" type="pres">
      <dgm:prSet presAssocID="{245CA32E-4420-4D56-B8DE-9D38D83D54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0E0FC96-8031-41BB-B992-78DF05BC8DF8}" type="pres">
      <dgm:prSet presAssocID="{1CE8485C-8D34-498B-A8DC-CF85BEE8AF47}" presName="hierRoot1" presStyleCnt="0">
        <dgm:presLayoutVars>
          <dgm:hierBranch val="init"/>
        </dgm:presLayoutVars>
      </dgm:prSet>
      <dgm:spPr/>
    </dgm:pt>
    <dgm:pt modelId="{338960DA-C6E1-4787-AD4D-CD22491E7BA9}" type="pres">
      <dgm:prSet presAssocID="{1CE8485C-8D34-498B-A8DC-CF85BEE8AF47}" presName="rootComposite1" presStyleCnt="0"/>
      <dgm:spPr/>
    </dgm:pt>
    <dgm:pt modelId="{E20A46AE-C194-4B5E-AFE4-49A59161A721}" type="pres">
      <dgm:prSet presAssocID="{1CE8485C-8D34-498B-A8DC-CF85BEE8AF4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CEAD10-E01B-44F2-80B9-196249E7973A}" type="pres">
      <dgm:prSet presAssocID="{1CE8485C-8D34-498B-A8DC-CF85BEE8AF4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8C05954-2676-49A9-B1D9-BB53D7735CDE}" type="pres">
      <dgm:prSet presAssocID="{1CE8485C-8D34-498B-A8DC-CF85BEE8AF47}" presName="hierChild2" presStyleCnt="0"/>
      <dgm:spPr/>
    </dgm:pt>
    <dgm:pt modelId="{7113F085-1AE8-4F67-A3C0-E3B1DEA4A73C}" type="pres">
      <dgm:prSet presAssocID="{412E8F37-02C1-4169-947B-E39ADBE6B622}" presName="Name64" presStyleLbl="parChTrans1D2" presStyleIdx="0" presStyleCnt="4"/>
      <dgm:spPr/>
      <dgm:t>
        <a:bodyPr/>
        <a:lstStyle/>
        <a:p>
          <a:endParaRPr lang="en-US"/>
        </a:p>
      </dgm:t>
    </dgm:pt>
    <dgm:pt modelId="{45AAA64A-0A5D-40E3-B416-D4503731C2DF}" type="pres">
      <dgm:prSet presAssocID="{34F68A07-8E93-43CC-B4E1-13836A9C89E0}" presName="hierRoot2" presStyleCnt="0">
        <dgm:presLayoutVars>
          <dgm:hierBranch val="init"/>
        </dgm:presLayoutVars>
      </dgm:prSet>
      <dgm:spPr/>
    </dgm:pt>
    <dgm:pt modelId="{A2CF3160-19BC-49D0-9CA6-2B410015D970}" type="pres">
      <dgm:prSet presAssocID="{34F68A07-8E93-43CC-B4E1-13836A9C89E0}" presName="rootComposite" presStyleCnt="0"/>
      <dgm:spPr/>
    </dgm:pt>
    <dgm:pt modelId="{B6D00FBC-D12B-4939-A7F3-7F1FCD64B9E5}" type="pres">
      <dgm:prSet presAssocID="{34F68A07-8E93-43CC-B4E1-13836A9C89E0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A7A22A-E8CC-4926-87D6-98D6EC4EFEC7}" type="pres">
      <dgm:prSet presAssocID="{34F68A07-8E93-43CC-B4E1-13836A9C89E0}" presName="rootConnector" presStyleLbl="node2" presStyleIdx="0" presStyleCnt="4"/>
      <dgm:spPr/>
      <dgm:t>
        <a:bodyPr/>
        <a:lstStyle/>
        <a:p>
          <a:endParaRPr lang="en-US"/>
        </a:p>
      </dgm:t>
    </dgm:pt>
    <dgm:pt modelId="{55B53AAC-A5AC-4E17-94CA-2393DAF64ACA}" type="pres">
      <dgm:prSet presAssocID="{34F68A07-8E93-43CC-B4E1-13836A9C89E0}" presName="hierChild4" presStyleCnt="0"/>
      <dgm:spPr/>
    </dgm:pt>
    <dgm:pt modelId="{55D11CBB-25C3-44CE-80BA-DB7F5D0C0286}" type="pres">
      <dgm:prSet presAssocID="{34F68A07-8E93-43CC-B4E1-13836A9C89E0}" presName="hierChild5" presStyleCnt="0"/>
      <dgm:spPr/>
    </dgm:pt>
    <dgm:pt modelId="{E00A4E71-7A2B-4150-AE0A-7DAF299D054B}" type="pres">
      <dgm:prSet presAssocID="{AAEB48AC-E4B2-43B8-AE59-9DAC4F83D549}" presName="Name64" presStyleLbl="parChTrans1D2" presStyleIdx="1" presStyleCnt="4"/>
      <dgm:spPr/>
      <dgm:t>
        <a:bodyPr/>
        <a:lstStyle/>
        <a:p>
          <a:endParaRPr lang="en-US"/>
        </a:p>
      </dgm:t>
    </dgm:pt>
    <dgm:pt modelId="{33A6D3AB-E800-4800-9345-E3D72081AB8B}" type="pres">
      <dgm:prSet presAssocID="{B4A2FFD2-CFF3-497B-8E7B-B0E861A4FEAB}" presName="hierRoot2" presStyleCnt="0">
        <dgm:presLayoutVars>
          <dgm:hierBranch val="init"/>
        </dgm:presLayoutVars>
      </dgm:prSet>
      <dgm:spPr/>
    </dgm:pt>
    <dgm:pt modelId="{43F93E6A-02DC-4A75-BA60-C6917DB9A628}" type="pres">
      <dgm:prSet presAssocID="{B4A2FFD2-CFF3-497B-8E7B-B0E861A4FEAB}" presName="rootComposite" presStyleCnt="0"/>
      <dgm:spPr/>
    </dgm:pt>
    <dgm:pt modelId="{79020140-668F-4B39-AEE1-776949A4772D}" type="pres">
      <dgm:prSet presAssocID="{B4A2FFD2-CFF3-497B-8E7B-B0E861A4FEAB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928F3F-5257-4380-A40F-3E4C26592BB2}" type="pres">
      <dgm:prSet presAssocID="{B4A2FFD2-CFF3-497B-8E7B-B0E861A4FEAB}" presName="rootConnector" presStyleLbl="node2" presStyleIdx="1" presStyleCnt="4"/>
      <dgm:spPr/>
      <dgm:t>
        <a:bodyPr/>
        <a:lstStyle/>
        <a:p>
          <a:endParaRPr lang="en-US"/>
        </a:p>
      </dgm:t>
    </dgm:pt>
    <dgm:pt modelId="{934687FE-232C-41A0-AA95-9D73D2FDBC00}" type="pres">
      <dgm:prSet presAssocID="{B4A2FFD2-CFF3-497B-8E7B-B0E861A4FEAB}" presName="hierChild4" presStyleCnt="0"/>
      <dgm:spPr/>
    </dgm:pt>
    <dgm:pt modelId="{1D170D2C-E67F-49A9-9FD9-D789563D5CD2}" type="pres">
      <dgm:prSet presAssocID="{B4A2FFD2-CFF3-497B-8E7B-B0E861A4FEAB}" presName="hierChild5" presStyleCnt="0"/>
      <dgm:spPr/>
    </dgm:pt>
    <dgm:pt modelId="{B939C4DB-8467-4879-8566-D57C12D5392E}" type="pres">
      <dgm:prSet presAssocID="{77AA3A7C-36CC-4271-A569-10659CF86C2C}" presName="Name64" presStyleLbl="parChTrans1D2" presStyleIdx="2" presStyleCnt="4"/>
      <dgm:spPr/>
      <dgm:t>
        <a:bodyPr/>
        <a:lstStyle/>
        <a:p>
          <a:endParaRPr lang="en-US"/>
        </a:p>
      </dgm:t>
    </dgm:pt>
    <dgm:pt modelId="{83C41E9A-C4EA-4B5B-8879-A70A8550BBF1}" type="pres">
      <dgm:prSet presAssocID="{A6D34805-E243-450E-AC71-15247ADF03A5}" presName="hierRoot2" presStyleCnt="0">
        <dgm:presLayoutVars>
          <dgm:hierBranch val="init"/>
        </dgm:presLayoutVars>
      </dgm:prSet>
      <dgm:spPr/>
    </dgm:pt>
    <dgm:pt modelId="{2D8B4889-CDE8-4AA3-B63D-0B0BD372ADB3}" type="pres">
      <dgm:prSet presAssocID="{A6D34805-E243-450E-AC71-15247ADF03A5}" presName="rootComposite" presStyleCnt="0"/>
      <dgm:spPr/>
    </dgm:pt>
    <dgm:pt modelId="{8E7AF3EF-1389-418B-8CC4-48F7E58C2D60}" type="pres">
      <dgm:prSet presAssocID="{A6D34805-E243-450E-AC71-15247ADF03A5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4C092C-1449-49F6-9E13-98D6036216E4}" type="pres">
      <dgm:prSet presAssocID="{A6D34805-E243-450E-AC71-15247ADF03A5}" presName="rootConnector" presStyleLbl="node2" presStyleIdx="2" presStyleCnt="4"/>
      <dgm:spPr/>
      <dgm:t>
        <a:bodyPr/>
        <a:lstStyle/>
        <a:p>
          <a:endParaRPr lang="en-US"/>
        </a:p>
      </dgm:t>
    </dgm:pt>
    <dgm:pt modelId="{3ADFBFF5-9E29-4E3C-9D49-64ADC87AD7A1}" type="pres">
      <dgm:prSet presAssocID="{A6D34805-E243-450E-AC71-15247ADF03A5}" presName="hierChild4" presStyleCnt="0"/>
      <dgm:spPr/>
    </dgm:pt>
    <dgm:pt modelId="{DBBAC551-DED4-493B-89A9-0DAF64722C59}" type="pres">
      <dgm:prSet presAssocID="{A6D34805-E243-450E-AC71-15247ADF03A5}" presName="hierChild5" presStyleCnt="0"/>
      <dgm:spPr/>
    </dgm:pt>
    <dgm:pt modelId="{C991FBC9-B7D4-4FD4-A922-D20E7D3C1DC7}" type="pres">
      <dgm:prSet presAssocID="{8C35AB00-CBB2-43ED-80DC-E610C7629A9A}" presName="Name64" presStyleLbl="parChTrans1D2" presStyleIdx="3" presStyleCnt="4"/>
      <dgm:spPr/>
      <dgm:t>
        <a:bodyPr/>
        <a:lstStyle/>
        <a:p>
          <a:endParaRPr lang="en-US"/>
        </a:p>
      </dgm:t>
    </dgm:pt>
    <dgm:pt modelId="{2EA48715-46A4-458A-B97E-A3B35935C200}" type="pres">
      <dgm:prSet presAssocID="{C14AFB65-71C3-4209-A3BB-491566AEC1D3}" presName="hierRoot2" presStyleCnt="0">
        <dgm:presLayoutVars>
          <dgm:hierBranch val="init"/>
        </dgm:presLayoutVars>
      </dgm:prSet>
      <dgm:spPr/>
    </dgm:pt>
    <dgm:pt modelId="{E28C8F29-6742-49BF-9962-13633963261F}" type="pres">
      <dgm:prSet presAssocID="{C14AFB65-71C3-4209-A3BB-491566AEC1D3}" presName="rootComposite" presStyleCnt="0"/>
      <dgm:spPr/>
    </dgm:pt>
    <dgm:pt modelId="{1AE8F74D-9254-415D-9A9B-EB1CFAD15AB4}" type="pres">
      <dgm:prSet presAssocID="{C14AFB65-71C3-4209-A3BB-491566AEC1D3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5F3587-8506-45E6-BD74-7A5151C763AD}" type="pres">
      <dgm:prSet presAssocID="{C14AFB65-71C3-4209-A3BB-491566AEC1D3}" presName="rootConnector" presStyleLbl="node2" presStyleIdx="3" presStyleCnt="4"/>
      <dgm:spPr/>
      <dgm:t>
        <a:bodyPr/>
        <a:lstStyle/>
        <a:p>
          <a:endParaRPr lang="en-US"/>
        </a:p>
      </dgm:t>
    </dgm:pt>
    <dgm:pt modelId="{38CC0D5D-F380-43E4-921C-86D9BE327F72}" type="pres">
      <dgm:prSet presAssocID="{C14AFB65-71C3-4209-A3BB-491566AEC1D3}" presName="hierChild4" presStyleCnt="0"/>
      <dgm:spPr/>
    </dgm:pt>
    <dgm:pt modelId="{F54F3338-F08B-4776-AA4D-FAC6D5E29385}" type="pres">
      <dgm:prSet presAssocID="{C14AFB65-71C3-4209-A3BB-491566AEC1D3}" presName="hierChild5" presStyleCnt="0"/>
      <dgm:spPr/>
    </dgm:pt>
    <dgm:pt modelId="{2BB18046-9050-4631-8590-DEAF0FD45EDC}" type="pres">
      <dgm:prSet presAssocID="{1CE8485C-8D34-498B-A8DC-CF85BEE8AF47}" presName="hierChild3" presStyleCnt="0"/>
      <dgm:spPr/>
    </dgm:pt>
  </dgm:ptLst>
  <dgm:cxnLst>
    <dgm:cxn modelId="{92816B86-1CC3-43A8-9EF6-FA659245DB7F}" type="presOf" srcId="{34F68A07-8E93-43CC-B4E1-13836A9C89E0}" destId="{B6D00FBC-D12B-4939-A7F3-7F1FCD64B9E5}" srcOrd="0" destOrd="0" presId="urn:microsoft.com/office/officeart/2009/3/layout/HorizontalOrganizationChart"/>
    <dgm:cxn modelId="{8145CC2B-9DA1-4523-B2E1-602AD9967A53}" type="presOf" srcId="{8C35AB00-CBB2-43ED-80DC-E610C7629A9A}" destId="{C991FBC9-B7D4-4FD4-A922-D20E7D3C1DC7}" srcOrd="0" destOrd="0" presId="urn:microsoft.com/office/officeart/2009/3/layout/HorizontalOrganizationChart"/>
    <dgm:cxn modelId="{C4204900-DE70-412D-8A29-81DB1927A5D1}" type="presOf" srcId="{A6D34805-E243-450E-AC71-15247ADF03A5}" destId="{564C092C-1449-49F6-9E13-98D6036216E4}" srcOrd="1" destOrd="0" presId="urn:microsoft.com/office/officeart/2009/3/layout/HorizontalOrganizationChart"/>
    <dgm:cxn modelId="{B743F16C-F138-4E9E-B659-FECA08C68CCB}" srcId="{245CA32E-4420-4D56-B8DE-9D38D83D5409}" destId="{1CE8485C-8D34-498B-A8DC-CF85BEE8AF47}" srcOrd="0" destOrd="0" parTransId="{53201EE2-857C-4BF2-8C82-2BCEF7F5F4F9}" sibTransId="{7BFDFFC4-4616-4A83-814C-7762BD2F2CF6}"/>
    <dgm:cxn modelId="{E316721B-7304-4847-A4DA-79F8BD19AE39}" type="presOf" srcId="{245CA32E-4420-4D56-B8DE-9D38D83D5409}" destId="{783E002C-3B46-453B-8CC6-7FD6CF9988A1}" srcOrd="0" destOrd="0" presId="urn:microsoft.com/office/officeart/2009/3/layout/HorizontalOrganizationChart"/>
    <dgm:cxn modelId="{4F6BFC2B-65F5-4DD4-AEB3-8502E38FC167}" type="presOf" srcId="{1CE8485C-8D34-498B-A8DC-CF85BEE8AF47}" destId="{E20A46AE-C194-4B5E-AFE4-49A59161A721}" srcOrd="0" destOrd="0" presId="urn:microsoft.com/office/officeart/2009/3/layout/HorizontalOrganizationChart"/>
    <dgm:cxn modelId="{E2F7857D-5880-4454-879A-6BF31007F566}" type="presOf" srcId="{77AA3A7C-36CC-4271-A569-10659CF86C2C}" destId="{B939C4DB-8467-4879-8566-D57C12D5392E}" srcOrd="0" destOrd="0" presId="urn:microsoft.com/office/officeart/2009/3/layout/HorizontalOrganizationChart"/>
    <dgm:cxn modelId="{96219829-6626-4DEC-98DB-EEF5342B580B}" type="presOf" srcId="{A6D34805-E243-450E-AC71-15247ADF03A5}" destId="{8E7AF3EF-1389-418B-8CC4-48F7E58C2D60}" srcOrd="0" destOrd="0" presId="urn:microsoft.com/office/officeart/2009/3/layout/HorizontalOrganizationChart"/>
    <dgm:cxn modelId="{82467A5C-90C0-4793-9EEC-C1D8B04CE777}" type="presOf" srcId="{34F68A07-8E93-43CC-B4E1-13836A9C89E0}" destId="{B1A7A22A-E8CC-4926-87D6-98D6EC4EFEC7}" srcOrd="1" destOrd="0" presId="urn:microsoft.com/office/officeart/2009/3/layout/HorizontalOrganizationChart"/>
    <dgm:cxn modelId="{8C054273-A9F4-4103-ABF2-74FA25AB8B5A}" type="presOf" srcId="{412E8F37-02C1-4169-947B-E39ADBE6B622}" destId="{7113F085-1AE8-4F67-A3C0-E3B1DEA4A73C}" srcOrd="0" destOrd="0" presId="urn:microsoft.com/office/officeart/2009/3/layout/HorizontalOrganizationChart"/>
    <dgm:cxn modelId="{BF44091A-80AD-4FA6-87C9-755EB639C1B1}" type="presOf" srcId="{C14AFB65-71C3-4209-A3BB-491566AEC1D3}" destId="{2B5F3587-8506-45E6-BD74-7A5151C763AD}" srcOrd="1" destOrd="0" presId="urn:microsoft.com/office/officeart/2009/3/layout/HorizontalOrganizationChart"/>
    <dgm:cxn modelId="{D416384D-F53C-4EB2-B393-65DEC1636F0E}" srcId="{1CE8485C-8D34-498B-A8DC-CF85BEE8AF47}" destId="{C14AFB65-71C3-4209-A3BB-491566AEC1D3}" srcOrd="3" destOrd="0" parTransId="{8C35AB00-CBB2-43ED-80DC-E610C7629A9A}" sibTransId="{EFA9D3BB-92ED-4E9F-842D-7D4CFCAFF648}"/>
    <dgm:cxn modelId="{BF9462C1-5C9A-4A8C-BB6F-A59AA182062F}" srcId="{1CE8485C-8D34-498B-A8DC-CF85BEE8AF47}" destId="{34F68A07-8E93-43CC-B4E1-13836A9C89E0}" srcOrd="0" destOrd="0" parTransId="{412E8F37-02C1-4169-947B-E39ADBE6B622}" sibTransId="{D0768765-2106-4715-952A-B56388111CCA}"/>
    <dgm:cxn modelId="{51ED822C-1713-411A-8240-B1D64820FC35}" type="presOf" srcId="{B4A2FFD2-CFF3-497B-8E7B-B0E861A4FEAB}" destId="{79020140-668F-4B39-AEE1-776949A4772D}" srcOrd="0" destOrd="0" presId="urn:microsoft.com/office/officeart/2009/3/layout/HorizontalOrganizationChart"/>
    <dgm:cxn modelId="{BF4213AD-D9FD-4916-AA01-CA40146F0D02}" type="presOf" srcId="{1CE8485C-8D34-498B-A8DC-CF85BEE8AF47}" destId="{59CEAD10-E01B-44F2-80B9-196249E7973A}" srcOrd="1" destOrd="0" presId="urn:microsoft.com/office/officeart/2009/3/layout/HorizontalOrganizationChart"/>
    <dgm:cxn modelId="{478DCFAF-2410-4A65-AF25-0F621CB163A0}" type="presOf" srcId="{B4A2FFD2-CFF3-497B-8E7B-B0E861A4FEAB}" destId="{E1928F3F-5257-4380-A40F-3E4C26592BB2}" srcOrd="1" destOrd="0" presId="urn:microsoft.com/office/officeart/2009/3/layout/HorizontalOrganizationChart"/>
    <dgm:cxn modelId="{4B645A73-0039-4172-86FB-BAF2A72B8009}" srcId="{1CE8485C-8D34-498B-A8DC-CF85BEE8AF47}" destId="{B4A2FFD2-CFF3-497B-8E7B-B0E861A4FEAB}" srcOrd="1" destOrd="0" parTransId="{AAEB48AC-E4B2-43B8-AE59-9DAC4F83D549}" sibTransId="{E4B8448D-E4E0-4B8E-A22D-1B79C679735B}"/>
    <dgm:cxn modelId="{6EA031BA-5F5B-4F6D-8F7F-523A808298A9}" srcId="{1CE8485C-8D34-498B-A8DC-CF85BEE8AF47}" destId="{A6D34805-E243-450E-AC71-15247ADF03A5}" srcOrd="2" destOrd="0" parTransId="{77AA3A7C-36CC-4271-A569-10659CF86C2C}" sibTransId="{4C01D7B6-6BED-4C04-8A0A-12985113F8F3}"/>
    <dgm:cxn modelId="{23EEEEAF-DCB8-417B-A0D3-3D1678853956}" type="presOf" srcId="{C14AFB65-71C3-4209-A3BB-491566AEC1D3}" destId="{1AE8F74D-9254-415D-9A9B-EB1CFAD15AB4}" srcOrd="0" destOrd="0" presId="urn:microsoft.com/office/officeart/2009/3/layout/HorizontalOrganizationChart"/>
    <dgm:cxn modelId="{56FA9C5A-D71D-4E28-A73E-93393F729CBF}" type="presOf" srcId="{AAEB48AC-E4B2-43B8-AE59-9DAC4F83D549}" destId="{E00A4E71-7A2B-4150-AE0A-7DAF299D054B}" srcOrd="0" destOrd="0" presId="urn:microsoft.com/office/officeart/2009/3/layout/HorizontalOrganizationChart"/>
    <dgm:cxn modelId="{F5028B57-E46E-49C0-860E-4A71564F06CF}" type="presParOf" srcId="{783E002C-3B46-453B-8CC6-7FD6CF9988A1}" destId="{70E0FC96-8031-41BB-B992-78DF05BC8DF8}" srcOrd="0" destOrd="0" presId="urn:microsoft.com/office/officeart/2009/3/layout/HorizontalOrganizationChart"/>
    <dgm:cxn modelId="{AA6EF68F-6FA3-4CF3-B612-2457DF457BDD}" type="presParOf" srcId="{70E0FC96-8031-41BB-B992-78DF05BC8DF8}" destId="{338960DA-C6E1-4787-AD4D-CD22491E7BA9}" srcOrd="0" destOrd="0" presId="urn:microsoft.com/office/officeart/2009/3/layout/HorizontalOrganizationChart"/>
    <dgm:cxn modelId="{283F0C01-F091-4231-94E7-FCFC0110AAC5}" type="presParOf" srcId="{338960DA-C6E1-4787-AD4D-CD22491E7BA9}" destId="{E20A46AE-C194-4B5E-AFE4-49A59161A721}" srcOrd="0" destOrd="0" presId="urn:microsoft.com/office/officeart/2009/3/layout/HorizontalOrganizationChart"/>
    <dgm:cxn modelId="{78A903EE-190F-46F7-A567-80C22A51ACE7}" type="presParOf" srcId="{338960DA-C6E1-4787-AD4D-CD22491E7BA9}" destId="{59CEAD10-E01B-44F2-80B9-196249E7973A}" srcOrd="1" destOrd="0" presId="urn:microsoft.com/office/officeart/2009/3/layout/HorizontalOrganizationChart"/>
    <dgm:cxn modelId="{FD043D00-1537-4793-A1C5-BD0B722E62CE}" type="presParOf" srcId="{70E0FC96-8031-41BB-B992-78DF05BC8DF8}" destId="{38C05954-2676-49A9-B1D9-BB53D7735CDE}" srcOrd="1" destOrd="0" presId="urn:microsoft.com/office/officeart/2009/3/layout/HorizontalOrganizationChart"/>
    <dgm:cxn modelId="{650E722A-B33D-4F17-A205-7DD4AC5A4119}" type="presParOf" srcId="{38C05954-2676-49A9-B1D9-BB53D7735CDE}" destId="{7113F085-1AE8-4F67-A3C0-E3B1DEA4A73C}" srcOrd="0" destOrd="0" presId="urn:microsoft.com/office/officeart/2009/3/layout/HorizontalOrganizationChart"/>
    <dgm:cxn modelId="{D36B0631-D9BC-4B8D-B13D-07A4B2F3F2DB}" type="presParOf" srcId="{38C05954-2676-49A9-B1D9-BB53D7735CDE}" destId="{45AAA64A-0A5D-40E3-B416-D4503731C2DF}" srcOrd="1" destOrd="0" presId="urn:microsoft.com/office/officeart/2009/3/layout/HorizontalOrganizationChart"/>
    <dgm:cxn modelId="{A5CFBBAE-BF64-4DEC-BCDC-E8A055A578B1}" type="presParOf" srcId="{45AAA64A-0A5D-40E3-B416-D4503731C2DF}" destId="{A2CF3160-19BC-49D0-9CA6-2B410015D970}" srcOrd="0" destOrd="0" presId="urn:microsoft.com/office/officeart/2009/3/layout/HorizontalOrganizationChart"/>
    <dgm:cxn modelId="{31D337D7-97BE-4C39-9E1A-2613FE34A395}" type="presParOf" srcId="{A2CF3160-19BC-49D0-9CA6-2B410015D970}" destId="{B6D00FBC-D12B-4939-A7F3-7F1FCD64B9E5}" srcOrd="0" destOrd="0" presId="urn:microsoft.com/office/officeart/2009/3/layout/HorizontalOrganizationChart"/>
    <dgm:cxn modelId="{97C9C25D-2F8B-4AB7-9BAE-71AA5B59EC6A}" type="presParOf" srcId="{A2CF3160-19BC-49D0-9CA6-2B410015D970}" destId="{B1A7A22A-E8CC-4926-87D6-98D6EC4EFEC7}" srcOrd="1" destOrd="0" presId="urn:microsoft.com/office/officeart/2009/3/layout/HorizontalOrganizationChart"/>
    <dgm:cxn modelId="{9A35B6A3-3ECC-4CA5-810F-44A969A47653}" type="presParOf" srcId="{45AAA64A-0A5D-40E3-B416-D4503731C2DF}" destId="{55B53AAC-A5AC-4E17-94CA-2393DAF64ACA}" srcOrd="1" destOrd="0" presId="urn:microsoft.com/office/officeart/2009/3/layout/HorizontalOrganizationChart"/>
    <dgm:cxn modelId="{EA124DF5-E131-471D-8278-6F670F5E4610}" type="presParOf" srcId="{45AAA64A-0A5D-40E3-B416-D4503731C2DF}" destId="{55D11CBB-25C3-44CE-80BA-DB7F5D0C0286}" srcOrd="2" destOrd="0" presId="urn:microsoft.com/office/officeart/2009/3/layout/HorizontalOrganizationChart"/>
    <dgm:cxn modelId="{E93379C5-8BA0-46D9-9CCD-A15343123D87}" type="presParOf" srcId="{38C05954-2676-49A9-B1D9-BB53D7735CDE}" destId="{E00A4E71-7A2B-4150-AE0A-7DAF299D054B}" srcOrd="2" destOrd="0" presId="urn:microsoft.com/office/officeart/2009/3/layout/HorizontalOrganizationChart"/>
    <dgm:cxn modelId="{01CB3419-8B3E-407F-A7BE-B2E43CBE9D93}" type="presParOf" srcId="{38C05954-2676-49A9-B1D9-BB53D7735CDE}" destId="{33A6D3AB-E800-4800-9345-E3D72081AB8B}" srcOrd="3" destOrd="0" presId="urn:microsoft.com/office/officeart/2009/3/layout/HorizontalOrganizationChart"/>
    <dgm:cxn modelId="{800A3C69-FB5A-4D35-A9A7-FD7DBA0E6931}" type="presParOf" srcId="{33A6D3AB-E800-4800-9345-E3D72081AB8B}" destId="{43F93E6A-02DC-4A75-BA60-C6917DB9A628}" srcOrd="0" destOrd="0" presId="urn:microsoft.com/office/officeart/2009/3/layout/HorizontalOrganizationChart"/>
    <dgm:cxn modelId="{24478740-88AE-400D-A1B1-30ED79C83716}" type="presParOf" srcId="{43F93E6A-02DC-4A75-BA60-C6917DB9A628}" destId="{79020140-668F-4B39-AEE1-776949A4772D}" srcOrd="0" destOrd="0" presId="urn:microsoft.com/office/officeart/2009/3/layout/HorizontalOrganizationChart"/>
    <dgm:cxn modelId="{20D57A6F-E5FB-4D01-A4AF-36FA9EB84663}" type="presParOf" srcId="{43F93E6A-02DC-4A75-BA60-C6917DB9A628}" destId="{E1928F3F-5257-4380-A40F-3E4C26592BB2}" srcOrd="1" destOrd="0" presId="urn:microsoft.com/office/officeart/2009/3/layout/HorizontalOrganizationChart"/>
    <dgm:cxn modelId="{E57BCE4A-052B-4D35-A0CF-FD73A00BC666}" type="presParOf" srcId="{33A6D3AB-E800-4800-9345-E3D72081AB8B}" destId="{934687FE-232C-41A0-AA95-9D73D2FDBC00}" srcOrd="1" destOrd="0" presId="urn:microsoft.com/office/officeart/2009/3/layout/HorizontalOrganizationChart"/>
    <dgm:cxn modelId="{FF57D7BA-2FFB-485F-9CCC-4254F182D600}" type="presParOf" srcId="{33A6D3AB-E800-4800-9345-E3D72081AB8B}" destId="{1D170D2C-E67F-49A9-9FD9-D789563D5CD2}" srcOrd="2" destOrd="0" presId="urn:microsoft.com/office/officeart/2009/3/layout/HorizontalOrganizationChart"/>
    <dgm:cxn modelId="{13E4B1C1-8E1D-4A2B-8135-4200BBD5F395}" type="presParOf" srcId="{38C05954-2676-49A9-B1D9-BB53D7735CDE}" destId="{B939C4DB-8467-4879-8566-D57C12D5392E}" srcOrd="4" destOrd="0" presId="urn:microsoft.com/office/officeart/2009/3/layout/HorizontalOrganizationChart"/>
    <dgm:cxn modelId="{66B554BD-CB04-4979-81E9-CA534328A351}" type="presParOf" srcId="{38C05954-2676-49A9-B1D9-BB53D7735CDE}" destId="{83C41E9A-C4EA-4B5B-8879-A70A8550BBF1}" srcOrd="5" destOrd="0" presId="urn:microsoft.com/office/officeart/2009/3/layout/HorizontalOrganizationChart"/>
    <dgm:cxn modelId="{E37DB09F-7C1B-438E-949E-B07E0E83BBC9}" type="presParOf" srcId="{83C41E9A-C4EA-4B5B-8879-A70A8550BBF1}" destId="{2D8B4889-CDE8-4AA3-B63D-0B0BD372ADB3}" srcOrd="0" destOrd="0" presId="urn:microsoft.com/office/officeart/2009/3/layout/HorizontalOrganizationChart"/>
    <dgm:cxn modelId="{FEEE536A-0C91-484C-80AB-B0EC0830E132}" type="presParOf" srcId="{2D8B4889-CDE8-4AA3-B63D-0B0BD372ADB3}" destId="{8E7AF3EF-1389-418B-8CC4-48F7E58C2D60}" srcOrd="0" destOrd="0" presId="urn:microsoft.com/office/officeart/2009/3/layout/HorizontalOrganizationChart"/>
    <dgm:cxn modelId="{7D80DA72-532C-4C12-A119-C639F93C21D3}" type="presParOf" srcId="{2D8B4889-CDE8-4AA3-B63D-0B0BD372ADB3}" destId="{564C092C-1449-49F6-9E13-98D6036216E4}" srcOrd="1" destOrd="0" presId="urn:microsoft.com/office/officeart/2009/3/layout/HorizontalOrganizationChart"/>
    <dgm:cxn modelId="{0F5CD91A-9883-45BF-B220-B1FA5DCB89DE}" type="presParOf" srcId="{83C41E9A-C4EA-4B5B-8879-A70A8550BBF1}" destId="{3ADFBFF5-9E29-4E3C-9D49-64ADC87AD7A1}" srcOrd="1" destOrd="0" presId="urn:microsoft.com/office/officeart/2009/3/layout/HorizontalOrganizationChart"/>
    <dgm:cxn modelId="{E6FA1FCB-D8E7-4083-BF44-BBEFCD10AFA7}" type="presParOf" srcId="{83C41E9A-C4EA-4B5B-8879-A70A8550BBF1}" destId="{DBBAC551-DED4-493B-89A9-0DAF64722C59}" srcOrd="2" destOrd="0" presId="urn:microsoft.com/office/officeart/2009/3/layout/HorizontalOrganizationChart"/>
    <dgm:cxn modelId="{504C465C-E6A5-4874-A96E-C76F45BB78EA}" type="presParOf" srcId="{38C05954-2676-49A9-B1D9-BB53D7735CDE}" destId="{C991FBC9-B7D4-4FD4-A922-D20E7D3C1DC7}" srcOrd="6" destOrd="0" presId="urn:microsoft.com/office/officeart/2009/3/layout/HorizontalOrganizationChart"/>
    <dgm:cxn modelId="{A81E4BF7-8322-461F-825D-9D6FB7131B27}" type="presParOf" srcId="{38C05954-2676-49A9-B1D9-BB53D7735CDE}" destId="{2EA48715-46A4-458A-B97E-A3B35935C200}" srcOrd="7" destOrd="0" presId="urn:microsoft.com/office/officeart/2009/3/layout/HorizontalOrganizationChart"/>
    <dgm:cxn modelId="{724E8347-92BA-4F1F-A5F2-1A5F3EB57D1E}" type="presParOf" srcId="{2EA48715-46A4-458A-B97E-A3B35935C200}" destId="{E28C8F29-6742-49BF-9962-13633963261F}" srcOrd="0" destOrd="0" presId="urn:microsoft.com/office/officeart/2009/3/layout/HorizontalOrganizationChart"/>
    <dgm:cxn modelId="{10027DD3-0CEA-42E2-A21D-B3AFCFFEAAC3}" type="presParOf" srcId="{E28C8F29-6742-49BF-9962-13633963261F}" destId="{1AE8F74D-9254-415D-9A9B-EB1CFAD15AB4}" srcOrd="0" destOrd="0" presId="urn:microsoft.com/office/officeart/2009/3/layout/HorizontalOrganizationChart"/>
    <dgm:cxn modelId="{0C54BAA0-77DF-4EE3-B0F4-0A4C3E219C02}" type="presParOf" srcId="{E28C8F29-6742-49BF-9962-13633963261F}" destId="{2B5F3587-8506-45E6-BD74-7A5151C763AD}" srcOrd="1" destOrd="0" presId="urn:microsoft.com/office/officeart/2009/3/layout/HorizontalOrganizationChart"/>
    <dgm:cxn modelId="{9889D7DB-22F8-4D10-9A21-F32A9E9266BD}" type="presParOf" srcId="{2EA48715-46A4-458A-B97E-A3B35935C200}" destId="{38CC0D5D-F380-43E4-921C-86D9BE327F72}" srcOrd="1" destOrd="0" presId="urn:microsoft.com/office/officeart/2009/3/layout/HorizontalOrganizationChart"/>
    <dgm:cxn modelId="{6CC7D04A-B556-4BE0-A37E-64EA7EFE0DCB}" type="presParOf" srcId="{2EA48715-46A4-458A-B97E-A3B35935C200}" destId="{F54F3338-F08B-4776-AA4D-FAC6D5E29385}" srcOrd="2" destOrd="0" presId="urn:microsoft.com/office/officeart/2009/3/layout/HorizontalOrganizationChart"/>
    <dgm:cxn modelId="{40AD78B0-0226-418C-BC53-B76DAA8B2364}" type="presParOf" srcId="{70E0FC96-8031-41BB-B992-78DF05BC8DF8}" destId="{2BB18046-9050-4631-8590-DEAF0FD45ED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C3BDF12-37E9-49D7-8D09-0C10FF6F0BBC}" type="doc">
      <dgm:prSet loTypeId="urn:microsoft.com/office/officeart/2005/8/layout/hierarchy4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BA60ABE-9296-42FC-94C8-7CB89A0EB4E9}">
      <dgm:prSet phldrT="[Text]" custT="1"/>
      <dgm:spPr/>
      <dgm:t>
        <a:bodyPr/>
        <a:lstStyle/>
        <a:p>
          <a:r>
            <a:rPr lang="ar-EG" sz="3200" b="1" dirty="0" smtClean="0">
              <a:solidFill>
                <a:schemeClr val="tx1"/>
              </a:solidFill>
            </a:rPr>
            <a:t>لوقوعه عند الدائرة الاستوائية </a:t>
          </a:r>
          <a:endParaRPr lang="en-US" sz="3200" b="1" dirty="0">
            <a:solidFill>
              <a:schemeClr val="tx1"/>
            </a:solidFill>
          </a:endParaRPr>
        </a:p>
      </dgm:t>
    </dgm:pt>
    <dgm:pt modelId="{C8631221-4E59-4F3D-9EE5-1842B1D71EA6}" type="parTrans" cxnId="{2AD7FB30-8B79-4990-B326-0C4AFC5D25CC}">
      <dgm:prSet/>
      <dgm:spPr/>
      <dgm:t>
        <a:bodyPr/>
        <a:lstStyle/>
        <a:p>
          <a:endParaRPr lang="en-US"/>
        </a:p>
      </dgm:t>
    </dgm:pt>
    <dgm:pt modelId="{2B14C0BA-78E9-43DC-AC5B-DD631D454B81}" type="sibTrans" cxnId="{2AD7FB30-8B79-4990-B326-0C4AFC5D25CC}">
      <dgm:prSet/>
      <dgm:spPr/>
      <dgm:t>
        <a:bodyPr/>
        <a:lstStyle/>
        <a:p>
          <a:endParaRPr lang="en-US"/>
        </a:p>
      </dgm:t>
    </dgm:pt>
    <dgm:pt modelId="{056406F5-E25F-43E5-AF20-65FD6F414093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يتميز بإرتفاع درجة الحرارة والرطوبة والأمطار الغزيرة طوال العام .</a:t>
          </a:r>
          <a:endParaRPr lang="en-US" sz="3600" b="1" dirty="0">
            <a:solidFill>
              <a:schemeClr val="tx1"/>
            </a:solidFill>
          </a:endParaRPr>
        </a:p>
      </dgm:t>
    </dgm:pt>
    <dgm:pt modelId="{1933E734-B66B-4CBE-8159-92AD361E26D5}" type="parTrans" cxnId="{7ECBFBB7-D53C-4481-87ED-98E5B6515D77}">
      <dgm:prSet/>
      <dgm:spPr/>
      <dgm:t>
        <a:bodyPr/>
        <a:lstStyle/>
        <a:p>
          <a:endParaRPr lang="en-US"/>
        </a:p>
      </dgm:t>
    </dgm:pt>
    <dgm:pt modelId="{F3315738-F230-405E-90D9-8555234A8BA0}" type="sibTrans" cxnId="{7ECBFBB7-D53C-4481-87ED-98E5B6515D77}">
      <dgm:prSet/>
      <dgm:spPr/>
      <dgm:t>
        <a:bodyPr/>
        <a:lstStyle/>
        <a:p>
          <a:endParaRPr lang="en-US"/>
        </a:p>
      </dgm:t>
    </dgm:pt>
    <dgm:pt modelId="{EBD02E76-29A3-45BC-B33F-748E054D91A8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يمتد هذا الإقليم بين دائرتى عرض 10</a:t>
          </a:r>
          <a:r>
            <a:rPr lang="ar-EG" sz="3600" b="1" dirty="0" smtClean="0">
              <a:solidFill>
                <a:schemeClr val="tx1"/>
              </a:solidFill>
              <a:latin typeface="Vivaldi" panose="03020602050506090804" pitchFamily="66" charset="0"/>
            </a:rPr>
            <a:t>° شمالا و10° جنوبا .</a:t>
          </a:r>
          <a:endParaRPr lang="en-US" sz="3600" b="1" dirty="0">
            <a:solidFill>
              <a:schemeClr val="tx1"/>
            </a:solidFill>
          </a:endParaRPr>
        </a:p>
      </dgm:t>
    </dgm:pt>
    <dgm:pt modelId="{1D29C799-781B-4B03-B857-B4DBC83BA0F2}" type="parTrans" cxnId="{8BBC31B5-8C4A-4F20-9775-2D4344451BA7}">
      <dgm:prSet/>
      <dgm:spPr/>
      <dgm:t>
        <a:bodyPr/>
        <a:lstStyle/>
        <a:p>
          <a:endParaRPr lang="en-US"/>
        </a:p>
      </dgm:t>
    </dgm:pt>
    <dgm:pt modelId="{CD8BDA3E-73FA-4E35-841C-A622EDA1CCBE}" type="sibTrans" cxnId="{8BBC31B5-8C4A-4F20-9775-2D4344451BA7}">
      <dgm:prSet/>
      <dgm:spPr/>
      <dgm:t>
        <a:bodyPr/>
        <a:lstStyle/>
        <a:p>
          <a:endParaRPr lang="en-US"/>
        </a:p>
      </dgm:t>
    </dgm:pt>
    <dgm:pt modelId="{384B699E-7789-4840-9B6A-65319DA3DB54}" type="pres">
      <dgm:prSet presAssocID="{6C3BDF12-37E9-49D7-8D09-0C10FF6F0BB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F986556-CB3F-408E-B5EA-5F637A31C668}" type="pres">
      <dgm:prSet presAssocID="{8BA60ABE-9296-42FC-94C8-7CB89A0EB4E9}" presName="vertOne" presStyleCnt="0"/>
      <dgm:spPr/>
    </dgm:pt>
    <dgm:pt modelId="{376C5AB4-562B-4AB0-AB15-246A5985AC3D}" type="pres">
      <dgm:prSet presAssocID="{8BA60ABE-9296-42FC-94C8-7CB89A0EB4E9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2170F4-8606-4C03-B484-EBCBE7F42FCD}" type="pres">
      <dgm:prSet presAssocID="{8BA60ABE-9296-42FC-94C8-7CB89A0EB4E9}" presName="horzOne" presStyleCnt="0"/>
      <dgm:spPr/>
    </dgm:pt>
    <dgm:pt modelId="{10E6206E-F81C-4E3A-BDC0-3726A76FD145}" type="pres">
      <dgm:prSet presAssocID="{2B14C0BA-78E9-43DC-AC5B-DD631D454B81}" presName="sibSpaceOne" presStyleCnt="0"/>
      <dgm:spPr/>
    </dgm:pt>
    <dgm:pt modelId="{26212EA0-F3F1-4E7A-872D-66BEBC747AA5}" type="pres">
      <dgm:prSet presAssocID="{056406F5-E25F-43E5-AF20-65FD6F414093}" presName="vertOne" presStyleCnt="0"/>
      <dgm:spPr/>
    </dgm:pt>
    <dgm:pt modelId="{CE93F946-C9FE-4BC9-95C8-8785661FD6B1}" type="pres">
      <dgm:prSet presAssocID="{056406F5-E25F-43E5-AF20-65FD6F414093}" presName="txOne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10F1C0-878A-417F-B396-B20BEA3F83EB}" type="pres">
      <dgm:prSet presAssocID="{056406F5-E25F-43E5-AF20-65FD6F414093}" presName="horzOne" presStyleCnt="0"/>
      <dgm:spPr/>
    </dgm:pt>
    <dgm:pt modelId="{F2980ADC-3F1D-433A-A26C-A0AC4477FFF6}" type="pres">
      <dgm:prSet presAssocID="{F3315738-F230-405E-90D9-8555234A8BA0}" presName="sibSpaceOne" presStyleCnt="0"/>
      <dgm:spPr/>
    </dgm:pt>
    <dgm:pt modelId="{F1B556EC-A021-49DF-AE02-5803A9D2746E}" type="pres">
      <dgm:prSet presAssocID="{EBD02E76-29A3-45BC-B33F-748E054D91A8}" presName="vertOne" presStyleCnt="0"/>
      <dgm:spPr/>
    </dgm:pt>
    <dgm:pt modelId="{638B5992-EBA3-4D86-B173-0C4BF3C7A4B7}" type="pres">
      <dgm:prSet presAssocID="{EBD02E76-29A3-45BC-B33F-748E054D91A8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B68AB3-FC49-4F72-B10B-26BE791AF3EF}" type="pres">
      <dgm:prSet presAssocID="{EBD02E76-29A3-45BC-B33F-748E054D91A8}" presName="horzOne" presStyleCnt="0"/>
      <dgm:spPr/>
    </dgm:pt>
  </dgm:ptLst>
  <dgm:cxnLst>
    <dgm:cxn modelId="{7ECBFBB7-D53C-4481-87ED-98E5B6515D77}" srcId="{6C3BDF12-37E9-49D7-8D09-0C10FF6F0BBC}" destId="{056406F5-E25F-43E5-AF20-65FD6F414093}" srcOrd="1" destOrd="0" parTransId="{1933E734-B66B-4CBE-8159-92AD361E26D5}" sibTransId="{F3315738-F230-405E-90D9-8555234A8BA0}"/>
    <dgm:cxn modelId="{AB2C703C-C7F1-4745-B432-2FD6EBCE5E32}" type="presOf" srcId="{8BA60ABE-9296-42FC-94C8-7CB89A0EB4E9}" destId="{376C5AB4-562B-4AB0-AB15-246A5985AC3D}" srcOrd="0" destOrd="0" presId="urn:microsoft.com/office/officeart/2005/8/layout/hierarchy4"/>
    <dgm:cxn modelId="{8BBC31B5-8C4A-4F20-9775-2D4344451BA7}" srcId="{6C3BDF12-37E9-49D7-8D09-0C10FF6F0BBC}" destId="{EBD02E76-29A3-45BC-B33F-748E054D91A8}" srcOrd="2" destOrd="0" parTransId="{1D29C799-781B-4B03-B857-B4DBC83BA0F2}" sibTransId="{CD8BDA3E-73FA-4E35-841C-A622EDA1CCBE}"/>
    <dgm:cxn modelId="{2AD7FB30-8B79-4990-B326-0C4AFC5D25CC}" srcId="{6C3BDF12-37E9-49D7-8D09-0C10FF6F0BBC}" destId="{8BA60ABE-9296-42FC-94C8-7CB89A0EB4E9}" srcOrd="0" destOrd="0" parTransId="{C8631221-4E59-4F3D-9EE5-1842B1D71EA6}" sibTransId="{2B14C0BA-78E9-43DC-AC5B-DD631D454B81}"/>
    <dgm:cxn modelId="{1512BAF0-6FAE-4605-A2B4-3ED0F45728EA}" type="presOf" srcId="{6C3BDF12-37E9-49D7-8D09-0C10FF6F0BBC}" destId="{384B699E-7789-4840-9B6A-65319DA3DB54}" srcOrd="0" destOrd="0" presId="urn:microsoft.com/office/officeart/2005/8/layout/hierarchy4"/>
    <dgm:cxn modelId="{2DE1BEB0-6AA9-441B-81D2-7B4F7807C933}" type="presOf" srcId="{EBD02E76-29A3-45BC-B33F-748E054D91A8}" destId="{638B5992-EBA3-4D86-B173-0C4BF3C7A4B7}" srcOrd="0" destOrd="0" presId="urn:microsoft.com/office/officeart/2005/8/layout/hierarchy4"/>
    <dgm:cxn modelId="{7673A984-0905-450C-A36C-B8EDA9EFC7FC}" type="presOf" srcId="{056406F5-E25F-43E5-AF20-65FD6F414093}" destId="{CE93F946-C9FE-4BC9-95C8-8785661FD6B1}" srcOrd="0" destOrd="0" presId="urn:microsoft.com/office/officeart/2005/8/layout/hierarchy4"/>
    <dgm:cxn modelId="{A49FCD6F-5299-414D-935B-530E52D9B1CC}" type="presParOf" srcId="{384B699E-7789-4840-9B6A-65319DA3DB54}" destId="{7F986556-CB3F-408E-B5EA-5F637A31C668}" srcOrd="0" destOrd="0" presId="urn:microsoft.com/office/officeart/2005/8/layout/hierarchy4"/>
    <dgm:cxn modelId="{A1A856D7-D358-4E13-A83C-54FCF413C66B}" type="presParOf" srcId="{7F986556-CB3F-408E-B5EA-5F637A31C668}" destId="{376C5AB4-562B-4AB0-AB15-246A5985AC3D}" srcOrd="0" destOrd="0" presId="urn:microsoft.com/office/officeart/2005/8/layout/hierarchy4"/>
    <dgm:cxn modelId="{6B10F35D-DF62-4F17-A9D2-E522DEF2074B}" type="presParOf" srcId="{7F986556-CB3F-408E-B5EA-5F637A31C668}" destId="{2A2170F4-8606-4C03-B484-EBCBE7F42FCD}" srcOrd="1" destOrd="0" presId="urn:microsoft.com/office/officeart/2005/8/layout/hierarchy4"/>
    <dgm:cxn modelId="{C7F9DC55-FD04-4BCD-A23D-D7FEBB2BD560}" type="presParOf" srcId="{384B699E-7789-4840-9B6A-65319DA3DB54}" destId="{10E6206E-F81C-4E3A-BDC0-3726A76FD145}" srcOrd="1" destOrd="0" presId="urn:microsoft.com/office/officeart/2005/8/layout/hierarchy4"/>
    <dgm:cxn modelId="{459D08DE-53A0-4B99-A76D-13C1793637F5}" type="presParOf" srcId="{384B699E-7789-4840-9B6A-65319DA3DB54}" destId="{26212EA0-F3F1-4E7A-872D-66BEBC747AA5}" srcOrd="2" destOrd="0" presId="urn:microsoft.com/office/officeart/2005/8/layout/hierarchy4"/>
    <dgm:cxn modelId="{7BEC6997-531A-4A82-ACC6-689532C308F6}" type="presParOf" srcId="{26212EA0-F3F1-4E7A-872D-66BEBC747AA5}" destId="{CE93F946-C9FE-4BC9-95C8-8785661FD6B1}" srcOrd="0" destOrd="0" presId="urn:microsoft.com/office/officeart/2005/8/layout/hierarchy4"/>
    <dgm:cxn modelId="{60D103B8-35C3-4436-9C32-8C0C81425322}" type="presParOf" srcId="{26212EA0-F3F1-4E7A-872D-66BEBC747AA5}" destId="{5210F1C0-878A-417F-B396-B20BEA3F83EB}" srcOrd="1" destOrd="0" presId="urn:microsoft.com/office/officeart/2005/8/layout/hierarchy4"/>
    <dgm:cxn modelId="{AAD234BF-0CD6-4BCB-AF42-5C9225C4530E}" type="presParOf" srcId="{384B699E-7789-4840-9B6A-65319DA3DB54}" destId="{F2980ADC-3F1D-433A-A26C-A0AC4477FFF6}" srcOrd="3" destOrd="0" presId="urn:microsoft.com/office/officeart/2005/8/layout/hierarchy4"/>
    <dgm:cxn modelId="{03E32EB1-55DB-4F84-9EAA-17F06FE18542}" type="presParOf" srcId="{384B699E-7789-4840-9B6A-65319DA3DB54}" destId="{F1B556EC-A021-49DF-AE02-5803A9D2746E}" srcOrd="4" destOrd="0" presId="urn:microsoft.com/office/officeart/2005/8/layout/hierarchy4"/>
    <dgm:cxn modelId="{B5FCF305-22F4-45B2-B274-1EEFE086DB3A}" type="presParOf" srcId="{F1B556EC-A021-49DF-AE02-5803A9D2746E}" destId="{638B5992-EBA3-4D86-B173-0C4BF3C7A4B7}" srcOrd="0" destOrd="0" presId="urn:microsoft.com/office/officeart/2005/8/layout/hierarchy4"/>
    <dgm:cxn modelId="{333BBB65-321F-4B82-9FA7-F9A03AF42147}" type="presParOf" srcId="{F1B556EC-A021-49DF-AE02-5803A9D2746E}" destId="{CBB68AB3-FC49-4F72-B10B-26BE791AF3E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3BDF12-37E9-49D7-8D09-0C10FF6F0BBC}" type="doc">
      <dgm:prSet loTypeId="urn:microsoft.com/office/officeart/2005/8/layout/hierarchy4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56406F5-E25F-43E5-AF20-65FD6F414093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ويتميز</a:t>
          </a:r>
          <a:r>
            <a:rPr lang="ar-EG" sz="3600" b="1" baseline="0" dirty="0" smtClean="0">
              <a:solidFill>
                <a:schemeClr val="tx1"/>
              </a:solidFill>
            </a:rPr>
            <a:t> بإرتفاع درجة حرارته طوال العام , ويسقط المطر خلال فصل الصيف وتقل كميات المطر كلما بعدنا عن دائرة الاستواء.</a:t>
          </a:r>
          <a:endParaRPr lang="en-US" sz="3600" b="1" dirty="0">
            <a:solidFill>
              <a:schemeClr val="tx1"/>
            </a:solidFill>
          </a:endParaRPr>
        </a:p>
      </dgm:t>
    </dgm:pt>
    <dgm:pt modelId="{1933E734-B66B-4CBE-8159-92AD361E26D5}" type="parTrans" cxnId="{7ECBFBB7-D53C-4481-87ED-98E5B6515D77}">
      <dgm:prSet/>
      <dgm:spPr/>
      <dgm:t>
        <a:bodyPr/>
        <a:lstStyle/>
        <a:p>
          <a:endParaRPr lang="en-US"/>
        </a:p>
      </dgm:t>
    </dgm:pt>
    <dgm:pt modelId="{F3315738-F230-405E-90D9-8555234A8BA0}" type="sibTrans" cxnId="{7ECBFBB7-D53C-4481-87ED-98E5B6515D77}">
      <dgm:prSet/>
      <dgm:spPr/>
      <dgm:t>
        <a:bodyPr/>
        <a:lstStyle/>
        <a:p>
          <a:endParaRPr lang="en-US"/>
        </a:p>
      </dgm:t>
    </dgm:pt>
    <dgm:pt modelId="{EBD02E76-29A3-45BC-B33F-748E054D91A8}">
      <dgm:prSet phldrT="[Text]" custT="1"/>
      <dgm:spPr/>
      <dgm:t>
        <a:bodyPr/>
        <a:lstStyle/>
        <a:p>
          <a:r>
            <a:rPr lang="ar-EG" sz="3200" b="1" dirty="0" smtClean="0">
              <a:solidFill>
                <a:schemeClr val="tx1"/>
              </a:solidFill>
            </a:rPr>
            <a:t>يمتد هذا الإقليم بين دائرتى عرض 10</a:t>
          </a:r>
          <a:r>
            <a:rPr lang="ar-EG" sz="3200" b="1" dirty="0" smtClean="0">
              <a:solidFill>
                <a:schemeClr val="tx1"/>
              </a:solidFill>
              <a:latin typeface="Vivaldi" panose="03020602050506090804" pitchFamily="66" charset="0"/>
            </a:rPr>
            <a:t>°و18° شمالا وجنوب دائرة الاستواء .</a:t>
          </a:r>
          <a:endParaRPr lang="en-US" sz="3200" b="1" dirty="0">
            <a:solidFill>
              <a:schemeClr val="tx1"/>
            </a:solidFill>
          </a:endParaRPr>
        </a:p>
      </dgm:t>
    </dgm:pt>
    <dgm:pt modelId="{1D29C799-781B-4B03-B857-B4DBC83BA0F2}" type="parTrans" cxnId="{8BBC31B5-8C4A-4F20-9775-2D4344451BA7}">
      <dgm:prSet/>
      <dgm:spPr/>
      <dgm:t>
        <a:bodyPr/>
        <a:lstStyle/>
        <a:p>
          <a:endParaRPr lang="en-US"/>
        </a:p>
      </dgm:t>
    </dgm:pt>
    <dgm:pt modelId="{CD8BDA3E-73FA-4E35-841C-A622EDA1CCBE}" type="sibTrans" cxnId="{8BBC31B5-8C4A-4F20-9775-2D4344451BA7}">
      <dgm:prSet/>
      <dgm:spPr/>
      <dgm:t>
        <a:bodyPr/>
        <a:lstStyle/>
        <a:p>
          <a:endParaRPr lang="en-US"/>
        </a:p>
      </dgm:t>
    </dgm:pt>
    <dgm:pt modelId="{384B699E-7789-4840-9B6A-65319DA3DB54}" type="pres">
      <dgm:prSet presAssocID="{6C3BDF12-37E9-49D7-8D09-0C10FF6F0BB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212EA0-F3F1-4E7A-872D-66BEBC747AA5}" type="pres">
      <dgm:prSet presAssocID="{056406F5-E25F-43E5-AF20-65FD6F414093}" presName="vertOne" presStyleCnt="0"/>
      <dgm:spPr/>
    </dgm:pt>
    <dgm:pt modelId="{CE93F946-C9FE-4BC9-95C8-8785661FD6B1}" type="pres">
      <dgm:prSet presAssocID="{056406F5-E25F-43E5-AF20-65FD6F414093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10F1C0-878A-417F-B396-B20BEA3F83EB}" type="pres">
      <dgm:prSet presAssocID="{056406F5-E25F-43E5-AF20-65FD6F414093}" presName="horzOne" presStyleCnt="0"/>
      <dgm:spPr/>
    </dgm:pt>
    <dgm:pt modelId="{F2980ADC-3F1D-433A-A26C-A0AC4477FFF6}" type="pres">
      <dgm:prSet presAssocID="{F3315738-F230-405E-90D9-8555234A8BA0}" presName="sibSpaceOne" presStyleCnt="0"/>
      <dgm:spPr/>
    </dgm:pt>
    <dgm:pt modelId="{F1B556EC-A021-49DF-AE02-5803A9D2746E}" type="pres">
      <dgm:prSet presAssocID="{EBD02E76-29A3-45BC-B33F-748E054D91A8}" presName="vertOne" presStyleCnt="0"/>
      <dgm:spPr/>
    </dgm:pt>
    <dgm:pt modelId="{638B5992-EBA3-4D86-B173-0C4BF3C7A4B7}" type="pres">
      <dgm:prSet presAssocID="{EBD02E76-29A3-45BC-B33F-748E054D91A8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B68AB3-FC49-4F72-B10B-26BE791AF3EF}" type="pres">
      <dgm:prSet presAssocID="{EBD02E76-29A3-45BC-B33F-748E054D91A8}" presName="horzOne" presStyleCnt="0"/>
      <dgm:spPr/>
    </dgm:pt>
  </dgm:ptLst>
  <dgm:cxnLst>
    <dgm:cxn modelId="{7673A984-0905-450C-A36C-B8EDA9EFC7FC}" type="presOf" srcId="{056406F5-E25F-43E5-AF20-65FD6F414093}" destId="{CE93F946-C9FE-4BC9-95C8-8785661FD6B1}" srcOrd="0" destOrd="0" presId="urn:microsoft.com/office/officeart/2005/8/layout/hierarchy4"/>
    <dgm:cxn modelId="{2DE1BEB0-6AA9-441B-81D2-7B4F7807C933}" type="presOf" srcId="{EBD02E76-29A3-45BC-B33F-748E054D91A8}" destId="{638B5992-EBA3-4D86-B173-0C4BF3C7A4B7}" srcOrd="0" destOrd="0" presId="urn:microsoft.com/office/officeart/2005/8/layout/hierarchy4"/>
    <dgm:cxn modelId="{8BBC31B5-8C4A-4F20-9775-2D4344451BA7}" srcId="{6C3BDF12-37E9-49D7-8D09-0C10FF6F0BBC}" destId="{EBD02E76-29A3-45BC-B33F-748E054D91A8}" srcOrd="1" destOrd="0" parTransId="{1D29C799-781B-4B03-B857-B4DBC83BA0F2}" sibTransId="{CD8BDA3E-73FA-4E35-841C-A622EDA1CCBE}"/>
    <dgm:cxn modelId="{7ECBFBB7-D53C-4481-87ED-98E5B6515D77}" srcId="{6C3BDF12-37E9-49D7-8D09-0C10FF6F0BBC}" destId="{056406F5-E25F-43E5-AF20-65FD6F414093}" srcOrd="0" destOrd="0" parTransId="{1933E734-B66B-4CBE-8159-92AD361E26D5}" sibTransId="{F3315738-F230-405E-90D9-8555234A8BA0}"/>
    <dgm:cxn modelId="{1512BAF0-6FAE-4605-A2B4-3ED0F45728EA}" type="presOf" srcId="{6C3BDF12-37E9-49D7-8D09-0C10FF6F0BBC}" destId="{384B699E-7789-4840-9B6A-65319DA3DB54}" srcOrd="0" destOrd="0" presId="urn:microsoft.com/office/officeart/2005/8/layout/hierarchy4"/>
    <dgm:cxn modelId="{459D08DE-53A0-4B99-A76D-13C1793637F5}" type="presParOf" srcId="{384B699E-7789-4840-9B6A-65319DA3DB54}" destId="{26212EA0-F3F1-4E7A-872D-66BEBC747AA5}" srcOrd="0" destOrd="0" presId="urn:microsoft.com/office/officeart/2005/8/layout/hierarchy4"/>
    <dgm:cxn modelId="{7BEC6997-531A-4A82-ACC6-689532C308F6}" type="presParOf" srcId="{26212EA0-F3F1-4E7A-872D-66BEBC747AA5}" destId="{CE93F946-C9FE-4BC9-95C8-8785661FD6B1}" srcOrd="0" destOrd="0" presId="urn:microsoft.com/office/officeart/2005/8/layout/hierarchy4"/>
    <dgm:cxn modelId="{60D103B8-35C3-4436-9C32-8C0C81425322}" type="presParOf" srcId="{26212EA0-F3F1-4E7A-872D-66BEBC747AA5}" destId="{5210F1C0-878A-417F-B396-B20BEA3F83EB}" srcOrd="1" destOrd="0" presId="urn:microsoft.com/office/officeart/2005/8/layout/hierarchy4"/>
    <dgm:cxn modelId="{AAD234BF-0CD6-4BCB-AF42-5C9225C4530E}" type="presParOf" srcId="{384B699E-7789-4840-9B6A-65319DA3DB54}" destId="{F2980ADC-3F1D-433A-A26C-A0AC4477FFF6}" srcOrd="1" destOrd="0" presId="urn:microsoft.com/office/officeart/2005/8/layout/hierarchy4"/>
    <dgm:cxn modelId="{03E32EB1-55DB-4F84-9EAA-17F06FE18542}" type="presParOf" srcId="{384B699E-7789-4840-9B6A-65319DA3DB54}" destId="{F1B556EC-A021-49DF-AE02-5803A9D2746E}" srcOrd="2" destOrd="0" presId="urn:microsoft.com/office/officeart/2005/8/layout/hierarchy4"/>
    <dgm:cxn modelId="{B5FCF305-22F4-45B2-B274-1EEFE086DB3A}" type="presParOf" srcId="{F1B556EC-A021-49DF-AE02-5803A9D2746E}" destId="{638B5992-EBA3-4D86-B173-0C4BF3C7A4B7}" srcOrd="0" destOrd="0" presId="urn:microsoft.com/office/officeart/2005/8/layout/hierarchy4"/>
    <dgm:cxn modelId="{333BBB65-321F-4B82-9FA7-F9A03AF42147}" type="presParOf" srcId="{F1B556EC-A021-49DF-AE02-5803A9D2746E}" destId="{CBB68AB3-FC49-4F72-B10B-26BE791AF3E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3BDF12-37E9-49D7-8D09-0C10FF6F0BBC}" type="doc">
      <dgm:prSet loTypeId="urn:microsoft.com/office/officeart/2005/8/layout/hierarchy4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56406F5-E25F-43E5-AF20-65FD6F414093}">
      <dgm:prSet phldrT="[Text]" custT="1"/>
      <dgm:spPr/>
      <dgm:t>
        <a:bodyPr/>
        <a:lstStyle/>
        <a:p>
          <a:r>
            <a:rPr lang="ar-EG" sz="3600" b="1" dirty="0" smtClean="0">
              <a:solidFill>
                <a:schemeClr val="tx1"/>
              </a:solidFill>
            </a:rPr>
            <a:t>ويتميز بصيف حار ممطر رطب وشتاء بارد .</a:t>
          </a:r>
          <a:endParaRPr lang="en-US" sz="3600" b="1" dirty="0">
            <a:solidFill>
              <a:schemeClr val="tx1"/>
            </a:solidFill>
          </a:endParaRPr>
        </a:p>
      </dgm:t>
    </dgm:pt>
    <dgm:pt modelId="{1933E734-B66B-4CBE-8159-92AD361E26D5}" type="parTrans" cxnId="{7ECBFBB7-D53C-4481-87ED-98E5B6515D77}">
      <dgm:prSet/>
      <dgm:spPr/>
      <dgm:t>
        <a:bodyPr/>
        <a:lstStyle/>
        <a:p>
          <a:endParaRPr lang="en-US"/>
        </a:p>
      </dgm:t>
    </dgm:pt>
    <dgm:pt modelId="{F3315738-F230-405E-90D9-8555234A8BA0}" type="sibTrans" cxnId="{7ECBFBB7-D53C-4481-87ED-98E5B6515D77}">
      <dgm:prSet/>
      <dgm:spPr/>
      <dgm:t>
        <a:bodyPr/>
        <a:lstStyle/>
        <a:p>
          <a:endParaRPr lang="en-US"/>
        </a:p>
      </dgm:t>
    </dgm:pt>
    <dgm:pt modelId="{EBD02E76-29A3-45BC-B33F-748E054D91A8}">
      <dgm:prSet phldrT="[Text]" custT="1"/>
      <dgm:spPr/>
      <dgm:t>
        <a:bodyPr/>
        <a:lstStyle/>
        <a:p>
          <a:r>
            <a:rPr lang="ar-EG" sz="3200" b="1" dirty="0" smtClean="0">
              <a:solidFill>
                <a:schemeClr val="tx1"/>
              </a:solidFill>
            </a:rPr>
            <a:t>يمتد هذا الإقليم فى جنوب شرق أسيا </a:t>
          </a:r>
          <a:r>
            <a:rPr lang="ar-EG" sz="3200" b="1" dirty="0" smtClean="0">
              <a:solidFill>
                <a:schemeClr val="tx1"/>
              </a:solidFill>
              <a:latin typeface="Vivaldi" panose="03020602050506090804" pitchFamily="66" charset="0"/>
            </a:rPr>
            <a:t>.</a:t>
          </a:r>
          <a:endParaRPr lang="en-US" sz="3200" b="1" dirty="0">
            <a:solidFill>
              <a:schemeClr val="tx1"/>
            </a:solidFill>
          </a:endParaRPr>
        </a:p>
      </dgm:t>
    </dgm:pt>
    <dgm:pt modelId="{1D29C799-781B-4B03-B857-B4DBC83BA0F2}" type="parTrans" cxnId="{8BBC31B5-8C4A-4F20-9775-2D4344451BA7}">
      <dgm:prSet/>
      <dgm:spPr/>
      <dgm:t>
        <a:bodyPr/>
        <a:lstStyle/>
        <a:p>
          <a:endParaRPr lang="en-US"/>
        </a:p>
      </dgm:t>
    </dgm:pt>
    <dgm:pt modelId="{CD8BDA3E-73FA-4E35-841C-A622EDA1CCBE}" type="sibTrans" cxnId="{8BBC31B5-8C4A-4F20-9775-2D4344451BA7}">
      <dgm:prSet/>
      <dgm:spPr/>
      <dgm:t>
        <a:bodyPr/>
        <a:lstStyle/>
        <a:p>
          <a:endParaRPr lang="en-US"/>
        </a:p>
      </dgm:t>
    </dgm:pt>
    <dgm:pt modelId="{384B699E-7789-4840-9B6A-65319DA3DB54}" type="pres">
      <dgm:prSet presAssocID="{6C3BDF12-37E9-49D7-8D09-0C10FF6F0BB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212EA0-F3F1-4E7A-872D-66BEBC747AA5}" type="pres">
      <dgm:prSet presAssocID="{056406F5-E25F-43E5-AF20-65FD6F414093}" presName="vertOne" presStyleCnt="0"/>
      <dgm:spPr/>
    </dgm:pt>
    <dgm:pt modelId="{CE93F946-C9FE-4BC9-95C8-8785661FD6B1}" type="pres">
      <dgm:prSet presAssocID="{056406F5-E25F-43E5-AF20-65FD6F414093}" presName="txOn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10F1C0-878A-417F-B396-B20BEA3F83EB}" type="pres">
      <dgm:prSet presAssocID="{056406F5-E25F-43E5-AF20-65FD6F414093}" presName="horzOne" presStyleCnt="0"/>
      <dgm:spPr/>
    </dgm:pt>
    <dgm:pt modelId="{F2980ADC-3F1D-433A-A26C-A0AC4477FFF6}" type="pres">
      <dgm:prSet presAssocID="{F3315738-F230-405E-90D9-8555234A8BA0}" presName="sibSpaceOne" presStyleCnt="0"/>
      <dgm:spPr/>
    </dgm:pt>
    <dgm:pt modelId="{F1B556EC-A021-49DF-AE02-5803A9D2746E}" type="pres">
      <dgm:prSet presAssocID="{EBD02E76-29A3-45BC-B33F-748E054D91A8}" presName="vertOne" presStyleCnt="0"/>
      <dgm:spPr/>
    </dgm:pt>
    <dgm:pt modelId="{638B5992-EBA3-4D86-B173-0C4BF3C7A4B7}" type="pres">
      <dgm:prSet presAssocID="{EBD02E76-29A3-45BC-B33F-748E054D91A8}" presName="txOn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B68AB3-FC49-4F72-B10B-26BE791AF3EF}" type="pres">
      <dgm:prSet presAssocID="{EBD02E76-29A3-45BC-B33F-748E054D91A8}" presName="horzOne" presStyleCnt="0"/>
      <dgm:spPr/>
    </dgm:pt>
  </dgm:ptLst>
  <dgm:cxnLst>
    <dgm:cxn modelId="{7673A984-0905-450C-A36C-B8EDA9EFC7FC}" type="presOf" srcId="{056406F5-E25F-43E5-AF20-65FD6F414093}" destId="{CE93F946-C9FE-4BC9-95C8-8785661FD6B1}" srcOrd="0" destOrd="0" presId="urn:microsoft.com/office/officeart/2005/8/layout/hierarchy4"/>
    <dgm:cxn modelId="{2DE1BEB0-6AA9-441B-81D2-7B4F7807C933}" type="presOf" srcId="{EBD02E76-29A3-45BC-B33F-748E054D91A8}" destId="{638B5992-EBA3-4D86-B173-0C4BF3C7A4B7}" srcOrd="0" destOrd="0" presId="urn:microsoft.com/office/officeart/2005/8/layout/hierarchy4"/>
    <dgm:cxn modelId="{8BBC31B5-8C4A-4F20-9775-2D4344451BA7}" srcId="{6C3BDF12-37E9-49D7-8D09-0C10FF6F0BBC}" destId="{EBD02E76-29A3-45BC-B33F-748E054D91A8}" srcOrd="1" destOrd="0" parTransId="{1D29C799-781B-4B03-B857-B4DBC83BA0F2}" sibTransId="{CD8BDA3E-73FA-4E35-841C-A622EDA1CCBE}"/>
    <dgm:cxn modelId="{7ECBFBB7-D53C-4481-87ED-98E5B6515D77}" srcId="{6C3BDF12-37E9-49D7-8D09-0C10FF6F0BBC}" destId="{056406F5-E25F-43E5-AF20-65FD6F414093}" srcOrd="0" destOrd="0" parTransId="{1933E734-B66B-4CBE-8159-92AD361E26D5}" sibTransId="{F3315738-F230-405E-90D9-8555234A8BA0}"/>
    <dgm:cxn modelId="{1512BAF0-6FAE-4605-A2B4-3ED0F45728EA}" type="presOf" srcId="{6C3BDF12-37E9-49D7-8D09-0C10FF6F0BBC}" destId="{384B699E-7789-4840-9B6A-65319DA3DB54}" srcOrd="0" destOrd="0" presId="urn:microsoft.com/office/officeart/2005/8/layout/hierarchy4"/>
    <dgm:cxn modelId="{459D08DE-53A0-4B99-A76D-13C1793637F5}" type="presParOf" srcId="{384B699E-7789-4840-9B6A-65319DA3DB54}" destId="{26212EA0-F3F1-4E7A-872D-66BEBC747AA5}" srcOrd="0" destOrd="0" presId="urn:microsoft.com/office/officeart/2005/8/layout/hierarchy4"/>
    <dgm:cxn modelId="{7BEC6997-531A-4A82-ACC6-689532C308F6}" type="presParOf" srcId="{26212EA0-F3F1-4E7A-872D-66BEBC747AA5}" destId="{CE93F946-C9FE-4BC9-95C8-8785661FD6B1}" srcOrd="0" destOrd="0" presId="urn:microsoft.com/office/officeart/2005/8/layout/hierarchy4"/>
    <dgm:cxn modelId="{60D103B8-35C3-4436-9C32-8C0C81425322}" type="presParOf" srcId="{26212EA0-F3F1-4E7A-872D-66BEBC747AA5}" destId="{5210F1C0-878A-417F-B396-B20BEA3F83EB}" srcOrd="1" destOrd="0" presId="urn:microsoft.com/office/officeart/2005/8/layout/hierarchy4"/>
    <dgm:cxn modelId="{AAD234BF-0CD6-4BCB-AF42-5C9225C4530E}" type="presParOf" srcId="{384B699E-7789-4840-9B6A-65319DA3DB54}" destId="{F2980ADC-3F1D-433A-A26C-A0AC4477FFF6}" srcOrd="1" destOrd="0" presId="urn:microsoft.com/office/officeart/2005/8/layout/hierarchy4"/>
    <dgm:cxn modelId="{03E32EB1-55DB-4F84-9EAA-17F06FE18542}" type="presParOf" srcId="{384B699E-7789-4840-9B6A-65319DA3DB54}" destId="{F1B556EC-A021-49DF-AE02-5803A9D2746E}" srcOrd="2" destOrd="0" presId="urn:microsoft.com/office/officeart/2005/8/layout/hierarchy4"/>
    <dgm:cxn modelId="{B5FCF305-22F4-45B2-B274-1EEFE086DB3A}" type="presParOf" srcId="{F1B556EC-A021-49DF-AE02-5803A9D2746E}" destId="{638B5992-EBA3-4D86-B173-0C4BF3C7A4B7}" srcOrd="0" destOrd="0" presId="urn:microsoft.com/office/officeart/2005/8/layout/hierarchy4"/>
    <dgm:cxn modelId="{333BBB65-321F-4B82-9FA7-F9A03AF42147}" type="presParOf" srcId="{F1B556EC-A021-49DF-AE02-5803A9D2746E}" destId="{CBB68AB3-FC49-4F72-B10B-26BE791AF3E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06116B4-F394-42FC-B321-256DA724D5B2}" type="doc">
      <dgm:prSet loTypeId="urn:microsoft.com/office/officeart/2005/8/layout/architecture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81527B7C-2411-45D6-8287-82CDB935BCA7}">
      <dgm:prSet phldrT="[Text]"/>
      <dgm:spPr/>
      <dgm:t>
        <a:bodyPr/>
        <a:lstStyle/>
        <a:p>
          <a:r>
            <a:rPr lang="ar-EG" b="1" dirty="0" smtClean="0">
              <a:solidFill>
                <a:schemeClr val="tx1"/>
              </a:solidFill>
            </a:rPr>
            <a:t>والأمطار فى هذا الإقليم نادرة وتكاد تنعدم .</a:t>
          </a:r>
          <a:endParaRPr lang="en-US" b="1" dirty="0">
            <a:solidFill>
              <a:schemeClr val="tx1"/>
            </a:solidFill>
          </a:endParaRPr>
        </a:p>
      </dgm:t>
    </dgm:pt>
    <dgm:pt modelId="{17A3A8FF-BAD2-4506-A033-7C6348232A63}" type="parTrans" cxnId="{8E4FA3FF-2EC4-4D66-8942-237131E3720E}">
      <dgm:prSet/>
      <dgm:spPr/>
      <dgm:t>
        <a:bodyPr/>
        <a:lstStyle/>
        <a:p>
          <a:endParaRPr lang="en-US"/>
        </a:p>
      </dgm:t>
    </dgm:pt>
    <dgm:pt modelId="{58103B97-4017-4F7A-8AA6-D34D8F680DDD}" type="sibTrans" cxnId="{8E4FA3FF-2EC4-4D66-8942-237131E3720E}">
      <dgm:prSet/>
      <dgm:spPr/>
      <dgm:t>
        <a:bodyPr/>
        <a:lstStyle/>
        <a:p>
          <a:endParaRPr lang="en-US"/>
        </a:p>
      </dgm:t>
    </dgm:pt>
    <dgm:pt modelId="{9F440FDE-97CB-45B1-9DC3-B757A4CE6C15}">
      <dgm:prSet phldrT="[Text]" custT="1"/>
      <dgm:spPr/>
      <dgm:t>
        <a:bodyPr/>
        <a:lstStyle/>
        <a:p>
          <a:r>
            <a:rPr lang="ar-EG" sz="3200" b="1" dirty="0" smtClean="0">
              <a:solidFill>
                <a:schemeClr val="tx1"/>
              </a:solidFill>
            </a:rPr>
            <a:t>لأن المدى الحرارى اليومى والسنوى كبير .</a:t>
          </a:r>
          <a:endParaRPr lang="en-US" sz="3200" b="1" dirty="0">
            <a:solidFill>
              <a:schemeClr val="tx1"/>
            </a:solidFill>
          </a:endParaRPr>
        </a:p>
      </dgm:t>
    </dgm:pt>
    <dgm:pt modelId="{042E3A72-92E3-49AD-96E0-D11C856BF7BE}" type="parTrans" cxnId="{73EC65F0-431B-4C11-8E73-4BE2DFCD4050}">
      <dgm:prSet/>
      <dgm:spPr/>
      <dgm:t>
        <a:bodyPr/>
        <a:lstStyle/>
        <a:p>
          <a:endParaRPr lang="en-US"/>
        </a:p>
      </dgm:t>
    </dgm:pt>
    <dgm:pt modelId="{AEBBFF3A-CE6B-4E04-A061-F29FD4A29DCB}" type="sibTrans" cxnId="{73EC65F0-431B-4C11-8E73-4BE2DFCD4050}">
      <dgm:prSet/>
      <dgm:spPr/>
      <dgm:t>
        <a:bodyPr/>
        <a:lstStyle/>
        <a:p>
          <a:endParaRPr lang="en-US"/>
        </a:p>
      </dgm:t>
    </dgm:pt>
    <dgm:pt modelId="{5BF3286A-BC1C-4D9B-8380-6470DAA0E002}">
      <dgm:prSet phldrT="[Text]" custT="1"/>
      <dgm:spPr/>
      <dgm:t>
        <a:bodyPr/>
        <a:lstStyle/>
        <a:p>
          <a:r>
            <a:rPr lang="ar-EG" sz="3200" b="1" dirty="0" smtClean="0">
              <a:solidFill>
                <a:schemeClr val="tx1"/>
              </a:solidFill>
            </a:rPr>
            <a:t>ويتميز بالحرارة المرتفعة جدا نهارا والبرودة الشديدة فى ليالى الشتاء .</a:t>
          </a:r>
          <a:endParaRPr lang="en-US" sz="3200" b="1" dirty="0">
            <a:solidFill>
              <a:schemeClr val="tx1"/>
            </a:solidFill>
          </a:endParaRPr>
        </a:p>
      </dgm:t>
    </dgm:pt>
    <dgm:pt modelId="{87E14B5F-B695-4D3C-B259-4779D9B68852}" type="parTrans" cxnId="{0F236A11-2874-4676-B2C8-E5AA372DA5E8}">
      <dgm:prSet/>
      <dgm:spPr/>
      <dgm:t>
        <a:bodyPr/>
        <a:lstStyle/>
        <a:p>
          <a:endParaRPr lang="en-US"/>
        </a:p>
      </dgm:t>
    </dgm:pt>
    <dgm:pt modelId="{D1114C91-6BB0-4D55-B53D-1235D3959D8F}" type="sibTrans" cxnId="{0F236A11-2874-4676-B2C8-E5AA372DA5E8}">
      <dgm:prSet/>
      <dgm:spPr/>
      <dgm:t>
        <a:bodyPr/>
        <a:lstStyle/>
        <a:p>
          <a:endParaRPr lang="en-US"/>
        </a:p>
      </dgm:t>
    </dgm:pt>
    <dgm:pt modelId="{66FB1A85-91D9-4597-BAFD-FCC5F7811BFE}">
      <dgm:prSet phldrT="[Text]"/>
      <dgm:spPr/>
      <dgm:t>
        <a:bodyPr/>
        <a:lstStyle/>
        <a:p>
          <a:r>
            <a:rPr lang="ar-EG" b="1" dirty="0" smtClean="0">
              <a:solidFill>
                <a:schemeClr val="tx1"/>
              </a:solidFill>
            </a:rPr>
            <a:t>يمتد هذا الإقليم بين دائرتى عرض 18</a:t>
          </a:r>
          <a:r>
            <a:rPr lang="ar-EG" b="1" dirty="0" smtClean="0">
              <a:solidFill>
                <a:schemeClr val="tx1"/>
              </a:solidFill>
              <a:latin typeface="Vivaldi" panose="03020602050506090804" pitchFamily="66" charset="0"/>
            </a:rPr>
            <a:t>°-30°شمالا وجنوبا غرب القارات .</a:t>
          </a:r>
          <a:endParaRPr lang="en-US" b="1" dirty="0">
            <a:solidFill>
              <a:schemeClr val="tx1"/>
            </a:solidFill>
          </a:endParaRPr>
        </a:p>
      </dgm:t>
    </dgm:pt>
    <dgm:pt modelId="{35878CFE-1925-42CA-B780-EDBC204A881B}" type="parTrans" cxnId="{DDE8EA23-E0CF-41CB-A1C0-1B58849F77AD}">
      <dgm:prSet/>
      <dgm:spPr/>
      <dgm:t>
        <a:bodyPr/>
        <a:lstStyle/>
        <a:p>
          <a:endParaRPr lang="en-US"/>
        </a:p>
      </dgm:t>
    </dgm:pt>
    <dgm:pt modelId="{32C1AD78-DC34-4487-9152-DA7D20DBCADB}" type="sibTrans" cxnId="{DDE8EA23-E0CF-41CB-A1C0-1B58849F77AD}">
      <dgm:prSet/>
      <dgm:spPr/>
      <dgm:t>
        <a:bodyPr/>
        <a:lstStyle/>
        <a:p>
          <a:endParaRPr lang="en-US"/>
        </a:p>
      </dgm:t>
    </dgm:pt>
    <dgm:pt modelId="{674A9ADC-110C-4F3A-B7BC-7AD838B9ADE0}" type="pres">
      <dgm:prSet presAssocID="{806116B4-F394-42FC-B321-256DA724D5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AE81E89-7ED7-4591-81A2-8C96A5F52C7E}" type="pres">
      <dgm:prSet presAssocID="{81527B7C-2411-45D6-8287-82CDB935BCA7}" presName="vertOne" presStyleCnt="0"/>
      <dgm:spPr/>
    </dgm:pt>
    <dgm:pt modelId="{F8791DBC-DC5F-4F7A-89D0-2610AC02E6EF}" type="pres">
      <dgm:prSet presAssocID="{81527B7C-2411-45D6-8287-82CDB935BCA7}" presName="txOne" presStyleLbl="node0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3A9E11-2C8B-404A-B101-F183382A639A}" type="pres">
      <dgm:prSet presAssocID="{81527B7C-2411-45D6-8287-82CDB935BCA7}" presName="horzOne" presStyleCnt="0"/>
      <dgm:spPr/>
    </dgm:pt>
    <dgm:pt modelId="{9D01B949-B762-43B2-85FD-E51FD68AC958}" type="pres">
      <dgm:prSet presAssocID="{58103B97-4017-4F7A-8AA6-D34D8F680DDD}" presName="sibSpaceOne" presStyleCnt="0"/>
      <dgm:spPr/>
    </dgm:pt>
    <dgm:pt modelId="{B837A10A-4528-4129-96F0-5F54BC4AB5DB}" type="pres">
      <dgm:prSet presAssocID="{9F440FDE-97CB-45B1-9DC3-B757A4CE6C15}" presName="vertOne" presStyleCnt="0"/>
      <dgm:spPr/>
    </dgm:pt>
    <dgm:pt modelId="{B91D5C4D-0EDD-434C-8A9E-D69B0F654893}" type="pres">
      <dgm:prSet presAssocID="{9F440FDE-97CB-45B1-9DC3-B757A4CE6C15}" presName="txOne" presStyleLbl="node0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800196-B14C-4079-B676-DE99F29CDA32}" type="pres">
      <dgm:prSet presAssocID="{9F440FDE-97CB-45B1-9DC3-B757A4CE6C15}" presName="horzOne" presStyleCnt="0"/>
      <dgm:spPr/>
    </dgm:pt>
    <dgm:pt modelId="{D335F183-C6C4-4D29-9635-E34B8E37422D}" type="pres">
      <dgm:prSet presAssocID="{AEBBFF3A-CE6B-4E04-A061-F29FD4A29DCB}" presName="sibSpaceOne" presStyleCnt="0"/>
      <dgm:spPr/>
    </dgm:pt>
    <dgm:pt modelId="{23751B01-A5A8-410B-9C60-73420AAAEAC7}" type="pres">
      <dgm:prSet presAssocID="{5BF3286A-BC1C-4D9B-8380-6470DAA0E002}" presName="vertOne" presStyleCnt="0"/>
      <dgm:spPr/>
    </dgm:pt>
    <dgm:pt modelId="{81A20FB7-FCAA-438A-8238-FD4971124618}" type="pres">
      <dgm:prSet presAssocID="{5BF3286A-BC1C-4D9B-8380-6470DAA0E002}" presName="txOne" presStyleLbl="node0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6365EC-D530-470B-A890-E4D16321D8A8}" type="pres">
      <dgm:prSet presAssocID="{5BF3286A-BC1C-4D9B-8380-6470DAA0E002}" presName="horzOne" presStyleCnt="0"/>
      <dgm:spPr/>
    </dgm:pt>
    <dgm:pt modelId="{A3AAF87C-A455-456F-8328-D0BEC2CD3C1D}" type="pres">
      <dgm:prSet presAssocID="{D1114C91-6BB0-4D55-B53D-1235D3959D8F}" presName="sibSpaceOne" presStyleCnt="0"/>
      <dgm:spPr/>
    </dgm:pt>
    <dgm:pt modelId="{ED356890-2F07-4EAB-8DEA-44300795B412}" type="pres">
      <dgm:prSet presAssocID="{66FB1A85-91D9-4597-BAFD-FCC5F7811BFE}" presName="vertOne" presStyleCnt="0"/>
      <dgm:spPr/>
    </dgm:pt>
    <dgm:pt modelId="{DDD7305F-E665-43F9-B781-FC800F330F2D}" type="pres">
      <dgm:prSet presAssocID="{66FB1A85-91D9-4597-BAFD-FCC5F7811BFE}" presName="txOne" presStyleLbl="node0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F10C9B-945C-45EB-A844-77AAFC53594F}" type="pres">
      <dgm:prSet presAssocID="{66FB1A85-91D9-4597-BAFD-FCC5F7811BFE}" presName="horzOne" presStyleCnt="0"/>
      <dgm:spPr/>
    </dgm:pt>
  </dgm:ptLst>
  <dgm:cxnLst>
    <dgm:cxn modelId="{64F7469B-0A2E-4C6C-8863-4CDEF0173227}" type="presOf" srcId="{81527B7C-2411-45D6-8287-82CDB935BCA7}" destId="{F8791DBC-DC5F-4F7A-89D0-2610AC02E6EF}" srcOrd="0" destOrd="0" presId="urn:microsoft.com/office/officeart/2005/8/layout/architecture"/>
    <dgm:cxn modelId="{4881A189-F674-49FA-BD84-C35A4C2C532F}" type="presOf" srcId="{5BF3286A-BC1C-4D9B-8380-6470DAA0E002}" destId="{81A20FB7-FCAA-438A-8238-FD4971124618}" srcOrd="0" destOrd="0" presId="urn:microsoft.com/office/officeart/2005/8/layout/architecture"/>
    <dgm:cxn modelId="{6D498A11-770E-4763-B5A1-16A377BD75FE}" type="presOf" srcId="{66FB1A85-91D9-4597-BAFD-FCC5F7811BFE}" destId="{DDD7305F-E665-43F9-B781-FC800F330F2D}" srcOrd="0" destOrd="0" presId="urn:microsoft.com/office/officeart/2005/8/layout/architecture"/>
    <dgm:cxn modelId="{73EC65F0-431B-4C11-8E73-4BE2DFCD4050}" srcId="{806116B4-F394-42FC-B321-256DA724D5B2}" destId="{9F440FDE-97CB-45B1-9DC3-B757A4CE6C15}" srcOrd="1" destOrd="0" parTransId="{042E3A72-92E3-49AD-96E0-D11C856BF7BE}" sibTransId="{AEBBFF3A-CE6B-4E04-A061-F29FD4A29DCB}"/>
    <dgm:cxn modelId="{0F236A11-2874-4676-B2C8-E5AA372DA5E8}" srcId="{806116B4-F394-42FC-B321-256DA724D5B2}" destId="{5BF3286A-BC1C-4D9B-8380-6470DAA0E002}" srcOrd="2" destOrd="0" parTransId="{87E14B5F-B695-4D3C-B259-4779D9B68852}" sibTransId="{D1114C91-6BB0-4D55-B53D-1235D3959D8F}"/>
    <dgm:cxn modelId="{DDE8EA23-E0CF-41CB-A1C0-1B58849F77AD}" srcId="{806116B4-F394-42FC-B321-256DA724D5B2}" destId="{66FB1A85-91D9-4597-BAFD-FCC5F7811BFE}" srcOrd="3" destOrd="0" parTransId="{35878CFE-1925-42CA-B780-EDBC204A881B}" sibTransId="{32C1AD78-DC34-4487-9152-DA7D20DBCADB}"/>
    <dgm:cxn modelId="{8E4FA3FF-2EC4-4D66-8942-237131E3720E}" srcId="{806116B4-F394-42FC-B321-256DA724D5B2}" destId="{81527B7C-2411-45D6-8287-82CDB935BCA7}" srcOrd="0" destOrd="0" parTransId="{17A3A8FF-BAD2-4506-A033-7C6348232A63}" sibTransId="{58103B97-4017-4F7A-8AA6-D34D8F680DDD}"/>
    <dgm:cxn modelId="{598C31B6-C1E5-40A1-8242-B56B1905D4D9}" type="presOf" srcId="{9F440FDE-97CB-45B1-9DC3-B757A4CE6C15}" destId="{B91D5C4D-0EDD-434C-8A9E-D69B0F654893}" srcOrd="0" destOrd="0" presId="urn:microsoft.com/office/officeart/2005/8/layout/architecture"/>
    <dgm:cxn modelId="{6A5C2271-5FFA-41B1-BBFB-BF49DAF19A12}" type="presOf" srcId="{806116B4-F394-42FC-B321-256DA724D5B2}" destId="{674A9ADC-110C-4F3A-B7BC-7AD838B9ADE0}" srcOrd="0" destOrd="0" presId="urn:microsoft.com/office/officeart/2005/8/layout/architecture"/>
    <dgm:cxn modelId="{71F58943-1034-40BE-B1E6-41DE4997C425}" type="presParOf" srcId="{674A9ADC-110C-4F3A-B7BC-7AD838B9ADE0}" destId="{FAE81E89-7ED7-4591-81A2-8C96A5F52C7E}" srcOrd="0" destOrd="0" presId="urn:microsoft.com/office/officeart/2005/8/layout/architecture"/>
    <dgm:cxn modelId="{0BD743D6-6C9B-4AC4-BEBF-EDF9D7ED8923}" type="presParOf" srcId="{FAE81E89-7ED7-4591-81A2-8C96A5F52C7E}" destId="{F8791DBC-DC5F-4F7A-89D0-2610AC02E6EF}" srcOrd="0" destOrd="0" presId="urn:microsoft.com/office/officeart/2005/8/layout/architecture"/>
    <dgm:cxn modelId="{056D4358-C71F-4AC0-BA92-C75915ED48A0}" type="presParOf" srcId="{FAE81E89-7ED7-4591-81A2-8C96A5F52C7E}" destId="{203A9E11-2C8B-404A-B101-F183382A639A}" srcOrd="1" destOrd="0" presId="urn:microsoft.com/office/officeart/2005/8/layout/architecture"/>
    <dgm:cxn modelId="{3757841D-DA30-4E1E-AC6F-5505F5491DBA}" type="presParOf" srcId="{674A9ADC-110C-4F3A-B7BC-7AD838B9ADE0}" destId="{9D01B949-B762-43B2-85FD-E51FD68AC958}" srcOrd="1" destOrd="0" presId="urn:microsoft.com/office/officeart/2005/8/layout/architecture"/>
    <dgm:cxn modelId="{D9626AD3-B7EE-408A-8320-4085E3D9E60C}" type="presParOf" srcId="{674A9ADC-110C-4F3A-B7BC-7AD838B9ADE0}" destId="{B837A10A-4528-4129-96F0-5F54BC4AB5DB}" srcOrd="2" destOrd="0" presId="urn:microsoft.com/office/officeart/2005/8/layout/architecture"/>
    <dgm:cxn modelId="{9255D42C-850B-40C0-AB41-B33C91F14273}" type="presParOf" srcId="{B837A10A-4528-4129-96F0-5F54BC4AB5DB}" destId="{B91D5C4D-0EDD-434C-8A9E-D69B0F654893}" srcOrd="0" destOrd="0" presId="urn:microsoft.com/office/officeart/2005/8/layout/architecture"/>
    <dgm:cxn modelId="{5D626711-0FA5-49AE-ADD1-BF809B33B3CA}" type="presParOf" srcId="{B837A10A-4528-4129-96F0-5F54BC4AB5DB}" destId="{87800196-B14C-4079-B676-DE99F29CDA32}" srcOrd="1" destOrd="0" presId="urn:microsoft.com/office/officeart/2005/8/layout/architecture"/>
    <dgm:cxn modelId="{4E2835E6-A540-4899-8CF5-4CC0E82D89B9}" type="presParOf" srcId="{674A9ADC-110C-4F3A-B7BC-7AD838B9ADE0}" destId="{D335F183-C6C4-4D29-9635-E34B8E37422D}" srcOrd="3" destOrd="0" presId="urn:microsoft.com/office/officeart/2005/8/layout/architecture"/>
    <dgm:cxn modelId="{9D0ED9B5-98C1-4692-BD71-BA4861846BF9}" type="presParOf" srcId="{674A9ADC-110C-4F3A-B7BC-7AD838B9ADE0}" destId="{23751B01-A5A8-410B-9C60-73420AAAEAC7}" srcOrd="4" destOrd="0" presId="urn:microsoft.com/office/officeart/2005/8/layout/architecture"/>
    <dgm:cxn modelId="{9F3BB485-20FB-48C1-A411-102C415B9D10}" type="presParOf" srcId="{23751B01-A5A8-410B-9C60-73420AAAEAC7}" destId="{81A20FB7-FCAA-438A-8238-FD4971124618}" srcOrd="0" destOrd="0" presId="urn:microsoft.com/office/officeart/2005/8/layout/architecture"/>
    <dgm:cxn modelId="{15D33968-F7D4-4B0C-840D-D7B03A240559}" type="presParOf" srcId="{23751B01-A5A8-410B-9C60-73420AAAEAC7}" destId="{FE6365EC-D530-470B-A890-E4D16321D8A8}" srcOrd="1" destOrd="0" presId="urn:microsoft.com/office/officeart/2005/8/layout/architecture"/>
    <dgm:cxn modelId="{9D1BE348-ECFF-4F14-9E17-548D70B14CB8}" type="presParOf" srcId="{674A9ADC-110C-4F3A-B7BC-7AD838B9ADE0}" destId="{A3AAF87C-A455-456F-8328-D0BEC2CD3C1D}" srcOrd="5" destOrd="0" presId="urn:microsoft.com/office/officeart/2005/8/layout/architecture"/>
    <dgm:cxn modelId="{E3D03E93-48BE-4755-9846-CFDB11ED2B29}" type="presParOf" srcId="{674A9ADC-110C-4F3A-B7BC-7AD838B9ADE0}" destId="{ED356890-2F07-4EAB-8DEA-44300795B412}" srcOrd="6" destOrd="0" presId="urn:microsoft.com/office/officeart/2005/8/layout/architecture"/>
    <dgm:cxn modelId="{E0871DCB-F7F8-4FBB-8DE0-32F516F7A6B5}" type="presParOf" srcId="{ED356890-2F07-4EAB-8DEA-44300795B412}" destId="{DDD7305F-E665-43F9-B781-FC800F330F2D}" srcOrd="0" destOrd="0" presId="urn:microsoft.com/office/officeart/2005/8/layout/architecture"/>
    <dgm:cxn modelId="{559EF608-5998-4432-8765-1760AF4E5F85}" type="presParOf" srcId="{ED356890-2F07-4EAB-8DEA-44300795B412}" destId="{D0F10C9B-945C-45EB-A844-77AAFC53594F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6615A-B5C6-418D-BF4B-43C97A83F8A0}">
      <dsp:nvSpPr>
        <dsp:cNvPr id="0" name=""/>
        <dsp:cNvSpPr/>
      </dsp:nvSpPr>
      <dsp:spPr>
        <a:xfrm>
          <a:off x="-2055193" y="-346848"/>
          <a:ext cx="2678861" cy="2678861"/>
        </a:xfrm>
        <a:prstGeom prst="blockArc">
          <a:avLst>
            <a:gd name="adj1" fmla="val 18900000"/>
            <a:gd name="adj2" fmla="val 2700000"/>
            <a:gd name="adj3" fmla="val 806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DD4B9E5-13E8-4D32-9283-D546B38B8550}">
      <dsp:nvSpPr>
        <dsp:cNvPr id="0" name=""/>
        <dsp:cNvSpPr/>
      </dsp:nvSpPr>
      <dsp:spPr>
        <a:xfrm>
          <a:off x="608459" y="505814"/>
          <a:ext cx="8239280" cy="97353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862" tIns="121920" rIns="121920" bIns="12192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800" b="1" kern="1200" dirty="0" smtClean="0">
              <a:solidFill>
                <a:schemeClr val="tx1"/>
              </a:solidFill>
            </a:rPr>
            <a:t>الأقاليم المناخية </a:t>
          </a:r>
          <a:endParaRPr lang="en-US" sz="4800" b="1" kern="1200" dirty="0">
            <a:solidFill>
              <a:schemeClr val="tx1"/>
            </a:solidFill>
          </a:endParaRPr>
        </a:p>
      </dsp:txBody>
      <dsp:txXfrm>
        <a:off x="608459" y="505814"/>
        <a:ext cx="8239280" cy="973535"/>
      </dsp:txXfrm>
    </dsp:sp>
    <dsp:sp modelId="{1C6D804F-6318-4EE6-BAA5-0B2AA6BFC4C7}">
      <dsp:nvSpPr>
        <dsp:cNvPr id="0" name=""/>
        <dsp:cNvSpPr/>
      </dsp:nvSpPr>
      <dsp:spPr>
        <a:xfrm>
          <a:off x="0" y="384122"/>
          <a:ext cx="1216919" cy="12169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p3d z="152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06837E-54F4-4E3A-869A-477E1D644794}">
      <dsp:nvSpPr>
        <dsp:cNvPr id="0" name=""/>
        <dsp:cNvSpPr/>
      </dsp:nvSpPr>
      <dsp:spPr>
        <a:xfrm>
          <a:off x="0" y="6436"/>
          <a:ext cx="2457973" cy="153623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F262F-19E6-46DC-88EF-0F83F893057F}">
      <dsp:nvSpPr>
        <dsp:cNvPr id="0" name=""/>
        <dsp:cNvSpPr/>
      </dsp:nvSpPr>
      <dsp:spPr>
        <a:xfrm>
          <a:off x="1875434" y="317984"/>
          <a:ext cx="181890" cy="1818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05BBC-E597-4D6C-9766-EB7B5AEB0303}">
      <dsp:nvSpPr>
        <dsp:cNvPr id="0" name=""/>
        <dsp:cNvSpPr/>
      </dsp:nvSpPr>
      <dsp:spPr>
        <a:xfrm>
          <a:off x="983189" y="408929"/>
          <a:ext cx="983189" cy="1133740"/>
        </a:xfrm>
        <a:prstGeom prst="round2Diag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638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kern="1200" dirty="0" smtClean="0"/>
            <a:t>معلومة إثرائية </a:t>
          </a:r>
          <a:endParaRPr lang="en-US" sz="2800" kern="1200" dirty="0"/>
        </a:p>
      </dsp:txBody>
      <dsp:txXfrm>
        <a:off x="1031184" y="456924"/>
        <a:ext cx="887199" cy="103775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3188A-97AE-47BF-B8B7-E239A0144558}">
      <dsp:nvSpPr>
        <dsp:cNvPr id="0" name=""/>
        <dsp:cNvSpPr/>
      </dsp:nvSpPr>
      <dsp:spPr>
        <a:xfrm>
          <a:off x="0" y="538724"/>
          <a:ext cx="8704184" cy="1874250"/>
        </a:xfrm>
        <a:prstGeom prst="rect">
          <a:avLst/>
        </a:prstGeom>
        <a:solidFill>
          <a:srgbClr val="FFFF00">
            <a:alpha val="90000"/>
          </a:srgb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5541" tIns="708152" rIns="675541" bIns="241808" numCol="1" spcCol="1270" anchor="t" anchorCtr="0">
          <a:noAutofit/>
        </a:bodyPr>
        <a:lstStyle/>
        <a:p>
          <a:pPr marL="285750" lvl="1" indent="-285750" algn="ctr" defTabSz="1511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3400" b="1" kern="1200" dirty="0" smtClean="0"/>
            <a:t>الفرق بين متوسط درجات حرارة الليل ومتوسط درجات حرارة النهار .</a:t>
          </a:r>
          <a:endParaRPr lang="en-US" sz="3400" b="1" kern="1200" dirty="0"/>
        </a:p>
      </dsp:txBody>
      <dsp:txXfrm>
        <a:off x="0" y="538724"/>
        <a:ext cx="8704184" cy="1874250"/>
      </dsp:txXfrm>
    </dsp:sp>
    <dsp:sp modelId="{73E4833C-F58E-42C6-890D-27258311AC20}">
      <dsp:nvSpPr>
        <dsp:cNvPr id="0" name=""/>
        <dsp:cNvSpPr/>
      </dsp:nvSpPr>
      <dsp:spPr>
        <a:xfrm>
          <a:off x="435209" y="36884"/>
          <a:ext cx="6092928" cy="1003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298" tIns="0" rIns="230298" bIns="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400" b="1" kern="1200" dirty="0" smtClean="0">
              <a:solidFill>
                <a:schemeClr val="tx1"/>
              </a:solidFill>
            </a:rPr>
            <a:t>المدى الحرارى اليومى </a:t>
          </a:r>
          <a:endParaRPr lang="en-US" sz="3400" b="1" kern="1200" dirty="0">
            <a:solidFill>
              <a:schemeClr val="tx1"/>
            </a:solidFill>
          </a:endParaRPr>
        </a:p>
      </dsp:txBody>
      <dsp:txXfrm>
        <a:off x="484205" y="85880"/>
        <a:ext cx="5994936" cy="905688"/>
      </dsp:txXfrm>
    </dsp:sp>
    <dsp:sp modelId="{DBA18726-43E1-4030-A1D7-917811EDADF4}">
      <dsp:nvSpPr>
        <dsp:cNvPr id="0" name=""/>
        <dsp:cNvSpPr/>
      </dsp:nvSpPr>
      <dsp:spPr>
        <a:xfrm>
          <a:off x="0" y="3135298"/>
          <a:ext cx="8704184" cy="1445850"/>
        </a:xfrm>
        <a:prstGeom prst="rect">
          <a:avLst/>
        </a:prstGeom>
        <a:solidFill>
          <a:schemeClr val="accent3">
            <a:lumMod val="40000"/>
            <a:lumOff val="60000"/>
            <a:alpha val="90000"/>
          </a:schemeClr>
        </a:solidFill>
        <a:ln w="12700" cap="flat" cmpd="sng" algn="ctr">
          <a:solidFill>
            <a:schemeClr val="accent2">
              <a:hueOff val="-7341125"/>
              <a:satOff val="32393"/>
              <a:lumOff val="-5490"/>
              <a:alphaOff val="0"/>
            </a:schemeClr>
          </a:solidFill>
          <a:prstDash val="solid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75541" tIns="708152" rIns="675541" bIns="241808" numCol="1" spcCol="1270" anchor="t" anchorCtr="0">
          <a:noAutofit/>
        </a:bodyPr>
        <a:lstStyle/>
        <a:p>
          <a:pPr marL="285750" lvl="1" indent="-285750" algn="ctr" defTabSz="15113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EG" sz="3400" b="1" kern="1200" dirty="0" smtClean="0"/>
            <a:t>الفرق بين متوسط درجات حرارة الصيف والشتاء . </a:t>
          </a:r>
          <a:endParaRPr lang="en-US" sz="3400" b="1" kern="1200" dirty="0"/>
        </a:p>
      </dsp:txBody>
      <dsp:txXfrm>
        <a:off x="0" y="3135298"/>
        <a:ext cx="8704184" cy="1445850"/>
      </dsp:txXfrm>
    </dsp:sp>
    <dsp:sp modelId="{6BFC7706-2A37-4AB4-B5D5-89C68A12BA17}">
      <dsp:nvSpPr>
        <dsp:cNvPr id="0" name=""/>
        <dsp:cNvSpPr/>
      </dsp:nvSpPr>
      <dsp:spPr>
        <a:xfrm>
          <a:off x="435209" y="2596574"/>
          <a:ext cx="6092928" cy="1003680"/>
        </a:xfrm>
        <a:prstGeom prst="roundRect">
          <a:avLst/>
        </a:prstGeom>
        <a:solidFill>
          <a:schemeClr val="accent2">
            <a:hueOff val="-7341125"/>
            <a:satOff val="32393"/>
            <a:lumOff val="-549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0298" tIns="0" rIns="230298" bIns="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400" b="1" kern="1200" dirty="0" smtClean="0">
              <a:solidFill>
                <a:schemeClr val="tx1"/>
              </a:solidFill>
            </a:rPr>
            <a:t>المدى الحرارى السنوى</a:t>
          </a:r>
          <a:endParaRPr lang="en-US" sz="3400" b="1" kern="1200" dirty="0">
            <a:solidFill>
              <a:schemeClr val="tx1"/>
            </a:solidFill>
          </a:endParaRPr>
        </a:p>
      </dsp:txBody>
      <dsp:txXfrm>
        <a:off x="484205" y="2645570"/>
        <a:ext cx="5994936" cy="9056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E3443-03F2-4539-9213-487AA9586E22}">
      <dsp:nvSpPr>
        <dsp:cNvPr id="0" name=""/>
        <dsp:cNvSpPr/>
      </dsp:nvSpPr>
      <dsp:spPr>
        <a:xfrm>
          <a:off x="2524" y="1365"/>
          <a:ext cx="7019381" cy="24236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800" b="1" kern="1200" dirty="0" smtClean="0">
              <a:solidFill>
                <a:schemeClr val="tx1"/>
              </a:solidFill>
            </a:rPr>
            <a:t>ثانيا : الأقاليم المناخية المعتدلة الدفيئة </a:t>
          </a:r>
          <a:endParaRPr lang="en-US" sz="4800" b="1" kern="1200" dirty="0">
            <a:solidFill>
              <a:schemeClr val="tx1"/>
            </a:solidFill>
          </a:endParaRPr>
        </a:p>
      </dsp:txBody>
      <dsp:txXfrm>
        <a:off x="73511" y="72352"/>
        <a:ext cx="6877407" cy="2281695"/>
      </dsp:txXfrm>
    </dsp:sp>
    <dsp:sp modelId="{0951F702-50CF-48C8-B32A-F3E3B082A9B5}">
      <dsp:nvSpPr>
        <dsp:cNvPr id="0" name=""/>
        <dsp:cNvSpPr/>
      </dsp:nvSpPr>
      <dsp:spPr>
        <a:xfrm>
          <a:off x="2524" y="2614229"/>
          <a:ext cx="2215713" cy="24236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400" b="1" kern="1200" dirty="0" smtClean="0">
              <a:solidFill>
                <a:schemeClr val="tx1"/>
              </a:solidFill>
            </a:rPr>
            <a:t>إقليم الصحارى المعتدلة </a:t>
          </a:r>
          <a:endParaRPr lang="en-US" sz="4400" b="1" kern="1200" dirty="0">
            <a:solidFill>
              <a:schemeClr val="tx1"/>
            </a:solidFill>
          </a:endParaRPr>
        </a:p>
      </dsp:txBody>
      <dsp:txXfrm>
        <a:off x="67420" y="2679125"/>
        <a:ext cx="2085921" cy="2293877"/>
      </dsp:txXfrm>
    </dsp:sp>
    <dsp:sp modelId="{2A88DC7B-3EF9-4699-A2C7-AD6BB9F8BFF0}">
      <dsp:nvSpPr>
        <dsp:cNvPr id="0" name=""/>
        <dsp:cNvSpPr/>
      </dsp:nvSpPr>
      <dsp:spPr>
        <a:xfrm>
          <a:off x="2404358" y="2614229"/>
          <a:ext cx="2215713" cy="24236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إقليم المعتدل الدافىء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 ( الصينى )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2469254" y="2679125"/>
        <a:ext cx="2085921" cy="2293877"/>
      </dsp:txXfrm>
    </dsp:sp>
    <dsp:sp modelId="{5954E983-2AC7-460B-847E-1B5CCB00669C}">
      <dsp:nvSpPr>
        <dsp:cNvPr id="0" name=""/>
        <dsp:cNvSpPr/>
      </dsp:nvSpPr>
      <dsp:spPr>
        <a:xfrm>
          <a:off x="4806191" y="2614229"/>
          <a:ext cx="2215713" cy="24236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400" b="1" kern="1200" dirty="0" smtClean="0">
              <a:solidFill>
                <a:schemeClr val="tx1"/>
              </a:solidFill>
            </a:rPr>
            <a:t>إقليم البحر المتوسط</a:t>
          </a:r>
          <a:endParaRPr lang="en-US" sz="4400" b="1" kern="1200" dirty="0">
            <a:solidFill>
              <a:schemeClr val="tx1"/>
            </a:solidFill>
          </a:endParaRPr>
        </a:p>
      </dsp:txBody>
      <dsp:txXfrm>
        <a:off x="4871087" y="2679125"/>
        <a:ext cx="2085921" cy="229387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CA03C-5AF5-4023-B51D-3C4CB169D806}">
      <dsp:nvSpPr>
        <dsp:cNvPr id="0" name=""/>
        <dsp:cNvSpPr/>
      </dsp:nvSpPr>
      <dsp:spPr>
        <a:xfrm>
          <a:off x="0" y="275"/>
          <a:ext cx="8695683" cy="18688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800" b="1" kern="1200" dirty="0" smtClean="0">
              <a:solidFill>
                <a:schemeClr val="tx1"/>
              </a:solidFill>
            </a:rPr>
            <a:t>الأقاليم المناخية المعتدلة الدفيئة :</a:t>
          </a:r>
          <a:endParaRPr lang="en-US" sz="4800" b="1" kern="1200" dirty="0">
            <a:solidFill>
              <a:schemeClr val="tx1"/>
            </a:solidFill>
          </a:endParaRPr>
        </a:p>
      </dsp:txBody>
      <dsp:txXfrm>
        <a:off x="54737" y="55012"/>
        <a:ext cx="8586209" cy="1759372"/>
      </dsp:txXfrm>
    </dsp:sp>
    <dsp:sp modelId="{FEFB7A24-0E78-4233-AAFC-E9581CC42BAF}">
      <dsp:nvSpPr>
        <dsp:cNvPr id="0" name=""/>
        <dsp:cNvSpPr/>
      </dsp:nvSpPr>
      <dsp:spPr>
        <a:xfrm>
          <a:off x="4250" y="2099882"/>
          <a:ext cx="8695683" cy="18688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800" b="1" kern="1200" dirty="0" smtClean="0">
              <a:solidFill>
                <a:schemeClr val="tx1"/>
              </a:solidFill>
            </a:rPr>
            <a:t>تمتد بين دائرتى عرض 30 </a:t>
          </a:r>
          <a:r>
            <a:rPr lang="ar-EG" sz="4800" b="1" kern="1200" dirty="0" smtClean="0">
              <a:solidFill>
                <a:schemeClr val="tx1"/>
              </a:solidFill>
              <a:latin typeface="Vivaldi" panose="03020602050506090804" pitchFamily="66" charset="0"/>
            </a:rPr>
            <a:t>°- 45° شمالا وجنوبا .</a:t>
          </a:r>
          <a:endParaRPr lang="en-US" sz="4800" b="1" kern="1200" dirty="0">
            <a:solidFill>
              <a:schemeClr val="tx1"/>
            </a:solidFill>
          </a:endParaRPr>
        </a:p>
      </dsp:txBody>
      <dsp:txXfrm>
        <a:off x="58987" y="2154619"/>
        <a:ext cx="8586209" cy="175937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20FB7-FCAA-438A-8238-FD4971124618}">
      <dsp:nvSpPr>
        <dsp:cNvPr id="0" name=""/>
        <dsp:cNvSpPr/>
      </dsp:nvSpPr>
      <dsp:spPr>
        <a:xfrm>
          <a:off x="1837" y="0"/>
          <a:ext cx="2463561" cy="51087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يتميز بأنه حار وغزير الأمطار صيفا ودافىء ممطر شتاء .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73992" y="72155"/>
        <a:ext cx="2319251" cy="4964444"/>
      </dsp:txXfrm>
    </dsp:sp>
    <dsp:sp modelId="{DDD7305F-E665-43F9-B781-FC800F330F2D}">
      <dsp:nvSpPr>
        <dsp:cNvPr id="0" name=""/>
        <dsp:cNvSpPr/>
      </dsp:nvSpPr>
      <dsp:spPr>
        <a:xfrm>
          <a:off x="2879276" y="0"/>
          <a:ext cx="2463561" cy="51087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400" b="1" kern="1200" dirty="0" smtClean="0">
              <a:solidFill>
                <a:schemeClr val="tx1"/>
              </a:solidFill>
            </a:rPr>
            <a:t>يقع شرق القارات </a:t>
          </a:r>
          <a:endParaRPr lang="en-US" sz="5400" b="1" kern="1200" dirty="0">
            <a:solidFill>
              <a:schemeClr val="tx1"/>
            </a:solidFill>
          </a:endParaRPr>
        </a:p>
      </dsp:txBody>
      <dsp:txXfrm>
        <a:off x="2951431" y="72155"/>
        <a:ext cx="2319251" cy="4964444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20FB7-FCAA-438A-8238-FD4971124618}">
      <dsp:nvSpPr>
        <dsp:cNvPr id="0" name=""/>
        <dsp:cNvSpPr/>
      </dsp:nvSpPr>
      <dsp:spPr>
        <a:xfrm>
          <a:off x="1837" y="0"/>
          <a:ext cx="2463561" cy="51087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يتميز</a:t>
          </a:r>
          <a:r>
            <a:rPr lang="ar-EG" sz="3600" b="1" kern="1200" baseline="0" dirty="0" smtClean="0">
              <a:solidFill>
                <a:schemeClr val="tx1"/>
              </a:solidFill>
            </a:rPr>
            <a:t> بأنه قليل الأمطار صيفا وجاف بارد شتاء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73992" y="72155"/>
        <a:ext cx="2319251" cy="4964444"/>
      </dsp:txXfrm>
    </dsp:sp>
    <dsp:sp modelId="{DDD7305F-E665-43F9-B781-FC800F330F2D}">
      <dsp:nvSpPr>
        <dsp:cNvPr id="0" name=""/>
        <dsp:cNvSpPr/>
      </dsp:nvSpPr>
      <dsp:spPr>
        <a:xfrm>
          <a:off x="2879276" y="0"/>
          <a:ext cx="2463561" cy="51087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400" b="1" kern="1200" dirty="0" smtClean="0">
              <a:solidFill>
                <a:schemeClr val="tx1"/>
              </a:solidFill>
            </a:rPr>
            <a:t>يقع داخل القارات </a:t>
          </a:r>
          <a:endParaRPr lang="en-US" sz="5400" b="1" kern="1200" dirty="0">
            <a:solidFill>
              <a:schemeClr val="tx1"/>
            </a:solidFill>
          </a:endParaRPr>
        </a:p>
      </dsp:txBody>
      <dsp:txXfrm>
        <a:off x="2951431" y="72155"/>
        <a:ext cx="2319251" cy="496444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20FB7-FCAA-438A-8238-FD4971124618}">
      <dsp:nvSpPr>
        <dsp:cNvPr id="0" name=""/>
        <dsp:cNvSpPr/>
      </dsp:nvSpPr>
      <dsp:spPr>
        <a:xfrm>
          <a:off x="1837" y="0"/>
          <a:ext cx="2463561" cy="51087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يتميز بأنه حار جاف صيفا دافىء ممطر شتاء .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73992" y="72155"/>
        <a:ext cx="2319251" cy="4964444"/>
      </dsp:txXfrm>
    </dsp:sp>
    <dsp:sp modelId="{DDD7305F-E665-43F9-B781-FC800F330F2D}">
      <dsp:nvSpPr>
        <dsp:cNvPr id="0" name=""/>
        <dsp:cNvSpPr/>
      </dsp:nvSpPr>
      <dsp:spPr>
        <a:xfrm>
          <a:off x="2879276" y="0"/>
          <a:ext cx="2463561" cy="51087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400" b="1" kern="1200" dirty="0" smtClean="0">
              <a:solidFill>
                <a:schemeClr val="tx1"/>
              </a:solidFill>
            </a:rPr>
            <a:t>يقع غرب القارات </a:t>
          </a:r>
          <a:endParaRPr lang="en-US" sz="5400" b="1" kern="1200" dirty="0">
            <a:solidFill>
              <a:schemeClr val="tx1"/>
            </a:solidFill>
          </a:endParaRPr>
        </a:p>
      </dsp:txBody>
      <dsp:txXfrm>
        <a:off x="2951431" y="72155"/>
        <a:ext cx="2319251" cy="496444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E3443-03F2-4539-9213-487AA9586E22}">
      <dsp:nvSpPr>
        <dsp:cNvPr id="0" name=""/>
        <dsp:cNvSpPr/>
      </dsp:nvSpPr>
      <dsp:spPr>
        <a:xfrm>
          <a:off x="2524" y="1365"/>
          <a:ext cx="7019381" cy="24236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800" b="1" kern="1200" dirty="0" smtClean="0">
              <a:solidFill>
                <a:schemeClr val="tx1"/>
              </a:solidFill>
            </a:rPr>
            <a:t>ثالثا : الأقاليم المعتدلة الباردة </a:t>
          </a:r>
          <a:endParaRPr lang="en-US" sz="4800" b="1" kern="1200" dirty="0">
            <a:solidFill>
              <a:schemeClr val="tx1"/>
            </a:solidFill>
          </a:endParaRPr>
        </a:p>
      </dsp:txBody>
      <dsp:txXfrm>
        <a:off x="73511" y="72352"/>
        <a:ext cx="6877407" cy="2281695"/>
      </dsp:txXfrm>
    </dsp:sp>
    <dsp:sp modelId="{0951F702-50CF-48C8-B32A-F3E3B082A9B5}">
      <dsp:nvSpPr>
        <dsp:cNvPr id="0" name=""/>
        <dsp:cNvSpPr/>
      </dsp:nvSpPr>
      <dsp:spPr>
        <a:xfrm>
          <a:off x="2524" y="2614229"/>
          <a:ext cx="2215713" cy="24236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700" b="1" kern="1200" dirty="0" smtClean="0">
              <a:solidFill>
                <a:schemeClr val="tx1"/>
              </a:solidFill>
            </a:rPr>
            <a:t>إقليم غرب أوربا </a:t>
          </a:r>
          <a:endParaRPr lang="en-US" sz="3700" b="1" kern="1200" dirty="0">
            <a:solidFill>
              <a:schemeClr val="tx1"/>
            </a:solidFill>
          </a:endParaRPr>
        </a:p>
      </dsp:txBody>
      <dsp:txXfrm>
        <a:off x="67420" y="2679125"/>
        <a:ext cx="2085921" cy="2293877"/>
      </dsp:txXfrm>
    </dsp:sp>
    <dsp:sp modelId="{2A88DC7B-3EF9-4699-A2C7-AD6BB9F8BFF0}">
      <dsp:nvSpPr>
        <dsp:cNvPr id="0" name=""/>
        <dsp:cNvSpPr/>
      </dsp:nvSpPr>
      <dsp:spPr>
        <a:xfrm>
          <a:off x="2404358" y="2614229"/>
          <a:ext cx="2215713" cy="24236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إقليم القارى البارد 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2469254" y="2679125"/>
        <a:ext cx="2085921" cy="2293877"/>
      </dsp:txXfrm>
    </dsp:sp>
    <dsp:sp modelId="{5954E983-2AC7-460B-847E-1B5CCB00669C}">
      <dsp:nvSpPr>
        <dsp:cNvPr id="0" name=""/>
        <dsp:cNvSpPr/>
      </dsp:nvSpPr>
      <dsp:spPr>
        <a:xfrm>
          <a:off x="4806191" y="2614229"/>
          <a:ext cx="2215713" cy="24236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700" b="1" kern="1200" dirty="0" smtClean="0">
              <a:solidFill>
                <a:schemeClr val="tx1"/>
              </a:solidFill>
            </a:rPr>
            <a:t>إقليم المعتدل البارد شرق القارات </a:t>
          </a:r>
          <a:endParaRPr lang="en-US" sz="3700" b="1" kern="1200" dirty="0">
            <a:solidFill>
              <a:schemeClr val="tx1"/>
            </a:solidFill>
          </a:endParaRPr>
        </a:p>
      </dsp:txBody>
      <dsp:txXfrm>
        <a:off x="4871087" y="2679125"/>
        <a:ext cx="2085921" cy="229387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CA03C-5AF5-4023-B51D-3C4CB169D806}">
      <dsp:nvSpPr>
        <dsp:cNvPr id="0" name=""/>
        <dsp:cNvSpPr/>
      </dsp:nvSpPr>
      <dsp:spPr>
        <a:xfrm>
          <a:off x="0" y="275"/>
          <a:ext cx="8695683" cy="18688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800" b="1" kern="1200" dirty="0" smtClean="0">
              <a:solidFill>
                <a:schemeClr val="tx1"/>
              </a:solidFill>
            </a:rPr>
            <a:t>ثالثا : الأقاليم المعتدة الباردة :</a:t>
          </a:r>
          <a:endParaRPr lang="en-US" sz="4800" b="1" kern="1200" dirty="0">
            <a:solidFill>
              <a:schemeClr val="tx1"/>
            </a:solidFill>
          </a:endParaRPr>
        </a:p>
      </dsp:txBody>
      <dsp:txXfrm>
        <a:off x="54737" y="55012"/>
        <a:ext cx="8586209" cy="1759372"/>
      </dsp:txXfrm>
    </dsp:sp>
    <dsp:sp modelId="{FEFB7A24-0E78-4233-AAFC-E9581CC42BAF}">
      <dsp:nvSpPr>
        <dsp:cNvPr id="0" name=""/>
        <dsp:cNvSpPr/>
      </dsp:nvSpPr>
      <dsp:spPr>
        <a:xfrm>
          <a:off x="4250" y="2099882"/>
          <a:ext cx="8695683" cy="18688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800" b="1" kern="1200" dirty="0" smtClean="0">
              <a:solidFill>
                <a:schemeClr val="tx1"/>
              </a:solidFill>
            </a:rPr>
            <a:t>تمتد بين دائرتى عرض 45</a:t>
          </a:r>
          <a:r>
            <a:rPr lang="ar-EG" sz="4800" b="1" kern="1200" dirty="0" smtClean="0">
              <a:solidFill>
                <a:schemeClr val="tx1"/>
              </a:solidFill>
              <a:latin typeface="Vivaldi" panose="03020602050506090804" pitchFamily="66" charset="0"/>
            </a:rPr>
            <a:t>°-60° شمالا وجنوبا .</a:t>
          </a:r>
          <a:endParaRPr lang="en-US" sz="4800" b="1" kern="1200" dirty="0">
            <a:solidFill>
              <a:schemeClr val="tx1"/>
            </a:solidFill>
          </a:endParaRPr>
        </a:p>
      </dsp:txBody>
      <dsp:txXfrm>
        <a:off x="58987" y="2154619"/>
        <a:ext cx="8586209" cy="175937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20FB7-FCAA-438A-8238-FD4971124618}">
      <dsp:nvSpPr>
        <dsp:cNvPr id="0" name=""/>
        <dsp:cNvSpPr/>
      </dsp:nvSpPr>
      <dsp:spPr>
        <a:xfrm>
          <a:off x="1784" y="0"/>
          <a:ext cx="2393173" cy="49176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يتميز بأمطار طوال العام ومعتدل صيفا وبارد شتاء .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71878" y="70094"/>
        <a:ext cx="2252985" cy="4777500"/>
      </dsp:txXfrm>
    </dsp:sp>
    <dsp:sp modelId="{DDD7305F-E665-43F9-B781-FC800F330F2D}">
      <dsp:nvSpPr>
        <dsp:cNvPr id="0" name=""/>
        <dsp:cNvSpPr/>
      </dsp:nvSpPr>
      <dsp:spPr>
        <a:xfrm>
          <a:off x="2797011" y="0"/>
          <a:ext cx="2393173" cy="491768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400" b="1" kern="1200" dirty="0" smtClean="0">
              <a:solidFill>
                <a:schemeClr val="tx1"/>
              </a:solidFill>
            </a:rPr>
            <a:t>يقع شرق القارات </a:t>
          </a:r>
          <a:endParaRPr lang="en-US" sz="5400" b="1" kern="1200" dirty="0">
            <a:solidFill>
              <a:schemeClr val="tx1"/>
            </a:solidFill>
          </a:endParaRPr>
        </a:p>
      </dsp:txBody>
      <dsp:txXfrm>
        <a:off x="2867105" y="70094"/>
        <a:ext cx="2252985" cy="4777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6C3854-EC91-4A07-9B30-3C81BF68F400}">
      <dsp:nvSpPr>
        <dsp:cNvPr id="0" name=""/>
        <dsp:cNvSpPr/>
      </dsp:nvSpPr>
      <dsp:spPr>
        <a:xfrm rot="16200000">
          <a:off x="2075127" y="-2075127"/>
          <a:ext cx="4581150" cy="8731405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لقد خلق الله سبحانه وتعالى كل شىء على الأرض على أساس التنوع والتكامل وجعل مناخ الأرض متنوعا ومختلفا من مكان لأخر ومن وقت لأخر حتى تتنوع أشكال الحياة عليها , فهو أهم عناصر النظام البيئى وأكثرها تنوعا وتأثيرا على العناصر الأخرى للبيئة .</a:t>
          </a:r>
          <a:endParaRPr lang="en-US" sz="3600" b="1" kern="1200" dirty="0">
            <a:solidFill>
              <a:schemeClr val="tx1"/>
            </a:solidFill>
          </a:endParaRPr>
        </a:p>
      </dsp:txBody>
      <dsp:txXfrm rot="5400000">
        <a:off x="0" y="916230"/>
        <a:ext cx="8731405" cy="274869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A20FB7-FCAA-438A-8238-FD4971124618}">
      <dsp:nvSpPr>
        <dsp:cNvPr id="0" name=""/>
        <dsp:cNvSpPr/>
      </dsp:nvSpPr>
      <dsp:spPr>
        <a:xfrm>
          <a:off x="1837" y="0"/>
          <a:ext cx="2463561" cy="51087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يتميز بأنه دافىء ممطر صيفا وقارس البرودة قليل المطر شتاء .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73992" y="72155"/>
        <a:ext cx="2319251" cy="4964444"/>
      </dsp:txXfrm>
    </dsp:sp>
    <dsp:sp modelId="{DDD7305F-E665-43F9-B781-FC800F330F2D}">
      <dsp:nvSpPr>
        <dsp:cNvPr id="0" name=""/>
        <dsp:cNvSpPr/>
      </dsp:nvSpPr>
      <dsp:spPr>
        <a:xfrm>
          <a:off x="2879276" y="0"/>
          <a:ext cx="2463561" cy="51087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5400" b="1" kern="1200" dirty="0" smtClean="0">
              <a:solidFill>
                <a:schemeClr val="tx1"/>
              </a:solidFill>
            </a:rPr>
            <a:t>يقع داخل القارات </a:t>
          </a:r>
          <a:endParaRPr lang="en-US" sz="5400" b="1" kern="1200" dirty="0">
            <a:solidFill>
              <a:schemeClr val="tx1"/>
            </a:solidFill>
          </a:endParaRPr>
        </a:p>
      </dsp:txBody>
      <dsp:txXfrm>
        <a:off x="2951431" y="72155"/>
        <a:ext cx="2319251" cy="496444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6C5AB4-562B-4AB0-AB15-246A5985AC3D}">
      <dsp:nvSpPr>
        <dsp:cNvPr id="0" name=""/>
        <dsp:cNvSpPr/>
      </dsp:nvSpPr>
      <dsp:spPr>
        <a:xfrm>
          <a:off x="4601" y="0"/>
          <a:ext cx="1860457" cy="55668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b="1" kern="1200" dirty="0" smtClean="0">
              <a:solidFill>
                <a:schemeClr val="tx1"/>
              </a:solidFill>
            </a:rPr>
            <a:t>دافىء صيفا معتدل بارد شتاء 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59092" y="54491"/>
        <a:ext cx="1751475" cy="5457890"/>
      </dsp:txXfrm>
    </dsp:sp>
    <dsp:sp modelId="{CE93F946-C9FE-4BC9-95C8-8785661FD6B1}">
      <dsp:nvSpPr>
        <dsp:cNvPr id="0" name=""/>
        <dsp:cNvSpPr/>
      </dsp:nvSpPr>
      <dsp:spPr>
        <a:xfrm>
          <a:off x="2177616" y="0"/>
          <a:ext cx="1860457" cy="55668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يتميز بأمطار غزيرة طوال العام لوقوعه فى نطاق الرياح العكسية الغربية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2232107" y="54491"/>
        <a:ext cx="1751475" cy="5457890"/>
      </dsp:txXfrm>
    </dsp:sp>
    <dsp:sp modelId="{638B5992-EBA3-4D86-B173-0C4BF3C7A4B7}">
      <dsp:nvSpPr>
        <dsp:cNvPr id="0" name=""/>
        <dsp:cNvSpPr/>
      </dsp:nvSpPr>
      <dsp:spPr>
        <a:xfrm>
          <a:off x="4350630" y="0"/>
          <a:ext cx="1860457" cy="55668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يقع غرب القارات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4405121" y="54491"/>
        <a:ext cx="1751475" cy="545789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BA331E-01BF-4CC8-A049-2D7F0780A204}">
      <dsp:nvSpPr>
        <dsp:cNvPr id="0" name=""/>
        <dsp:cNvSpPr/>
      </dsp:nvSpPr>
      <dsp:spPr>
        <a:xfrm>
          <a:off x="3970330" y="2218895"/>
          <a:ext cx="2172752" cy="7541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089"/>
              </a:lnTo>
              <a:lnTo>
                <a:pt x="2172752" y="377089"/>
              </a:lnTo>
              <a:lnTo>
                <a:pt x="2172752" y="75417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237B3F-9474-4C84-A9D5-861B4EEA2E07}">
      <dsp:nvSpPr>
        <dsp:cNvPr id="0" name=""/>
        <dsp:cNvSpPr/>
      </dsp:nvSpPr>
      <dsp:spPr>
        <a:xfrm>
          <a:off x="1797577" y="2218895"/>
          <a:ext cx="2172752" cy="754178"/>
        </a:xfrm>
        <a:custGeom>
          <a:avLst/>
          <a:gdLst/>
          <a:ahLst/>
          <a:cxnLst/>
          <a:rect l="0" t="0" r="0" b="0"/>
          <a:pathLst>
            <a:path>
              <a:moveTo>
                <a:pt x="2172752" y="0"/>
              </a:moveTo>
              <a:lnTo>
                <a:pt x="2172752" y="377089"/>
              </a:lnTo>
              <a:lnTo>
                <a:pt x="0" y="377089"/>
              </a:lnTo>
              <a:lnTo>
                <a:pt x="0" y="75417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E0C20-6E9C-4890-BED5-97E1113BB911}">
      <dsp:nvSpPr>
        <dsp:cNvPr id="0" name=""/>
        <dsp:cNvSpPr/>
      </dsp:nvSpPr>
      <dsp:spPr>
        <a:xfrm>
          <a:off x="2174666" y="423232"/>
          <a:ext cx="3591326" cy="17956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رابعا : الأقاليم المناخية الباردة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2174666" y="423232"/>
        <a:ext cx="3591326" cy="1795663"/>
      </dsp:txXfrm>
    </dsp:sp>
    <dsp:sp modelId="{EC6151FF-394D-4A20-AE4C-FB2FD592FBFC}">
      <dsp:nvSpPr>
        <dsp:cNvPr id="0" name=""/>
        <dsp:cNvSpPr/>
      </dsp:nvSpPr>
      <dsp:spPr>
        <a:xfrm>
          <a:off x="1914" y="2973074"/>
          <a:ext cx="3591326" cy="17956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800" b="1" kern="1200" dirty="0" smtClean="0">
              <a:solidFill>
                <a:schemeClr val="tx1"/>
              </a:solidFill>
            </a:rPr>
            <a:t>الإقليم الجبلى </a:t>
          </a:r>
          <a:endParaRPr lang="en-US" sz="4800" b="1" kern="1200" dirty="0">
            <a:solidFill>
              <a:schemeClr val="tx1"/>
            </a:solidFill>
          </a:endParaRPr>
        </a:p>
      </dsp:txBody>
      <dsp:txXfrm>
        <a:off x="1914" y="2973074"/>
        <a:ext cx="3591326" cy="1795663"/>
      </dsp:txXfrm>
    </dsp:sp>
    <dsp:sp modelId="{4B72E11C-736D-4231-A4A7-23CA8E71E7DE}">
      <dsp:nvSpPr>
        <dsp:cNvPr id="0" name=""/>
        <dsp:cNvSpPr/>
      </dsp:nvSpPr>
      <dsp:spPr>
        <a:xfrm>
          <a:off x="4347419" y="2973074"/>
          <a:ext cx="3591326" cy="179566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400" b="1" kern="1200" dirty="0" smtClean="0">
              <a:solidFill>
                <a:schemeClr val="tx1"/>
              </a:solidFill>
            </a:rPr>
            <a:t>الإقليم البارد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400" b="1" kern="1200" dirty="0" smtClean="0">
              <a:solidFill>
                <a:schemeClr val="tx1"/>
              </a:solidFill>
            </a:rPr>
            <a:t> ( التندرا )</a:t>
          </a:r>
          <a:endParaRPr lang="en-US" sz="4400" b="1" kern="1200" dirty="0">
            <a:solidFill>
              <a:schemeClr val="tx1"/>
            </a:solidFill>
          </a:endParaRPr>
        </a:p>
      </dsp:txBody>
      <dsp:txXfrm>
        <a:off x="4347419" y="2973074"/>
        <a:ext cx="3591326" cy="179566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6C5AB4-562B-4AB0-AB15-246A5985AC3D}">
      <dsp:nvSpPr>
        <dsp:cNvPr id="0" name=""/>
        <dsp:cNvSpPr/>
      </dsp:nvSpPr>
      <dsp:spPr>
        <a:xfrm>
          <a:off x="4601" y="0"/>
          <a:ext cx="1860457" cy="55668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b="1" kern="1200" dirty="0" smtClean="0">
              <a:solidFill>
                <a:schemeClr val="tx1"/>
              </a:solidFill>
            </a:rPr>
            <a:t>ومطر قليل خلال الصيف القصير .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59092" y="54491"/>
        <a:ext cx="1751475" cy="5457890"/>
      </dsp:txXfrm>
    </dsp:sp>
    <dsp:sp modelId="{CE93F946-C9FE-4BC9-95C8-8785661FD6B1}">
      <dsp:nvSpPr>
        <dsp:cNvPr id="0" name=""/>
        <dsp:cNvSpPr/>
      </dsp:nvSpPr>
      <dsp:spPr>
        <a:xfrm>
          <a:off x="2177616" y="0"/>
          <a:ext cx="1860457" cy="55668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b="1" kern="1200" dirty="0" smtClean="0">
              <a:solidFill>
                <a:schemeClr val="tx1"/>
              </a:solidFill>
            </a:rPr>
            <a:t>يتميز بشتاء شديد البرودة وصيف بارد نسبيا حيث تسقط عليه الثلوج طوال الشتاء .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2232107" y="54491"/>
        <a:ext cx="1751475" cy="5457890"/>
      </dsp:txXfrm>
    </dsp:sp>
    <dsp:sp modelId="{638B5992-EBA3-4D86-B173-0C4BF3C7A4B7}">
      <dsp:nvSpPr>
        <dsp:cNvPr id="0" name=""/>
        <dsp:cNvSpPr/>
      </dsp:nvSpPr>
      <dsp:spPr>
        <a:xfrm>
          <a:off x="4350630" y="0"/>
          <a:ext cx="1860457" cy="55668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يمتد هذا الإقليم بين دائرتى عرض 60</a:t>
          </a:r>
          <a:r>
            <a:rPr lang="ar-EG" sz="3600" b="1" kern="1200" dirty="0" smtClean="0">
              <a:solidFill>
                <a:schemeClr val="tx1"/>
              </a:solidFill>
              <a:latin typeface="Vivaldi" panose="03020602050506090804" pitchFamily="66" charset="0"/>
            </a:rPr>
            <a:t>° - 90° شمالا وجنوبا .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4405121" y="54491"/>
        <a:ext cx="1751475" cy="5457890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3F946-C9FE-4BC9-95C8-8785661FD6B1}">
      <dsp:nvSpPr>
        <dsp:cNvPr id="0" name=""/>
        <dsp:cNvSpPr/>
      </dsp:nvSpPr>
      <dsp:spPr>
        <a:xfrm>
          <a:off x="1942" y="0"/>
          <a:ext cx="2604336" cy="52828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b="1" kern="1200" dirty="0" smtClean="0">
              <a:solidFill>
                <a:schemeClr val="tx1"/>
              </a:solidFill>
            </a:rPr>
            <a:t>ويسود مناخ شديد البرودة وتغطى المنحدرات بالثلوج 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78220" y="76278"/>
        <a:ext cx="2451780" cy="5130336"/>
      </dsp:txXfrm>
    </dsp:sp>
    <dsp:sp modelId="{638B5992-EBA3-4D86-B173-0C4BF3C7A4B7}">
      <dsp:nvSpPr>
        <dsp:cNvPr id="0" name=""/>
        <dsp:cNvSpPr/>
      </dsp:nvSpPr>
      <dsp:spPr>
        <a:xfrm>
          <a:off x="3043806" y="0"/>
          <a:ext cx="2604336" cy="52828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يشمل القمم الجبلية ومنحدراتها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3120084" y="76278"/>
        <a:ext cx="2451780" cy="51303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6C3854-EC91-4A07-9B30-3C81BF68F400}">
      <dsp:nvSpPr>
        <dsp:cNvPr id="0" name=""/>
        <dsp:cNvSpPr/>
      </dsp:nvSpPr>
      <dsp:spPr>
        <a:xfrm rot="16200000">
          <a:off x="2075127" y="-2075127"/>
          <a:ext cx="4581150" cy="8731405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وحتى يسهل على العلماء دراسة المناخ على سطح الأرض قاموا بتقسيمها إلى أقاليم مناخية ذات خصائص متشابهة من حيث الحرارة والمطر والرياح .</a:t>
          </a:r>
          <a:endParaRPr lang="en-US" sz="3600" b="1" kern="1200" dirty="0">
            <a:solidFill>
              <a:schemeClr val="tx1"/>
            </a:solidFill>
          </a:endParaRPr>
        </a:p>
      </dsp:txBody>
      <dsp:txXfrm rot="5400000">
        <a:off x="0" y="916230"/>
        <a:ext cx="8731405" cy="27486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6B865E-C6EF-4A68-801C-0D1B7BE2A073}">
      <dsp:nvSpPr>
        <dsp:cNvPr id="0" name=""/>
        <dsp:cNvSpPr/>
      </dsp:nvSpPr>
      <dsp:spPr>
        <a:xfrm>
          <a:off x="2792524" y="1102"/>
          <a:ext cx="2957281" cy="197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بعض أسس تصنيف الأقاليم المناخية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2850268" y="58846"/>
        <a:ext cx="2841793" cy="1856032"/>
      </dsp:txXfrm>
    </dsp:sp>
    <dsp:sp modelId="{E8E47BE6-98E6-4D3A-A63A-94D3A5648B35}">
      <dsp:nvSpPr>
        <dsp:cNvPr id="0" name=""/>
        <dsp:cNvSpPr/>
      </dsp:nvSpPr>
      <dsp:spPr>
        <a:xfrm>
          <a:off x="2348932" y="1972623"/>
          <a:ext cx="1922232" cy="788608"/>
        </a:xfrm>
        <a:custGeom>
          <a:avLst/>
          <a:gdLst/>
          <a:ahLst/>
          <a:cxnLst/>
          <a:rect l="0" t="0" r="0" b="0"/>
          <a:pathLst>
            <a:path>
              <a:moveTo>
                <a:pt x="1922232" y="0"/>
              </a:moveTo>
              <a:lnTo>
                <a:pt x="1922232" y="394304"/>
              </a:lnTo>
              <a:lnTo>
                <a:pt x="0" y="394304"/>
              </a:lnTo>
              <a:lnTo>
                <a:pt x="0" y="78860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F765DC-B773-454D-B947-C69AB62A0288}">
      <dsp:nvSpPr>
        <dsp:cNvPr id="0" name=""/>
        <dsp:cNvSpPr/>
      </dsp:nvSpPr>
      <dsp:spPr>
        <a:xfrm>
          <a:off x="870291" y="2761231"/>
          <a:ext cx="2957281" cy="19715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تشابه درجات الحرارة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928035" y="2818975"/>
        <a:ext cx="2841793" cy="1856032"/>
      </dsp:txXfrm>
    </dsp:sp>
    <dsp:sp modelId="{8D191459-5BD2-4443-B272-4A25380F18CF}">
      <dsp:nvSpPr>
        <dsp:cNvPr id="0" name=""/>
        <dsp:cNvSpPr/>
      </dsp:nvSpPr>
      <dsp:spPr>
        <a:xfrm>
          <a:off x="4271165" y="1972623"/>
          <a:ext cx="1922232" cy="788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304"/>
              </a:lnTo>
              <a:lnTo>
                <a:pt x="1922232" y="394304"/>
              </a:lnTo>
              <a:lnTo>
                <a:pt x="1922232" y="788608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2374EF-9C44-4036-9355-BFF563D440F3}">
      <dsp:nvSpPr>
        <dsp:cNvPr id="0" name=""/>
        <dsp:cNvSpPr/>
      </dsp:nvSpPr>
      <dsp:spPr>
        <a:xfrm>
          <a:off x="4714757" y="2761231"/>
          <a:ext cx="2957281" cy="19715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تشابه كميات المطر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4772501" y="2818975"/>
        <a:ext cx="2841793" cy="18560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1FBC9-B7D4-4FD4-A922-D20E7D3C1DC7}">
      <dsp:nvSpPr>
        <dsp:cNvPr id="0" name=""/>
        <dsp:cNvSpPr/>
      </dsp:nvSpPr>
      <dsp:spPr>
        <a:xfrm>
          <a:off x="4091510" y="3429000"/>
          <a:ext cx="817423" cy="26361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8711" y="0"/>
              </a:lnTo>
              <a:lnTo>
                <a:pt x="408711" y="2636189"/>
              </a:lnTo>
              <a:lnTo>
                <a:pt x="817423" y="263618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39C4DB-8467-4879-8566-D57C12D5392E}">
      <dsp:nvSpPr>
        <dsp:cNvPr id="0" name=""/>
        <dsp:cNvSpPr/>
      </dsp:nvSpPr>
      <dsp:spPr>
        <a:xfrm>
          <a:off x="4091510" y="3429000"/>
          <a:ext cx="817423" cy="878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8711" y="0"/>
              </a:lnTo>
              <a:lnTo>
                <a:pt x="408711" y="878729"/>
              </a:lnTo>
              <a:lnTo>
                <a:pt x="817423" y="87872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A4E71-7A2B-4150-AE0A-7DAF299D054B}">
      <dsp:nvSpPr>
        <dsp:cNvPr id="0" name=""/>
        <dsp:cNvSpPr/>
      </dsp:nvSpPr>
      <dsp:spPr>
        <a:xfrm>
          <a:off x="4091510" y="2550270"/>
          <a:ext cx="817423" cy="878729"/>
        </a:xfrm>
        <a:custGeom>
          <a:avLst/>
          <a:gdLst/>
          <a:ahLst/>
          <a:cxnLst/>
          <a:rect l="0" t="0" r="0" b="0"/>
          <a:pathLst>
            <a:path>
              <a:moveTo>
                <a:pt x="0" y="878729"/>
              </a:moveTo>
              <a:lnTo>
                <a:pt x="408711" y="878729"/>
              </a:lnTo>
              <a:lnTo>
                <a:pt x="408711" y="0"/>
              </a:lnTo>
              <a:lnTo>
                <a:pt x="817423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13F085-1AE8-4F67-A3C0-E3B1DEA4A73C}">
      <dsp:nvSpPr>
        <dsp:cNvPr id="0" name=""/>
        <dsp:cNvSpPr/>
      </dsp:nvSpPr>
      <dsp:spPr>
        <a:xfrm>
          <a:off x="4091510" y="792810"/>
          <a:ext cx="817423" cy="2636189"/>
        </a:xfrm>
        <a:custGeom>
          <a:avLst/>
          <a:gdLst/>
          <a:ahLst/>
          <a:cxnLst/>
          <a:rect l="0" t="0" r="0" b="0"/>
          <a:pathLst>
            <a:path>
              <a:moveTo>
                <a:pt x="0" y="2636189"/>
              </a:moveTo>
              <a:lnTo>
                <a:pt x="408711" y="2636189"/>
              </a:lnTo>
              <a:lnTo>
                <a:pt x="408711" y="0"/>
              </a:lnTo>
              <a:lnTo>
                <a:pt x="817423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A46AE-C194-4B5E-AFE4-49A59161A721}">
      <dsp:nvSpPr>
        <dsp:cNvPr id="0" name=""/>
        <dsp:cNvSpPr/>
      </dsp:nvSpPr>
      <dsp:spPr>
        <a:xfrm>
          <a:off x="4394" y="2805714"/>
          <a:ext cx="4087116" cy="12465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أولا : الأقاليم المناخية الحارة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4394" y="2805714"/>
        <a:ext cx="4087116" cy="1246570"/>
      </dsp:txXfrm>
    </dsp:sp>
    <dsp:sp modelId="{B6D00FBC-D12B-4939-A7F3-7F1FCD64B9E5}">
      <dsp:nvSpPr>
        <dsp:cNvPr id="0" name=""/>
        <dsp:cNvSpPr/>
      </dsp:nvSpPr>
      <dsp:spPr>
        <a:xfrm>
          <a:off x="4908934" y="169524"/>
          <a:ext cx="4087116" cy="124657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الإقليم الاستوائى وشبه الاستوائى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4908934" y="169524"/>
        <a:ext cx="4087116" cy="1246570"/>
      </dsp:txXfrm>
    </dsp:sp>
    <dsp:sp modelId="{79020140-668F-4B39-AEE1-776949A4772D}">
      <dsp:nvSpPr>
        <dsp:cNvPr id="0" name=""/>
        <dsp:cNvSpPr/>
      </dsp:nvSpPr>
      <dsp:spPr>
        <a:xfrm>
          <a:off x="4908934" y="1926984"/>
          <a:ext cx="4087116" cy="124657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b="1" kern="1200" dirty="0" smtClean="0">
              <a:solidFill>
                <a:schemeClr val="tx1"/>
              </a:solidFill>
            </a:rPr>
            <a:t>الإقليم المدارى</a:t>
          </a:r>
          <a:endParaRPr lang="ar-EG" sz="3600" b="1" kern="1200" dirty="0" smtClean="0">
            <a:solidFill>
              <a:schemeClr val="tx1"/>
            </a:solidFill>
          </a:endParaRP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000" b="1" kern="1200" dirty="0" smtClean="0">
              <a:solidFill>
                <a:schemeClr val="tx1"/>
              </a:solidFill>
            </a:rPr>
            <a:t> – إقليم السافانا - </a:t>
          </a:r>
          <a:endParaRPr lang="en-US" sz="4000" b="1" kern="1200" dirty="0">
            <a:solidFill>
              <a:schemeClr val="tx1"/>
            </a:solidFill>
          </a:endParaRPr>
        </a:p>
      </dsp:txBody>
      <dsp:txXfrm>
        <a:off x="4908934" y="1926984"/>
        <a:ext cx="4087116" cy="1246570"/>
      </dsp:txXfrm>
    </dsp:sp>
    <dsp:sp modelId="{8E7AF3EF-1389-418B-8CC4-48F7E58C2D60}">
      <dsp:nvSpPr>
        <dsp:cNvPr id="0" name=""/>
        <dsp:cNvSpPr/>
      </dsp:nvSpPr>
      <dsp:spPr>
        <a:xfrm>
          <a:off x="4908934" y="3684444"/>
          <a:ext cx="4087116" cy="124657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الإقليم الموسمى 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4908934" y="3684444"/>
        <a:ext cx="4087116" cy="1246570"/>
      </dsp:txXfrm>
    </dsp:sp>
    <dsp:sp modelId="{1AE8F74D-9254-415D-9A9B-EB1CFAD15AB4}">
      <dsp:nvSpPr>
        <dsp:cNvPr id="0" name=""/>
        <dsp:cNvSpPr/>
      </dsp:nvSpPr>
      <dsp:spPr>
        <a:xfrm>
          <a:off x="4908934" y="5441904"/>
          <a:ext cx="4087116" cy="124657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000" b="1" kern="1200" dirty="0" smtClean="0">
              <a:solidFill>
                <a:schemeClr val="tx1"/>
              </a:solidFill>
            </a:rPr>
            <a:t>الإقليم الصحاروى </a:t>
          </a:r>
          <a:endParaRPr lang="en-US" sz="4000" b="1" kern="1200" dirty="0">
            <a:solidFill>
              <a:schemeClr val="tx1"/>
            </a:solidFill>
          </a:endParaRPr>
        </a:p>
      </dsp:txBody>
      <dsp:txXfrm>
        <a:off x="4908934" y="5441904"/>
        <a:ext cx="4087116" cy="124657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6C5AB4-562B-4AB0-AB15-246A5985AC3D}">
      <dsp:nvSpPr>
        <dsp:cNvPr id="0" name=""/>
        <dsp:cNvSpPr/>
      </dsp:nvSpPr>
      <dsp:spPr>
        <a:xfrm>
          <a:off x="4601" y="0"/>
          <a:ext cx="1860457" cy="55668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b="1" kern="1200" dirty="0" smtClean="0">
              <a:solidFill>
                <a:schemeClr val="tx1"/>
              </a:solidFill>
            </a:rPr>
            <a:t>لوقوعه عند الدائرة الاستوائية 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59092" y="54491"/>
        <a:ext cx="1751475" cy="5457890"/>
      </dsp:txXfrm>
    </dsp:sp>
    <dsp:sp modelId="{CE93F946-C9FE-4BC9-95C8-8785661FD6B1}">
      <dsp:nvSpPr>
        <dsp:cNvPr id="0" name=""/>
        <dsp:cNvSpPr/>
      </dsp:nvSpPr>
      <dsp:spPr>
        <a:xfrm>
          <a:off x="2177616" y="0"/>
          <a:ext cx="1860457" cy="55668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يتميز بإرتفاع درجة الحرارة والرطوبة والأمطار الغزيرة طوال العام .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2232107" y="54491"/>
        <a:ext cx="1751475" cy="5457890"/>
      </dsp:txXfrm>
    </dsp:sp>
    <dsp:sp modelId="{638B5992-EBA3-4D86-B173-0C4BF3C7A4B7}">
      <dsp:nvSpPr>
        <dsp:cNvPr id="0" name=""/>
        <dsp:cNvSpPr/>
      </dsp:nvSpPr>
      <dsp:spPr>
        <a:xfrm>
          <a:off x="4350630" y="0"/>
          <a:ext cx="1860457" cy="55668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يمتد هذا الإقليم بين دائرتى عرض 10</a:t>
          </a:r>
          <a:r>
            <a:rPr lang="ar-EG" sz="3600" b="1" kern="1200" dirty="0" smtClean="0">
              <a:solidFill>
                <a:schemeClr val="tx1"/>
              </a:solidFill>
              <a:latin typeface="Vivaldi" panose="03020602050506090804" pitchFamily="66" charset="0"/>
            </a:rPr>
            <a:t>° شمالا و10° جنوبا .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4405121" y="54491"/>
        <a:ext cx="1751475" cy="54578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3F946-C9FE-4BC9-95C8-8785661FD6B1}">
      <dsp:nvSpPr>
        <dsp:cNvPr id="0" name=""/>
        <dsp:cNvSpPr/>
      </dsp:nvSpPr>
      <dsp:spPr>
        <a:xfrm>
          <a:off x="1849" y="0"/>
          <a:ext cx="2479517" cy="54141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ويتميز</a:t>
          </a:r>
          <a:r>
            <a:rPr lang="ar-EG" sz="3600" b="1" kern="1200" baseline="0" dirty="0" smtClean="0">
              <a:solidFill>
                <a:schemeClr val="tx1"/>
              </a:solidFill>
            </a:rPr>
            <a:t> بإرتفاع درجة حرارته طوال العام , ويسقط المطر خلال فصل الصيف وتقل كميات المطر كلما بعدنا عن دائرة الاستواء.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74472" y="72623"/>
        <a:ext cx="2334271" cy="5268919"/>
      </dsp:txXfrm>
    </dsp:sp>
    <dsp:sp modelId="{638B5992-EBA3-4D86-B173-0C4BF3C7A4B7}">
      <dsp:nvSpPr>
        <dsp:cNvPr id="0" name=""/>
        <dsp:cNvSpPr/>
      </dsp:nvSpPr>
      <dsp:spPr>
        <a:xfrm>
          <a:off x="2897925" y="0"/>
          <a:ext cx="2479517" cy="54141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b="1" kern="1200" dirty="0" smtClean="0">
              <a:solidFill>
                <a:schemeClr val="tx1"/>
              </a:solidFill>
            </a:rPr>
            <a:t>يمتد هذا الإقليم بين دائرتى عرض 10</a:t>
          </a:r>
          <a:r>
            <a:rPr lang="ar-EG" sz="3200" b="1" kern="1200" dirty="0" smtClean="0">
              <a:solidFill>
                <a:schemeClr val="tx1"/>
              </a:solidFill>
              <a:latin typeface="Vivaldi" panose="03020602050506090804" pitchFamily="66" charset="0"/>
            </a:rPr>
            <a:t>°و18° شمالا وجنوب دائرة الاستواء .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2970548" y="72623"/>
        <a:ext cx="2334271" cy="526891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93F946-C9FE-4BC9-95C8-8785661FD6B1}">
      <dsp:nvSpPr>
        <dsp:cNvPr id="0" name=""/>
        <dsp:cNvSpPr/>
      </dsp:nvSpPr>
      <dsp:spPr>
        <a:xfrm>
          <a:off x="1849" y="0"/>
          <a:ext cx="2479517" cy="54141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>
              <a:solidFill>
                <a:schemeClr val="tx1"/>
              </a:solidFill>
            </a:rPr>
            <a:t>ويتميز بصيف حار ممطر رطب وشتاء بارد .</a:t>
          </a:r>
          <a:endParaRPr lang="en-US" sz="3600" b="1" kern="1200" dirty="0">
            <a:solidFill>
              <a:schemeClr val="tx1"/>
            </a:solidFill>
          </a:endParaRPr>
        </a:p>
      </dsp:txBody>
      <dsp:txXfrm>
        <a:off x="74472" y="72623"/>
        <a:ext cx="2334271" cy="5268919"/>
      </dsp:txXfrm>
    </dsp:sp>
    <dsp:sp modelId="{638B5992-EBA3-4D86-B173-0C4BF3C7A4B7}">
      <dsp:nvSpPr>
        <dsp:cNvPr id="0" name=""/>
        <dsp:cNvSpPr/>
      </dsp:nvSpPr>
      <dsp:spPr>
        <a:xfrm>
          <a:off x="2897925" y="0"/>
          <a:ext cx="2479517" cy="54141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b="1" kern="1200" dirty="0" smtClean="0">
              <a:solidFill>
                <a:schemeClr val="tx1"/>
              </a:solidFill>
            </a:rPr>
            <a:t>يمتد هذا الإقليم فى جنوب شرق أسيا </a:t>
          </a:r>
          <a:r>
            <a:rPr lang="ar-EG" sz="3200" b="1" kern="1200" dirty="0" smtClean="0">
              <a:solidFill>
                <a:schemeClr val="tx1"/>
              </a:solidFill>
              <a:latin typeface="Vivaldi" panose="03020602050506090804" pitchFamily="66" charset="0"/>
            </a:rPr>
            <a:t>.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2970548" y="72623"/>
        <a:ext cx="2334271" cy="526891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91DBC-DC5F-4F7A-89D0-2610AC02E6EF}">
      <dsp:nvSpPr>
        <dsp:cNvPr id="0" name=""/>
        <dsp:cNvSpPr/>
      </dsp:nvSpPr>
      <dsp:spPr>
        <a:xfrm>
          <a:off x="1598" y="0"/>
          <a:ext cx="1558888" cy="52614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b="1" kern="1200" dirty="0" smtClean="0">
              <a:solidFill>
                <a:schemeClr val="tx1"/>
              </a:solidFill>
            </a:rPr>
            <a:t>والأمطار فى هذا الإقليم نادرة وتكاد تنعدم .</a:t>
          </a:r>
          <a:endParaRPr lang="en-US" sz="2900" b="1" kern="1200" dirty="0">
            <a:solidFill>
              <a:schemeClr val="tx1"/>
            </a:solidFill>
          </a:endParaRPr>
        </a:p>
      </dsp:txBody>
      <dsp:txXfrm>
        <a:off x="47256" y="45658"/>
        <a:ext cx="1467572" cy="5170143"/>
      </dsp:txXfrm>
    </dsp:sp>
    <dsp:sp modelId="{B91D5C4D-0EDD-434C-8A9E-D69B0F654893}">
      <dsp:nvSpPr>
        <dsp:cNvPr id="0" name=""/>
        <dsp:cNvSpPr/>
      </dsp:nvSpPr>
      <dsp:spPr>
        <a:xfrm>
          <a:off x="1822379" y="0"/>
          <a:ext cx="1558888" cy="52614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b="1" kern="1200" dirty="0" smtClean="0">
              <a:solidFill>
                <a:schemeClr val="tx1"/>
              </a:solidFill>
            </a:rPr>
            <a:t>لأن المدى الحرارى اليومى والسنوى كبير .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1868037" y="45658"/>
        <a:ext cx="1467572" cy="5170143"/>
      </dsp:txXfrm>
    </dsp:sp>
    <dsp:sp modelId="{81A20FB7-FCAA-438A-8238-FD4971124618}">
      <dsp:nvSpPr>
        <dsp:cNvPr id="0" name=""/>
        <dsp:cNvSpPr/>
      </dsp:nvSpPr>
      <dsp:spPr>
        <a:xfrm>
          <a:off x="3643161" y="0"/>
          <a:ext cx="1558888" cy="52614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b="1" kern="1200" dirty="0" smtClean="0">
              <a:solidFill>
                <a:schemeClr val="tx1"/>
              </a:solidFill>
            </a:rPr>
            <a:t>ويتميز بالحرارة المرتفعة جدا نهارا والبرودة الشديدة فى ليالى الشتاء .</a:t>
          </a:r>
          <a:endParaRPr lang="en-US" sz="3200" b="1" kern="1200" dirty="0">
            <a:solidFill>
              <a:schemeClr val="tx1"/>
            </a:solidFill>
          </a:endParaRPr>
        </a:p>
      </dsp:txBody>
      <dsp:txXfrm>
        <a:off x="3688819" y="45658"/>
        <a:ext cx="1467572" cy="5170143"/>
      </dsp:txXfrm>
    </dsp:sp>
    <dsp:sp modelId="{DDD7305F-E665-43F9-B781-FC800F330F2D}">
      <dsp:nvSpPr>
        <dsp:cNvPr id="0" name=""/>
        <dsp:cNvSpPr/>
      </dsp:nvSpPr>
      <dsp:spPr>
        <a:xfrm>
          <a:off x="5463943" y="0"/>
          <a:ext cx="1558888" cy="52614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900" b="1" kern="1200" dirty="0" smtClean="0">
              <a:solidFill>
                <a:schemeClr val="tx1"/>
              </a:solidFill>
            </a:rPr>
            <a:t>يمتد هذا الإقليم بين دائرتى عرض 18</a:t>
          </a:r>
          <a:r>
            <a:rPr lang="ar-EG" sz="2900" b="1" kern="1200" dirty="0" smtClean="0">
              <a:solidFill>
                <a:schemeClr val="tx1"/>
              </a:solidFill>
              <a:latin typeface="Vivaldi" panose="03020602050506090804" pitchFamily="66" charset="0"/>
            </a:rPr>
            <a:t>°-30°شمالا وجنوبا غرب القارات .</a:t>
          </a:r>
          <a:endParaRPr lang="en-US" sz="2900" b="1" kern="1200" dirty="0">
            <a:solidFill>
              <a:schemeClr val="tx1"/>
            </a:solidFill>
          </a:endParaRPr>
        </a:p>
      </dsp:txBody>
      <dsp:txXfrm>
        <a:off x="5509601" y="45658"/>
        <a:ext cx="1467572" cy="5170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1/27/2024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5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5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9.xml"/><Relationship Id="rId7" Type="http://schemas.openxmlformats.org/officeDocument/2006/relationships/image" Target="../media/image6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5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5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7" Type="http://schemas.openxmlformats.org/officeDocument/2006/relationships/image" Target="../media/image5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5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7" Type="http://schemas.openxmlformats.org/officeDocument/2006/relationships/image" Target="../media/image5.PNG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7" Type="http://schemas.openxmlformats.org/officeDocument/2006/relationships/image" Target="../media/image5.PN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7" Type="http://schemas.openxmlformats.org/officeDocument/2006/relationships/image" Target="../media/image5.PNG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7" Type="http://schemas.openxmlformats.org/officeDocument/2006/relationships/image" Target="../media/image5.PNG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6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6835" y="5108755"/>
            <a:ext cx="6400800" cy="1068935"/>
          </a:xfrm>
        </p:spPr>
        <p:txBody>
          <a:bodyPr>
            <a:normAutofit/>
          </a:bodyPr>
          <a:lstStyle/>
          <a:p>
            <a:r>
              <a:rPr lang="ar-EG" sz="4400" b="1" dirty="0" smtClean="0">
                <a:solidFill>
                  <a:schemeClr val="tx1"/>
                </a:solidFill>
              </a:rPr>
              <a:t>الصف الأول الإعدادى </a:t>
            </a:r>
            <a:endParaRPr lang="en-US" sz="4400" b="1" dirty="0" smtClean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5946345" y="833015"/>
            <a:ext cx="1985165" cy="6108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dirty="0" smtClean="0"/>
              <a:t>قسم الدراسات العربية </a:t>
            </a:r>
            <a:endParaRPr lang="en-US" dirty="0"/>
          </a:p>
        </p:txBody>
      </p:sp>
      <p:pic>
        <p:nvPicPr>
          <p:cNvPr id="1026" name="Picture 2" descr="C:\Users\pc\Desktop\downloa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60" y="222195"/>
            <a:ext cx="2562225" cy="106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425" y="680310"/>
            <a:ext cx="8229600" cy="458115"/>
          </a:xfrm>
        </p:spPr>
        <p:txBody>
          <a:bodyPr>
            <a:noAutofit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2- الإقليم المدارى ( إقليم السافانا ):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82939714"/>
              </p:ext>
            </p:extLst>
          </p:nvPr>
        </p:nvGraphicFramePr>
        <p:xfrm>
          <a:off x="4572000" y="1596540"/>
          <a:ext cx="5379292" cy="5414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71" y="2665475"/>
            <a:ext cx="419872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ight Arrow 4"/>
          <p:cNvSpPr/>
          <p:nvPr/>
        </p:nvSpPr>
        <p:spPr>
          <a:xfrm>
            <a:off x="292753" y="6212246"/>
            <a:ext cx="448965" cy="305410"/>
          </a:xfrm>
          <a:prstGeom prst="rightArrow">
            <a:avLst/>
          </a:prstGeom>
          <a:solidFill>
            <a:srgbClr val="C19F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023670" y="4877715"/>
            <a:ext cx="448965" cy="305410"/>
          </a:xfrm>
          <a:prstGeom prst="rightArrow">
            <a:avLst/>
          </a:prstGeom>
          <a:solidFill>
            <a:srgbClr val="CAB4E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059785" y="5155784"/>
            <a:ext cx="448965" cy="305410"/>
          </a:xfrm>
          <a:prstGeom prst="rightArrow">
            <a:avLst/>
          </a:prstGeom>
          <a:solidFill>
            <a:srgbClr val="D3B5E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524948" y="5003079"/>
            <a:ext cx="448965" cy="305410"/>
          </a:xfrm>
          <a:prstGeom prst="rightArrow">
            <a:avLst/>
          </a:prstGeom>
          <a:solidFill>
            <a:srgbClr val="D3B5E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671942" y="4315907"/>
            <a:ext cx="448965" cy="305410"/>
          </a:xfrm>
          <a:prstGeom prst="rightArrow">
            <a:avLst/>
          </a:prstGeom>
          <a:solidFill>
            <a:srgbClr val="CAB4E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363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25" y="985720"/>
            <a:ext cx="8398775" cy="458115"/>
          </a:xfrm>
        </p:spPr>
        <p:txBody>
          <a:bodyPr>
            <a:noAutofit/>
          </a:bodyPr>
          <a:lstStyle/>
          <a:p>
            <a:pPr rtl="1"/>
            <a:r>
              <a:rPr lang="ar-EG" b="1" dirty="0" smtClean="0">
                <a:solidFill>
                  <a:srgbClr val="FF0000"/>
                </a:solidFill>
              </a:rPr>
              <a:t>3- الإقليم الموسمى 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06076004"/>
              </p:ext>
            </p:extLst>
          </p:nvPr>
        </p:nvGraphicFramePr>
        <p:xfrm>
          <a:off x="4572000" y="1596540"/>
          <a:ext cx="5379292" cy="5414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71" y="2512770"/>
            <a:ext cx="419872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ight Arrow 4"/>
          <p:cNvSpPr/>
          <p:nvPr/>
        </p:nvSpPr>
        <p:spPr>
          <a:xfrm>
            <a:off x="907080" y="5872280"/>
            <a:ext cx="448965" cy="30541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350360" y="4135573"/>
            <a:ext cx="448965" cy="30541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785775" y="4005561"/>
            <a:ext cx="448965" cy="30541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579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85720"/>
            <a:ext cx="8229600" cy="458115"/>
          </a:xfrm>
        </p:spPr>
        <p:txBody>
          <a:bodyPr>
            <a:noAutofit/>
          </a:bodyPr>
          <a:lstStyle/>
          <a:p>
            <a:pPr rtl="1"/>
            <a:r>
              <a:rPr lang="ar-EG" b="1" dirty="0" smtClean="0">
                <a:solidFill>
                  <a:srgbClr val="FF0000"/>
                </a:solidFill>
              </a:rPr>
              <a:t>4- الإقليم الصحراوى الحار 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857006847"/>
              </p:ext>
            </p:extLst>
          </p:nvPr>
        </p:nvGraphicFramePr>
        <p:xfrm>
          <a:off x="3808475" y="1749243"/>
          <a:ext cx="7024430" cy="52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460" y="1596540"/>
            <a:ext cx="1527050" cy="133689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0" y="2453881"/>
            <a:ext cx="388416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Right Arrow 6"/>
          <p:cNvSpPr/>
          <p:nvPr/>
        </p:nvSpPr>
        <p:spPr>
          <a:xfrm>
            <a:off x="2238344" y="5872280"/>
            <a:ext cx="448965" cy="305410"/>
          </a:xfrm>
          <a:prstGeom prst="rightArrow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1626493" y="3894987"/>
            <a:ext cx="448965" cy="305410"/>
          </a:xfrm>
          <a:prstGeom prst="rightArrow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1789379" y="5057738"/>
            <a:ext cx="448965" cy="305410"/>
          </a:xfrm>
          <a:prstGeom prst="rightArrow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3099610" y="4956050"/>
            <a:ext cx="448965" cy="305410"/>
          </a:xfrm>
          <a:prstGeom prst="rightArrow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434017" y="3589577"/>
            <a:ext cx="448965" cy="305410"/>
          </a:xfrm>
          <a:prstGeom prst="rightArrow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712054" y="4955461"/>
            <a:ext cx="448965" cy="305410"/>
          </a:xfrm>
          <a:prstGeom prst="rightArrow">
            <a:avLst/>
          </a:prstGeom>
          <a:solidFill>
            <a:srgbClr val="FFFF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687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P spid="7" grpId="0" animBg="1"/>
      <p:bldP spid="12" grpId="0" animBg="1"/>
      <p:bldP spid="13" grpId="0" animBg="1"/>
      <p:bldP spid="14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46873821"/>
              </p:ext>
            </p:extLst>
          </p:nvPr>
        </p:nvGraphicFramePr>
        <p:xfrm>
          <a:off x="6404460" y="374900"/>
          <a:ext cx="2457974" cy="1549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2577693"/>
              </p:ext>
            </p:extLst>
          </p:nvPr>
        </p:nvGraphicFramePr>
        <p:xfrm>
          <a:off x="296260" y="2207360"/>
          <a:ext cx="8704184" cy="4581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018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15835107"/>
              </p:ext>
            </p:extLst>
          </p:nvPr>
        </p:nvGraphicFramePr>
        <p:xfrm>
          <a:off x="1670605" y="1596540"/>
          <a:ext cx="7024430" cy="5039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20777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44090492"/>
              </p:ext>
            </p:extLst>
          </p:nvPr>
        </p:nvGraphicFramePr>
        <p:xfrm>
          <a:off x="378818" y="2512770"/>
          <a:ext cx="8704184" cy="397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220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854" y="833015"/>
            <a:ext cx="8229600" cy="458115"/>
          </a:xfrm>
        </p:spPr>
        <p:txBody>
          <a:bodyPr>
            <a:noAutofit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1- الإقليم المعتدل الدافىء (الصينى ) 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13117743"/>
              </p:ext>
            </p:extLst>
          </p:nvPr>
        </p:nvGraphicFramePr>
        <p:xfrm>
          <a:off x="4266590" y="1901950"/>
          <a:ext cx="5344675" cy="5108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70" y="2512770"/>
            <a:ext cx="388416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ight Arrow 4"/>
          <p:cNvSpPr/>
          <p:nvPr/>
        </p:nvSpPr>
        <p:spPr>
          <a:xfrm>
            <a:off x="1687886" y="6059541"/>
            <a:ext cx="448965" cy="305410"/>
          </a:xfrm>
          <a:prstGeom prst="rightArrow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088927" y="5108755"/>
            <a:ext cx="448965" cy="305410"/>
          </a:xfrm>
          <a:prstGeom prst="rightArrow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60371" y="3734410"/>
            <a:ext cx="448965" cy="305410"/>
          </a:xfrm>
          <a:prstGeom prst="rightArrow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3350360" y="5261460"/>
            <a:ext cx="448965" cy="305410"/>
          </a:xfrm>
          <a:prstGeom prst="rightArrow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977238" y="3887115"/>
            <a:ext cx="448965" cy="305410"/>
          </a:xfrm>
          <a:prstGeom prst="rightArrow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961829" y="5108378"/>
            <a:ext cx="448965" cy="305410"/>
          </a:xfrm>
          <a:prstGeom prst="rightArrow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3201720" y="3698561"/>
            <a:ext cx="448965" cy="305410"/>
          </a:xfrm>
          <a:prstGeom prst="rightArrow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762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985720"/>
            <a:ext cx="8695035" cy="458115"/>
          </a:xfrm>
        </p:spPr>
        <p:txBody>
          <a:bodyPr>
            <a:noAutofit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2- إقليم مناخ الصحارى المعتدلة 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93771402"/>
              </p:ext>
            </p:extLst>
          </p:nvPr>
        </p:nvGraphicFramePr>
        <p:xfrm>
          <a:off x="4266590" y="1901950"/>
          <a:ext cx="5344675" cy="5108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0" y="2453881"/>
            <a:ext cx="388416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ight Arrow 4"/>
          <p:cNvSpPr/>
          <p:nvPr/>
        </p:nvSpPr>
        <p:spPr>
          <a:xfrm>
            <a:off x="2281425" y="3429000"/>
            <a:ext cx="465471" cy="61082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533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833015"/>
            <a:ext cx="8229600" cy="458115"/>
          </a:xfrm>
        </p:spPr>
        <p:txBody>
          <a:bodyPr>
            <a:noAutofit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3- إقليم البحر المتوسط 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96660794"/>
              </p:ext>
            </p:extLst>
          </p:nvPr>
        </p:nvGraphicFramePr>
        <p:xfrm>
          <a:off x="4266590" y="1710884"/>
          <a:ext cx="5344675" cy="5108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0" y="2453881"/>
            <a:ext cx="388416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Right Arrow 5"/>
          <p:cNvSpPr/>
          <p:nvPr/>
        </p:nvSpPr>
        <p:spPr>
          <a:xfrm>
            <a:off x="754375" y="6000652"/>
            <a:ext cx="458115" cy="30541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670605" y="3581705"/>
            <a:ext cx="458115" cy="30541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892245" y="5261460"/>
            <a:ext cx="458115" cy="30541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754374" y="5267083"/>
            <a:ext cx="458115" cy="30541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10099" y="3401169"/>
            <a:ext cx="458115" cy="30541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24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33322412"/>
              </p:ext>
            </p:extLst>
          </p:nvPr>
        </p:nvGraphicFramePr>
        <p:xfrm>
          <a:off x="1670605" y="1596540"/>
          <a:ext cx="7024430" cy="5039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5263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468" y="985720"/>
            <a:ext cx="3953860" cy="458115"/>
          </a:xfrm>
        </p:spPr>
        <p:txBody>
          <a:bodyPr>
            <a:noAutofit/>
          </a:bodyPr>
          <a:lstStyle/>
          <a:p>
            <a:r>
              <a:rPr lang="ar-EG" sz="4000" b="1" dirty="0" smtClean="0">
                <a:solidFill>
                  <a:srgbClr val="FF0000"/>
                </a:solidFill>
              </a:rPr>
              <a:t>الدرس الثانى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25289280"/>
              </p:ext>
            </p:extLst>
          </p:nvPr>
        </p:nvGraphicFramePr>
        <p:xfrm>
          <a:off x="291685" y="1901950"/>
          <a:ext cx="8847740" cy="1985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‫&lt;strong&gt;الأقاليم المناخية&lt;/strong&gt; | أولى اعدادى | الترم التانى‬‎ - YouTub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999" y="3734410"/>
            <a:ext cx="4113885" cy="267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3358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23158960"/>
              </p:ext>
            </p:extLst>
          </p:nvPr>
        </p:nvGraphicFramePr>
        <p:xfrm>
          <a:off x="378818" y="2512770"/>
          <a:ext cx="8704184" cy="397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9154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85720"/>
            <a:ext cx="8229600" cy="458115"/>
          </a:xfrm>
        </p:spPr>
        <p:txBody>
          <a:bodyPr>
            <a:noAutofit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1- الإقليم المعتدل البارد شرق القارات 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16110554"/>
              </p:ext>
            </p:extLst>
          </p:nvPr>
        </p:nvGraphicFramePr>
        <p:xfrm>
          <a:off x="4266591" y="1901950"/>
          <a:ext cx="5191970" cy="4917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0" y="2453881"/>
            <a:ext cx="388416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ight Arrow 4"/>
          <p:cNvSpPr/>
          <p:nvPr/>
        </p:nvSpPr>
        <p:spPr>
          <a:xfrm>
            <a:off x="914400" y="3276295"/>
            <a:ext cx="458115" cy="30541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044950" y="3429000"/>
            <a:ext cx="458115" cy="30541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95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85720"/>
            <a:ext cx="8229600" cy="458115"/>
          </a:xfrm>
        </p:spPr>
        <p:txBody>
          <a:bodyPr>
            <a:noAutofit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2- إقليم المناخ القارى البارد 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82495584"/>
              </p:ext>
            </p:extLst>
          </p:nvPr>
        </p:nvGraphicFramePr>
        <p:xfrm>
          <a:off x="4266590" y="1710884"/>
          <a:ext cx="5344675" cy="5108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0" y="2453881"/>
            <a:ext cx="388416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ight Arrow 4"/>
          <p:cNvSpPr/>
          <p:nvPr/>
        </p:nvSpPr>
        <p:spPr>
          <a:xfrm>
            <a:off x="2238344" y="6000652"/>
            <a:ext cx="458115" cy="305410"/>
          </a:xfrm>
          <a:prstGeom prst="rightArrow">
            <a:avLst/>
          </a:prstGeom>
          <a:solidFill>
            <a:srgbClr val="CC3399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01670" y="2970885"/>
            <a:ext cx="458115" cy="305410"/>
          </a:xfrm>
          <a:prstGeom prst="rightArrow">
            <a:avLst/>
          </a:prstGeom>
          <a:solidFill>
            <a:srgbClr val="CC3399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037555" y="3118062"/>
            <a:ext cx="458115" cy="305410"/>
          </a:xfrm>
          <a:prstGeom prst="rightArrow">
            <a:avLst/>
          </a:prstGeom>
          <a:solidFill>
            <a:srgbClr val="CC3399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09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833015"/>
            <a:ext cx="8229600" cy="458115"/>
          </a:xfrm>
        </p:spPr>
        <p:txBody>
          <a:bodyPr>
            <a:noAutofit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3- إقليم مناخ غرب أوربا 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14117549"/>
              </p:ext>
            </p:extLst>
          </p:nvPr>
        </p:nvGraphicFramePr>
        <p:xfrm>
          <a:off x="4172596" y="1617970"/>
          <a:ext cx="6215690" cy="5566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0" y="2453881"/>
            <a:ext cx="388416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ight Arrow 4"/>
          <p:cNvSpPr/>
          <p:nvPr/>
        </p:nvSpPr>
        <p:spPr>
          <a:xfrm>
            <a:off x="1670605" y="5872280"/>
            <a:ext cx="458115" cy="30541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670605" y="3276295"/>
            <a:ext cx="458115" cy="30541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96260" y="2970799"/>
            <a:ext cx="458115" cy="30541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350360" y="5562033"/>
            <a:ext cx="458115" cy="30541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525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  <p:bldP spid="5" grpId="0" animBg="1"/>
      <p:bldP spid="6" grpId="0" animBg="1"/>
      <p:bldP spid="7" grpId="0" animBg="1"/>
      <p:bldP spid="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08622282"/>
              </p:ext>
            </p:extLst>
          </p:nvPr>
        </p:nvGraphicFramePr>
        <p:xfrm>
          <a:off x="601670" y="1291130"/>
          <a:ext cx="7940660" cy="5191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439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291" y="833015"/>
            <a:ext cx="8229600" cy="458115"/>
          </a:xfrm>
        </p:spPr>
        <p:txBody>
          <a:bodyPr>
            <a:noAutofit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1- الإقليم البارد ( مناخ التندرا ):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83691007"/>
              </p:ext>
            </p:extLst>
          </p:nvPr>
        </p:nvGraphicFramePr>
        <p:xfrm>
          <a:off x="4172596" y="1617970"/>
          <a:ext cx="6215690" cy="5566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0" y="2453881"/>
            <a:ext cx="388416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Right Arrow 4"/>
          <p:cNvSpPr/>
          <p:nvPr/>
        </p:nvSpPr>
        <p:spPr>
          <a:xfrm>
            <a:off x="3091137" y="6000652"/>
            <a:ext cx="458115" cy="266333"/>
          </a:xfrm>
          <a:prstGeom prst="rightArrow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499998" y="2793519"/>
            <a:ext cx="458115" cy="305410"/>
          </a:xfrm>
          <a:prstGeom prst="rightArrow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754375" y="2818180"/>
            <a:ext cx="458115" cy="305410"/>
          </a:xfrm>
          <a:prstGeom prst="rightArrow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1377719" y="2602756"/>
            <a:ext cx="458115" cy="430847"/>
          </a:xfrm>
          <a:prstGeom prst="rightArrow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745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 animBg="1"/>
      <p:bldP spid="6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7080" y="985720"/>
            <a:ext cx="8229600" cy="458115"/>
          </a:xfrm>
        </p:spPr>
        <p:txBody>
          <a:bodyPr>
            <a:noAutofit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2- الإقليم الجبلى 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64655145"/>
              </p:ext>
            </p:extLst>
          </p:nvPr>
        </p:nvGraphicFramePr>
        <p:xfrm>
          <a:off x="4113885" y="1749245"/>
          <a:ext cx="5650085" cy="5282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0" y="2453881"/>
            <a:ext cx="388416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Right Arrow 5"/>
          <p:cNvSpPr/>
          <p:nvPr/>
        </p:nvSpPr>
        <p:spPr>
          <a:xfrm>
            <a:off x="2952994" y="5872280"/>
            <a:ext cx="458115" cy="30541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723936" y="3691899"/>
            <a:ext cx="458115" cy="30541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67121" y="3386489"/>
            <a:ext cx="458115" cy="30541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825236" y="4956050"/>
            <a:ext cx="458115" cy="305410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981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6" grpId="0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43835"/>
            <a:ext cx="8229600" cy="458115"/>
          </a:xfrm>
        </p:spPr>
        <p:txBody>
          <a:bodyPr>
            <a:noAutofit/>
          </a:bodyPr>
          <a:lstStyle/>
          <a:p>
            <a:pPr rtl="1"/>
            <a:r>
              <a:rPr lang="ar-EG" sz="4000" b="1" dirty="0" smtClean="0">
                <a:solidFill>
                  <a:srgbClr val="FF0000"/>
                </a:solidFill>
              </a:rPr>
              <a:t>أهداف الدرس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10" y="2665475"/>
            <a:ext cx="9144000" cy="3545335"/>
          </a:xfrm>
        </p:spPr>
        <p:txBody>
          <a:bodyPr/>
          <a:lstStyle/>
          <a:p>
            <a:pPr algn="r" rtl="1"/>
            <a:r>
              <a:rPr lang="ar-EG" sz="3200" b="1" dirty="0" smtClean="0">
                <a:solidFill>
                  <a:schemeClr val="tx1"/>
                </a:solidFill>
              </a:rPr>
              <a:t>يحدد المقصود بإقليم مناخى .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r" rtl="1"/>
            <a:r>
              <a:rPr lang="ar-EG" sz="3200" b="1" dirty="0" smtClean="0">
                <a:solidFill>
                  <a:schemeClr val="tx1"/>
                </a:solidFill>
              </a:rPr>
              <a:t>يوزع الأقاليم المناخية على خريطة العالم .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r" rtl="1"/>
            <a:r>
              <a:rPr lang="ar-EG" sz="3200" b="1" dirty="0" smtClean="0">
                <a:solidFill>
                  <a:schemeClr val="tx1"/>
                </a:solidFill>
              </a:rPr>
              <a:t>يصنف خصائص كل إقليم .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r" rtl="1"/>
            <a:r>
              <a:rPr lang="ar-EG" sz="3200" b="1" dirty="0" smtClean="0">
                <a:solidFill>
                  <a:schemeClr val="tx1"/>
                </a:solidFill>
              </a:rPr>
              <a:t>يقدر حكمة الله سبحانه وتعالى فى تنوع الأقاليم المناخية .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r" rt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301380006"/>
              </p:ext>
            </p:extLst>
          </p:nvPr>
        </p:nvGraphicFramePr>
        <p:xfrm>
          <a:off x="372736" y="2512770"/>
          <a:ext cx="8731405" cy="4581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85661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40872051"/>
              </p:ext>
            </p:extLst>
          </p:nvPr>
        </p:nvGraphicFramePr>
        <p:xfrm>
          <a:off x="372736" y="2512770"/>
          <a:ext cx="8731405" cy="4581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25045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879045672"/>
              </p:ext>
            </p:extLst>
          </p:nvPr>
        </p:nvGraphicFramePr>
        <p:xfrm>
          <a:off x="448965" y="1749245"/>
          <a:ext cx="8542330" cy="4733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22043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70" y="2207360"/>
            <a:ext cx="8180755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730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24588087"/>
              </p:ext>
            </p:extLst>
          </p:nvPr>
        </p:nvGraphicFramePr>
        <p:xfrm>
          <a:off x="143555" y="0"/>
          <a:ext cx="900044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58298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287" y="499518"/>
            <a:ext cx="8229600" cy="458115"/>
          </a:xfrm>
        </p:spPr>
        <p:txBody>
          <a:bodyPr>
            <a:noAutofit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1- الإقليم الإستوائى وشبه الاستوائى :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89756379"/>
              </p:ext>
            </p:extLst>
          </p:nvPr>
        </p:nvGraphicFramePr>
        <p:xfrm>
          <a:off x="4172596" y="1617970"/>
          <a:ext cx="6215690" cy="5566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317" y="2054655"/>
            <a:ext cx="1527050" cy="133689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55" y="2628021"/>
            <a:ext cx="4198729" cy="385218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Right Arrow 5"/>
          <p:cNvSpPr/>
          <p:nvPr/>
        </p:nvSpPr>
        <p:spPr>
          <a:xfrm>
            <a:off x="0" y="6024985"/>
            <a:ext cx="448965" cy="305410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1780543" y="4571315"/>
            <a:ext cx="448965" cy="305410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601365" y="4650640"/>
            <a:ext cx="448965" cy="305410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552823" y="4418610"/>
            <a:ext cx="448965" cy="305410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993553" y="4816097"/>
            <a:ext cx="448965" cy="305410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422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580</TotalTime>
  <Words>557</Words>
  <Application>Microsoft Office PowerPoint</Application>
  <PresentationFormat>On-screen Show (4:3)</PresentationFormat>
  <Paragraphs>83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Adjacency</vt:lpstr>
      <vt:lpstr>PowerPoint Presentation</vt:lpstr>
      <vt:lpstr>الدرس الثانى </vt:lpstr>
      <vt:lpstr>أهداف الدرس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1- الإقليم الإستوائى وشبه الاستوائى :</vt:lpstr>
      <vt:lpstr>2- الإقليم المدارى ( إقليم السافانا ):</vt:lpstr>
      <vt:lpstr>3- الإقليم الموسمى :</vt:lpstr>
      <vt:lpstr>4- الإقليم الصحراوى الحار :</vt:lpstr>
      <vt:lpstr>PowerPoint Presentation</vt:lpstr>
      <vt:lpstr>PowerPoint Presentation</vt:lpstr>
      <vt:lpstr>PowerPoint Presentation</vt:lpstr>
      <vt:lpstr>1- الإقليم المعتدل الدافىء (الصينى ) :</vt:lpstr>
      <vt:lpstr>2- إقليم مناخ الصحارى المعتدلة :</vt:lpstr>
      <vt:lpstr>3- إقليم البحر المتوسط :</vt:lpstr>
      <vt:lpstr>PowerPoint Presentation</vt:lpstr>
      <vt:lpstr>PowerPoint Presentation</vt:lpstr>
      <vt:lpstr>1- الإقليم المعتدل البارد شرق القارات :</vt:lpstr>
      <vt:lpstr>2- إقليم المناخ القارى البارد :</vt:lpstr>
      <vt:lpstr>3- إقليم مناخ غرب أوربا :</vt:lpstr>
      <vt:lpstr>PowerPoint Presentation</vt:lpstr>
      <vt:lpstr>1- الإقليم البارد ( مناخ التندرا ):</vt:lpstr>
      <vt:lpstr>2- الإقليم الجبلى 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pc</cp:lastModifiedBy>
  <cp:revision>202</cp:revision>
  <dcterms:created xsi:type="dcterms:W3CDTF">2013-08-21T19:17:07Z</dcterms:created>
  <dcterms:modified xsi:type="dcterms:W3CDTF">2024-01-27T07:52:16Z</dcterms:modified>
</cp:coreProperties>
</file>