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7279F00-5F52-47A8-851C-61C7B4EC8F1D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5DD1AD5-56C3-4AF1-B361-C67819C5788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2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743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939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60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618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079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38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2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04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59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62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52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D4CB-9E23-4D41-B81A-E63BD63A40BB}" type="datetimeFigureOut">
              <a:rPr lang="ar-EG" smtClean="0"/>
              <a:t>16/08/1445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4220-BDBF-494B-B8EE-B9E3C59B19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683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CB42C-EBF2-4181-9E4D-E144FCE4B0A8}"/>
              </a:ext>
            </a:extLst>
          </p:cNvPr>
          <p:cNvSpPr txBox="1"/>
          <p:nvPr/>
        </p:nvSpPr>
        <p:spPr>
          <a:xfrm>
            <a:off x="520305" y="1811499"/>
            <a:ext cx="11143985" cy="1323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8000" b="1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مراجعة الجملة الاسمية والفعلية</a:t>
            </a:r>
            <a:endParaRPr lang="ar-EG" sz="8000" b="1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4025721" y="5653877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9322676" y="375963"/>
            <a:ext cx="2375945" cy="774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قسم اللغة العربية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الصف </a:t>
            </a:r>
            <a:r>
              <a:rPr kumimoji="0" lang="ar-E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الرابع</a:t>
            </a:r>
            <a:r>
              <a:rPr kumimoji="0" lang="ar-EG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3E2F88F7-964F-4846-B825-2B643081D49B}"/>
              </a:ext>
            </a:extLst>
          </p:cNvPr>
          <p:cNvSpPr txBox="1"/>
          <p:nvPr/>
        </p:nvSpPr>
        <p:spPr>
          <a:xfrm>
            <a:off x="4477545" y="4580532"/>
            <a:ext cx="3395667" cy="858857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قواعد نحوية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3" y="229455"/>
            <a:ext cx="1281112" cy="12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112889"/>
            <a:ext cx="11401777" cy="66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" y="248356"/>
            <a:ext cx="11672711" cy="65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9726"/>
            <a:ext cx="11785600" cy="64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8" y="90312"/>
            <a:ext cx="11559822" cy="66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0"/>
            <a:ext cx="11774311" cy="66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Hamdy</cp:lastModifiedBy>
  <cp:revision>37</cp:revision>
  <dcterms:created xsi:type="dcterms:W3CDTF">2023-09-27T06:33:31Z</dcterms:created>
  <dcterms:modified xsi:type="dcterms:W3CDTF">2024-02-25T12:58:10Z</dcterms:modified>
</cp:coreProperties>
</file>