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B495-79C0-4242-892B-122CC05E6B8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3811-25C6-43CB-B2EB-44375EF3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3811-25C6-43CB-B2EB-44375EF375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4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ordwall.net/pl/resource/1306063/wann-und-wohin-f%C3%A4hrst-du-in-den-ferien" TargetMode="External"/><Relationship Id="rId7" Type="http://schemas.openxmlformats.org/officeDocument/2006/relationships/hyperlink" Target="https://wordwall.net/resource/1306063/wann-und-wohin-f%C3%A4hrst-du-in-den-ferien" TargetMode="External"/><Relationship Id="rId2" Type="http://schemas.openxmlformats.org/officeDocument/2006/relationships/hyperlink" Target="https://wordwall.net/pl/resource/2540574/wohin-in-die-urlaub-klasa-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/resource/19414132/wohin-m%C3%B6chtest-du" TargetMode="External"/><Relationship Id="rId5" Type="http://schemas.openxmlformats.org/officeDocument/2006/relationships/hyperlink" Target="https://wordwall.net/pl/resource/17964233/wohin-fahren-die-kinder-in-den-sommerferien" TargetMode="External"/><Relationship Id="rId4" Type="http://schemas.openxmlformats.org/officeDocument/2006/relationships/hyperlink" Target="https://wordwall.net/pl/resource/2820519/wohin-f%C3%A4hrst-du-in-die-sommerferi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4704" y="1087820"/>
            <a:ext cx="3042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 err="1">
                <a:solidFill>
                  <a:srgbClr val="92D050"/>
                </a:solidFill>
                <a:latin typeface="Calibri" panose="020F0502020204030204" pitchFamily="34" charset="0"/>
              </a:rPr>
              <a:t>Urlaub</a:t>
            </a:r>
            <a:endParaRPr lang="en-US" sz="8000" i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541">
            <a:off x="957551" y="1092960"/>
            <a:ext cx="2785783" cy="2052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152">
            <a:off x="7675699" y="1305460"/>
            <a:ext cx="3445121" cy="221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4" y="2119128"/>
            <a:ext cx="3734485" cy="2765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6853" y="5621139"/>
            <a:ext cx="578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https://www.youtube.com/watch?v=-T-ek1SC1qA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695" y="5064586"/>
            <a:ext cx="595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https://www.youtube.com/watch?v=60-NaPFaaW4</a:t>
            </a:r>
          </a:p>
        </p:txBody>
      </p:sp>
    </p:spTree>
    <p:extLst>
      <p:ext uri="{BB962C8B-B14F-4D97-AF65-F5344CB8AC3E}">
        <p14:creationId xmlns:p14="http://schemas.microsoft.com/office/powerpoint/2010/main" val="16277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Übung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468" y="2319459"/>
            <a:ext cx="935438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Hausaufgabe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707" y="2603500"/>
            <a:ext cx="9482203" cy="3609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05" y="527049"/>
            <a:ext cx="4013287" cy="17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6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37" y="586264"/>
            <a:ext cx="4357688" cy="2899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531">
            <a:off x="863387" y="909745"/>
            <a:ext cx="3271090" cy="2176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096">
            <a:off x="8628401" y="3680820"/>
            <a:ext cx="306754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5564">
            <a:off x="7829152" y="928278"/>
            <a:ext cx="3200400" cy="213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71">
            <a:off x="591551" y="3199421"/>
            <a:ext cx="3362325" cy="191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0254">
            <a:off x="6266216" y="2985121"/>
            <a:ext cx="2878531" cy="1925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08">
            <a:off x="3573755" y="3924166"/>
            <a:ext cx="3022609" cy="20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993128">
            <a:off x="335148" y="1516409"/>
            <a:ext cx="8825658" cy="2677648"/>
          </a:xfrm>
        </p:spPr>
        <p:txBody>
          <a:bodyPr/>
          <a:lstStyle/>
          <a:p>
            <a:pPr algn="ctr"/>
            <a:br>
              <a:rPr lang="en-US" dirty="0">
                <a:latin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</a:rPr>
              <a:t>Wohin</a:t>
            </a:r>
            <a:r>
              <a:rPr lang="en-US" dirty="0">
                <a:latin typeface="Calibri" panose="020F0502020204030204" pitchFamily="34" charset="0"/>
              </a:rPr>
              <a:t> f</a:t>
            </a:r>
            <a:r>
              <a:rPr lang="de-DE" dirty="0">
                <a:latin typeface="Calibri" panose="020F0502020204030204" pitchFamily="34" charset="0"/>
              </a:rPr>
              <a:t>ährst / fliegst du in den</a:t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                  Ferien 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7286">
            <a:off x="6488329" y="2480458"/>
            <a:ext cx="4863742" cy="27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356" y="2083881"/>
            <a:ext cx="29008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solidFill>
                  <a:srgbClr val="92D050"/>
                </a:solidFill>
                <a:latin typeface="Calibri" panose="020F0502020204030204" pitchFamily="34" charset="0"/>
              </a:rPr>
              <a:t>Nach </a:t>
            </a:r>
            <a:endParaRPr lang="en-US" sz="88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01" y="872054"/>
            <a:ext cx="2223595" cy="1482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771">
            <a:off x="1916365" y="3849955"/>
            <a:ext cx="2114550" cy="13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2708">
            <a:off x="9677018" y="3608470"/>
            <a:ext cx="1786759" cy="1261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86" y="988848"/>
            <a:ext cx="2326673" cy="1591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6" y="3312546"/>
            <a:ext cx="2143125" cy="1558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211" y="2580782"/>
            <a:ext cx="193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C000"/>
                </a:solidFill>
              </a:rPr>
              <a:t>Japan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8689" y="2458067"/>
            <a:ext cx="290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C000"/>
                </a:solidFill>
              </a:rPr>
              <a:t>Frankreich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991199">
            <a:off x="2209835" y="5106046"/>
            <a:ext cx="298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C000"/>
                </a:solidFill>
              </a:rPr>
              <a:t>Österreich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0562" y="5017439"/>
            <a:ext cx="234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C000"/>
                </a:solidFill>
              </a:rPr>
              <a:t>Ägypten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257586">
            <a:off x="7523965" y="4423776"/>
            <a:ext cx="375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C000"/>
                </a:solidFill>
              </a:rPr>
              <a:t>Deutschland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0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7669" y="1008993"/>
            <a:ext cx="241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FF6600"/>
                </a:solidFill>
              </a:rPr>
              <a:t>In die </a:t>
            </a:r>
            <a:endParaRPr lang="en-US" sz="5400" b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8087">
            <a:off x="8377242" y="4534887"/>
            <a:ext cx="1371600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4397">
            <a:off x="9361005" y="783064"/>
            <a:ext cx="1905000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2780">
            <a:off x="2737055" y="824342"/>
            <a:ext cx="1790700" cy="1279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87" y="1902630"/>
            <a:ext cx="2678320" cy="1499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5" y="2170394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76" y="4045284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" y="3115774"/>
            <a:ext cx="2647950" cy="1733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624788">
            <a:off x="3558852" y="1487484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USA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259" y="4895762"/>
            <a:ext cx="2407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92D050"/>
                </a:solidFill>
              </a:rPr>
              <a:t>Ins </a:t>
            </a:r>
            <a:r>
              <a:rPr lang="de-DE" sz="3600" dirty="0">
                <a:solidFill>
                  <a:srgbClr val="FFFF00"/>
                </a:solidFill>
              </a:rPr>
              <a:t>Gebirge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669028">
            <a:off x="7922893" y="1249492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Türkei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980" y="3115774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Alpen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0681" y="5471059"/>
            <a:ext cx="253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Dolomiten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555492">
            <a:off x="9289276" y="4864826"/>
            <a:ext cx="194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Schweiz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1921" y="3748119"/>
            <a:ext cx="285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Bretagne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993" y="1907628"/>
            <a:ext cx="1907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7748" y="1809093"/>
            <a:ext cx="930166" cy="543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99672" y="2852083"/>
            <a:ext cx="1378645" cy="31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70690" y="3238098"/>
            <a:ext cx="567558" cy="1008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95448" y="1076630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das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ans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6973" y="1076631"/>
            <a:ext cx="3608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Meer / Rote Meer / </a:t>
            </a:r>
            <a:r>
              <a:rPr lang="en-US" sz="2800" dirty="0" err="1">
                <a:solidFill>
                  <a:srgbClr val="00B0F0"/>
                </a:solidFill>
              </a:rPr>
              <a:t>Mittelmeer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81" y="629558"/>
            <a:ext cx="2380430" cy="16850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0914" y="2513905"/>
            <a:ext cx="120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den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6137" y="2513905"/>
            <a:ext cx="3105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Bodensee / </a:t>
            </a:r>
            <a:r>
              <a:rPr lang="en-US" sz="3200" dirty="0" err="1">
                <a:solidFill>
                  <a:schemeClr val="bg1"/>
                </a:solidFill>
              </a:rPr>
              <a:t>Ostsee</a:t>
            </a:r>
            <a:r>
              <a:rPr lang="en-US" sz="3200" dirty="0">
                <a:solidFill>
                  <a:schemeClr val="bg1"/>
                </a:solidFill>
              </a:rPr>
              <a:t> / Nil / </a:t>
            </a:r>
            <a:r>
              <a:rPr lang="en-US" sz="3200" dirty="0" err="1">
                <a:solidFill>
                  <a:schemeClr val="bg1"/>
                </a:solidFill>
              </a:rPr>
              <a:t>Reihn</a:t>
            </a:r>
            <a:r>
              <a:rPr lang="en-US" sz="3200" dirty="0">
                <a:solidFill>
                  <a:schemeClr val="bg1"/>
                </a:solidFill>
              </a:rPr>
              <a:t>/ Main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3225" y="4214084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Donau</a:t>
            </a:r>
            <a:r>
              <a:rPr lang="en-US" sz="3200" dirty="0">
                <a:solidFill>
                  <a:schemeClr val="bg1"/>
                </a:solidFill>
              </a:rPr>
              <a:t> / Adria / Elbe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01" y="2553687"/>
            <a:ext cx="2847975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44" y="4392993"/>
            <a:ext cx="2628900" cy="17430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240AF8-81FE-4C67-A99E-02CC311F49C5}"/>
              </a:ext>
            </a:extLst>
          </p:cNvPr>
          <p:cNvSpPr txBox="1"/>
          <p:nvPr/>
        </p:nvSpPr>
        <p:spPr>
          <a:xfrm>
            <a:off x="2586382" y="3620444"/>
            <a:ext cx="120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die</a:t>
            </a:r>
          </a:p>
        </p:txBody>
      </p:sp>
    </p:spTree>
    <p:extLst>
      <p:ext uri="{BB962C8B-B14F-4D97-AF65-F5344CB8AC3E}">
        <p14:creationId xmlns:p14="http://schemas.microsoft.com/office/powerpoint/2010/main" val="131650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923" y="1706094"/>
            <a:ext cx="72064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Wohin</a:t>
            </a: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+ </a:t>
            </a:r>
          </a:p>
          <a:p>
            <a:pPr algn="ctr"/>
            <a:r>
              <a:rPr lang="en-US" sz="7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fahren</a:t>
            </a: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 </a:t>
            </a:r>
            <a:r>
              <a:rPr lang="en-US" sz="7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fliegen</a:t>
            </a: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 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3821" y="4014418"/>
            <a:ext cx="70787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Nac</a:t>
            </a:r>
            <a:r>
              <a:rPr lang="en-US" sz="4400" dirty="0" err="1">
                <a:solidFill>
                  <a:srgbClr val="FFFF00"/>
                </a:solidFill>
              </a:rPr>
              <a:t>h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</a:p>
          <a:p>
            <a:r>
              <a:rPr lang="de-DE" sz="4400" dirty="0">
                <a:solidFill>
                  <a:srgbClr val="FFFF00"/>
                </a:solidFill>
              </a:rPr>
              <a:t>In die </a:t>
            </a:r>
          </a:p>
          <a:p>
            <a:r>
              <a:rPr lang="de-DE" sz="4400" dirty="0">
                <a:solidFill>
                  <a:srgbClr val="FFFF00"/>
                </a:solidFill>
              </a:rPr>
              <a:t>Ans – An den – An die </a:t>
            </a:r>
          </a:p>
          <a:p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7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Extra Online-Linke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22768"/>
          </a:xfrm>
        </p:spPr>
        <p:txBody>
          <a:bodyPr/>
          <a:lstStyle/>
          <a:p>
            <a:r>
              <a:rPr lang="en-US" b="1" dirty="0">
                <a:hlinkClick r:id="rId2"/>
              </a:rPr>
              <a:t>https://wordwall.net/ar/resource/2705523/wohin-in-den-ferien-teil-1</a:t>
            </a:r>
          </a:p>
          <a:p>
            <a:r>
              <a:rPr lang="en-US" b="1" dirty="0">
                <a:hlinkClick r:id="rId2"/>
              </a:rPr>
              <a:t>https://wordwall.net/pl/resource/2540574/wohin-in-die-urlaub-klasa-5</a:t>
            </a:r>
            <a:endParaRPr lang="en-US" b="1" dirty="0"/>
          </a:p>
          <a:p>
            <a:r>
              <a:rPr lang="en-US" b="1" dirty="0">
                <a:hlinkClick r:id="rId3"/>
              </a:rPr>
              <a:t>https://wordwall.net/pl/resource/1306063/wann-und-wohin-f%C3%A4hrst-du-in-den-ferien</a:t>
            </a:r>
            <a:endParaRPr lang="en-US" b="1" dirty="0"/>
          </a:p>
          <a:p>
            <a:r>
              <a:rPr lang="en-US" b="1" dirty="0">
                <a:hlinkClick r:id="rId4"/>
              </a:rPr>
              <a:t>https://wordwall.net/pl/resource/2820519/wohin-f%C3%A4hrst-du-in-die-sommerferien</a:t>
            </a:r>
            <a:endParaRPr lang="en-US" b="1" dirty="0"/>
          </a:p>
          <a:p>
            <a:r>
              <a:rPr lang="en-US" b="1" dirty="0">
                <a:hlinkClick r:id="rId5"/>
              </a:rPr>
              <a:t>https://wordwall.net/pl/resource/17964233/wohin-fahren-die-kinder-in-den-sommerferien</a:t>
            </a:r>
            <a:endParaRPr lang="en-US" b="1" dirty="0"/>
          </a:p>
          <a:p>
            <a:r>
              <a:rPr lang="en-US" b="1" dirty="0">
                <a:hlinkClick r:id="rId6"/>
              </a:rPr>
              <a:t>https://wordwall.net/pl/resource/19414132/wohin-m%C3%B6chtest-du</a:t>
            </a:r>
            <a:endParaRPr lang="en-US" b="1" dirty="0"/>
          </a:p>
          <a:p>
            <a:r>
              <a:rPr lang="en-US" b="1" dirty="0">
                <a:hlinkClick r:id="rId7"/>
              </a:rPr>
              <a:t>https://wordwall.net/resource/1306063/wann-und-wohin-f%C3%A4hrst-du-in-den-ferien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9554" y="64135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3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/>
              <a:t>Sprechen</a:t>
            </a:r>
            <a:r>
              <a:rPr lang="en-US" sz="4000" b="1" dirty="0"/>
              <a:t>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05" y="2636383"/>
            <a:ext cx="9908088" cy="3838487"/>
          </a:xfrm>
          <a:prstGeom prst="rect">
            <a:avLst/>
          </a:prstGeom>
        </p:spPr>
      </p:pic>
      <p:sp>
        <p:nvSpPr>
          <p:cNvPr id="4" name="AutoShape 2" descr="DIFFERENCE BETWEEN 'SAGEN SPRECHEN REDEN' | Teachmelanguage.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512" y="698500"/>
            <a:ext cx="363254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7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212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 Wohin fährst / fliegst du in den                   Ferien ?</vt:lpstr>
      <vt:lpstr>PowerPoint Presentation</vt:lpstr>
      <vt:lpstr>PowerPoint Presentation</vt:lpstr>
      <vt:lpstr>PowerPoint Presentation</vt:lpstr>
      <vt:lpstr>PowerPoint Presentation</vt:lpstr>
      <vt:lpstr>Extra Online-Linke</vt:lpstr>
      <vt:lpstr>Sprechen </vt:lpstr>
      <vt:lpstr>Übung 1</vt:lpstr>
      <vt:lpstr>               Hausaufgabe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Wohin fährst / fliegst du in den                   Ferien ?</dc:title>
  <dc:creator>mona osman</dc:creator>
  <cp:lastModifiedBy>Mona Ahmed Osman</cp:lastModifiedBy>
  <cp:revision>27</cp:revision>
  <dcterms:created xsi:type="dcterms:W3CDTF">2017-04-12T06:29:07Z</dcterms:created>
  <dcterms:modified xsi:type="dcterms:W3CDTF">2024-04-28T05:39:47Z</dcterms:modified>
</cp:coreProperties>
</file>