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00000000000000000" pitchFamily="2" charset="0"/>
      <p:regular r:id="rId18"/>
      <p:bold r:id="rId19"/>
    </p:embeddedFont>
    <p:embeddedFont>
      <p:font typeface="Twinkl SemiBold" panose="02000000000000000000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20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AA018C-D5A5-42D3-9762-668E6AB11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08274-C875-47F1-8A99-1CEA91DE8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AA3C17-8851-47ED-91BB-F8C93417C5B3}" type="datetimeFigureOut">
              <a:rPr lang="en-GB"/>
              <a:pPr>
                <a:defRPr/>
              </a:pPr>
              <a:t>10/09/2021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83CC3-1EBE-495A-BAC3-E62EB94BA5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30F7C-F657-41E1-A624-CC8F9951A3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FFC3F7B-0AD0-40DE-A4F6-DA5F275D30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10412-B045-4350-BFC7-9CDE708CD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47C6E-0578-4006-8C21-C83AA28AA2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0F3369-A1A2-4DDF-8D0E-CD613296063C}" type="datetimeFigureOut">
              <a:rPr lang="en-GB"/>
              <a:pPr>
                <a:defRPr/>
              </a:pPr>
              <a:t>10/09/2021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9E5002-B4D0-4EF4-99E8-E6E765DAB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128DC0-CE0F-4CA5-BEA2-6922C5FB0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AC588-6ABE-4697-A011-2B64CEBA9B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38B34-DB0C-4013-B7EC-2CEA5DC57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A8883BB-A4EB-427B-860C-534E9E9691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F75167-40D2-4DA5-BD6F-17C6FCF338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9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CEBE39D-08BA-40BD-81F1-84206BED7E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26912A-33CA-4945-8670-F012C42A6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9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8545EEC-0AE8-4145-A940-263BCA5084B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8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96E181C-51D9-4C00-86F5-625807C17C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FC372D-37ED-4058-9D17-F627BAE1217C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66995A-155F-403D-9B8C-0F04FCFA303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7AC798-544B-453C-A0E1-094D93B35D7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F07FF0E-62FA-4F58-AE6D-7AE8D062356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50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531154-5492-48E5-AC29-18B52C645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5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F9D403-4C96-4749-A9DA-F3D2068CCE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C1025B-A8EC-48F2-A622-5BAF7C75AE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539E662F-01F1-4A22-B752-F1B68BB6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5F9A1-A286-4A99-9FF6-C23D3E3ED79B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20" name="Group 5">
            <a:extLst>
              <a:ext uri="{FF2B5EF4-FFF2-40B4-BE49-F238E27FC236}">
                <a16:creationId xmlns:a16="http://schemas.microsoft.com/office/drawing/2014/main" id="{FFC5DD78-2AA6-4C0F-A46A-108D8F75F6BF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1D126F-D06A-40D5-93B1-693721177825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AB44C-184E-4DD4-8F8F-6B1E5863388D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8C340D-E9CE-4191-A845-FDE409D444E6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2EA4082D-3ACC-4580-8BAF-FEA09D5D428D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b">
            <a:extLst>
              <a:ext uri="{FF2B5EF4-FFF2-40B4-BE49-F238E27FC236}">
                <a16:creationId xmlns:a16="http://schemas.microsoft.com/office/drawing/2014/main" id="{6A5C98BF-C627-49D0-980B-E549516697B2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0A32ED80-FD98-43CE-A19A-1EC5ACD77979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602001-44E9-4B29-878B-CADAA050B5EC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5B0E4-8701-4C67-B0AD-D165272BAAB4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71950-3E72-47A8-8980-680991F51F2D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24A1A-F291-4B06-A338-5E7721A2BB18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9A629208-5E06-4EAF-BA2A-E9A5A689F321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1245A812-E8BD-4A4C-9757-DC05DD57C278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n">
            <a:extLst>
              <a:ext uri="{FF2B5EF4-FFF2-40B4-BE49-F238E27FC236}">
                <a16:creationId xmlns:a16="http://schemas.microsoft.com/office/drawing/2014/main" id="{36DD9698-F6D2-4033-8D20-B65E3F0A6B07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f">
            <a:extLst>
              <a:ext uri="{FF2B5EF4-FFF2-40B4-BE49-F238E27FC236}">
                <a16:creationId xmlns:a16="http://schemas.microsoft.com/office/drawing/2014/main" id="{7E89A817-7474-4217-B021-9B2DB2090922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78C68DA5-5F02-431C-AF83-0510910362E5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s">
            <a:extLst>
              <a:ext uri="{FF2B5EF4-FFF2-40B4-BE49-F238E27FC236}">
                <a16:creationId xmlns:a16="http://schemas.microsoft.com/office/drawing/2014/main" id="{25B375E6-7A0F-45CA-9953-E3289D2AC463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v">
            <a:extLst>
              <a:ext uri="{FF2B5EF4-FFF2-40B4-BE49-F238E27FC236}">
                <a16:creationId xmlns:a16="http://schemas.microsoft.com/office/drawing/2014/main" id="{F9CA3FF9-6882-4846-80C9-669CA948115D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D7377D66-D70E-4A8C-979B-C77CF4D87132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e">
            <a:extLst>
              <a:ext uri="{FF2B5EF4-FFF2-40B4-BE49-F238E27FC236}">
                <a16:creationId xmlns:a16="http://schemas.microsoft.com/office/drawing/2014/main" id="{814D2066-B909-4603-80DF-C3E879D57215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9238" name="Picture 33">
            <a:extLst>
              <a:ext uri="{FF2B5EF4-FFF2-40B4-BE49-F238E27FC236}">
                <a16:creationId xmlns:a16="http://schemas.microsoft.com/office/drawing/2014/main" id="{2F8AF8C8-1EBD-462F-B404-CB5BD432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573338"/>
            <a:ext cx="3073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6DD3B9AA-3619-4894-8D75-A2B25979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98799-6C3B-414A-A7BC-7F43CA42F03F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4" name="Group 5">
            <a:extLst>
              <a:ext uri="{FF2B5EF4-FFF2-40B4-BE49-F238E27FC236}">
                <a16:creationId xmlns:a16="http://schemas.microsoft.com/office/drawing/2014/main" id="{0977FB5D-B6AC-4404-ADF8-D710E1560966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30550D-544C-4A97-BE65-EEACC1035150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B80B9-77F8-4590-8CB5-3D2C16E26A68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10F9D-68BE-443E-897D-F187680EB2E8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11782D73-2370-4F30-ABBE-FEB09F6E77A6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g">
            <a:extLst>
              <a:ext uri="{FF2B5EF4-FFF2-40B4-BE49-F238E27FC236}">
                <a16:creationId xmlns:a16="http://schemas.microsoft.com/office/drawing/2014/main" id="{530ABFE6-17E7-41BE-9A0F-836B2C8CCD34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110F6B-7984-4AED-9E3B-752E13E415A9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A49BF1-ED05-4125-8BDE-C1941328133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5C3241-E48C-4575-85EE-0FE0F6936466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D297BF-DCEF-46EC-9A30-B5891725FACD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DA77DEE2-D346-4CFC-A08D-66CA78E9D9DD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182E4E9A-65D6-43A3-8A75-843DA9A7C383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n">
            <a:extLst>
              <a:ext uri="{FF2B5EF4-FFF2-40B4-BE49-F238E27FC236}">
                <a16:creationId xmlns:a16="http://schemas.microsoft.com/office/drawing/2014/main" id="{736AF970-CFF2-4A98-940B-B50D060379AC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o">
            <a:extLst>
              <a:ext uri="{FF2B5EF4-FFF2-40B4-BE49-F238E27FC236}">
                <a16:creationId xmlns:a16="http://schemas.microsoft.com/office/drawing/2014/main" id="{44AA82E1-7015-404F-89C7-0FB3020BDB9F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9" name="c">
            <a:extLst>
              <a:ext uri="{FF2B5EF4-FFF2-40B4-BE49-F238E27FC236}">
                <a16:creationId xmlns:a16="http://schemas.microsoft.com/office/drawing/2014/main" id="{11263DB0-E189-4299-BAE5-718757252EE1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FB513033-ABFA-443A-BAB1-5122F68082AF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v">
            <a:extLst>
              <a:ext uri="{FF2B5EF4-FFF2-40B4-BE49-F238E27FC236}">
                <a16:creationId xmlns:a16="http://schemas.microsoft.com/office/drawing/2014/main" id="{8ADC2144-2556-4AE5-8D8C-BDCB47350027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v	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D37FABF0-6C4D-4666-A2E5-0108A662980A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e">
            <a:extLst>
              <a:ext uri="{FF2B5EF4-FFF2-40B4-BE49-F238E27FC236}">
                <a16:creationId xmlns:a16="http://schemas.microsoft.com/office/drawing/2014/main" id="{78D9FF39-A9A8-4F04-9438-EA2BB7A97FAD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" name="p">
            <a:extLst>
              <a:ext uri="{FF2B5EF4-FFF2-40B4-BE49-F238E27FC236}">
                <a16:creationId xmlns:a16="http://schemas.microsoft.com/office/drawing/2014/main" id="{A97F0F76-F03D-41C2-A115-93AC69BC89E3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10262" name="Picture 3">
            <a:extLst>
              <a:ext uri="{FF2B5EF4-FFF2-40B4-BE49-F238E27FC236}">
                <a16:creationId xmlns:a16="http://schemas.microsoft.com/office/drawing/2014/main" id="{16F16709-86D4-48D5-8E79-CE7216FB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003675"/>
            <a:ext cx="50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>
            <a:extLst>
              <a:ext uri="{FF2B5EF4-FFF2-40B4-BE49-F238E27FC236}">
                <a16:creationId xmlns:a16="http://schemas.microsoft.com/office/drawing/2014/main" id="{E2AF1F3B-E99F-436E-848F-3E577A1D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322513"/>
            <a:ext cx="18256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33">
            <a:extLst>
              <a:ext uri="{FF2B5EF4-FFF2-40B4-BE49-F238E27FC236}">
                <a16:creationId xmlns:a16="http://schemas.microsoft.com/office/drawing/2014/main" id="{1277C2B4-6C79-458A-A289-0ECBBF891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027363"/>
            <a:ext cx="11938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>
            <a:extLst>
              <a:ext uri="{FF2B5EF4-FFF2-40B4-BE49-F238E27FC236}">
                <a16:creationId xmlns:a16="http://schemas.microsoft.com/office/drawing/2014/main" id="{81DBDAE5-9FB1-4C76-BAA3-CCB36A35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A76D2-7EDF-45F8-A42F-C7E9B8BE855C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1268" name="Group 5">
            <a:extLst>
              <a:ext uri="{FF2B5EF4-FFF2-40B4-BE49-F238E27FC236}">
                <a16:creationId xmlns:a16="http://schemas.microsoft.com/office/drawing/2014/main" id="{09082104-304F-4064-ABAE-0535AAB67480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6E2D64-EADF-45B4-90CD-83154BC9E0C2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03813-BDE0-4B1E-9B77-1C8B64EE2ABC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B5A7FD-9E70-456D-9759-E037974B4520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DFAB98CF-56E8-4ECA-9DF9-43C9327CE2E8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">
            <a:extLst>
              <a:ext uri="{FF2B5EF4-FFF2-40B4-BE49-F238E27FC236}">
                <a16:creationId xmlns:a16="http://schemas.microsoft.com/office/drawing/2014/main" id="{24D4C4AB-0547-4EBB-A0A1-2AD9E6CB4206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C2568F-9EDE-423A-8D2D-932388C01173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DB1424-068E-4C7C-9626-54BA6ED6916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27C52-D2E2-4E7D-A685-C7F98034D598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3E8A19-E90B-4AE7-8451-E29BD1BA447A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6556DC08-D717-43EA-9F94-9C7476B7680A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3902A4C0-26F2-4888-A179-D13939BF07CD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F34DEE45-3AA8-4F38-BEE1-80B18DBBE2FB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AE805798-CB2F-4A92-B4B1-052829A1DE05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8BFE17C5-D783-40C0-915E-1FDC3A0DE431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32F2FE59-00A5-4962-9408-188C8DA271E4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r">
            <a:extLst>
              <a:ext uri="{FF2B5EF4-FFF2-40B4-BE49-F238E27FC236}">
                <a16:creationId xmlns:a16="http://schemas.microsoft.com/office/drawing/2014/main" id="{2ECA843A-7834-4680-B4D5-02BAC94541F0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2" name="s">
            <a:extLst>
              <a:ext uri="{FF2B5EF4-FFF2-40B4-BE49-F238E27FC236}">
                <a16:creationId xmlns:a16="http://schemas.microsoft.com/office/drawing/2014/main" id="{15258BEE-9EA2-416E-A8C2-B379FFAD76D3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e">
            <a:extLst>
              <a:ext uri="{FF2B5EF4-FFF2-40B4-BE49-F238E27FC236}">
                <a16:creationId xmlns:a16="http://schemas.microsoft.com/office/drawing/2014/main" id="{34556528-A0C8-42C3-AFE7-C05EC5DE743D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656683CE-8564-404E-9D04-65D6EDBFB2A2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1286" name="Picture 1">
            <a:extLst>
              <a:ext uri="{FF2B5EF4-FFF2-40B4-BE49-F238E27FC236}">
                <a16:creationId xmlns:a16="http://schemas.microsoft.com/office/drawing/2014/main" id="{7597F23E-85A9-433C-993B-44269137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528888"/>
            <a:ext cx="7842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">
            <a:extLst>
              <a:ext uri="{FF2B5EF4-FFF2-40B4-BE49-F238E27FC236}">
                <a16:creationId xmlns:a16="http://schemas.microsoft.com/office/drawing/2014/main" id="{41E7B64E-E18D-49FC-8EC9-5FBAD67F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765300"/>
            <a:ext cx="15287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">
            <a:extLst>
              <a:ext uri="{FF2B5EF4-FFF2-40B4-BE49-F238E27FC236}">
                <a16:creationId xmlns:a16="http://schemas.microsoft.com/office/drawing/2014/main" id="{8AD9CC5D-1AF3-47B3-829D-51AD95159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881313"/>
            <a:ext cx="14668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>
            <a:extLst>
              <a:ext uri="{FF2B5EF4-FFF2-40B4-BE49-F238E27FC236}">
                <a16:creationId xmlns:a16="http://schemas.microsoft.com/office/drawing/2014/main" id="{B211FEB4-5917-485B-B62C-7AB3E7BA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06220-FAA6-4661-84C9-B1C633034015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2" name="Group 5">
            <a:extLst>
              <a:ext uri="{FF2B5EF4-FFF2-40B4-BE49-F238E27FC236}">
                <a16:creationId xmlns:a16="http://schemas.microsoft.com/office/drawing/2014/main" id="{6CAF05EB-04D6-43D5-B004-F4E2A8217B2F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DA1B9D-9C6D-4716-ACF6-C6AAB8942BF2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24DD23-51F1-4509-98E8-3D0125C74428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272358-C2C4-4E09-8463-6AD6030BEAA4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253E9F22-7A2E-4055-BFF3-5316EEAB8D37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189BE373-AB05-4AB6-A7AC-0EACB7FFB7AB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F4AB9-3C23-41C2-B52F-DFD0E5A33BF6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2CE40B-7DC3-4102-8252-24CF63A7666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6232E-E7DC-4FD4-B260-735A271EF67E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1248EC-9519-4D25-ADAB-D53392F0CBD2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FC4CC6DA-7C61-4554-B8CF-B3EEDF93734C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e">
            <a:extLst>
              <a:ext uri="{FF2B5EF4-FFF2-40B4-BE49-F238E27FC236}">
                <a16:creationId xmlns:a16="http://schemas.microsoft.com/office/drawing/2014/main" id="{6CC7A8DD-AC4E-430D-9A2A-A577E966FB73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822D1871-B66E-4D6A-A5E7-D451F5F52038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6BD9A037-A1A9-4217-8FFA-2DC10A37EFAE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8A343BB3-E0E4-471D-876F-DDEFE2F3A3CE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D3FE3956-2E74-474D-A7D8-4814A01A77DA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s">
            <a:extLst>
              <a:ext uri="{FF2B5EF4-FFF2-40B4-BE49-F238E27FC236}">
                <a16:creationId xmlns:a16="http://schemas.microsoft.com/office/drawing/2014/main" id="{12BD52B3-AEB7-405E-BB6B-80E8009DE34B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h">
            <a:extLst>
              <a:ext uri="{FF2B5EF4-FFF2-40B4-BE49-F238E27FC236}">
                <a16:creationId xmlns:a16="http://schemas.microsoft.com/office/drawing/2014/main" id="{B018ED51-E485-4A81-85DE-463A9E660D64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7F268FEE-A44E-4081-B17E-651A32BF2494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err="1">
                <a:solidFill>
                  <a:schemeClr val="tx1"/>
                </a:solidFill>
              </a:rPr>
              <a:t>i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8CC901E0-25E4-4AA3-B82F-2F870BEC2CCC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2310" name="Picture 1">
            <a:extLst>
              <a:ext uri="{FF2B5EF4-FFF2-40B4-BE49-F238E27FC236}">
                <a16:creationId xmlns:a16="http://schemas.microsoft.com/office/drawing/2014/main" id="{843599A1-81F8-4AE3-90DA-D78898B2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825625"/>
            <a:ext cx="26876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485AB796-91AF-4479-B635-FA708F05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94A76-8238-4C2C-8CF6-25C70758BFBC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316" name="Group 5">
            <a:extLst>
              <a:ext uri="{FF2B5EF4-FFF2-40B4-BE49-F238E27FC236}">
                <a16:creationId xmlns:a16="http://schemas.microsoft.com/office/drawing/2014/main" id="{BA6CDAC7-6686-4F61-A96D-4C0E5AFB5AAD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15D997-BE64-48B6-96DE-E64B5497D998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9189D-1BE8-442B-9FA9-508CF3DB6E4D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C6F79C-A86A-4356-94C8-5CCFE02C307C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27ED3A4F-7770-4024-B7DA-72865D873E04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f">
            <a:extLst>
              <a:ext uri="{FF2B5EF4-FFF2-40B4-BE49-F238E27FC236}">
                <a16:creationId xmlns:a16="http://schemas.microsoft.com/office/drawing/2014/main" id="{653EA138-BAAD-48EE-B886-C7C54C0130E5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BF72EC-B860-40E5-9F22-3A7914244AFF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CE1DC3-B1AF-49A3-A478-0ECA61DA1160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56CAFF-D0A7-4125-A4C4-C58918F42782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88112E-D765-44F0-B442-859632AF172D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F832CD31-1046-45EA-B222-7946A187505D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879D2FDE-279C-4A6C-9559-90CE9A9B995F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n">
            <a:extLst>
              <a:ext uri="{FF2B5EF4-FFF2-40B4-BE49-F238E27FC236}">
                <a16:creationId xmlns:a16="http://schemas.microsoft.com/office/drawing/2014/main" id="{246DE7E1-664A-4820-80D6-8289EBDC939C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A4BBF106-37BE-48FE-B0ED-3291CB8B750A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E7C48E90-2322-40CF-8748-75BA5A2BB0C3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p">
            <a:extLst>
              <a:ext uri="{FF2B5EF4-FFF2-40B4-BE49-F238E27FC236}">
                <a16:creationId xmlns:a16="http://schemas.microsoft.com/office/drawing/2014/main" id="{6A8047F0-9BFF-4A30-BCD1-8138290D233B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1" name="e">
            <a:extLst>
              <a:ext uri="{FF2B5EF4-FFF2-40B4-BE49-F238E27FC236}">
                <a16:creationId xmlns:a16="http://schemas.microsoft.com/office/drawing/2014/main" id="{99FA0C01-9994-4973-BC48-BE9AEAD208EE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h">
            <a:extLst>
              <a:ext uri="{FF2B5EF4-FFF2-40B4-BE49-F238E27FC236}">
                <a16:creationId xmlns:a16="http://schemas.microsoft.com/office/drawing/2014/main" id="{32B3CB94-A2A7-4779-814F-86DD859D8F99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7CCDB91D-54AE-4D94-84F2-3338A66CFDAE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43976A47-84A4-49DF-9E83-0038D11DC07C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3334" name="Picture 1">
            <a:extLst>
              <a:ext uri="{FF2B5EF4-FFF2-40B4-BE49-F238E27FC236}">
                <a16:creationId xmlns:a16="http://schemas.microsoft.com/office/drawing/2014/main" id="{45522C15-B8A1-4E29-A674-C680DA927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366963"/>
            <a:ext cx="286543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2BACCCD3-4744-4414-828D-C524FF07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18C53-0DAC-4F76-AFC3-14105EC08EE2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40" name="Group 5">
            <a:extLst>
              <a:ext uri="{FF2B5EF4-FFF2-40B4-BE49-F238E27FC236}">
                <a16:creationId xmlns:a16="http://schemas.microsoft.com/office/drawing/2014/main" id="{1D747F16-056C-41D6-8087-890F6F10E672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1BFFEA-9A96-4DDA-96CF-4DA8C3FB987D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70A4FD-C9F7-4A01-90BE-4689F767FFB2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24051B-A045-495B-8C92-472C7A4FB4A9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061AD3B0-CFD7-4602-A00A-8BC6B99FDB99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id="{55AAED8A-B5FD-463D-8F2C-CAF78CF61481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664E3C-1F55-4CDE-94ED-E3D3E969932C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80B2FA-7841-4B1B-BDB7-4C0651B3FACC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B585B3-7B9E-47A8-939A-51F5329C6461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CF331A-CCEC-4093-A7BE-F9C42034B3BF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A35D2D60-77C8-4552-8BA5-48F12984343F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4A74356B-DE74-4D31-B10E-F5B7D1108346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BCFF1822-DE6B-467A-9357-1FC58E1D0068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19F5BD55-789D-4E61-8C84-21A11D6DF9C9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t">
            <a:extLst>
              <a:ext uri="{FF2B5EF4-FFF2-40B4-BE49-F238E27FC236}">
                <a16:creationId xmlns:a16="http://schemas.microsoft.com/office/drawing/2014/main" id="{E314D81B-011C-4F76-93AE-A1C1C4CD223D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n">
            <a:extLst>
              <a:ext uri="{FF2B5EF4-FFF2-40B4-BE49-F238E27FC236}">
                <a16:creationId xmlns:a16="http://schemas.microsoft.com/office/drawing/2014/main" id="{419E0042-6E57-4F55-A297-CEC6ADB6C0AB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1" name="l">
            <a:extLst>
              <a:ext uri="{FF2B5EF4-FFF2-40B4-BE49-F238E27FC236}">
                <a16:creationId xmlns:a16="http://schemas.microsoft.com/office/drawing/2014/main" id="{4A8B7AD0-9418-419B-B0D4-A9375A037963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h">
            <a:extLst>
              <a:ext uri="{FF2B5EF4-FFF2-40B4-BE49-F238E27FC236}">
                <a16:creationId xmlns:a16="http://schemas.microsoft.com/office/drawing/2014/main" id="{FDCDF9C1-4864-4921-BF6F-F4E9E7C502C5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344AD7E3-1E17-404D-87B5-6F955A96048D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e">
            <a:extLst>
              <a:ext uri="{FF2B5EF4-FFF2-40B4-BE49-F238E27FC236}">
                <a16:creationId xmlns:a16="http://schemas.microsoft.com/office/drawing/2014/main" id="{D2B23379-243A-49CA-A303-B89681532144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358" name="TextBox 1">
            <a:extLst>
              <a:ext uri="{FF2B5EF4-FFF2-40B4-BE49-F238E27FC236}">
                <a16:creationId xmlns:a16="http://schemas.microsoft.com/office/drawing/2014/main" id="{AB76852F-CDBE-48C1-A9E7-F68F46B1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2181225"/>
            <a:ext cx="2562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 b="1">
                <a:solidFill>
                  <a:srgbClr val="DE1E5A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>
            <a:extLst>
              <a:ext uri="{FF2B5EF4-FFF2-40B4-BE49-F238E27FC236}">
                <a16:creationId xmlns:a16="http://schemas.microsoft.com/office/drawing/2014/main" id="{C177323A-1C15-4B66-BB3D-A5DF35C7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D8EA1-AAA9-4389-8701-817EC7B4FB71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E6E634CD-670A-469E-BE1E-6CB48EFF4D25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2ADB4E-010B-4DC8-BD1A-4F8FA448DF48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937122-AD8C-470E-B4B9-C0E13DE3B2F0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21DBB3-A9D3-4612-93E6-E49C5689E3C0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e">
            <a:extLst>
              <a:ext uri="{FF2B5EF4-FFF2-40B4-BE49-F238E27FC236}">
                <a16:creationId xmlns:a16="http://schemas.microsoft.com/office/drawing/2014/main" id="{C1E2DE1A-0DD2-4C6A-8918-E8CB025B8886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n">
            <a:extLst>
              <a:ext uri="{FF2B5EF4-FFF2-40B4-BE49-F238E27FC236}">
                <a16:creationId xmlns:a16="http://schemas.microsoft.com/office/drawing/2014/main" id="{21093911-3B50-4FD3-A459-F6F599C79FBE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BA96E1-3FAF-47B8-9122-C197206738D9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1B59F2-419E-4C78-ADA9-63AA12A9503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17E2C-9979-483A-9589-1B7DD9754250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3A9B62-3810-4BC7-ADAD-F11F4B48A3C3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5F922F32-CD88-4739-8E55-5CDFFA85E493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A5A810DF-E7F1-451B-87AA-6589358DD115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5041A923-EB69-49A9-9DAC-21FFF60CCE3C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B1CBE8B8-ECCC-4D16-8A69-9D57FE355C97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1DEE9709-DE85-41B6-8DC2-3AC897CCB751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826F988E-56D2-41C1-9B8B-9E657B4B4FD4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f">
            <a:extLst>
              <a:ext uri="{FF2B5EF4-FFF2-40B4-BE49-F238E27FC236}">
                <a16:creationId xmlns:a16="http://schemas.microsoft.com/office/drawing/2014/main" id="{04EBCEA2-B8CD-42B1-9972-6A4173FAA0D3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2" name="l">
            <a:extLst>
              <a:ext uri="{FF2B5EF4-FFF2-40B4-BE49-F238E27FC236}">
                <a16:creationId xmlns:a16="http://schemas.microsoft.com/office/drawing/2014/main" id="{E918984B-DA5B-400A-904F-F84613FDE629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1971E7AA-8BF4-4B98-9153-737BA760023B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8D1BA142-32CE-4D09-BDF5-6D25773AD677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pic>
        <p:nvPicPr>
          <p:cNvPr id="15382" name="Picture 1">
            <a:extLst>
              <a:ext uri="{FF2B5EF4-FFF2-40B4-BE49-F238E27FC236}">
                <a16:creationId xmlns:a16="http://schemas.microsoft.com/office/drawing/2014/main" id="{74C1FF79-47F7-447A-A3AC-B74EF6F72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52625"/>
            <a:ext cx="17335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869515-F8E9-49EA-90A7-C0E021F6E0B8}"/>
              </a:ext>
            </a:extLst>
          </p:cNvPr>
          <p:cNvCxnSpPr>
            <a:cxnSpLocks/>
          </p:cNvCxnSpPr>
          <p:nvPr/>
        </p:nvCxnSpPr>
        <p:spPr>
          <a:xfrm flipV="1">
            <a:off x="1906588" y="4365625"/>
            <a:ext cx="736600" cy="7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25193F0F-88D0-4DB3-8638-45DAC258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22243-0547-4C1F-927F-F5BBD0B336E3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388" name="Group 5">
            <a:extLst>
              <a:ext uri="{FF2B5EF4-FFF2-40B4-BE49-F238E27FC236}">
                <a16:creationId xmlns:a16="http://schemas.microsoft.com/office/drawing/2014/main" id="{0C1F207C-ECC1-4C16-AFFF-42394C6BA1BE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2FDB2E-270F-47A8-AFB6-F4CA53D920FE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D1794B-3B30-4AD9-9EEB-F75034873C19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C3BE78-8C84-4E18-81F2-FE265630406B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4BFB77AF-B6E5-417C-9753-BE43847B261C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m">
            <a:extLst>
              <a:ext uri="{FF2B5EF4-FFF2-40B4-BE49-F238E27FC236}">
                <a16:creationId xmlns:a16="http://schemas.microsoft.com/office/drawing/2014/main" id="{B4BFE826-A5CE-4751-946C-CE141BD0B7D0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5E45-3BB4-4EA1-97DF-7FC3C7173AC6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920C77-AD2D-455A-ADAA-5067C4119C38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497316-2170-4D76-A6BE-23FFDED9FD26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FA895A-5C67-4188-A076-883FCFE5C193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">
            <a:extLst>
              <a:ext uri="{FF2B5EF4-FFF2-40B4-BE49-F238E27FC236}">
                <a16:creationId xmlns:a16="http://schemas.microsoft.com/office/drawing/2014/main" id="{1DAFD97F-BC12-44C0-A90A-6C7F0E887329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" name="n">
            <a:extLst>
              <a:ext uri="{FF2B5EF4-FFF2-40B4-BE49-F238E27FC236}">
                <a16:creationId xmlns:a16="http://schemas.microsoft.com/office/drawing/2014/main" id="{0F39D033-EE9A-4531-A213-D3DA969BCC09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" name="e">
            <a:extLst>
              <a:ext uri="{FF2B5EF4-FFF2-40B4-BE49-F238E27FC236}">
                <a16:creationId xmlns:a16="http://schemas.microsoft.com/office/drawing/2014/main" id="{8A28291B-EAF3-40B1-A397-2A9A684B1538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16BE864E-E9FC-48BA-BC5F-2E964B72E386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b">
            <a:extLst>
              <a:ext uri="{FF2B5EF4-FFF2-40B4-BE49-F238E27FC236}">
                <a16:creationId xmlns:a16="http://schemas.microsoft.com/office/drawing/2014/main" id="{5D9C5DE7-DF8C-48FC-A635-7CBEAE0BCBBF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B60772F4-DCEF-4D5D-80CE-C41B3400B631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w">
            <a:extLst>
              <a:ext uri="{FF2B5EF4-FFF2-40B4-BE49-F238E27FC236}">
                <a16:creationId xmlns:a16="http://schemas.microsoft.com/office/drawing/2014/main" id="{F2033A85-CD81-4F98-B8A0-68F2842E4EDA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2" name="s">
            <a:extLst>
              <a:ext uri="{FF2B5EF4-FFF2-40B4-BE49-F238E27FC236}">
                <a16:creationId xmlns:a16="http://schemas.microsoft.com/office/drawing/2014/main" id="{97E9C746-E697-4976-830E-5BD51ECEEF1C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48830AF7-CEE1-4ED4-9DCF-4E53F82E91C7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625FCB45-21F0-4EBB-A44A-C247CF1435A3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6406" name="Picture 1">
            <a:extLst>
              <a:ext uri="{FF2B5EF4-FFF2-40B4-BE49-F238E27FC236}">
                <a16:creationId xmlns:a16="http://schemas.microsoft.com/office/drawing/2014/main" id="{E2A8CE5D-D322-4155-96EB-6C155F54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2638"/>
            <a:ext cx="29829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223</TotalTime>
  <Words>186</Words>
  <Application>Microsoft Office PowerPoint</Application>
  <PresentationFormat>On-screen Show (4:3)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 SemiBold</vt:lpstr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Abi Haigh</dc:creator>
  <cp:lastModifiedBy>Twinkl-A6</cp:lastModifiedBy>
  <cp:revision>19</cp:revision>
  <dcterms:created xsi:type="dcterms:W3CDTF">2017-05-05T09:46:37Z</dcterms:created>
  <dcterms:modified xsi:type="dcterms:W3CDTF">2021-09-09T23:48:27Z</dcterms:modified>
</cp:coreProperties>
</file>