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64"/>
    <a:srgbClr val="31B7BC"/>
    <a:srgbClr val="CFB6D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2023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8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0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1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453928-4714-45E0-BF39-F1EB7E05E4D2}"/>
              </a:ext>
            </a:extLst>
          </p:cNvPr>
          <p:cNvSpPr/>
          <p:nvPr userDrawn="1"/>
        </p:nvSpPr>
        <p:spPr>
          <a:xfrm>
            <a:off x="624254" y="411040"/>
            <a:ext cx="7895492" cy="6035919"/>
          </a:xfrm>
          <a:prstGeom prst="roundRect">
            <a:avLst>
              <a:gd name="adj" fmla="val 5378"/>
            </a:avLst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1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3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7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6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6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10E32E-ABFA-48C7-B2B5-1BDFF658400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A6936A-C320-4C94-BB84-501F0A068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7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plants-topics-key-stage-1-year-1-year-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plants-topics-key-stage-1-year-1-year-2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twinkl.co.uk/resources/topics/plants-topics-key-stage-1-year-1-year-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lants-topics-key-stage-1-year-1-year-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topics/plants-topics-key-stage-1-year-1-year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lants-topics-key-stage-1-year-1-year-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lants-topics-key-stage-1-year-1-year-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lants-topics-key-stage-1-year-1-year-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topics/plants-topics-key-stage-1-year-1-year-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lants-topics-key-stage-1-year-1-year-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38BE135C-BEAD-4319-95C2-FCFE0D799FC5}"/>
              </a:ext>
            </a:extLst>
          </p:cNvPr>
          <p:cNvSpPr/>
          <p:nvPr/>
        </p:nvSpPr>
        <p:spPr>
          <a:xfrm>
            <a:off x="8038353" y="5868894"/>
            <a:ext cx="1057835" cy="938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6762BDCD-4ABD-4201-8848-BA1D7E90723D}"/>
              </a:ext>
            </a:extLst>
          </p:cNvPr>
          <p:cNvSpPr/>
          <p:nvPr/>
        </p:nvSpPr>
        <p:spPr>
          <a:xfrm>
            <a:off x="113553" y="5868894"/>
            <a:ext cx="1057835" cy="938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A9596CE-C4D0-4391-B896-F176A311E222}"/>
              </a:ext>
            </a:extLst>
          </p:cNvPr>
          <p:cNvSpPr/>
          <p:nvPr/>
        </p:nvSpPr>
        <p:spPr>
          <a:xfrm>
            <a:off x="8169835" y="5928659"/>
            <a:ext cx="1057835" cy="929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7B3868E0-6D1E-4A78-A5F1-25E861E7202B}"/>
              </a:ext>
            </a:extLst>
          </p:cNvPr>
          <p:cNvSpPr/>
          <p:nvPr/>
        </p:nvSpPr>
        <p:spPr>
          <a:xfrm>
            <a:off x="146423" y="5859929"/>
            <a:ext cx="1057835" cy="929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2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33BFF-C9D7-4091-9ACF-4E67DD1F8A08}"/>
              </a:ext>
            </a:extLst>
          </p:cNvPr>
          <p:cNvSpPr/>
          <p:nvPr/>
        </p:nvSpPr>
        <p:spPr>
          <a:xfrm>
            <a:off x="628650" y="870438"/>
            <a:ext cx="7895492" cy="795704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F9229-80B4-4D2D-A5A1-E03D8177BB3F}"/>
              </a:ext>
            </a:extLst>
          </p:cNvPr>
          <p:cNvSpPr txBox="1"/>
          <p:nvPr/>
        </p:nvSpPr>
        <p:spPr>
          <a:xfrm>
            <a:off x="628650" y="870438"/>
            <a:ext cx="78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winkl" pitchFamily="2" charset="0"/>
              </a:rPr>
              <a:t>How to grow a plant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A25C9B-29C9-4B6B-A758-41B73A5D62A5}"/>
              </a:ext>
            </a:extLst>
          </p:cNvPr>
          <p:cNvSpPr/>
          <p:nvPr/>
        </p:nvSpPr>
        <p:spPr>
          <a:xfrm>
            <a:off x="-403056" y="2030917"/>
            <a:ext cx="3629890" cy="707887"/>
          </a:xfrm>
          <a:prstGeom prst="roundRect">
            <a:avLst>
              <a:gd name="adj" fmla="val 45634"/>
            </a:avLst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31408-BC03-488D-B430-8F2E19FB98E9}"/>
              </a:ext>
            </a:extLst>
          </p:cNvPr>
          <p:cNvSpPr txBox="1"/>
          <p:nvPr/>
        </p:nvSpPr>
        <p:spPr>
          <a:xfrm>
            <a:off x="-1940112" y="2118735"/>
            <a:ext cx="789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winkl" pitchFamily="2" charset="0"/>
              </a:rPr>
              <a:t>You will need:</a:t>
            </a:r>
          </a:p>
        </p:txBody>
      </p:sp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EE2B1C88-1414-436B-90A0-92218E63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30" y="1423152"/>
            <a:ext cx="4314128" cy="7697039"/>
          </a:xfrm>
          <a:prstGeom prst="rect">
            <a:avLst/>
          </a:prstGeom>
        </p:spPr>
      </p:pic>
      <p:pic>
        <p:nvPicPr>
          <p:cNvPr id="15" name="Picture 14" descr="A picture containing kitchenware, pot&#10;&#10;Description automatically generated">
            <a:extLst>
              <a:ext uri="{FF2B5EF4-FFF2-40B4-BE49-F238E27FC236}">
                <a16:creationId xmlns:a16="http://schemas.microsoft.com/office/drawing/2014/main" id="{2E3467B0-453C-4926-A777-E7A8BA2B0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41" y="3943898"/>
            <a:ext cx="2320339" cy="17965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EA02F54-0A8B-48C4-ADD8-33F97A165451}"/>
              </a:ext>
            </a:extLst>
          </p:cNvPr>
          <p:cNvGrpSpPr/>
          <p:nvPr/>
        </p:nvGrpSpPr>
        <p:grpSpPr>
          <a:xfrm>
            <a:off x="4699462" y="2028165"/>
            <a:ext cx="1221336" cy="1856650"/>
            <a:chOff x="4699462" y="2028165"/>
            <a:chExt cx="1221336" cy="1856650"/>
          </a:xfrm>
        </p:grpSpPr>
        <p:pic>
          <p:nvPicPr>
            <p:cNvPr id="9" name="Picture 8" descr="Shape&#10;&#10;Description automatically generated">
              <a:extLst>
                <a:ext uri="{FF2B5EF4-FFF2-40B4-BE49-F238E27FC236}">
                  <a16:creationId xmlns:a16="http://schemas.microsoft.com/office/drawing/2014/main" id="{A01C0A06-5519-44E5-A47D-56FE768C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616" y="2028165"/>
              <a:ext cx="887626" cy="1335178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A9F226E-A003-4700-AEEE-FC91290C6FD5}"/>
                </a:ext>
              </a:extLst>
            </p:cNvPr>
            <p:cNvSpPr/>
            <p:nvPr/>
          </p:nvSpPr>
          <p:spPr>
            <a:xfrm>
              <a:off x="4699462" y="3480262"/>
              <a:ext cx="1211584" cy="404553"/>
            </a:xfrm>
            <a:prstGeom prst="roundRect">
              <a:avLst>
                <a:gd name="adj" fmla="val 20776"/>
              </a:avLst>
            </a:prstGeom>
            <a:solidFill>
              <a:srgbClr val="31B7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3317F8-F6C8-4461-92E3-F784D7DE0DFF}"/>
                </a:ext>
              </a:extLst>
            </p:cNvPr>
            <p:cNvSpPr txBox="1"/>
            <p:nvPr/>
          </p:nvSpPr>
          <p:spPr>
            <a:xfrm>
              <a:off x="4720059" y="3475819"/>
              <a:ext cx="1200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Seeds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BEAEE8-02B4-458A-9960-80A10447B712}"/>
              </a:ext>
            </a:extLst>
          </p:cNvPr>
          <p:cNvGrpSpPr/>
          <p:nvPr/>
        </p:nvGrpSpPr>
        <p:grpSpPr>
          <a:xfrm>
            <a:off x="2259664" y="2850845"/>
            <a:ext cx="1792061" cy="1473119"/>
            <a:chOff x="2259664" y="2850845"/>
            <a:chExt cx="1792061" cy="1473119"/>
          </a:xfrm>
        </p:grpSpPr>
        <p:pic>
          <p:nvPicPr>
            <p:cNvPr id="11" name="Picture 10" descr="Water droplets on a black surface&#10;&#10;Description automatically generated with low confidence">
              <a:extLst>
                <a:ext uri="{FF2B5EF4-FFF2-40B4-BE49-F238E27FC236}">
                  <a16:creationId xmlns:a16="http://schemas.microsoft.com/office/drawing/2014/main" id="{7A8497E6-E1DF-458B-BE11-7D25D72E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664" y="2850845"/>
              <a:ext cx="1792061" cy="1044333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7FE490D-0A1E-4C10-BBBA-9A241724D52A}"/>
                </a:ext>
              </a:extLst>
            </p:cNvPr>
            <p:cNvSpPr/>
            <p:nvPr/>
          </p:nvSpPr>
          <p:spPr>
            <a:xfrm>
              <a:off x="2549902" y="3919411"/>
              <a:ext cx="1211584" cy="404553"/>
            </a:xfrm>
            <a:prstGeom prst="roundRect">
              <a:avLst>
                <a:gd name="adj" fmla="val 20776"/>
              </a:avLst>
            </a:prstGeom>
            <a:solidFill>
              <a:srgbClr val="31B7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876BD5-1E90-4EB9-B94E-586C66FD7726}"/>
                </a:ext>
              </a:extLst>
            </p:cNvPr>
            <p:cNvSpPr txBox="1"/>
            <p:nvPr/>
          </p:nvSpPr>
          <p:spPr>
            <a:xfrm>
              <a:off x="2640778" y="3919411"/>
              <a:ext cx="1029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Soil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888837-55CB-4BED-9C4B-E40A398A90E9}"/>
              </a:ext>
            </a:extLst>
          </p:cNvPr>
          <p:cNvSpPr/>
          <p:nvPr/>
        </p:nvSpPr>
        <p:spPr>
          <a:xfrm>
            <a:off x="3844501" y="5868280"/>
            <a:ext cx="1869864" cy="404553"/>
          </a:xfrm>
          <a:prstGeom prst="roundRect">
            <a:avLst>
              <a:gd name="adj" fmla="val 20776"/>
            </a:avLst>
          </a:prstGeom>
          <a:solidFill>
            <a:srgbClr val="31B7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CA7035-90ED-4B37-9A68-CB35375F71E9}"/>
              </a:ext>
            </a:extLst>
          </p:cNvPr>
          <p:cNvGrpSpPr/>
          <p:nvPr/>
        </p:nvGrpSpPr>
        <p:grpSpPr>
          <a:xfrm>
            <a:off x="1050350" y="4277601"/>
            <a:ext cx="1499552" cy="1478700"/>
            <a:chOff x="1050350" y="4277601"/>
            <a:chExt cx="1499552" cy="1478700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1282EE2F-1BDB-4D91-B983-508126086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225" y="4277601"/>
              <a:ext cx="1035863" cy="981202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2DA8D98-9181-40A2-9FEF-C944E0229F04}"/>
                </a:ext>
              </a:extLst>
            </p:cNvPr>
            <p:cNvSpPr/>
            <p:nvPr/>
          </p:nvSpPr>
          <p:spPr>
            <a:xfrm>
              <a:off x="1050350" y="5351748"/>
              <a:ext cx="1484619" cy="404553"/>
            </a:xfrm>
            <a:prstGeom prst="roundRect">
              <a:avLst>
                <a:gd name="adj" fmla="val 20776"/>
              </a:avLst>
            </a:prstGeom>
            <a:solidFill>
              <a:srgbClr val="31B7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255A04-C5BC-4C4A-8763-4ECC875C7D23}"/>
                </a:ext>
              </a:extLst>
            </p:cNvPr>
            <p:cNvSpPr txBox="1"/>
            <p:nvPr/>
          </p:nvSpPr>
          <p:spPr>
            <a:xfrm>
              <a:off x="1065282" y="5351748"/>
              <a:ext cx="1484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Plant Pot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C2AF2D-0F05-466D-AB51-FE16F83C635A}"/>
              </a:ext>
            </a:extLst>
          </p:cNvPr>
          <p:cNvSpPr txBox="1"/>
          <p:nvPr/>
        </p:nvSpPr>
        <p:spPr>
          <a:xfrm>
            <a:off x="3844501" y="5867269"/>
            <a:ext cx="188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Twinkl" pitchFamily="2" charset="0"/>
              </a:rPr>
              <a:t>Watering Can</a:t>
            </a:r>
          </a:p>
        </p:txBody>
      </p:sp>
      <p:sp>
        <p:nvSpPr>
          <p:cNvPr id="29" name="Rectangle 28">
            <a:hlinkClick r:id="rId7"/>
            <a:extLst>
              <a:ext uri="{FF2B5EF4-FFF2-40B4-BE49-F238E27FC236}">
                <a16:creationId xmlns:a16="http://schemas.microsoft.com/office/drawing/2014/main" id="{B519770D-C201-4597-8260-E5418B12DFE3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2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76C7DE6-E33A-48DA-8E6E-66829BA04D4E}"/>
              </a:ext>
            </a:extLst>
          </p:cNvPr>
          <p:cNvSpPr/>
          <p:nvPr/>
        </p:nvSpPr>
        <p:spPr>
          <a:xfrm>
            <a:off x="3133897" y="2915612"/>
            <a:ext cx="2754286" cy="2735418"/>
          </a:xfrm>
          <a:prstGeom prst="ellipse">
            <a:avLst/>
          </a:prstGeom>
          <a:solidFill>
            <a:srgbClr val="FFE86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FFD178-32B2-4B14-ADA3-74204D320C4E}"/>
              </a:ext>
            </a:extLst>
          </p:cNvPr>
          <p:cNvSpPr/>
          <p:nvPr/>
        </p:nvSpPr>
        <p:spPr>
          <a:xfrm>
            <a:off x="1390995" y="1029059"/>
            <a:ext cx="6855230" cy="879043"/>
          </a:xfrm>
          <a:prstGeom prst="roundRect">
            <a:avLst>
              <a:gd name="adj" fmla="val 29377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0D4FF-B3E5-47C2-9A97-6697A1C81CE8}"/>
              </a:ext>
            </a:extLst>
          </p:cNvPr>
          <p:cNvSpPr/>
          <p:nvPr/>
        </p:nvSpPr>
        <p:spPr>
          <a:xfrm>
            <a:off x="847896" y="665018"/>
            <a:ext cx="1618211" cy="1607127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246-5774-448F-8417-CD64091162F9}"/>
              </a:ext>
            </a:extLst>
          </p:cNvPr>
          <p:cNvSpPr txBox="1"/>
          <p:nvPr/>
        </p:nvSpPr>
        <p:spPr>
          <a:xfrm>
            <a:off x="1061255" y="665018"/>
            <a:ext cx="1191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A3F-65AA-44B1-899F-F4E804D3151B}"/>
              </a:ext>
            </a:extLst>
          </p:cNvPr>
          <p:cNvSpPr txBox="1"/>
          <p:nvPr/>
        </p:nvSpPr>
        <p:spPr>
          <a:xfrm>
            <a:off x="1390995" y="1206970"/>
            <a:ext cx="789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Fill half your plant pot with soil.</a:t>
            </a:r>
          </a:p>
        </p:txBody>
      </p:sp>
      <p:pic>
        <p:nvPicPr>
          <p:cNvPr id="9" name="Picture 8" descr="A close-up of a stethoscope and a stethoscope&#10;&#10;Description automatically generated with medium confidence">
            <a:extLst>
              <a:ext uri="{FF2B5EF4-FFF2-40B4-BE49-F238E27FC236}">
                <a16:creationId xmlns:a16="http://schemas.microsoft.com/office/drawing/2014/main" id="{3C0D2D9A-33EC-4137-BF6E-CE61E140C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5" y="2086013"/>
            <a:ext cx="2740710" cy="3902454"/>
          </a:xfrm>
          <a:prstGeom prst="rect">
            <a:avLst/>
          </a:prstGeom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9E642BDF-0E09-4A3B-A457-DE1165356F43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76C7DE6-E33A-48DA-8E6E-66829BA04D4E}"/>
              </a:ext>
            </a:extLst>
          </p:cNvPr>
          <p:cNvSpPr/>
          <p:nvPr/>
        </p:nvSpPr>
        <p:spPr>
          <a:xfrm>
            <a:off x="3414574" y="2533227"/>
            <a:ext cx="2754286" cy="2735418"/>
          </a:xfrm>
          <a:prstGeom prst="ellipse">
            <a:avLst/>
          </a:prstGeom>
          <a:solidFill>
            <a:srgbClr val="FFE86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F0CDA-B99F-4787-9D9E-EAC6B310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3" y="3691801"/>
            <a:ext cx="2063188" cy="26359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FFD178-32B2-4B14-ADA3-74204D320C4E}"/>
              </a:ext>
            </a:extLst>
          </p:cNvPr>
          <p:cNvSpPr/>
          <p:nvPr/>
        </p:nvSpPr>
        <p:spPr>
          <a:xfrm>
            <a:off x="1390995" y="1029059"/>
            <a:ext cx="6855230" cy="879043"/>
          </a:xfrm>
          <a:prstGeom prst="roundRect">
            <a:avLst>
              <a:gd name="adj" fmla="val 29377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0D4FF-B3E5-47C2-9A97-6697A1C81CE8}"/>
              </a:ext>
            </a:extLst>
          </p:cNvPr>
          <p:cNvSpPr/>
          <p:nvPr/>
        </p:nvSpPr>
        <p:spPr>
          <a:xfrm>
            <a:off x="847896" y="665018"/>
            <a:ext cx="1618211" cy="1607127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246-5774-448F-8417-CD64091162F9}"/>
              </a:ext>
            </a:extLst>
          </p:cNvPr>
          <p:cNvSpPr txBox="1"/>
          <p:nvPr/>
        </p:nvSpPr>
        <p:spPr>
          <a:xfrm>
            <a:off x="1061255" y="665018"/>
            <a:ext cx="1191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A3F-65AA-44B1-899F-F4E804D3151B}"/>
              </a:ext>
            </a:extLst>
          </p:cNvPr>
          <p:cNvSpPr txBox="1"/>
          <p:nvPr/>
        </p:nvSpPr>
        <p:spPr>
          <a:xfrm>
            <a:off x="1390995" y="1206970"/>
            <a:ext cx="789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Sprinkle your seeds onto the soil.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33DAA99-396C-4763-874F-1664C23A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68" y="2439167"/>
            <a:ext cx="3111273" cy="1667285"/>
          </a:xfrm>
          <a:prstGeom prst="rect">
            <a:avLst/>
          </a:prstGeom>
        </p:spPr>
      </p:pic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7A4FC3EE-6F5A-466B-B2F1-C0ABD510CF40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76C7DE6-E33A-48DA-8E6E-66829BA04D4E}"/>
              </a:ext>
            </a:extLst>
          </p:cNvPr>
          <p:cNvSpPr/>
          <p:nvPr/>
        </p:nvSpPr>
        <p:spPr>
          <a:xfrm>
            <a:off x="3414574" y="2533227"/>
            <a:ext cx="2754286" cy="2735418"/>
          </a:xfrm>
          <a:prstGeom prst="ellipse">
            <a:avLst/>
          </a:prstGeom>
          <a:solidFill>
            <a:srgbClr val="FFE86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F0CDA-B99F-4787-9D9E-EAC6B310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58" y="2981500"/>
            <a:ext cx="2333462" cy="298130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FFD178-32B2-4B14-ADA3-74204D320C4E}"/>
              </a:ext>
            </a:extLst>
          </p:cNvPr>
          <p:cNvSpPr/>
          <p:nvPr/>
        </p:nvSpPr>
        <p:spPr>
          <a:xfrm>
            <a:off x="1390995" y="1029059"/>
            <a:ext cx="6855230" cy="879043"/>
          </a:xfrm>
          <a:prstGeom prst="roundRect">
            <a:avLst>
              <a:gd name="adj" fmla="val 29377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0D4FF-B3E5-47C2-9A97-6697A1C81CE8}"/>
              </a:ext>
            </a:extLst>
          </p:cNvPr>
          <p:cNvSpPr/>
          <p:nvPr/>
        </p:nvSpPr>
        <p:spPr>
          <a:xfrm>
            <a:off x="847896" y="665018"/>
            <a:ext cx="1618211" cy="1607127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246-5774-448F-8417-CD64091162F9}"/>
              </a:ext>
            </a:extLst>
          </p:cNvPr>
          <p:cNvSpPr txBox="1"/>
          <p:nvPr/>
        </p:nvSpPr>
        <p:spPr>
          <a:xfrm>
            <a:off x="1061255" y="665018"/>
            <a:ext cx="1191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A3F-65AA-44B1-899F-F4E804D3151B}"/>
              </a:ext>
            </a:extLst>
          </p:cNvPr>
          <p:cNvSpPr txBox="1"/>
          <p:nvPr/>
        </p:nvSpPr>
        <p:spPr>
          <a:xfrm>
            <a:off x="1390995" y="1206970"/>
            <a:ext cx="789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Pour more soil over the seeds.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C2F276B7-849D-4D5E-B9EB-9693D2C4D58D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76C7DE6-E33A-48DA-8E6E-66829BA04D4E}"/>
              </a:ext>
            </a:extLst>
          </p:cNvPr>
          <p:cNvSpPr/>
          <p:nvPr/>
        </p:nvSpPr>
        <p:spPr>
          <a:xfrm>
            <a:off x="3414574" y="2533227"/>
            <a:ext cx="2754286" cy="2735418"/>
          </a:xfrm>
          <a:prstGeom prst="ellipse">
            <a:avLst/>
          </a:prstGeom>
          <a:solidFill>
            <a:srgbClr val="FFE86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FFD178-32B2-4B14-ADA3-74204D320C4E}"/>
              </a:ext>
            </a:extLst>
          </p:cNvPr>
          <p:cNvSpPr/>
          <p:nvPr/>
        </p:nvSpPr>
        <p:spPr>
          <a:xfrm>
            <a:off x="1396537" y="962557"/>
            <a:ext cx="6855230" cy="1060206"/>
          </a:xfrm>
          <a:prstGeom prst="roundRect">
            <a:avLst>
              <a:gd name="adj" fmla="val 29377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0D4FF-B3E5-47C2-9A97-6697A1C81CE8}"/>
              </a:ext>
            </a:extLst>
          </p:cNvPr>
          <p:cNvSpPr/>
          <p:nvPr/>
        </p:nvSpPr>
        <p:spPr>
          <a:xfrm>
            <a:off x="847896" y="665018"/>
            <a:ext cx="1618211" cy="1607127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246-5774-448F-8417-CD64091162F9}"/>
              </a:ext>
            </a:extLst>
          </p:cNvPr>
          <p:cNvSpPr txBox="1"/>
          <p:nvPr/>
        </p:nvSpPr>
        <p:spPr>
          <a:xfrm>
            <a:off x="1061255" y="665018"/>
            <a:ext cx="1191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A3F-65AA-44B1-899F-F4E804D3151B}"/>
              </a:ext>
            </a:extLst>
          </p:cNvPr>
          <p:cNvSpPr txBox="1"/>
          <p:nvPr/>
        </p:nvSpPr>
        <p:spPr>
          <a:xfrm>
            <a:off x="2543693" y="1021286"/>
            <a:ext cx="7895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Use the watering can to dampen</a:t>
            </a:r>
            <a:br>
              <a:rPr lang="en-GB" sz="28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 the soil.</a:t>
            </a:r>
          </a:p>
        </p:txBody>
      </p:sp>
      <p:pic>
        <p:nvPicPr>
          <p:cNvPr id="3" name="Picture 2" descr="A picture containing cup&#10;&#10;Description automatically generated">
            <a:extLst>
              <a:ext uri="{FF2B5EF4-FFF2-40B4-BE49-F238E27FC236}">
                <a16:creationId xmlns:a16="http://schemas.microsoft.com/office/drawing/2014/main" id="{4A3E2CC1-F9C5-4D4D-B6A4-C9D29F561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54" y="2234678"/>
            <a:ext cx="2381506" cy="4002352"/>
          </a:xfrm>
          <a:prstGeom prst="rect">
            <a:avLst/>
          </a:prstGeom>
        </p:spPr>
      </p:pic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79A1A80F-960B-4E8D-8EFC-85E7CBB4B95B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FFD178-32B2-4B14-ADA3-74204D320C4E}"/>
              </a:ext>
            </a:extLst>
          </p:cNvPr>
          <p:cNvSpPr/>
          <p:nvPr/>
        </p:nvSpPr>
        <p:spPr>
          <a:xfrm>
            <a:off x="1396537" y="962557"/>
            <a:ext cx="6855230" cy="1060206"/>
          </a:xfrm>
          <a:prstGeom prst="roundRect">
            <a:avLst>
              <a:gd name="adj" fmla="val 29377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0D4FF-B3E5-47C2-9A97-6697A1C81CE8}"/>
              </a:ext>
            </a:extLst>
          </p:cNvPr>
          <p:cNvSpPr/>
          <p:nvPr/>
        </p:nvSpPr>
        <p:spPr>
          <a:xfrm>
            <a:off x="847896" y="665018"/>
            <a:ext cx="1618211" cy="1607127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246-5774-448F-8417-CD64091162F9}"/>
              </a:ext>
            </a:extLst>
          </p:cNvPr>
          <p:cNvSpPr txBox="1"/>
          <p:nvPr/>
        </p:nvSpPr>
        <p:spPr>
          <a:xfrm>
            <a:off x="1061255" y="665018"/>
            <a:ext cx="1191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A3F-65AA-44B1-899F-F4E804D3151B}"/>
              </a:ext>
            </a:extLst>
          </p:cNvPr>
          <p:cNvSpPr txBox="1"/>
          <p:nvPr/>
        </p:nvSpPr>
        <p:spPr>
          <a:xfrm>
            <a:off x="2543693" y="1021285"/>
            <a:ext cx="5641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Set your plant pot by the window for sunlight.</a:t>
            </a:r>
          </a:p>
        </p:txBody>
      </p:sp>
      <p:pic>
        <p:nvPicPr>
          <p:cNvPr id="8" name="Picture 7" descr="A picture containing text, window, picture frame&#10;&#10;Description automatically generated">
            <a:extLst>
              <a:ext uri="{FF2B5EF4-FFF2-40B4-BE49-F238E27FC236}">
                <a16:creationId xmlns:a16="http://schemas.microsoft.com/office/drawing/2014/main" id="{638FA72B-23D9-46FE-904F-A4024C208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14" y="2603270"/>
            <a:ext cx="3636676" cy="2982568"/>
          </a:xfrm>
          <a:prstGeom prst="rect">
            <a:avLst/>
          </a:prstGeom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B8D3840B-1F60-4A86-B88F-2069B94F8247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FFD178-32B2-4B14-ADA3-74204D320C4E}"/>
              </a:ext>
            </a:extLst>
          </p:cNvPr>
          <p:cNvSpPr/>
          <p:nvPr/>
        </p:nvSpPr>
        <p:spPr>
          <a:xfrm>
            <a:off x="1390995" y="1029059"/>
            <a:ext cx="6855230" cy="879043"/>
          </a:xfrm>
          <a:prstGeom prst="roundRect">
            <a:avLst>
              <a:gd name="adj" fmla="val 29377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0D4FF-B3E5-47C2-9A97-6697A1C81CE8}"/>
              </a:ext>
            </a:extLst>
          </p:cNvPr>
          <p:cNvSpPr/>
          <p:nvPr/>
        </p:nvSpPr>
        <p:spPr>
          <a:xfrm>
            <a:off x="847896" y="665018"/>
            <a:ext cx="1618211" cy="1607127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246-5774-448F-8417-CD64091162F9}"/>
              </a:ext>
            </a:extLst>
          </p:cNvPr>
          <p:cNvSpPr txBox="1"/>
          <p:nvPr/>
        </p:nvSpPr>
        <p:spPr>
          <a:xfrm>
            <a:off x="1061255" y="665018"/>
            <a:ext cx="1191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A3F-65AA-44B1-899F-F4E804D3151B}"/>
              </a:ext>
            </a:extLst>
          </p:cNvPr>
          <p:cNvSpPr txBox="1"/>
          <p:nvPr/>
        </p:nvSpPr>
        <p:spPr>
          <a:xfrm>
            <a:off x="1390995" y="1206970"/>
            <a:ext cx="789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Water your seeds regularly.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A595F1-702A-43E2-B0D3-3AA0E62BF14E}"/>
              </a:ext>
            </a:extLst>
          </p:cNvPr>
          <p:cNvGrpSpPr/>
          <p:nvPr/>
        </p:nvGrpSpPr>
        <p:grpSpPr>
          <a:xfrm>
            <a:off x="3458094" y="2149475"/>
            <a:ext cx="2532612" cy="3778646"/>
            <a:chOff x="3458094" y="2149475"/>
            <a:chExt cx="2532612" cy="377864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CD9CC803-2762-40AC-B5CC-57A6152BA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6"/>
            <a:stretch/>
          </p:blipFill>
          <p:spPr>
            <a:xfrm>
              <a:off x="3458094" y="2149475"/>
              <a:ext cx="2532612" cy="3778646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6B8F7927-9F73-41E8-A4DF-A9E2A542C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82" t="40062" r="-1"/>
            <a:stretch/>
          </p:blipFill>
          <p:spPr>
            <a:xfrm flipH="1">
              <a:off x="4720565" y="3507454"/>
              <a:ext cx="117909" cy="102462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4"/>
            <a:extLst>
              <a:ext uri="{FF2B5EF4-FFF2-40B4-BE49-F238E27FC236}">
                <a16:creationId xmlns:a16="http://schemas.microsoft.com/office/drawing/2014/main" id="{961FCFD4-17D3-4295-82EF-AA3DCABBE937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FFD178-32B2-4B14-ADA3-74204D320C4E}"/>
              </a:ext>
            </a:extLst>
          </p:cNvPr>
          <p:cNvSpPr/>
          <p:nvPr/>
        </p:nvSpPr>
        <p:spPr>
          <a:xfrm>
            <a:off x="1408490" y="971903"/>
            <a:ext cx="6976498" cy="955890"/>
          </a:xfrm>
          <a:prstGeom prst="roundRect">
            <a:avLst>
              <a:gd name="adj" fmla="val 29377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0D4FF-B3E5-47C2-9A97-6697A1C81CE8}"/>
              </a:ext>
            </a:extLst>
          </p:cNvPr>
          <p:cNvSpPr/>
          <p:nvPr/>
        </p:nvSpPr>
        <p:spPr>
          <a:xfrm>
            <a:off x="847896" y="665018"/>
            <a:ext cx="1618211" cy="1607127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246-5774-448F-8417-CD64091162F9}"/>
              </a:ext>
            </a:extLst>
          </p:cNvPr>
          <p:cNvSpPr txBox="1"/>
          <p:nvPr/>
        </p:nvSpPr>
        <p:spPr>
          <a:xfrm>
            <a:off x="1061255" y="665018"/>
            <a:ext cx="1191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A3F-65AA-44B1-899F-F4E804D3151B}"/>
              </a:ext>
            </a:extLst>
          </p:cNvPr>
          <p:cNvSpPr txBox="1"/>
          <p:nvPr/>
        </p:nvSpPr>
        <p:spPr>
          <a:xfrm>
            <a:off x="2466105" y="1206971"/>
            <a:ext cx="594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inkl" pitchFamily="2" charset="0"/>
              </a:rPr>
              <a:t>Soon your plant will start to grow.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4A639B-DAC8-4BD5-843A-18C287595009}"/>
              </a:ext>
            </a:extLst>
          </p:cNvPr>
          <p:cNvGrpSpPr/>
          <p:nvPr/>
        </p:nvGrpSpPr>
        <p:grpSpPr>
          <a:xfrm>
            <a:off x="2549342" y="850846"/>
            <a:ext cx="5100148" cy="7212610"/>
            <a:chOff x="2549342" y="850846"/>
            <a:chExt cx="5100148" cy="72126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E382A4-BB8F-4927-BF1C-EC968F72040E}"/>
                </a:ext>
              </a:extLst>
            </p:cNvPr>
            <p:cNvSpPr/>
            <p:nvPr/>
          </p:nvSpPr>
          <p:spPr>
            <a:xfrm>
              <a:off x="3414574" y="2533227"/>
              <a:ext cx="2754286" cy="2735418"/>
            </a:xfrm>
            <a:prstGeom prst="ellipse">
              <a:avLst/>
            </a:prstGeom>
            <a:solidFill>
              <a:srgbClr val="FFE86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CCEA2C-7B7C-4138-912F-2BDA75738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342" y="850846"/>
              <a:ext cx="5100148" cy="7212610"/>
            </a:xfrm>
            <a:prstGeom prst="rect">
              <a:avLst/>
            </a:prstGeom>
          </p:spPr>
        </p:pic>
      </p:grp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43B3F119-7CB6-4B59-8552-D019D46A919D}"/>
              </a:ext>
            </a:extLst>
          </p:cNvPr>
          <p:cNvSpPr/>
          <p:nvPr/>
        </p:nvSpPr>
        <p:spPr>
          <a:xfrm>
            <a:off x="8169835" y="6654800"/>
            <a:ext cx="10578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Dowson, Laura</dc:creator>
  <cp:lastModifiedBy>Dowson, Laura</cp:lastModifiedBy>
  <cp:revision>6</cp:revision>
  <dcterms:created xsi:type="dcterms:W3CDTF">2021-05-17T15:17:02Z</dcterms:created>
  <dcterms:modified xsi:type="dcterms:W3CDTF">2021-05-17T15:51:07Z</dcterms:modified>
</cp:coreProperties>
</file>