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396FE-FD61-4923-838A-7261C4BFFBC7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7D9FBA-ADB6-4FF0-9B3E-14B285E26DA3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عصر بناة الأهرمات ( الدولة القديمة )</a:t>
          </a:r>
          <a:endParaRPr lang="en-US" sz="4000" b="1" dirty="0">
            <a:solidFill>
              <a:schemeClr val="tx1"/>
            </a:solidFill>
          </a:endParaRPr>
        </a:p>
      </dgm:t>
    </dgm:pt>
    <dgm:pt modelId="{6231204F-4EA9-46BB-B76C-648992107E6E}" type="parTrans" cxnId="{258EAEC7-590A-45D1-9945-93AB8289128B}">
      <dgm:prSet/>
      <dgm:spPr/>
      <dgm:t>
        <a:bodyPr/>
        <a:lstStyle/>
        <a:p>
          <a:endParaRPr lang="en-US"/>
        </a:p>
      </dgm:t>
    </dgm:pt>
    <dgm:pt modelId="{6AAF8DA2-E1AD-45A5-AF0B-8D8CDA9959A3}" type="sibTrans" cxnId="{258EAEC7-590A-45D1-9945-93AB8289128B}">
      <dgm:prSet/>
      <dgm:spPr/>
      <dgm:t>
        <a:bodyPr/>
        <a:lstStyle/>
        <a:p>
          <a:endParaRPr lang="en-US"/>
        </a:p>
      </dgm:t>
    </dgm:pt>
    <dgm:pt modelId="{CF499064-36DF-46F4-898C-C6232CC98533}" type="pres">
      <dgm:prSet presAssocID="{59F396FE-FD61-4923-838A-7261C4BFFB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B22361-E627-45AF-B562-656E91DB5D2B}" type="pres">
      <dgm:prSet presAssocID="{59F396FE-FD61-4923-838A-7261C4BFFBC7}" presName="Name1" presStyleCnt="0"/>
      <dgm:spPr/>
    </dgm:pt>
    <dgm:pt modelId="{1B323B81-894E-4EDA-B3AF-D733C28EF189}" type="pres">
      <dgm:prSet presAssocID="{59F396FE-FD61-4923-838A-7261C4BFFBC7}" presName="cycle" presStyleCnt="0"/>
      <dgm:spPr/>
    </dgm:pt>
    <dgm:pt modelId="{360F7586-04D1-4F93-A1A0-9A0FF071F2CF}" type="pres">
      <dgm:prSet presAssocID="{59F396FE-FD61-4923-838A-7261C4BFFBC7}" presName="srcNode" presStyleLbl="node1" presStyleIdx="0" presStyleCnt="1"/>
      <dgm:spPr/>
    </dgm:pt>
    <dgm:pt modelId="{C15E64F2-20EA-4930-9B2B-69176140787D}" type="pres">
      <dgm:prSet presAssocID="{59F396FE-FD61-4923-838A-7261C4BFFBC7}" presName="conn" presStyleLbl="parChTrans1D2" presStyleIdx="0" presStyleCnt="1"/>
      <dgm:spPr/>
      <dgm:t>
        <a:bodyPr/>
        <a:lstStyle/>
        <a:p>
          <a:endParaRPr lang="en-US"/>
        </a:p>
      </dgm:t>
    </dgm:pt>
    <dgm:pt modelId="{FD2CD7FE-3C7F-43EE-8C85-8A60627DD9FB}" type="pres">
      <dgm:prSet presAssocID="{59F396FE-FD61-4923-838A-7261C4BFFBC7}" presName="extraNode" presStyleLbl="node1" presStyleIdx="0" presStyleCnt="1"/>
      <dgm:spPr/>
    </dgm:pt>
    <dgm:pt modelId="{62D439D5-03AF-4C5D-8450-848205EAC3C1}" type="pres">
      <dgm:prSet presAssocID="{59F396FE-FD61-4923-838A-7261C4BFFBC7}" presName="dstNode" presStyleLbl="node1" presStyleIdx="0" presStyleCnt="1"/>
      <dgm:spPr/>
    </dgm:pt>
    <dgm:pt modelId="{C6C2F23A-5320-4A75-8A5B-454F2E1AC8A5}" type="pres">
      <dgm:prSet presAssocID="{EE7D9FBA-ADB6-4FF0-9B3E-14B285E26DA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1E23A-8EF6-4E6F-8DD3-49221F3FAC7F}" type="pres">
      <dgm:prSet presAssocID="{EE7D9FBA-ADB6-4FF0-9B3E-14B285E26DA3}" presName="accent_1" presStyleCnt="0"/>
      <dgm:spPr/>
    </dgm:pt>
    <dgm:pt modelId="{5E126EFD-4234-4B66-B0EE-A89F8F1EB7C7}" type="pres">
      <dgm:prSet presAssocID="{EE7D9FBA-ADB6-4FF0-9B3E-14B285E26DA3}" presName="accentRepeatNode" presStyleLbl="solidFgAcc1" presStyleIdx="0" presStyleCnt="1"/>
      <dgm:spPr/>
    </dgm:pt>
  </dgm:ptLst>
  <dgm:cxnLst>
    <dgm:cxn modelId="{C755754E-A423-4B49-9480-E2B95D7C1EFE}" type="presOf" srcId="{59F396FE-FD61-4923-838A-7261C4BFFBC7}" destId="{CF499064-36DF-46F4-898C-C6232CC98533}" srcOrd="0" destOrd="0" presId="urn:microsoft.com/office/officeart/2008/layout/VerticalCurvedList"/>
    <dgm:cxn modelId="{9E25D6B7-8AD6-4E2C-A247-BBB1C56DAD38}" type="presOf" srcId="{EE7D9FBA-ADB6-4FF0-9B3E-14B285E26DA3}" destId="{C6C2F23A-5320-4A75-8A5B-454F2E1AC8A5}" srcOrd="0" destOrd="0" presId="urn:microsoft.com/office/officeart/2008/layout/VerticalCurvedList"/>
    <dgm:cxn modelId="{258EAEC7-590A-45D1-9945-93AB8289128B}" srcId="{59F396FE-FD61-4923-838A-7261C4BFFBC7}" destId="{EE7D9FBA-ADB6-4FF0-9B3E-14B285E26DA3}" srcOrd="0" destOrd="0" parTransId="{6231204F-4EA9-46BB-B76C-648992107E6E}" sibTransId="{6AAF8DA2-E1AD-45A5-AF0B-8D8CDA9959A3}"/>
    <dgm:cxn modelId="{3C07DB78-38D1-493F-BEA7-C60842CB7285}" type="presOf" srcId="{6AAF8DA2-E1AD-45A5-AF0B-8D8CDA9959A3}" destId="{C15E64F2-20EA-4930-9B2B-69176140787D}" srcOrd="0" destOrd="0" presId="urn:microsoft.com/office/officeart/2008/layout/VerticalCurvedList"/>
    <dgm:cxn modelId="{10791129-1F1D-4D25-B55F-371D64592F11}" type="presParOf" srcId="{CF499064-36DF-46F4-898C-C6232CC98533}" destId="{6AB22361-E627-45AF-B562-656E91DB5D2B}" srcOrd="0" destOrd="0" presId="urn:microsoft.com/office/officeart/2008/layout/VerticalCurvedList"/>
    <dgm:cxn modelId="{E3993D45-8974-427E-BAB5-D8912048A869}" type="presParOf" srcId="{6AB22361-E627-45AF-B562-656E91DB5D2B}" destId="{1B323B81-894E-4EDA-B3AF-D733C28EF189}" srcOrd="0" destOrd="0" presId="urn:microsoft.com/office/officeart/2008/layout/VerticalCurvedList"/>
    <dgm:cxn modelId="{25E5C647-5BD7-43B8-A845-0286D3C0E5EA}" type="presParOf" srcId="{1B323B81-894E-4EDA-B3AF-D733C28EF189}" destId="{360F7586-04D1-4F93-A1A0-9A0FF071F2CF}" srcOrd="0" destOrd="0" presId="urn:microsoft.com/office/officeart/2008/layout/VerticalCurvedList"/>
    <dgm:cxn modelId="{71D70E81-1356-4DE1-961D-5545CE16AA29}" type="presParOf" srcId="{1B323B81-894E-4EDA-B3AF-D733C28EF189}" destId="{C15E64F2-20EA-4930-9B2B-69176140787D}" srcOrd="1" destOrd="0" presId="urn:microsoft.com/office/officeart/2008/layout/VerticalCurvedList"/>
    <dgm:cxn modelId="{DDBF25CB-30D6-4217-9AE7-2497FC4CFC6C}" type="presParOf" srcId="{1B323B81-894E-4EDA-B3AF-D733C28EF189}" destId="{FD2CD7FE-3C7F-43EE-8C85-8A60627DD9FB}" srcOrd="2" destOrd="0" presId="urn:microsoft.com/office/officeart/2008/layout/VerticalCurvedList"/>
    <dgm:cxn modelId="{205DA5D2-3584-4DE8-81F1-31B1FB16EAE6}" type="presParOf" srcId="{1B323B81-894E-4EDA-B3AF-D733C28EF189}" destId="{62D439D5-03AF-4C5D-8450-848205EAC3C1}" srcOrd="3" destOrd="0" presId="urn:microsoft.com/office/officeart/2008/layout/VerticalCurvedList"/>
    <dgm:cxn modelId="{3AF26D9D-FB21-4177-91AF-4FBE1B2455BB}" type="presParOf" srcId="{6AB22361-E627-45AF-B562-656E91DB5D2B}" destId="{C6C2F23A-5320-4A75-8A5B-454F2E1AC8A5}" srcOrd="1" destOrd="0" presId="urn:microsoft.com/office/officeart/2008/layout/VerticalCurvedList"/>
    <dgm:cxn modelId="{C2421E18-0054-41C5-AE02-D40304641973}" type="presParOf" srcId="{6AB22361-E627-45AF-B562-656E91DB5D2B}" destId="{D761E23A-8EF6-4E6F-8DD3-49221F3FAC7F}" srcOrd="2" destOrd="0" presId="urn:microsoft.com/office/officeart/2008/layout/VerticalCurvedList"/>
    <dgm:cxn modelId="{F86643BC-1AFD-4914-BA17-980D18667D93}" type="presParOf" srcId="{D761E23A-8EF6-4E6F-8DD3-49221F3FAC7F}" destId="{5E126EFD-4234-4B66-B0EE-A89F8F1EB7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2D5F1-67AB-4550-8C8B-A7CAFA78E6D4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EE6B08-5AF3-452A-A85D-F767D415258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إيموحتب : مهندس مصرى عرف عنه العبقرية فى الإدارة وفنون العمارة والحكمة والطب , وارتفعت مكانته لدى المصريين فجعلوا من إلها للفنون والطب والكيمياء .</a:t>
          </a:r>
          <a:endParaRPr lang="en-US" sz="3600" b="1" dirty="0">
            <a:solidFill>
              <a:schemeClr val="tx1"/>
            </a:solidFill>
          </a:endParaRPr>
        </a:p>
      </dgm:t>
    </dgm:pt>
    <dgm:pt modelId="{C235966B-1E44-464B-90DA-A848D5E21818}" type="parTrans" cxnId="{D3ED605E-7A85-4EC1-A0DE-191193F1E8EB}">
      <dgm:prSet/>
      <dgm:spPr/>
      <dgm:t>
        <a:bodyPr/>
        <a:lstStyle/>
        <a:p>
          <a:endParaRPr lang="en-US"/>
        </a:p>
      </dgm:t>
    </dgm:pt>
    <dgm:pt modelId="{EAC02D11-0C23-4276-B056-5EC6EEF1F75A}" type="sibTrans" cxnId="{D3ED605E-7A85-4EC1-A0DE-191193F1E8EB}">
      <dgm:prSet/>
      <dgm:spPr/>
      <dgm:t>
        <a:bodyPr/>
        <a:lstStyle/>
        <a:p>
          <a:endParaRPr lang="en-US"/>
        </a:p>
      </dgm:t>
    </dgm:pt>
    <dgm:pt modelId="{47F30DCC-567D-47DB-B90B-C9F68CE091C8}" type="pres">
      <dgm:prSet presAssocID="{8CF2D5F1-67AB-4550-8C8B-A7CAFA78E6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6A8FC-5E32-4CCA-B3CE-1B2F431D7C6F}" type="pres">
      <dgm:prSet presAssocID="{6BEE6B08-5AF3-452A-A85D-F767D415258F}" presName="boxAndChildren" presStyleCnt="0"/>
      <dgm:spPr/>
    </dgm:pt>
    <dgm:pt modelId="{DBCCFFD6-2376-48A7-A4D9-684758FF8DE8}" type="pres">
      <dgm:prSet presAssocID="{6BEE6B08-5AF3-452A-A85D-F767D415258F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D3ED605E-7A85-4EC1-A0DE-191193F1E8EB}" srcId="{8CF2D5F1-67AB-4550-8C8B-A7CAFA78E6D4}" destId="{6BEE6B08-5AF3-452A-A85D-F767D415258F}" srcOrd="0" destOrd="0" parTransId="{C235966B-1E44-464B-90DA-A848D5E21818}" sibTransId="{EAC02D11-0C23-4276-B056-5EC6EEF1F75A}"/>
    <dgm:cxn modelId="{0A5C07D7-0D2B-430B-91D6-AD781851D941}" type="presOf" srcId="{8CF2D5F1-67AB-4550-8C8B-A7CAFA78E6D4}" destId="{47F30DCC-567D-47DB-B90B-C9F68CE091C8}" srcOrd="0" destOrd="0" presId="urn:microsoft.com/office/officeart/2005/8/layout/process4"/>
    <dgm:cxn modelId="{088B350A-9D5E-4EFE-BFF3-25C42227A1F6}" type="presOf" srcId="{6BEE6B08-5AF3-452A-A85D-F767D415258F}" destId="{DBCCFFD6-2376-48A7-A4D9-684758FF8DE8}" srcOrd="0" destOrd="0" presId="urn:microsoft.com/office/officeart/2005/8/layout/process4"/>
    <dgm:cxn modelId="{1F7D0E67-CD57-49FA-A5F6-D4CB13B5D404}" type="presParOf" srcId="{47F30DCC-567D-47DB-B90B-C9F68CE091C8}" destId="{F876A8FC-5E32-4CCA-B3CE-1B2F431D7C6F}" srcOrd="0" destOrd="0" presId="urn:microsoft.com/office/officeart/2005/8/layout/process4"/>
    <dgm:cxn modelId="{20530C21-8CE7-4943-99CD-A574BC1F8880}" type="presParOf" srcId="{F876A8FC-5E32-4CCA-B3CE-1B2F431D7C6F}" destId="{DBCCFFD6-2376-48A7-A4D9-684758FF8D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حكم البلاد 24 عاما تميزت بالاستقرار والعدالة </a:t>
          </a:r>
          <a:endParaRPr lang="en-US" sz="32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بسبب استقرار الدولة فى عهده وعدله 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أحب المصريون الملك سنفرو ولقبوه بالملك المحسن المحبوب</a:t>
          </a:r>
          <a:endParaRPr lang="en-US" sz="3200" b="1" dirty="0">
            <a:solidFill>
              <a:schemeClr val="tx1"/>
            </a:solidFill>
          </a:endParaRP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66346-0209-425D-8AC4-E6A0806C2B39}" type="pres">
      <dgm:prSet presAssocID="{CE7C54A9-6087-48A2-A9F7-FFA703746D94}" presName="boxAndChildren" presStyleCnt="0"/>
      <dgm:spPr/>
    </dgm:pt>
    <dgm:pt modelId="{9D6DF205-F037-4393-B68B-5C9B509052A9}" type="pres">
      <dgm:prSet presAssocID="{CE7C54A9-6087-48A2-A9F7-FFA703746D94}" presName="parentTextBox" presStyleLbl="node1" presStyleIdx="0" presStyleCnt="3"/>
      <dgm:spPr/>
      <dgm:t>
        <a:bodyPr/>
        <a:lstStyle/>
        <a:p>
          <a:endParaRPr lang="en-US"/>
        </a:p>
      </dgm:t>
    </dgm:pt>
    <dgm:pt modelId="{C2A57DCC-DA6A-4569-BC15-8052E8C9BB21}" type="pres">
      <dgm:prSet presAssocID="{04DAB533-D6A9-4E06-84DA-590BE7E2547F}" presName="sp" presStyleCnt="0"/>
      <dgm:spPr/>
    </dgm:pt>
    <dgm:pt modelId="{27369C47-D51A-4923-8A82-C5C07516CD22}" type="pres">
      <dgm:prSet presAssocID="{377D3C3D-A761-4A45-8B96-9C6594D8497C}" presName="arrowAndChildren" presStyleCnt="0"/>
      <dgm:spPr/>
    </dgm:pt>
    <dgm:pt modelId="{7F9ECB69-9A16-45BC-B7B4-13EB554A5956}" type="pres">
      <dgm:prSet presAssocID="{377D3C3D-A761-4A45-8B96-9C6594D8497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9FD1F7AD-4B3C-427E-9E6C-B9CD75A02CB6}" type="presOf" srcId="{62A67091-E261-4B32-86CD-A363B0AF4893}" destId="{4816DECC-54D9-4F0F-9EB0-F9A5EC819294}" srcOrd="0" destOrd="0" presId="urn:microsoft.com/office/officeart/2005/8/layout/process4"/>
    <dgm:cxn modelId="{F3488069-63DE-4490-B888-64907DC92E34}" type="presOf" srcId="{CE7C54A9-6087-48A2-A9F7-FFA703746D94}" destId="{9D6DF205-F037-4393-B68B-5C9B509052A9}" srcOrd="0" destOrd="0" presId="urn:microsoft.com/office/officeart/2005/8/layout/process4"/>
    <dgm:cxn modelId="{11F8396D-849C-43E4-AC78-91CBB7BFD878}" type="presOf" srcId="{377D3C3D-A761-4A45-8B96-9C6594D8497C}" destId="{7F9ECB69-9A16-45BC-B7B4-13EB554A5956}" srcOrd="0" destOrd="0" presId="urn:microsoft.com/office/officeart/2005/8/layout/process4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F8AC713C-044E-4F30-BC2E-CB12B9A0BD6C}" type="presOf" srcId="{AD113BBD-84F5-45E1-9128-2772D6930C23}" destId="{3FB75030-C3B5-4596-AE59-7D4865001835}" srcOrd="0" destOrd="0" presId="urn:microsoft.com/office/officeart/2005/8/layout/process4"/>
    <dgm:cxn modelId="{6F3351F0-5BE2-4880-839B-A38322E7BD4E}" type="presParOf" srcId="{4816DECC-54D9-4F0F-9EB0-F9A5EC819294}" destId="{55966346-0209-425D-8AC4-E6A0806C2B39}" srcOrd="0" destOrd="0" presId="urn:microsoft.com/office/officeart/2005/8/layout/process4"/>
    <dgm:cxn modelId="{90EE4E65-C1C8-4C29-A48B-AC998FD932C8}" type="presParOf" srcId="{55966346-0209-425D-8AC4-E6A0806C2B39}" destId="{9D6DF205-F037-4393-B68B-5C9B509052A9}" srcOrd="0" destOrd="0" presId="urn:microsoft.com/office/officeart/2005/8/layout/process4"/>
    <dgm:cxn modelId="{F337EE1C-6972-4E08-8AA2-E0172B0C851E}" type="presParOf" srcId="{4816DECC-54D9-4F0F-9EB0-F9A5EC819294}" destId="{C2A57DCC-DA6A-4569-BC15-8052E8C9BB21}" srcOrd="1" destOrd="0" presId="urn:microsoft.com/office/officeart/2005/8/layout/process4"/>
    <dgm:cxn modelId="{39250A22-AB67-4B00-939F-6EDDD6C053C4}" type="presParOf" srcId="{4816DECC-54D9-4F0F-9EB0-F9A5EC819294}" destId="{27369C47-D51A-4923-8A82-C5C07516CD22}" srcOrd="2" destOrd="0" presId="urn:microsoft.com/office/officeart/2005/8/layout/process4"/>
    <dgm:cxn modelId="{557EC97B-790E-46EC-BD30-DDC216877E35}" type="presParOf" srcId="{27369C47-D51A-4923-8A82-C5C07516CD22}" destId="{7F9ECB69-9A16-45BC-B7B4-13EB554A5956}" srcOrd="0" destOrd="0" presId="urn:microsoft.com/office/officeart/2005/8/layout/process4"/>
    <dgm:cxn modelId="{DA1BBC75-E079-465A-82B9-7BCEF07345ED}" type="presParOf" srcId="{4816DECC-54D9-4F0F-9EB0-F9A5EC819294}" destId="{C6CF2A54-5F12-4769-A278-D84A89333E90}" srcOrd="3" destOrd="0" presId="urn:microsoft.com/office/officeart/2005/8/layout/process4"/>
    <dgm:cxn modelId="{78D0A865-3A12-45E3-9FB7-0971FB8486AA}" type="presParOf" srcId="{4816DECC-54D9-4F0F-9EB0-F9A5EC819294}" destId="{F7A8DEE3-03BB-403E-B1CB-4D4836D520D4}" srcOrd="4" destOrd="0" presId="urn:microsoft.com/office/officeart/2005/8/layout/process4"/>
    <dgm:cxn modelId="{70304749-FACF-4BFC-A27E-C08803B5C7A6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اهتم منذ بداية حكمه بشئون مصر الداخلية والخارجية فى :</a:t>
          </a:r>
          <a:endParaRPr lang="en-US" sz="40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أمن حدود مصر الجنوبية والشرقية</a:t>
          </a:r>
        </a:p>
        <a:p>
          <a:r>
            <a:rPr lang="ar-EG" sz="3200" b="1" dirty="0" smtClean="0">
              <a:solidFill>
                <a:schemeClr val="tx1"/>
              </a:solidFill>
            </a:rPr>
            <a:t> ( خارجيا )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400" b="1" dirty="0" smtClean="0">
              <a:solidFill>
                <a:schemeClr val="tx1"/>
              </a:solidFill>
            </a:rPr>
            <a:t>1- شيد السفن واعتنى بالتجارة الخارجية وأرسل أسطولا لبلاد فينيقيا </a:t>
          </a:r>
        </a:p>
        <a:p>
          <a:r>
            <a:rPr lang="ar-EG" sz="3200" b="1" dirty="0" smtClean="0">
              <a:solidFill>
                <a:schemeClr val="tx1"/>
              </a:solidFill>
            </a:rPr>
            <a:t>( سوريا ولبنان )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D5DFAAD-F94E-4F3C-A43A-759F23AA6E89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AF25A-582E-470C-A23B-ED778CCC8657}" type="pres">
      <dgm:prSet presAssocID="{AD113BBD-84F5-45E1-9128-2772D6930C23}" presName="vertOne" presStyleCnt="0"/>
      <dgm:spPr/>
    </dgm:pt>
    <dgm:pt modelId="{293A687A-B8BE-4D03-9FF1-A2F8E9FB5EF6}" type="pres">
      <dgm:prSet presAssocID="{AD113BBD-84F5-45E1-9128-2772D6930C2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C5F-AFE9-455B-8016-B84776DB405A}" type="pres">
      <dgm:prSet presAssocID="{AD113BBD-84F5-45E1-9128-2772D6930C23}" presName="horzOne" presStyleCnt="0"/>
      <dgm:spPr/>
    </dgm:pt>
    <dgm:pt modelId="{BCF03967-5A3B-43C2-9A87-4BBE89AB43D0}" type="pres">
      <dgm:prSet presAssocID="{489D85DA-6E77-43A1-8840-6DE36864AA11}" presName="sibSpaceOne" presStyleCnt="0"/>
      <dgm:spPr/>
    </dgm:pt>
    <dgm:pt modelId="{B0D41658-9512-43A9-A43C-6E1610179E3F}" type="pres">
      <dgm:prSet presAssocID="{377D3C3D-A761-4A45-8B96-9C6594D8497C}" presName="vertOne" presStyleCnt="0"/>
      <dgm:spPr/>
    </dgm:pt>
    <dgm:pt modelId="{38194059-2F11-40CB-B228-E63CD7C93FE2}" type="pres">
      <dgm:prSet presAssocID="{377D3C3D-A761-4A45-8B96-9C6594D8497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E1A8-9C6F-413D-A6D6-679339B252E6}" type="pres">
      <dgm:prSet presAssocID="{377D3C3D-A761-4A45-8B96-9C6594D8497C}" presName="horzOne" presStyleCnt="0"/>
      <dgm:spPr/>
    </dgm:pt>
    <dgm:pt modelId="{85E9F4B4-3896-4953-BCDA-F9FE03067D11}" type="pres">
      <dgm:prSet presAssocID="{04DAB533-D6A9-4E06-84DA-590BE7E2547F}" presName="sibSpaceOne" presStyleCnt="0"/>
      <dgm:spPr/>
    </dgm:pt>
    <dgm:pt modelId="{10DA2550-3C2F-4FC8-9B4C-1323009F48FF}" type="pres">
      <dgm:prSet presAssocID="{CE7C54A9-6087-48A2-A9F7-FFA703746D94}" presName="vertOne" presStyleCnt="0"/>
      <dgm:spPr/>
    </dgm:pt>
    <dgm:pt modelId="{BBE8CA3C-F0C5-4640-895E-D7CD54849D23}" type="pres">
      <dgm:prSet presAssocID="{CE7C54A9-6087-48A2-A9F7-FFA703746D9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551C1-82A7-42EF-8BDC-68F4BAEA49A9}" type="pres">
      <dgm:prSet presAssocID="{CE7C54A9-6087-48A2-A9F7-FFA703746D94}" presName="horzOne" presStyleCnt="0"/>
      <dgm:spPr/>
    </dgm:pt>
  </dgm:ptLst>
  <dgm:cxnLst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E0366678-FB57-4633-836B-A098843FACEE}" type="presOf" srcId="{CE7C54A9-6087-48A2-A9F7-FFA703746D94}" destId="{BBE8CA3C-F0C5-4640-895E-D7CD54849D23}" srcOrd="0" destOrd="0" presId="urn:microsoft.com/office/officeart/2005/8/layout/hierarchy4"/>
    <dgm:cxn modelId="{61E74004-512F-466D-B654-2A091C87F625}" type="presOf" srcId="{62A67091-E261-4B32-86CD-A363B0AF4893}" destId="{4D5DFAAD-F94E-4F3C-A43A-759F23AA6E89}" srcOrd="0" destOrd="0" presId="urn:microsoft.com/office/officeart/2005/8/layout/hierarchy4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63F96A81-6455-495C-99F0-E26139574953}" type="presOf" srcId="{AD113BBD-84F5-45E1-9128-2772D6930C23}" destId="{293A687A-B8BE-4D03-9FF1-A2F8E9FB5EF6}" srcOrd="0" destOrd="0" presId="urn:microsoft.com/office/officeart/2005/8/layout/hierarchy4"/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4F6DEF72-D115-4EB7-B3D5-5BF18E738A5C}" type="presOf" srcId="{377D3C3D-A761-4A45-8B96-9C6594D8497C}" destId="{38194059-2F11-40CB-B228-E63CD7C93FE2}" srcOrd="0" destOrd="0" presId="urn:microsoft.com/office/officeart/2005/8/layout/hierarchy4"/>
    <dgm:cxn modelId="{2C08BEE4-C57E-4943-A44B-798D993A8839}" type="presParOf" srcId="{4D5DFAAD-F94E-4F3C-A43A-759F23AA6E89}" destId="{485AF25A-582E-470C-A23B-ED778CCC8657}" srcOrd="0" destOrd="0" presId="urn:microsoft.com/office/officeart/2005/8/layout/hierarchy4"/>
    <dgm:cxn modelId="{BD647535-F205-4A22-B054-7B628BA5BB58}" type="presParOf" srcId="{485AF25A-582E-470C-A23B-ED778CCC8657}" destId="{293A687A-B8BE-4D03-9FF1-A2F8E9FB5EF6}" srcOrd="0" destOrd="0" presId="urn:microsoft.com/office/officeart/2005/8/layout/hierarchy4"/>
    <dgm:cxn modelId="{83B1307D-6F3C-4F4F-BE1F-D208B6970E11}" type="presParOf" srcId="{485AF25A-582E-470C-A23B-ED778CCC8657}" destId="{1C3FFC5F-AFE9-455B-8016-B84776DB405A}" srcOrd="1" destOrd="0" presId="urn:microsoft.com/office/officeart/2005/8/layout/hierarchy4"/>
    <dgm:cxn modelId="{BEF8DF94-97F9-4148-BF2C-7232B3031398}" type="presParOf" srcId="{4D5DFAAD-F94E-4F3C-A43A-759F23AA6E89}" destId="{BCF03967-5A3B-43C2-9A87-4BBE89AB43D0}" srcOrd="1" destOrd="0" presId="urn:microsoft.com/office/officeart/2005/8/layout/hierarchy4"/>
    <dgm:cxn modelId="{6F3EBC08-A9A7-4F25-B32F-B1E6C46CBFB3}" type="presParOf" srcId="{4D5DFAAD-F94E-4F3C-A43A-759F23AA6E89}" destId="{B0D41658-9512-43A9-A43C-6E1610179E3F}" srcOrd="2" destOrd="0" presId="urn:microsoft.com/office/officeart/2005/8/layout/hierarchy4"/>
    <dgm:cxn modelId="{4E92A61C-E127-4D63-A4AA-1FD0D0532F8C}" type="presParOf" srcId="{B0D41658-9512-43A9-A43C-6E1610179E3F}" destId="{38194059-2F11-40CB-B228-E63CD7C93FE2}" srcOrd="0" destOrd="0" presId="urn:microsoft.com/office/officeart/2005/8/layout/hierarchy4"/>
    <dgm:cxn modelId="{B302A21C-D9CE-4EF0-B04C-CEAF24B800B4}" type="presParOf" srcId="{B0D41658-9512-43A9-A43C-6E1610179E3F}" destId="{E1E0E1A8-9C6F-413D-A6D6-679339B252E6}" srcOrd="1" destOrd="0" presId="urn:microsoft.com/office/officeart/2005/8/layout/hierarchy4"/>
    <dgm:cxn modelId="{AC094EC9-398C-4E09-9138-F40C00E402CF}" type="presParOf" srcId="{4D5DFAAD-F94E-4F3C-A43A-759F23AA6E89}" destId="{85E9F4B4-3896-4953-BCDA-F9FE03067D11}" srcOrd="3" destOrd="0" presId="urn:microsoft.com/office/officeart/2005/8/layout/hierarchy4"/>
    <dgm:cxn modelId="{9E08ECFE-C7DA-4ACB-9824-297BA219F908}" type="presParOf" srcId="{4D5DFAAD-F94E-4F3C-A43A-759F23AA6E89}" destId="{10DA2550-3C2F-4FC8-9B4C-1323009F48FF}" srcOrd="4" destOrd="0" presId="urn:microsoft.com/office/officeart/2005/8/layout/hierarchy4"/>
    <dgm:cxn modelId="{CF351EE0-3DB5-459B-8FC2-5BD4DCD9C71E}" type="presParOf" srcId="{10DA2550-3C2F-4FC8-9B4C-1323009F48FF}" destId="{BBE8CA3C-F0C5-4640-895E-D7CD54849D23}" srcOrd="0" destOrd="0" presId="urn:microsoft.com/office/officeart/2005/8/layout/hierarchy4"/>
    <dgm:cxn modelId="{8F29A1BF-294C-4F51-8E70-852FD1E5A8D7}" type="presParOf" srcId="{10DA2550-3C2F-4FC8-9B4C-1323009F48FF}" destId="{777551C1-82A7-42EF-8BDC-68F4BAEA49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E7148B-AF93-44BC-A50D-F4F93EC452EB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C3DC507-121E-48A8-9DEF-66D201599A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اهتم باستخراج المعادن مثل النحاس والفيروز من سيناء </a:t>
          </a:r>
        </a:p>
        <a:p>
          <a:r>
            <a:rPr lang="ar-EG" b="1" dirty="0" smtClean="0">
              <a:solidFill>
                <a:schemeClr val="tx1"/>
              </a:solidFill>
            </a:rPr>
            <a:t>( داخليا ) </a:t>
          </a:r>
          <a:endParaRPr lang="en-US" b="1" dirty="0">
            <a:solidFill>
              <a:schemeClr val="tx1"/>
            </a:solidFill>
          </a:endParaRPr>
        </a:p>
      </dgm:t>
    </dgm:pt>
    <dgm:pt modelId="{D825232D-2405-4728-9B54-2CD1ED8014AF}" type="parTrans" cxnId="{A10C374C-F46E-450C-9312-816C44DC1E54}">
      <dgm:prSet/>
      <dgm:spPr/>
      <dgm:t>
        <a:bodyPr/>
        <a:lstStyle/>
        <a:p>
          <a:endParaRPr lang="en-US"/>
        </a:p>
      </dgm:t>
    </dgm:pt>
    <dgm:pt modelId="{50EF66F1-6F94-4137-999E-D774E3F63B6C}" type="sibTrans" cxnId="{A10C374C-F46E-450C-9312-816C44DC1E54}">
      <dgm:prSet/>
      <dgm:spPr/>
      <dgm:t>
        <a:bodyPr/>
        <a:lstStyle/>
        <a:p>
          <a:endParaRPr lang="en-US"/>
        </a:p>
      </dgm:t>
    </dgm:pt>
    <dgm:pt modelId="{6084861F-46C6-403E-812B-8CB1DEFF80A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4- شيد هرمين فى دهشور على بعد سبعة كيلو مترات من سقارة</a:t>
          </a:r>
        </a:p>
        <a:p>
          <a:r>
            <a:rPr lang="ar-EG" b="1" dirty="0" smtClean="0">
              <a:solidFill>
                <a:schemeClr val="tx1"/>
              </a:solidFill>
            </a:rPr>
            <a:t> ( الجيزة )</a:t>
          </a:r>
        </a:p>
        <a:p>
          <a:r>
            <a:rPr lang="ar-EG" b="1" dirty="0" smtClean="0">
              <a:solidFill>
                <a:schemeClr val="tx1"/>
              </a:solidFill>
            </a:rPr>
            <a:t> ( داخليا )</a:t>
          </a:r>
          <a:endParaRPr lang="en-US" b="1" dirty="0">
            <a:solidFill>
              <a:schemeClr val="tx1"/>
            </a:solidFill>
          </a:endParaRPr>
        </a:p>
      </dgm:t>
    </dgm:pt>
    <dgm:pt modelId="{CE6BC40A-026D-4CEE-A6D5-B76CB5FC8226}" type="parTrans" cxnId="{6EA3B282-2309-47FD-9BDA-B18D51F5FC4D}">
      <dgm:prSet/>
      <dgm:spPr/>
      <dgm:t>
        <a:bodyPr/>
        <a:lstStyle/>
        <a:p>
          <a:endParaRPr lang="en-US"/>
        </a:p>
      </dgm:t>
    </dgm:pt>
    <dgm:pt modelId="{778DC09D-87B1-4516-93BB-8C36353E0C77}" type="sibTrans" cxnId="{6EA3B282-2309-47FD-9BDA-B18D51F5FC4D}">
      <dgm:prSet/>
      <dgm:spPr/>
      <dgm:t>
        <a:bodyPr/>
        <a:lstStyle/>
        <a:p>
          <a:endParaRPr lang="en-US"/>
        </a:p>
      </dgm:t>
    </dgm:pt>
    <dgm:pt modelId="{7AA1F76D-A574-42F2-B7F1-1CD63FCFE7B6}" type="pres">
      <dgm:prSet presAssocID="{D9E7148B-AF93-44BC-A50D-F4F93EC452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AE03F1-02AA-453F-9BC7-7215003317BD}" type="pres">
      <dgm:prSet presAssocID="{4C3DC507-121E-48A8-9DEF-66D201599AA9}" presName="vertOne" presStyleCnt="0"/>
      <dgm:spPr/>
    </dgm:pt>
    <dgm:pt modelId="{FA20DAFD-5DA9-4333-A80C-DFC53D140A60}" type="pres">
      <dgm:prSet presAssocID="{4C3DC507-121E-48A8-9DEF-66D201599AA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4F86B-C767-43DF-A9E9-C817B45C6D7E}" type="pres">
      <dgm:prSet presAssocID="{4C3DC507-121E-48A8-9DEF-66D201599AA9}" presName="horzOne" presStyleCnt="0"/>
      <dgm:spPr/>
    </dgm:pt>
    <dgm:pt modelId="{0E9D3734-8DE6-44F6-9AA2-80AE7BD8615C}" type="pres">
      <dgm:prSet presAssocID="{50EF66F1-6F94-4137-999E-D774E3F63B6C}" presName="sibSpaceOne" presStyleCnt="0"/>
      <dgm:spPr/>
    </dgm:pt>
    <dgm:pt modelId="{E250820B-7FFC-4C63-BDE3-97A0E3B58EFC}" type="pres">
      <dgm:prSet presAssocID="{6084861F-46C6-403E-812B-8CB1DEFF80AD}" presName="vertOne" presStyleCnt="0"/>
      <dgm:spPr/>
    </dgm:pt>
    <dgm:pt modelId="{19E0C525-A261-4FDA-9625-A3EF556101D4}" type="pres">
      <dgm:prSet presAssocID="{6084861F-46C6-403E-812B-8CB1DEFF80A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0F8A2-A2AA-4FD8-BB7A-7B71DE407718}" type="pres">
      <dgm:prSet presAssocID="{6084861F-46C6-403E-812B-8CB1DEFF80AD}" presName="horzOne" presStyleCnt="0"/>
      <dgm:spPr/>
    </dgm:pt>
  </dgm:ptLst>
  <dgm:cxnLst>
    <dgm:cxn modelId="{D090DC44-F60A-4B31-B4A7-CE4E7ABFDF95}" type="presOf" srcId="{6084861F-46C6-403E-812B-8CB1DEFF80AD}" destId="{19E0C525-A261-4FDA-9625-A3EF556101D4}" srcOrd="0" destOrd="0" presId="urn:microsoft.com/office/officeart/2005/8/layout/hierarchy4"/>
    <dgm:cxn modelId="{6EA3B282-2309-47FD-9BDA-B18D51F5FC4D}" srcId="{D9E7148B-AF93-44BC-A50D-F4F93EC452EB}" destId="{6084861F-46C6-403E-812B-8CB1DEFF80AD}" srcOrd="1" destOrd="0" parTransId="{CE6BC40A-026D-4CEE-A6D5-B76CB5FC8226}" sibTransId="{778DC09D-87B1-4516-93BB-8C36353E0C77}"/>
    <dgm:cxn modelId="{B299C618-10DF-417F-81C4-BFCBB7335E68}" type="presOf" srcId="{4C3DC507-121E-48A8-9DEF-66D201599AA9}" destId="{FA20DAFD-5DA9-4333-A80C-DFC53D140A60}" srcOrd="0" destOrd="0" presId="urn:microsoft.com/office/officeart/2005/8/layout/hierarchy4"/>
    <dgm:cxn modelId="{A10C374C-F46E-450C-9312-816C44DC1E54}" srcId="{D9E7148B-AF93-44BC-A50D-F4F93EC452EB}" destId="{4C3DC507-121E-48A8-9DEF-66D201599AA9}" srcOrd="0" destOrd="0" parTransId="{D825232D-2405-4728-9B54-2CD1ED8014AF}" sibTransId="{50EF66F1-6F94-4137-999E-D774E3F63B6C}"/>
    <dgm:cxn modelId="{8A4B34E9-20F5-4164-8915-44952EF3517A}" type="presOf" srcId="{D9E7148B-AF93-44BC-A50D-F4F93EC452EB}" destId="{7AA1F76D-A574-42F2-B7F1-1CD63FCFE7B6}" srcOrd="0" destOrd="0" presId="urn:microsoft.com/office/officeart/2005/8/layout/hierarchy4"/>
    <dgm:cxn modelId="{0C288F19-0761-439A-8257-88BAEA579844}" type="presParOf" srcId="{7AA1F76D-A574-42F2-B7F1-1CD63FCFE7B6}" destId="{FDAE03F1-02AA-453F-9BC7-7215003317BD}" srcOrd="0" destOrd="0" presId="urn:microsoft.com/office/officeart/2005/8/layout/hierarchy4"/>
    <dgm:cxn modelId="{8BBE6425-F47D-42A7-87FD-30DB5B80D4C5}" type="presParOf" srcId="{FDAE03F1-02AA-453F-9BC7-7215003317BD}" destId="{FA20DAFD-5DA9-4333-A80C-DFC53D140A60}" srcOrd="0" destOrd="0" presId="urn:microsoft.com/office/officeart/2005/8/layout/hierarchy4"/>
    <dgm:cxn modelId="{1B88931A-C7F6-41CF-AE09-56E3A176917F}" type="presParOf" srcId="{FDAE03F1-02AA-453F-9BC7-7215003317BD}" destId="{1824F86B-C767-43DF-A9E9-C817B45C6D7E}" srcOrd="1" destOrd="0" presId="urn:microsoft.com/office/officeart/2005/8/layout/hierarchy4"/>
    <dgm:cxn modelId="{83A9F776-848D-4F2B-A207-A46C8181E799}" type="presParOf" srcId="{7AA1F76D-A574-42F2-B7F1-1CD63FCFE7B6}" destId="{0E9D3734-8DE6-44F6-9AA2-80AE7BD8615C}" srcOrd="1" destOrd="0" presId="urn:microsoft.com/office/officeart/2005/8/layout/hierarchy4"/>
    <dgm:cxn modelId="{4BFC40FD-4164-400D-A19C-B4FD4547E08B}" type="presParOf" srcId="{7AA1F76D-A574-42F2-B7F1-1CD63FCFE7B6}" destId="{E250820B-7FFC-4C63-BDE3-97A0E3B58EFC}" srcOrd="2" destOrd="0" presId="urn:microsoft.com/office/officeart/2005/8/layout/hierarchy4"/>
    <dgm:cxn modelId="{4A401E0F-BC73-4E04-856F-D87542FF4FFF}" type="presParOf" srcId="{E250820B-7FFC-4C63-BDE3-97A0E3B58EFC}" destId="{19E0C525-A261-4FDA-9625-A3EF556101D4}" srcOrd="0" destOrd="0" presId="urn:microsoft.com/office/officeart/2005/8/layout/hierarchy4"/>
    <dgm:cxn modelId="{F0D4E0E6-FDCB-4D07-B55C-3177DB0883EE}" type="presParOf" srcId="{E250820B-7FFC-4C63-BDE3-97A0E3B58EFC}" destId="{0000F8A2-A2AA-4FD8-BB7A-7B71DE4077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يعد الهرم الذى شيده </a:t>
          </a:r>
        </a:p>
        <a:p>
          <a:r>
            <a:rPr lang="ar-EG" sz="3600" b="1" dirty="0" smtClean="0">
              <a:solidFill>
                <a:schemeClr val="tx1"/>
              </a:solidFill>
            </a:rPr>
            <a:t>( الهرم الأكبر)</a:t>
          </a:r>
        </a:p>
        <a:p>
          <a:r>
            <a:rPr lang="ar-EG" sz="3600" b="1" dirty="0" smtClean="0">
              <a:solidFill>
                <a:schemeClr val="tx1"/>
              </a:solidFill>
            </a:rPr>
            <a:t> إحدى عجائب الدنيا السبع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شيد على مساحة 13فدانا وكان ارتفاعه 146 مترا إلا انه تأثر بعوامل الزمن فأصبح ارتفاعه الأن حوالى 138 مترا  </a:t>
          </a:r>
          <a:endParaRPr lang="en-US" sz="28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بسبب ضخامة حجمه ويراعى هندسته حيث :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D5DFAAD-F94E-4F3C-A43A-759F23AA6E89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AF25A-582E-470C-A23B-ED778CCC8657}" type="pres">
      <dgm:prSet presAssocID="{AD113BBD-84F5-45E1-9128-2772D6930C23}" presName="vertOne" presStyleCnt="0"/>
      <dgm:spPr/>
    </dgm:pt>
    <dgm:pt modelId="{293A687A-B8BE-4D03-9FF1-A2F8E9FB5EF6}" type="pres">
      <dgm:prSet presAssocID="{AD113BBD-84F5-45E1-9128-2772D6930C2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C5F-AFE9-455B-8016-B84776DB405A}" type="pres">
      <dgm:prSet presAssocID="{AD113BBD-84F5-45E1-9128-2772D6930C23}" presName="horzOne" presStyleCnt="0"/>
      <dgm:spPr/>
    </dgm:pt>
    <dgm:pt modelId="{BCF03967-5A3B-43C2-9A87-4BBE89AB43D0}" type="pres">
      <dgm:prSet presAssocID="{489D85DA-6E77-43A1-8840-6DE36864AA11}" presName="sibSpaceOne" presStyleCnt="0"/>
      <dgm:spPr/>
    </dgm:pt>
    <dgm:pt modelId="{B0D41658-9512-43A9-A43C-6E1610179E3F}" type="pres">
      <dgm:prSet presAssocID="{377D3C3D-A761-4A45-8B96-9C6594D8497C}" presName="vertOne" presStyleCnt="0"/>
      <dgm:spPr/>
    </dgm:pt>
    <dgm:pt modelId="{38194059-2F11-40CB-B228-E63CD7C93FE2}" type="pres">
      <dgm:prSet presAssocID="{377D3C3D-A761-4A45-8B96-9C6594D8497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E1A8-9C6F-413D-A6D6-679339B252E6}" type="pres">
      <dgm:prSet presAssocID="{377D3C3D-A761-4A45-8B96-9C6594D8497C}" presName="horzOne" presStyleCnt="0"/>
      <dgm:spPr/>
    </dgm:pt>
    <dgm:pt modelId="{85E9F4B4-3896-4953-BCDA-F9FE03067D11}" type="pres">
      <dgm:prSet presAssocID="{04DAB533-D6A9-4E06-84DA-590BE7E2547F}" presName="sibSpaceOne" presStyleCnt="0"/>
      <dgm:spPr/>
    </dgm:pt>
    <dgm:pt modelId="{10DA2550-3C2F-4FC8-9B4C-1323009F48FF}" type="pres">
      <dgm:prSet presAssocID="{CE7C54A9-6087-48A2-A9F7-FFA703746D94}" presName="vertOne" presStyleCnt="0"/>
      <dgm:spPr/>
    </dgm:pt>
    <dgm:pt modelId="{BBE8CA3C-F0C5-4640-895E-D7CD54849D23}" type="pres">
      <dgm:prSet presAssocID="{CE7C54A9-6087-48A2-A9F7-FFA703746D9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551C1-82A7-42EF-8BDC-68F4BAEA49A9}" type="pres">
      <dgm:prSet presAssocID="{CE7C54A9-6087-48A2-A9F7-FFA703746D94}" presName="horzOne" presStyleCnt="0"/>
      <dgm:spPr/>
    </dgm:pt>
  </dgm:ptLst>
  <dgm:cxnLst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E0366678-FB57-4633-836B-A098843FACEE}" type="presOf" srcId="{CE7C54A9-6087-48A2-A9F7-FFA703746D94}" destId="{BBE8CA3C-F0C5-4640-895E-D7CD54849D23}" srcOrd="0" destOrd="0" presId="urn:microsoft.com/office/officeart/2005/8/layout/hierarchy4"/>
    <dgm:cxn modelId="{61E74004-512F-466D-B654-2A091C87F625}" type="presOf" srcId="{62A67091-E261-4B32-86CD-A363B0AF4893}" destId="{4D5DFAAD-F94E-4F3C-A43A-759F23AA6E89}" srcOrd="0" destOrd="0" presId="urn:microsoft.com/office/officeart/2005/8/layout/hierarchy4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63F96A81-6455-495C-99F0-E26139574953}" type="presOf" srcId="{AD113BBD-84F5-45E1-9128-2772D6930C23}" destId="{293A687A-B8BE-4D03-9FF1-A2F8E9FB5EF6}" srcOrd="0" destOrd="0" presId="urn:microsoft.com/office/officeart/2005/8/layout/hierarchy4"/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4F6DEF72-D115-4EB7-B3D5-5BF18E738A5C}" type="presOf" srcId="{377D3C3D-A761-4A45-8B96-9C6594D8497C}" destId="{38194059-2F11-40CB-B228-E63CD7C93FE2}" srcOrd="0" destOrd="0" presId="urn:microsoft.com/office/officeart/2005/8/layout/hierarchy4"/>
    <dgm:cxn modelId="{2C08BEE4-C57E-4943-A44B-798D993A8839}" type="presParOf" srcId="{4D5DFAAD-F94E-4F3C-A43A-759F23AA6E89}" destId="{485AF25A-582E-470C-A23B-ED778CCC8657}" srcOrd="0" destOrd="0" presId="urn:microsoft.com/office/officeart/2005/8/layout/hierarchy4"/>
    <dgm:cxn modelId="{BD647535-F205-4A22-B054-7B628BA5BB58}" type="presParOf" srcId="{485AF25A-582E-470C-A23B-ED778CCC8657}" destId="{293A687A-B8BE-4D03-9FF1-A2F8E9FB5EF6}" srcOrd="0" destOrd="0" presId="urn:microsoft.com/office/officeart/2005/8/layout/hierarchy4"/>
    <dgm:cxn modelId="{83B1307D-6F3C-4F4F-BE1F-D208B6970E11}" type="presParOf" srcId="{485AF25A-582E-470C-A23B-ED778CCC8657}" destId="{1C3FFC5F-AFE9-455B-8016-B84776DB405A}" srcOrd="1" destOrd="0" presId="urn:microsoft.com/office/officeart/2005/8/layout/hierarchy4"/>
    <dgm:cxn modelId="{BEF8DF94-97F9-4148-BF2C-7232B3031398}" type="presParOf" srcId="{4D5DFAAD-F94E-4F3C-A43A-759F23AA6E89}" destId="{BCF03967-5A3B-43C2-9A87-4BBE89AB43D0}" srcOrd="1" destOrd="0" presId="urn:microsoft.com/office/officeart/2005/8/layout/hierarchy4"/>
    <dgm:cxn modelId="{6F3EBC08-A9A7-4F25-B32F-B1E6C46CBFB3}" type="presParOf" srcId="{4D5DFAAD-F94E-4F3C-A43A-759F23AA6E89}" destId="{B0D41658-9512-43A9-A43C-6E1610179E3F}" srcOrd="2" destOrd="0" presId="urn:microsoft.com/office/officeart/2005/8/layout/hierarchy4"/>
    <dgm:cxn modelId="{4E92A61C-E127-4D63-A4AA-1FD0D0532F8C}" type="presParOf" srcId="{B0D41658-9512-43A9-A43C-6E1610179E3F}" destId="{38194059-2F11-40CB-B228-E63CD7C93FE2}" srcOrd="0" destOrd="0" presId="urn:microsoft.com/office/officeart/2005/8/layout/hierarchy4"/>
    <dgm:cxn modelId="{B302A21C-D9CE-4EF0-B04C-CEAF24B800B4}" type="presParOf" srcId="{B0D41658-9512-43A9-A43C-6E1610179E3F}" destId="{E1E0E1A8-9C6F-413D-A6D6-679339B252E6}" srcOrd="1" destOrd="0" presId="urn:microsoft.com/office/officeart/2005/8/layout/hierarchy4"/>
    <dgm:cxn modelId="{AC094EC9-398C-4E09-9138-F40C00E402CF}" type="presParOf" srcId="{4D5DFAAD-F94E-4F3C-A43A-759F23AA6E89}" destId="{85E9F4B4-3896-4953-BCDA-F9FE03067D11}" srcOrd="3" destOrd="0" presId="urn:microsoft.com/office/officeart/2005/8/layout/hierarchy4"/>
    <dgm:cxn modelId="{9E08ECFE-C7DA-4ACB-9824-297BA219F908}" type="presParOf" srcId="{4D5DFAAD-F94E-4F3C-A43A-759F23AA6E89}" destId="{10DA2550-3C2F-4FC8-9B4C-1323009F48FF}" srcOrd="4" destOrd="0" presId="urn:microsoft.com/office/officeart/2005/8/layout/hierarchy4"/>
    <dgm:cxn modelId="{CF351EE0-3DB5-459B-8FC2-5BD4DCD9C71E}" type="presParOf" srcId="{10DA2550-3C2F-4FC8-9B4C-1323009F48FF}" destId="{BBE8CA3C-F0C5-4640-895E-D7CD54849D23}" srcOrd="0" destOrd="0" presId="urn:microsoft.com/office/officeart/2005/8/layout/hierarchy4"/>
    <dgm:cxn modelId="{8F29A1BF-294C-4F51-8E70-852FD1E5A8D7}" type="presParOf" srcId="{10DA2550-3C2F-4FC8-9B4C-1323009F48FF}" destId="{777551C1-82A7-42EF-8BDC-68F4BAEA49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 أعماله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أمر بنحت تمثال أبو الهول الذى يبلغ طوله أكثر من 57 مترا وارتفاعه حوالى 20 مترا 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صاحب الهرم الأوسط الذى صممه مهندسوه على نفس نمط هرم أبيه خوفو إذ جاء على ارتفاع 143 مترا 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66346-0209-425D-8AC4-E6A0806C2B39}" type="pres">
      <dgm:prSet presAssocID="{CE7C54A9-6087-48A2-A9F7-FFA703746D94}" presName="boxAndChildren" presStyleCnt="0"/>
      <dgm:spPr/>
    </dgm:pt>
    <dgm:pt modelId="{9D6DF205-F037-4393-B68B-5C9B509052A9}" type="pres">
      <dgm:prSet presAssocID="{CE7C54A9-6087-48A2-A9F7-FFA703746D94}" presName="parentTextBox" presStyleLbl="node1" presStyleIdx="0" presStyleCnt="3"/>
      <dgm:spPr/>
      <dgm:t>
        <a:bodyPr/>
        <a:lstStyle/>
        <a:p>
          <a:endParaRPr lang="en-US"/>
        </a:p>
      </dgm:t>
    </dgm:pt>
    <dgm:pt modelId="{C2A57DCC-DA6A-4569-BC15-8052E8C9BB21}" type="pres">
      <dgm:prSet presAssocID="{04DAB533-D6A9-4E06-84DA-590BE7E2547F}" presName="sp" presStyleCnt="0"/>
      <dgm:spPr/>
    </dgm:pt>
    <dgm:pt modelId="{27369C47-D51A-4923-8A82-C5C07516CD22}" type="pres">
      <dgm:prSet presAssocID="{377D3C3D-A761-4A45-8B96-9C6594D8497C}" presName="arrowAndChildren" presStyleCnt="0"/>
      <dgm:spPr/>
    </dgm:pt>
    <dgm:pt modelId="{7F9ECB69-9A16-45BC-B7B4-13EB554A5956}" type="pres">
      <dgm:prSet presAssocID="{377D3C3D-A761-4A45-8B96-9C6594D8497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2" presStyleCnt="3" custLinFactNeighborX="7371" custLinFactNeighborY="-4220"/>
      <dgm:spPr/>
      <dgm:t>
        <a:bodyPr/>
        <a:lstStyle/>
        <a:p>
          <a:endParaRPr lang="en-US"/>
        </a:p>
      </dgm:t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FEDC2ED6-CA38-40AC-AE62-08DDA1943196}" type="presOf" srcId="{CE7C54A9-6087-48A2-A9F7-FFA703746D94}" destId="{9D6DF205-F037-4393-B68B-5C9B509052A9}" srcOrd="0" destOrd="0" presId="urn:microsoft.com/office/officeart/2005/8/layout/process4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C8A3D724-628E-4859-BFE6-492BB3943EF8}" type="presOf" srcId="{62A67091-E261-4B32-86CD-A363B0AF4893}" destId="{4816DECC-54D9-4F0F-9EB0-F9A5EC819294}" srcOrd="0" destOrd="0" presId="urn:microsoft.com/office/officeart/2005/8/layout/process4"/>
    <dgm:cxn modelId="{A98BA4F7-FFCA-4947-A8F8-6248DAEBFC00}" type="presOf" srcId="{AD113BBD-84F5-45E1-9128-2772D6930C23}" destId="{3FB75030-C3B5-4596-AE59-7D4865001835}" srcOrd="0" destOrd="0" presId="urn:microsoft.com/office/officeart/2005/8/layout/process4"/>
    <dgm:cxn modelId="{30DD66A4-9C52-47F6-810E-E17C194B70F2}" type="presOf" srcId="{377D3C3D-A761-4A45-8B96-9C6594D8497C}" destId="{7F9ECB69-9A16-45BC-B7B4-13EB554A5956}" srcOrd="0" destOrd="0" presId="urn:microsoft.com/office/officeart/2005/8/layout/process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9A18B9DD-C899-43BA-9188-9F446E08517A}" type="presParOf" srcId="{4816DECC-54D9-4F0F-9EB0-F9A5EC819294}" destId="{55966346-0209-425D-8AC4-E6A0806C2B39}" srcOrd="0" destOrd="0" presId="urn:microsoft.com/office/officeart/2005/8/layout/process4"/>
    <dgm:cxn modelId="{B0E25F53-1832-4C89-912A-4958C133ED22}" type="presParOf" srcId="{55966346-0209-425D-8AC4-E6A0806C2B39}" destId="{9D6DF205-F037-4393-B68B-5C9B509052A9}" srcOrd="0" destOrd="0" presId="urn:microsoft.com/office/officeart/2005/8/layout/process4"/>
    <dgm:cxn modelId="{1D90EE35-F7CD-419A-9536-9526347794A2}" type="presParOf" srcId="{4816DECC-54D9-4F0F-9EB0-F9A5EC819294}" destId="{C2A57DCC-DA6A-4569-BC15-8052E8C9BB21}" srcOrd="1" destOrd="0" presId="urn:microsoft.com/office/officeart/2005/8/layout/process4"/>
    <dgm:cxn modelId="{07946FFA-7339-4EF9-BC01-84DEE3DE2600}" type="presParOf" srcId="{4816DECC-54D9-4F0F-9EB0-F9A5EC819294}" destId="{27369C47-D51A-4923-8A82-C5C07516CD22}" srcOrd="2" destOrd="0" presId="urn:microsoft.com/office/officeart/2005/8/layout/process4"/>
    <dgm:cxn modelId="{5417C8D6-F28E-4A93-B2ED-22FD9B3F8242}" type="presParOf" srcId="{27369C47-D51A-4923-8A82-C5C07516CD22}" destId="{7F9ECB69-9A16-45BC-B7B4-13EB554A5956}" srcOrd="0" destOrd="0" presId="urn:microsoft.com/office/officeart/2005/8/layout/process4"/>
    <dgm:cxn modelId="{8BEF436F-1BB1-4305-BF0F-A50DEBCBD620}" type="presParOf" srcId="{4816DECC-54D9-4F0F-9EB0-F9A5EC819294}" destId="{C6CF2A54-5F12-4769-A278-D84A89333E90}" srcOrd="3" destOrd="0" presId="urn:microsoft.com/office/officeart/2005/8/layout/process4"/>
    <dgm:cxn modelId="{B627F4D9-0470-410F-900D-3EF727A0FDE1}" type="presParOf" srcId="{4816DECC-54D9-4F0F-9EB0-F9A5EC819294}" destId="{F7A8DEE3-03BB-403E-B1CB-4D4836D520D4}" srcOrd="4" destOrd="0" presId="urn:microsoft.com/office/officeart/2005/8/layout/process4"/>
    <dgm:cxn modelId="{8639FEA4-4758-4B56-B6A2-6AFD6E27A054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 أعماله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كان عهده أكثر حرية من عهدى أبيه وجده 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بنى هرمه بجوار هرمى أبيه وجده وهو أصغر حجما منهما حيث بلغ ارتفاعه 66 مترا 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1973F049-7357-4301-837C-35E63AA3EC9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حيث مارس الشعب شعائره الدينية بحرية لم يعهدها فى العهود السابقة </a:t>
          </a:r>
          <a:endParaRPr lang="en-US" sz="3200" b="1" dirty="0">
            <a:solidFill>
              <a:schemeClr val="tx1"/>
            </a:solidFill>
          </a:endParaRPr>
        </a:p>
      </dgm:t>
    </dgm:pt>
    <dgm:pt modelId="{E3DAB261-4B39-49B7-8084-294031D8B906}" type="parTrans" cxnId="{51CD083F-EDDA-40BD-94F9-CB9B02DB8A17}">
      <dgm:prSet/>
      <dgm:spPr/>
      <dgm:t>
        <a:bodyPr/>
        <a:lstStyle/>
        <a:p>
          <a:endParaRPr lang="en-US"/>
        </a:p>
      </dgm:t>
    </dgm:pt>
    <dgm:pt modelId="{C9386B90-678B-4F8D-9E9A-3C524FDD619D}" type="sibTrans" cxnId="{51CD083F-EDDA-40BD-94F9-CB9B02DB8A17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145B5-FAFA-4728-999A-F5068AA020A4}" type="pres">
      <dgm:prSet presAssocID="{1973F049-7357-4301-837C-35E63AA3EC98}" presName="boxAndChildren" presStyleCnt="0"/>
      <dgm:spPr/>
    </dgm:pt>
    <dgm:pt modelId="{75DD4759-5350-4D18-BEE4-22F7C06115FA}" type="pres">
      <dgm:prSet presAssocID="{1973F049-7357-4301-837C-35E63AA3EC98}" presName="parentTextBox" presStyleLbl="node1" presStyleIdx="0" presStyleCnt="4"/>
      <dgm:spPr/>
      <dgm:t>
        <a:bodyPr/>
        <a:lstStyle/>
        <a:p>
          <a:endParaRPr lang="en-US"/>
        </a:p>
      </dgm:t>
    </dgm:pt>
    <dgm:pt modelId="{89F48EED-A14E-4311-8DCE-D0E832DCF2CE}" type="pres">
      <dgm:prSet presAssocID="{A92EA8DC-FA4C-4B51-A36F-6B2E75594D15}" presName="sp" presStyleCnt="0"/>
      <dgm:spPr/>
    </dgm:pt>
    <dgm:pt modelId="{686A12AD-0604-4624-B4F5-98016FADF800}" type="pres">
      <dgm:prSet presAssocID="{CE7C54A9-6087-48A2-A9F7-FFA703746D94}" presName="arrowAndChildren" presStyleCnt="0"/>
      <dgm:spPr/>
    </dgm:pt>
    <dgm:pt modelId="{A59949CD-2B86-4962-981B-B40EA43F87DF}" type="pres">
      <dgm:prSet presAssocID="{CE7C54A9-6087-48A2-A9F7-FFA703746D9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2A57DCC-DA6A-4569-BC15-8052E8C9BB21}" type="pres">
      <dgm:prSet presAssocID="{04DAB533-D6A9-4E06-84DA-590BE7E2547F}" presName="sp" presStyleCnt="0"/>
      <dgm:spPr/>
    </dgm:pt>
    <dgm:pt modelId="{27369C47-D51A-4923-8A82-C5C07516CD22}" type="pres">
      <dgm:prSet presAssocID="{377D3C3D-A761-4A45-8B96-9C6594D8497C}" presName="arrowAndChildren" presStyleCnt="0"/>
      <dgm:spPr/>
    </dgm:pt>
    <dgm:pt modelId="{7F9ECB69-9A16-45BC-B7B4-13EB554A5956}" type="pres">
      <dgm:prSet presAssocID="{377D3C3D-A761-4A45-8B96-9C6594D8497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3" presStyleCnt="4" custLinFactNeighborX="7371" custLinFactNeighborY="-4220"/>
      <dgm:spPr/>
      <dgm:t>
        <a:bodyPr/>
        <a:lstStyle/>
        <a:p>
          <a:endParaRPr lang="en-US"/>
        </a:p>
      </dgm:t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51CD083F-EDDA-40BD-94F9-CB9B02DB8A17}" srcId="{62A67091-E261-4B32-86CD-A363B0AF4893}" destId="{1973F049-7357-4301-837C-35E63AA3EC98}" srcOrd="3" destOrd="0" parTransId="{E3DAB261-4B39-49B7-8084-294031D8B906}" sibTransId="{C9386B90-678B-4F8D-9E9A-3C524FDD619D}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C8A3D724-628E-4859-BFE6-492BB3943EF8}" type="presOf" srcId="{62A67091-E261-4B32-86CD-A363B0AF4893}" destId="{4816DECC-54D9-4F0F-9EB0-F9A5EC819294}" srcOrd="0" destOrd="0" presId="urn:microsoft.com/office/officeart/2005/8/layout/process4"/>
    <dgm:cxn modelId="{A98BA4F7-FFCA-4947-A8F8-6248DAEBFC00}" type="presOf" srcId="{AD113BBD-84F5-45E1-9128-2772D6930C23}" destId="{3FB75030-C3B5-4596-AE59-7D4865001835}" srcOrd="0" destOrd="0" presId="urn:microsoft.com/office/officeart/2005/8/layout/process4"/>
    <dgm:cxn modelId="{53C01A46-D9B8-4DA7-A8B5-4949803B5987}" type="presOf" srcId="{1973F049-7357-4301-837C-35E63AA3EC98}" destId="{75DD4759-5350-4D18-BEE4-22F7C06115FA}" srcOrd="0" destOrd="0" presId="urn:microsoft.com/office/officeart/2005/8/layout/process4"/>
    <dgm:cxn modelId="{30DD66A4-9C52-47F6-810E-E17C194B70F2}" type="presOf" srcId="{377D3C3D-A761-4A45-8B96-9C6594D8497C}" destId="{7F9ECB69-9A16-45BC-B7B4-13EB554A5956}" srcOrd="0" destOrd="0" presId="urn:microsoft.com/office/officeart/2005/8/layout/process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0E4CF61E-913E-45DC-A446-E04114C892E9}" type="presOf" srcId="{CE7C54A9-6087-48A2-A9F7-FFA703746D94}" destId="{A59949CD-2B86-4962-981B-B40EA43F87DF}" srcOrd="0" destOrd="0" presId="urn:microsoft.com/office/officeart/2005/8/layout/process4"/>
    <dgm:cxn modelId="{16876E46-1F3C-4374-AA86-FB7D3B0AFA40}" type="presParOf" srcId="{4816DECC-54D9-4F0F-9EB0-F9A5EC819294}" destId="{4F3145B5-FAFA-4728-999A-F5068AA020A4}" srcOrd="0" destOrd="0" presId="urn:microsoft.com/office/officeart/2005/8/layout/process4"/>
    <dgm:cxn modelId="{00A430D7-0A2E-4AAF-A168-BA8DF023FD3A}" type="presParOf" srcId="{4F3145B5-FAFA-4728-999A-F5068AA020A4}" destId="{75DD4759-5350-4D18-BEE4-22F7C06115FA}" srcOrd="0" destOrd="0" presId="urn:microsoft.com/office/officeart/2005/8/layout/process4"/>
    <dgm:cxn modelId="{8A9C7BC3-8A18-4304-A24C-C88C3E0378C7}" type="presParOf" srcId="{4816DECC-54D9-4F0F-9EB0-F9A5EC819294}" destId="{89F48EED-A14E-4311-8DCE-D0E832DCF2CE}" srcOrd="1" destOrd="0" presId="urn:microsoft.com/office/officeart/2005/8/layout/process4"/>
    <dgm:cxn modelId="{0CBE25B5-DD43-4077-A091-EEE9218CBEA0}" type="presParOf" srcId="{4816DECC-54D9-4F0F-9EB0-F9A5EC819294}" destId="{686A12AD-0604-4624-B4F5-98016FADF800}" srcOrd="2" destOrd="0" presId="urn:microsoft.com/office/officeart/2005/8/layout/process4"/>
    <dgm:cxn modelId="{7F35BE1F-0CB3-4C2F-BE25-60E6D619366C}" type="presParOf" srcId="{686A12AD-0604-4624-B4F5-98016FADF800}" destId="{A59949CD-2B86-4962-981B-B40EA43F87DF}" srcOrd="0" destOrd="0" presId="urn:microsoft.com/office/officeart/2005/8/layout/process4"/>
    <dgm:cxn modelId="{1D90EE35-F7CD-419A-9536-9526347794A2}" type="presParOf" srcId="{4816DECC-54D9-4F0F-9EB0-F9A5EC819294}" destId="{C2A57DCC-DA6A-4569-BC15-8052E8C9BB21}" srcOrd="3" destOrd="0" presId="urn:microsoft.com/office/officeart/2005/8/layout/process4"/>
    <dgm:cxn modelId="{07946FFA-7339-4EF9-BC01-84DEE3DE2600}" type="presParOf" srcId="{4816DECC-54D9-4F0F-9EB0-F9A5EC819294}" destId="{27369C47-D51A-4923-8A82-C5C07516CD22}" srcOrd="4" destOrd="0" presId="urn:microsoft.com/office/officeart/2005/8/layout/process4"/>
    <dgm:cxn modelId="{5417C8D6-F28E-4A93-B2ED-22FD9B3F8242}" type="presParOf" srcId="{27369C47-D51A-4923-8A82-C5C07516CD22}" destId="{7F9ECB69-9A16-45BC-B7B4-13EB554A5956}" srcOrd="0" destOrd="0" presId="urn:microsoft.com/office/officeart/2005/8/layout/process4"/>
    <dgm:cxn modelId="{8BEF436F-1BB1-4305-BF0F-A50DEBCBD620}" type="presParOf" srcId="{4816DECC-54D9-4F0F-9EB0-F9A5EC819294}" destId="{C6CF2A54-5F12-4769-A278-D84A89333E90}" srcOrd="5" destOrd="0" presId="urn:microsoft.com/office/officeart/2005/8/layout/process4"/>
    <dgm:cxn modelId="{B627F4D9-0470-410F-900D-3EF727A0FDE1}" type="presParOf" srcId="{4816DECC-54D9-4F0F-9EB0-F9A5EC819294}" destId="{F7A8DEE3-03BB-403E-B1CB-4D4836D520D4}" srcOrd="6" destOrd="0" presId="urn:microsoft.com/office/officeart/2005/8/layout/process4"/>
    <dgm:cxn modelId="{8639FEA4-4758-4B56-B6A2-6AFD6E27A054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بسبب زيادة نفوذ كهنة الإله رع فى هليوبليس </a:t>
          </a:r>
        </a:p>
        <a:p>
          <a:r>
            <a:rPr lang="ar-EG" sz="3200" b="1" dirty="0" smtClean="0">
              <a:solidFill>
                <a:schemeClr val="tx1"/>
              </a:solidFill>
            </a:rPr>
            <a:t>( عين شمس ) </a:t>
          </a:r>
          <a:endParaRPr lang="en-US" sz="32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وتولى كبيرهم أوسر كاف حكم البلاد 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وتدخلهم فى شئون الحكم حتى استطاعوا إسقاط الأسرة الرابعة 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66346-0209-425D-8AC4-E6A0806C2B39}" type="pres">
      <dgm:prSet presAssocID="{CE7C54A9-6087-48A2-A9F7-FFA703746D94}" presName="boxAndChildren" presStyleCnt="0"/>
      <dgm:spPr/>
    </dgm:pt>
    <dgm:pt modelId="{9D6DF205-F037-4393-B68B-5C9B509052A9}" type="pres">
      <dgm:prSet presAssocID="{CE7C54A9-6087-48A2-A9F7-FFA703746D94}" presName="parentTextBox" presStyleLbl="node1" presStyleIdx="0" presStyleCnt="3"/>
      <dgm:spPr/>
      <dgm:t>
        <a:bodyPr/>
        <a:lstStyle/>
        <a:p>
          <a:endParaRPr lang="en-US"/>
        </a:p>
      </dgm:t>
    </dgm:pt>
    <dgm:pt modelId="{C2A57DCC-DA6A-4569-BC15-8052E8C9BB21}" type="pres">
      <dgm:prSet presAssocID="{04DAB533-D6A9-4E06-84DA-590BE7E2547F}" presName="sp" presStyleCnt="0"/>
      <dgm:spPr/>
    </dgm:pt>
    <dgm:pt modelId="{27369C47-D51A-4923-8A82-C5C07516CD22}" type="pres">
      <dgm:prSet presAssocID="{377D3C3D-A761-4A45-8B96-9C6594D8497C}" presName="arrowAndChildren" presStyleCnt="0"/>
      <dgm:spPr/>
    </dgm:pt>
    <dgm:pt modelId="{7F9ECB69-9A16-45BC-B7B4-13EB554A5956}" type="pres">
      <dgm:prSet presAssocID="{377D3C3D-A761-4A45-8B96-9C6594D8497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2" presStyleCnt="3" custLinFactNeighborX="0" custLinFactNeighborY="-47"/>
      <dgm:spPr/>
      <dgm:t>
        <a:bodyPr/>
        <a:lstStyle/>
        <a:p>
          <a:endParaRPr lang="en-US"/>
        </a:p>
      </dgm:t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C8A3D724-628E-4859-BFE6-492BB3943EF8}" type="presOf" srcId="{62A67091-E261-4B32-86CD-A363B0AF4893}" destId="{4816DECC-54D9-4F0F-9EB0-F9A5EC819294}" srcOrd="0" destOrd="0" presId="urn:microsoft.com/office/officeart/2005/8/layout/process4"/>
    <dgm:cxn modelId="{A98BA4F7-FFCA-4947-A8F8-6248DAEBFC00}" type="presOf" srcId="{AD113BBD-84F5-45E1-9128-2772D6930C23}" destId="{3FB75030-C3B5-4596-AE59-7D4865001835}" srcOrd="0" destOrd="0" presId="urn:microsoft.com/office/officeart/2005/8/layout/process4"/>
    <dgm:cxn modelId="{30DD66A4-9C52-47F6-810E-E17C194B70F2}" type="presOf" srcId="{377D3C3D-A761-4A45-8B96-9C6594D8497C}" destId="{7F9ECB69-9A16-45BC-B7B4-13EB554A5956}" srcOrd="0" destOrd="0" presId="urn:microsoft.com/office/officeart/2005/8/layout/process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A32256C8-CE15-4065-A516-A929D188F7EF}" type="presOf" srcId="{CE7C54A9-6087-48A2-A9F7-FFA703746D94}" destId="{9D6DF205-F037-4393-B68B-5C9B509052A9}" srcOrd="0" destOrd="0" presId="urn:microsoft.com/office/officeart/2005/8/layout/process4"/>
    <dgm:cxn modelId="{CA41C58A-38E7-436C-BD79-A4E8940400AD}" type="presParOf" srcId="{4816DECC-54D9-4F0F-9EB0-F9A5EC819294}" destId="{55966346-0209-425D-8AC4-E6A0806C2B39}" srcOrd="0" destOrd="0" presId="urn:microsoft.com/office/officeart/2005/8/layout/process4"/>
    <dgm:cxn modelId="{A2CEDE8C-7C87-44C1-A886-A4A77DC9057A}" type="presParOf" srcId="{55966346-0209-425D-8AC4-E6A0806C2B39}" destId="{9D6DF205-F037-4393-B68B-5C9B509052A9}" srcOrd="0" destOrd="0" presId="urn:microsoft.com/office/officeart/2005/8/layout/process4"/>
    <dgm:cxn modelId="{1D90EE35-F7CD-419A-9536-9526347794A2}" type="presParOf" srcId="{4816DECC-54D9-4F0F-9EB0-F9A5EC819294}" destId="{C2A57DCC-DA6A-4569-BC15-8052E8C9BB21}" srcOrd="1" destOrd="0" presId="urn:microsoft.com/office/officeart/2005/8/layout/process4"/>
    <dgm:cxn modelId="{07946FFA-7339-4EF9-BC01-84DEE3DE2600}" type="presParOf" srcId="{4816DECC-54D9-4F0F-9EB0-F9A5EC819294}" destId="{27369C47-D51A-4923-8A82-C5C07516CD22}" srcOrd="2" destOrd="0" presId="urn:microsoft.com/office/officeart/2005/8/layout/process4"/>
    <dgm:cxn modelId="{5417C8D6-F28E-4A93-B2ED-22FD9B3F8242}" type="presParOf" srcId="{27369C47-D51A-4923-8A82-C5C07516CD22}" destId="{7F9ECB69-9A16-45BC-B7B4-13EB554A5956}" srcOrd="0" destOrd="0" presId="urn:microsoft.com/office/officeart/2005/8/layout/process4"/>
    <dgm:cxn modelId="{8BEF436F-1BB1-4305-BF0F-A50DEBCBD620}" type="presParOf" srcId="{4816DECC-54D9-4F0F-9EB0-F9A5EC819294}" destId="{C6CF2A54-5F12-4769-A278-D84A89333E90}" srcOrd="3" destOrd="0" presId="urn:microsoft.com/office/officeart/2005/8/layout/process4"/>
    <dgm:cxn modelId="{B627F4D9-0470-410F-900D-3EF727A0FDE1}" type="presParOf" srcId="{4816DECC-54D9-4F0F-9EB0-F9A5EC819294}" destId="{F7A8DEE3-03BB-403E-B1CB-4D4836D520D4}" srcOrd="4" destOrd="0" presId="urn:microsoft.com/office/officeart/2005/8/layout/process4"/>
    <dgm:cxn modelId="{8639FEA4-4758-4B56-B6A2-6AFD6E27A054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أطلق على نفسه</a:t>
          </a:r>
        </a:p>
        <a:p>
          <a:r>
            <a:rPr lang="ar-EG" sz="4000" b="1" dirty="0" smtClean="0">
              <a:solidFill>
                <a:schemeClr val="tx1"/>
              </a:solidFill>
            </a:rPr>
            <a:t> ( ابن الإله رع )</a:t>
          </a:r>
          <a:endParaRPr lang="en-US" sz="40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953CA-405D-4FF2-8707-C3540F476080}" type="pres">
      <dgm:prSet presAssocID="{AD113BBD-84F5-45E1-9128-2772D6930C23}" presName="boxAndChildren" presStyleCnt="0"/>
      <dgm:spPr/>
    </dgm:pt>
    <dgm:pt modelId="{F2696D65-5E91-47F5-9E80-3BEFCC4F7720}" type="pres">
      <dgm:prSet presAssocID="{AD113BBD-84F5-45E1-9128-2772D6930C23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C8A3D724-628E-4859-BFE6-492BB3943EF8}" type="presOf" srcId="{62A67091-E261-4B32-86CD-A363B0AF4893}" destId="{4816DECC-54D9-4F0F-9EB0-F9A5EC819294}" srcOrd="0" destOrd="0" presId="urn:microsoft.com/office/officeart/2005/8/layout/process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4B253F3C-0056-42DC-9258-440D7CD0A34C}" type="presOf" srcId="{AD113BBD-84F5-45E1-9128-2772D6930C23}" destId="{F2696D65-5E91-47F5-9E80-3BEFCC4F7720}" srcOrd="0" destOrd="0" presId="urn:microsoft.com/office/officeart/2005/8/layout/process4"/>
    <dgm:cxn modelId="{56394842-8E3F-4F64-A5AC-AE89C5532371}" type="presParOf" srcId="{4816DECC-54D9-4F0F-9EB0-F9A5EC819294}" destId="{F82953CA-405D-4FF2-8707-C3540F476080}" srcOrd="0" destOrd="0" presId="urn:microsoft.com/office/officeart/2005/8/layout/process4"/>
    <dgm:cxn modelId="{46D2DC77-164C-4935-957B-59E4CD527709}" type="presParOf" srcId="{F82953CA-405D-4FF2-8707-C3540F476080}" destId="{F2696D65-5E91-47F5-9E80-3BEFCC4F77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سمى هذا العصر بعصر بناة الأهرامات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بسبب كثرة ما شيده ملوكه من أهرامات ضخمة تمتد من إقليم الفيوم جنوبا حتى البحيرة شمالا 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66346-0209-425D-8AC4-E6A0806C2B39}" type="pres">
      <dgm:prSet presAssocID="{CE7C54A9-6087-48A2-A9F7-FFA703746D94}" presName="boxAndChildren" presStyleCnt="0"/>
      <dgm:spPr/>
    </dgm:pt>
    <dgm:pt modelId="{9D6DF205-F037-4393-B68B-5C9B509052A9}" type="pres">
      <dgm:prSet presAssocID="{CE7C54A9-6087-48A2-A9F7-FFA703746D94}" presName="parentTextBox" presStyleLbl="node1" presStyleIdx="0" presStyleCnt="2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E3E2376-6AB3-4DF3-9CD7-EFC48F094A4E}" type="presOf" srcId="{AD113BBD-84F5-45E1-9128-2772D6930C23}" destId="{3FB75030-C3B5-4596-AE59-7D4865001835}" srcOrd="0" destOrd="0" presId="urn:microsoft.com/office/officeart/2005/8/layout/process4"/>
    <dgm:cxn modelId="{14F3C710-D78E-4771-AA24-32A97DFFCD41}" type="presOf" srcId="{CE7C54A9-6087-48A2-A9F7-FFA703746D94}" destId="{9D6DF205-F037-4393-B68B-5C9B509052A9}" srcOrd="0" destOrd="0" presId="urn:microsoft.com/office/officeart/2005/8/layout/process4"/>
    <dgm:cxn modelId="{308053AD-BEC2-4A0A-92F0-D4A3F3137FD7}" type="presOf" srcId="{62A67091-E261-4B32-86CD-A363B0AF4893}" destId="{4816DECC-54D9-4F0F-9EB0-F9A5EC819294}" srcOrd="0" destOrd="0" presId="urn:microsoft.com/office/officeart/2005/8/layout/process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776C8833-EB56-454D-B7D0-EAC878AAC4B3}" srcId="{62A67091-E261-4B32-86CD-A363B0AF4893}" destId="{CE7C54A9-6087-48A2-A9F7-FFA703746D94}" srcOrd="1" destOrd="0" parTransId="{36ACBCFE-36C7-4B1D-8427-D7E7D608D18C}" sibTransId="{A92EA8DC-FA4C-4B51-A36F-6B2E75594D15}"/>
    <dgm:cxn modelId="{CC287297-1718-4233-901D-0B1EF02F6FD3}" type="presParOf" srcId="{4816DECC-54D9-4F0F-9EB0-F9A5EC819294}" destId="{55966346-0209-425D-8AC4-E6A0806C2B39}" srcOrd="0" destOrd="0" presId="urn:microsoft.com/office/officeart/2005/8/layout/process4"/>
    <dgm:cxn modelId="{1D3EDD6D-33DE-4B24-8A5D-109E35E98DF8}" type="presParOf" srcId="{55966346-0209-425D-8AC4-E6A0806C2B39}" destId="{9D6DF205-F037-4393-B68B-5C9B509052A9}" srcOrd="0" destOrd="0" presId="urn:microsoft.com/office/officeart/2005/8/layout/process4"/>
    <dgm:cxn modelId="{2FEB6ABD-57E8-4B75-A416-9BC19AFE86A1}" type="presParOf" srcId="{4816DECC-54D9-4F0F-9EB0-F9A5EC819294}" destId="{C6CF2A54-5F12-4769-A278-D84A89333E90}" srcOrd="1" destOrd="0" presId="urn:microsoft.com/office/officeart/2005/8/layout/process4"/>
    <dgm:cxn modelId="{3AFB0029-35D1-41FA-8C93-F4B26CE8AFB1}" type="presParOf" srcId="{4816DECC-54D9-4F0F-9EB0-F9A5EC819294}" destId="{F7A8DEE3-03BB-403E-B1CB-4D4836D520D4}" srcOrd="2" destOrd="0" presId="urn:microsoft.com/office/officeart/2005/8/layout/process4"/>
    <dgm:cxn modelId="{D4EC2C01-FD2F-4396-AEB0-77738B2C0AD2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اهتم أوسركاف وحلفائه ب: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تشييد معابد الشمس المكشوفة فى</a:t>
          </a:r>
        </a:p>
        <a:p>
          <a:r>
            <a:rPr lang="ar-EG" sz="2800" b="1" dirty="0" smtClean="0">
              <a:solidFill>
                <a:schemeClr val="tx1"/>
              </a:solidFill>
            </a:rPr>
            <a:t> ( أبى صير ) الجيزة </a:t>
          </a:r>
          <a:endParaRPr lang="en-US" sz="28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تشييد المسلات الضخمة 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D5DFAAD-F94E-4F3C-A43A-759F23AA6E89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AF25A-582E-470C-A23B-ED778CCC8657}" type="pres">
      <dgm:prSet presAssocID="{AD113BBD-84F5-45E1-9128-2772D6930C23}" presName="vertOne" presStyleCnt="0"/>
      <dgm:spPr/>
    </dgm:pt>
    <dgm:pt modelId="{293A687A-B8BE-4D03-9FF1-A2F8E9FB5EF6}" type="pres">
      <dgm:prSet presAssocID="{AD113BBD-84F5-45E1-9128-2772D6930C2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C5F-AFE9-455B-8016-B84776DB405A}" type="pres">
      <dgm:prSet presAssocID="{AD113BBD-84F5-45E1-9128-2772D6930C23}" presName="horzOne" presStyleCnt="0"/>
      <dgm:spPr/>
    </dgm:pt>
    <dgm:pt modelId="{BCF03967-5A3B-43C2-9A87-4BBE89AB43D0}" type="pres">
      <dgm:prSet presAssocID="{489D85DA-6E77-43A1-8840-6DE36864AA11}" presName="sibSpaceOne" presStyleCnt="0"/>
      <dgm:spPr/>
    </dgm:pt>
    <dgm:pt modelId="{B0D41658-9512-43A9-A43C-6E1610179E3F}" type="pres">
      <dgm:prSet presAssocID="{377D3C3D-A761-4A45-8B96-9C6594D8497C}" presName="vertOne" presStyleCnt="0"/>
      <dgm:spPr/>
    </dgm:pt>
    <dgm:pt modelId="{38194059-2F11-40CB-B228-E63CD7C93FE2}" type="pres">
      <dgm:prSet presAssocID="{377D3C3D-A761-4A45-8B96-9C6594D8497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E1A8-9C6F-413D-A6D6-679339B252E6}" type="pres">
      <dgm:prSet presAssocID="{377D3C3D-A761-4A45-8B96-9C6594D8497C}" presName="horzOne" presStyleCnt="0"/>
      <dgm:spPr/>
    </dgm:pt>
    <dgm:pt modelId="{85E9F4B4-3896-4953-BCDA-F9FE03067D11}" type="pres">
      <dgm:prSet presAssocID="{04DAB533-D6A9-4E06-84DA-590BE7E2547F}" presName="sibSpaceOne" presStyleCnt="0"/>
      <dgm:spPr/>
    </dgm:pt>
    <dgm:pt modelId="{10DA2550-3C2F-4FC8-9B4C-1323009F48FF}" type="pres">
      <dgm:prSet presAssocID="{CE7C54A9-6087-48A2-A9F7-FFA703746D94}" presName="vertOne" presStyleCnt="0"/>
      <dgm:spPr/>
    </dgm:pt>
    <dgm:pt modelId="{BBE8CA3C-F0C5-4640-895E-D7CD54849D23}" type="pres">
      <dgm:prSet presAssocID="{CE7C54A9-6087-48A2-A9F7-FFA703746D9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551C1-82A7-42EF-8BDC-68F4BAEA49A9}" type="pres">
      <dgm:prSet presAssocID="{CE7C54A9-6087-48A2-A9F7-FFA703746D94}" presName="horzOne" presStyleCnt="0"/>
      <dgm:spPr/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4FE29C34-E133-4A88-9202-5D6E2337F224}" type="presOf" srcId="{377D3C3D-A761-4A45-8B96-9C6594D8497C}" destId="{38194059-2F11-40CB-B228-E63CD7C93FE2}" srcOrd="0" destOrd="0" presId="urn:microsoft.com/office/officeart/2005/8/layout/hierarchy4"/>
    <dgm:cxn modelId="{D270F2FB-2280-4ADF-A91F-FB01F3240080}" type="presOf" srcId="{62A67091-E261-4B32-86CD-A363B0AF4893}" destId="{4D5DFAAD-F94E-4F3C-A43A-759F23AA6E89}" srcOrd="0" destOrd="0" presId="urn:microsoft.com/office/officeart/2005/8/layout/hierarchy4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1DEFCD8D-0B64-4F40-B0DB-AAEDEFAF496A}" type="presOf" srcId="{AD113BBD-84F5-45E1-9128-2772D6930C23}" destId="{293A687A-B8BE-4D03-9FF1-A2F8E9FB5EF6}" srcOrd="0" destOrd="0" presId="urn:microsoft.com/office/officeart/2005/8/layout/hierarchy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C4162623-4D90-41E6-B775-55B0B18477F2}" type="presOf" srcId="{CE7C54A9-6087-48A2-A9F7-FFA703746D94}" destId="{BBE8CA3C-F0C5-4640-895E-D7CD54849D23}" srcOrd="0" destOrd="0" presId="urn:microsoft.com/office/officeart/2005/8/layout/hierarchy4"/>
    <dgm:cxn modelId="{993060AF-CD87-4F36-8C0E-BDE3463E901E}" type="presParOf" srcId="{4D5DFAAD-F94E-4F3C-A43A-759F23AA6E89}" destId="{485AF25A-582E-470C-A23B-ED778CCC8657}" srcOrd="0" destOrd="0" presId="urn:microsoft.com/office/officeart/2005/8/layout/hierarchy4"/>
    <dgm:cxn modelId="{C38C9AD8-8870-4640-A0ED-BE234D36D5D5}" type="presParOf" srcId="{485AF25A-582E-470C-A23B-ED778CCC8657}" destId="{293A687A-B8BE-4D03-9FF1-A2F8E9FB5EF6}" srcOrd="0" destOrd="0" presId="urn:microsoft.com/office/officeart/2005/8/layout/hierarchy4"/>
    <dgm:cxn modelId="{72ADAF27-D978-4976-8AE3-275F4F788B52}" type="presParOf" srcId="{485AF25A-582E-470C-A23B-ED778CCC8657}" destId="{1C3FFC5F-AFE9-455B-8016-B84776DB405A}" srcOrd="1" destOrd="0" presId="urn:microsoft.com/office/officeart/2005/8/layout/hierarchy4"/>
    <dgm:cxn modelId="{DC327C43-CD22-41CF-92E8-E2D3CBC158E4}" type="presParOf" srcId="{4D5DFAAD-F94E-4F3C-A43A-759F23AA6E89}" destId="{BCF03967-5A3B-43C2-9A87-4BBE89AB43D0}" srcOrd="1" destOrd="0" presId="urn:microsoft.com/office/officeart/2005/8/layout/hierarchy4"/>
    <dgm:cxn modelId="{8A324E9F-DFD2-48DF-8636-3FB68E131C8C}" type="presParOf" srcId="{4D5DFAAD-F94E-4F3C-A43A-759F23AA6E89}" destId="{B0D41658-9512-43A9-A43C-6E1610179E3F}" srcOrd="2" destOrd="0" presId="urn:microsoft.com/office/officeart/2005/8/layout/hierarchy4"/>
    <dgm:cxn modelId="{2125517E-D765-4ED6-BA47-30972BAE53CA}" type="presParOf" srcId="{B0D41658-9512-43A9-A43C-6E1610179E3F}" destId="{38194059-2F11-40CB-B228-E63CD7C93FE2}" srcOrd="0" destOrd="0" presId="urn:microsoft.com/office/officeart/2005/8/layout/hierarchy4"/>
    <dgm:cxn modelId="{FF95A0CF-4D1E-4EA8-9217-085CE8BDABA0}" type="presParOf" srcId="{B0D41658-9512-43A9-A43C-6E1610179E3F}" destId="{E1E0E1A8-9C6F-413D-A6D6-679339B252E6}" srcOrd="1" destOrd="0" presId="urn:microsoft.com/office/officeart/2005/8/layout/hierarchy4"/>
    <dgm:cxn modelId="{B829F5C9-0756-48A8-8DC7-84EFEA2ACE93}" type="presParOf" srcId="{4D5DFAAD-F94E-4F3C-A43A-759F23AA6E89}" destId="{85E9F4B4-3896-4953-BCDA-F9FE03067D11}" srcOrd="3" destOrd="0" presId="urn:microsoft.com/office/officeart/2005/8/layout/hierarchy4"/>
    <dgm:cxn modelId="{4736FF4F-725F-47BD-98BE-6A22DA164F58}" type="presParOf" srcId="{4D5DFAAD-F94E-4F3C-A43A-759F23AA6E89}" destId="{10DA2550-3C2F-4FC8-9B4C-1323009F48FF}" srcOrd="4" destOrd="0" presId="urn:microsoft.com/office/officeart/2005/8/layout/hierarchy4"/>
    <dgm:cxn modelId="{0F501827-E95A-4198-BAC0-EBD0A3D6F1CA}" type="presParOf" srcId="{10DA2550-3C2F-4FC8-9B4C-1323009F48FF}" destId="{BBE8CA3C-F0C5-4640-895E-D7CD54849D23}" srcOrd="0" destOrd="0" presId="urn:microsoft.com/office/officeart/2005/8/layout/hierarchy4"/>
    <dgm:cxn modelId="{9DED0DEF-6852-4A17-A58F-B238BD1F9AE6}" type="presParOf" srcId="{10DA2550-3C2F-4FC8-9B4C-1323009F48FF}" destId="{777551C1-82A7-42EF-8BDC-68F4BAEA49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كانت البلاد فى عصر بناة الأهرامات قوة متحدة متماسكة لفترة طويلة حتى أواخر الأسرة السادسة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 دب الضعف وألت أحوالها إلى الانهيار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D5DFAAD-F94E-4F3C-A43A-759F23AA6E89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AF25A-582E-470C-A23B-ED778CCC8657}" type="pres">
      <dgm:prSet presAssocID="{AD113BBD-84F5-45E1-9128-2772D6930C23}" presName="vertOne" presStyleCnt="0"/>
      <dgm:spPr/>
    </dgm:pt>
    <dgm:pt modelId="{293A687A-B8BE-4D03-9FF1-A2F8E9FB5EF6}" type="pres">
      <dgm:prSet presAssocID="{AD113BBD-84F5-45E1-9128-2772D6930C2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C5F-AFE9-455B-8016-B84776DB405A}" type="pres">
      <dgm:prSet presAssocID="{AD113BBD-84F5-45E1-9128-2772D6930C23}" presName="horzOne" presStyleCnt="0"/>
      <dgm:spPr/>
    </dgm:pt>
    <dgm:pt modelId="{BCF03967-5A3B-43C2-9A87-4BBE89AB43D0}" type="pres">
      <dgm:prSet presAssocID="{489D85DA-6E77-43A1-8840-6DE36864AA11}" presName="sibSpaceOne" presStyleCnt="0"/>
      <dgm:spPr/>
    </dgm:pt>
    <dgm:pt modelId="{B0D41658-9512-43A9-A43C-6E1610179E3F}" type="pres">
      <dgm:prSet presAssocID="{377D3C3D-A761-4A45-8B96-9C6594D8497C}" presName="vertOne" presStyleCnt="0"/>
      <dgm:spPr/>
    </dgm:pt>
    <dgm:pt modelId="{38194059-2F11-40CB-B228-E63CD7C93FE2}" type="pres">
      <dgm:prSet presAssocID="{377D3C3D-A761-4A45-8B96-9C6594D8497C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E1A8-9C6F-413D-A6D6-679339B252E6}" type="pres">
      <dgm:prSet presAssocID="{377D3C3D-A761-4A45-8B96-9C6594D8497C}" presName="horzOne" presStyleCnt="0"/>
      <dgm:spPr/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4FE29C34-E133-4A88-9202-5D6E2337F224}" type="presOf" srcId="{377D3C3D-A761-4A45-8B96-9C6594D8497C}" destId="{38194059-2F11-40CB-B228-E63CD7C93FE2}" srcOrd="0" destOrd="0" presId="urn:microsoft.com/office/officeart/2005/8/layout/hierarchy4"/>
    <dgm:cxn modelId="{D270F2FB-2280-4ADF-A91F-FB01F3240080}" type="presOf" srcId="{62A67091-E261-4B32-86CD-A363B0AF4893}" destId="{4D5DFAAD-F94E-4F3C-A43A-759F23AA6E89}" srcOrd="0" destOrd="0" presId="urn:microsoft.com/office/officeart/2005/8/layout/hierarchy4"/>
    <dgm:cxn modelId="{1DEFCD8D-0B64-4F40-B0DB-AAEDEFAF496A}" type="presOf" srcId="{AD113BBD-84F5-45E1-9128-2772D6930C23}" destId="{293A687A-B8BE-4D03-9FF1-A2F8E9FB5EF6}" srcOrd="0" destOrd="0" presId="urn:microsoft.com/office/officeart/2005/8/layout/hierarchy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993060AF-CD87-4F36-8C0E-BDE3463E901E}" type="presParOf" srcId="{4D5DFAAD-F94E-4F3C-A43A-759F23AA6E89}" destId="{485AF25A-582E-470C-A23B-ED778CCC8657}" srcOrd="0" destOrd="0" presId="urn:microsoft.com/office/officeart/2005/8/layout/hierarchy4"/>
    <dgm:cxn modelId="{C38C9AD8-8870-4640-A0ED-BE234D36D5D5}" type="presParOf" srcId="{485AF25A-582E-470C-A23B-ED778CCC8657}" destId="{293A687A-B8BE-4D03-9FF1-A2F8E9FB5EF6}" srcOrd="0" destOrd="0" presId="urn:microsoft.com/office/officeart/2005/8/layout/hierarchy4"/>
    <dgm:cxn modelId="{72ADAF27-D978-4976-8AE3-275F4F788B52}" type="presParOf" srcId="{485AF25A-582E-470C-A23B-ED778CCC8657}" destId="{1C3FFC5F-AFE9-455B-8016-B84776DB405A}" srcOrd="1" destOrd="0" presId="urn:microsoft.com/office/officeart/2005/8/layout/hierarchy4"/>
    <dgm:cxn modelId="{DC327C43-CD22-41CF-92E8-E2D3CBC158E4}" type="presParOf" srcId="{4D5DFAAD-F94E-4F3C-A43A-759F23AA6E89}" destId="{BCF03967-5A3B-43C2-9A87-4BBE89AB43D0}" srcOrd="1" destOrd="0" presId="urn:microsoft.com/office/officeart/2005/8/layout/hierarchy4"/>
    <dgm:cxn modelId="{8A324E9F-DFD2-48DF-8636-3FB68E131C8C}" type="presParOf" srcId="{4D5DFAAD-F94E-4F3C-A43A-759F23AA6E89}" destId="{B0D41658-9512-43A9-A43C-6E1610179E3F}" srcOrd="2" destOrd="0" presId="urn:microsoft.com/office/officeart/2005/8/layout/hierarchy4"/>
    <dgm:cxn modelId="{2125517E-D765-4ED6-BA47-30972BAE53CA}" type="presParOf" srcId="{B0D41658-9512-43A9-A43C-6E1610179E3F}" destId="{38194059-2F11-40CB-B228-E63CD7C93FE2}" srcOrd="0" destOrd="0" presId="urn:microsoft.com/office/officeart/2005/8/layout/hierarchy4"/>
    <dgm:cxn modelId="{FF95A0CF-4D1E-4EA8-9217-085CE8BDABA0}" type="presParOf" srcId="{B0D41658-9512-43A9-A43C-6E1610179E3F}" destId="{E1E0E1A8-9C6F-413D-A6D6-679339B252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7C8ABC7-32DE-4916-9C19-9F88B12AF38E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FFF177-1BD8-4840-9B91-DB17C881F31F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قلة هيبة الملوك .</a:t>
          </a:r>
          <a:endParaRPr lang="en-US" sz="3600" b="1" dirty="0">
            <a:solidFill>
              <a:schemeClr val="tx1"/>
            </a:solidFill>
          </a:endParaRPr>
        </a:p>
      </dgm:t>
    </dgm:pt>
    <dgm:pt modelId="{B36468CE-5101-47EC-857F-33BC32ACBD54}" type="parTrans" cxnId="{0599A20A-10CC-452C-97D0-61B3C77428E6}">
      <dgm:prSet/>
      <dgm:spPr/>
      <dgm:t>
        <a:bodyPr/>
        <a:lstStyle/>
        <a:p>
          <a:endParaRPr lang="en-US"/>
        </a:p>
      </dgm:t>
    </dgm:pt>
    <dgm:pt modelId="{EAA6BEFA-78F2-49CC-89A9-0E93C3E9875C}" type="sibTrans" cxnId="{0599A20A-10CC-452C-97D0-61B3C77428E6}">
      <dgm:prSet/>
      <dgm:spPr/>
      <dgm:t>
        <a:bodyPr/>
        <a:lstStyle/>
        <a:p>
          <a:endParaRPr lang="en-US"/>
        </a:p>
      </dgm:t>
    </dgm:pt>
    <dgm:pt modelId="{E2054CD0-C7C1-4EF1-8C41-484575728A3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زيادة نفوذ حكام الأقاليم .</a:t>
          </a:r>
          <a:endParaRPr lang="en-US" sz="3200" b="1" dirty="0">
            <a:solidFill>
              <a:schemeClr val="tx1"/>
            </a:solidFill>
          </a:endParaRPr>
        </a:p>
      </dgm:t>
    </dgm:pt>
    <dgm:pt modelId="{EDF2CD29-06D9-419F-B5DA-F271545E25CA}" type="parTrans" cxnId="{031E0655-FABA-48FE-8D6C-DB68C7CCB187}">
      <dgm:prSet/>
      <dgm:spPr/>
      <dgm:t>
        <a:bodyPr/>
        <a:lstStyle/>
        <a:p>
          <a:endParaRPr lang="en-US"/>
        </a:p>
      </dgm:t>
    </dgm:pt>
    <dgm:pt modelId="{27EFBFF2-DDAF-4D98-B53A-53E2363E3EF5}" type="sibTrans" cxnId="{031E0655-FABA-48FE-8D6C-DB68C7CCB187}">
      <dgm:prSet/>
      <dgm:spPr/>
      <dgm:t>
        <a:bodyPr/>
        <a:lstStyle/>
        <a:p>
          <a:endParaRPr lang="en-US"/>
        </a:p>
      </dgm:t>
    </dgm:pt>
    <dgm:pt modelId="{7B8EE54B-9962-44C3-9A68-A70C3EB156C5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3- تفكك وحدة البلاد وانهيار سلطة الحكومة المركزية خاصة فى أواخر عهد بيبى الثانى أحد ملوك الأسرة السادسة .</a:t>
          </a:r>
          <a:endParaRPr lang="en-US" sz="2800" b="1" dirty="0">
            <a:solidFill>
              <a:schemeClr val="tx1"/>
            </a:solidFill>
          </a:endParaRPr>
        </a:p>
      </dgm:t>
    </dgm:pt>
    <dgm:pt modelId="{663CD9C0-CAF4-4F5B-961E-1333BB283877}" type="parTrans" cxnId="{EDC7199C-99D1-47A6-B822-1EC37462C1C0}">
      <dgm:prSet/>
      <dgm:spPr/>
      <dgm:t>
        <a:bodyPr/>
        <a:lstStyle/>
        <a:p>
          <a:endParaRPr lang="en-US"/>
        </a:p>
      </dgm:t>
    </dgm:pt>
    <dgm:pt modelId="{D15939BF-2695-4A84-A828-1C4FC86DBEBD}" type="sibTrans" cxnId="{EDC7199C-99D1-47A6-B822-1EC37462C1C0}">
      <dgm:prSet/>
      <dgm:spPr/>
      <dgm:t>
        <a:bodyPr/>
        <a:lstStyle/>
        <a:p>
          <a:endParaRPr lang="en-US"/>
        </a:p>
      </dgm:t>
    </dgm:pt>
    <dgm:pt modelId="{7C70518F-27DD-434A-A7B8-7F387FFFBCD3}" type="pres">
      <dgm:prSet presAssocID="{E7C8ABC7-32DE-4916-9C19-9F88B12AF3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8C26E-678E-44CD-B3A9-35902BCFD434}" type="pres">
      <dgm:prSet presAssocID="{9BFFF177-1BD8-4840-9B91-DB17C881F3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0F0F-5236-4463-9277-AA76941CC6FF}" type="pres">
      <dgm:prSet presAssocID="{EAA6BEFA-78F2-49CC-89A9-0E93C3E9875C}" presName="sibTrans" presStyleCnt="0"/>
      <dgm:spPr/>
    </dgm:pt>
    <dgm:pt modelId="{D8F961A8-B020-4EB0-A74F-54325E088AC8}" type="pres">
      <dgm:prSet presAssocID="{E2054CD0-C7C1-4EF1-8C41-484575728A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EB76-95DB-490D-AE94-26F373DF1087}" type="pres">
      <dgm:prSet presAssocID="{27EFBFF2-DDAF-4D98-B53A-53E2363E3EF5}" presName="sibTrans" presStyleCnt="0"/>
      <dgm:spPr/>
    </dgm:pt>
    <dgm:pt modelId="{91D15E82-0393-4454-B024-99F7C042220E}" type="pres">
      <dgm:prSet presAssocID="{7B8EE54B-9962-44C3-9A68-A70C3EB156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7199C-99D1-47A6-B822-1EC37462C1C0}" srcId="{E7C8ABC7-32DE-4916-9C19-9F88B12AF38E}" destId="{7B8EE54B-9962-44C3-9A68-A70C3EB156C5}" srcOrd="2" destOrd="0" parTransId="{663CD9C0-CAF4-4F5B-961E-1333BB283877}" sibTransId="{D15939BF-2695-4A84-A828-1C4FC86DBEBD}"/>
    <dgm:cxn modelId="{388340A5-FC84-4360-8DEA-534D286FB38C}" type="presOf" srcId="{9BFFF177-1BD8-4840-9B91-DB17C881F31F}" destId="{59D8C26E-678E-44CD-B3A9-35902BCFD434}" srcOrd="0" destOrd="0" presId="urn:microsoft.com/office/officeart/2005/8/layout/hList6"/>
    <dgm:cxn modelId="{982A1BAA-FD27-4F1B-BD6E-FE66A9BF3410}" type="presOf" srcId="{7B8EE54B-9962-44C3-9A68-A70C3EB156C5}" destId="{91D15E82-0393-4454-B024-99F7C042220E}" srcOrd="0" destOrd="0" presId="urn:microsoft.com/office/officeart/2005/8/layout/hList6"/>
    <dgm:cxn modelId="{6667671C-A1C0-426B-A7D4-90001FCB9680}" type="presOf" srcId="{E7C8ABC7-32DE-4916-9C19-9F88B12AF38E}" destId="{7C70518F-27DD-434A-A7B8-7F387FFFBCD3}" srcOrd="0" destOrd="0" presId="urn:microsoft.com/office/officeart/2005/8/layout/hList6"/>
    <dgm:cxn modelId="{0599A20A-10CC-452C-97D0-61B3C77428E6}" srcId="{E7C8ABC7-32DE-4916-9C19-9F88B12AF38E}" destId="{9BFFF177-1BD8-4840-9B91-DB17C881F31F}" srcOrd="0" destOrd="0" parTransId="{B36468CE-5101-47EC-857F-33BC32ACBD54}" sibTransId="{EAA6BEFA-78F2-49CC-89A9-0E93C3E9875C}"/>
    <dgm:cxn modelId="{FDA7EFBE-29B5-4FB6-820B-8166D3254433}" type="presOf" srcId="{E2054CD0-C7C1-4EF1-8C41-484575728A3A}" destId="{D8F961A8-B020-4EB0-A74F-54325E088AC8}" srcOrd="0" destOrd="0" presId="urn:microsoft.com/office/officeart/2005/8/layout/hList6"/>
    <dgm:cxn modelId="{031E0655-FABA-48FE-8D6C-DB68C7CCB187}" srcId="{E7C8ABC7-32DE-4916-9C19-9F88B12AF38E}" destId="{E2054CD0-C7C1-4EF1-8C41-484575728A3A}" srcOrd="1" destOrd="0" parTransId="{EDF2CD29-06D9-419F-B5DA-F271545E25CA}" sibTransId="{27EFBFF2-DDAF-4D98-B53A-53E2363E3EF5}"/>
    <dgm:cxn modelId="{0D5B4AD5-30C1-40BE-855C-67968C69B9F6}" type="presParOf" srcId="{7C70518F-27DD-434A-A7B8-7F387FFFBCD3}" destId="{59D8C26E-678E-44CD-B3A9-35902BCFD434}" srcOrd="0" destOrd="0" presId="urn:microsoft.com/office/officeart/2005/8/layout/hList6"/>
    <dgm:cxn modelId="{D1346780-005B-4042-ACF1-4732C5C00851}" type="presParOf" srcId="{7C70518F-27DD-434A-A7B8-7F387FFFBCD3}" destId="{19340F0F-5236-4463-9277-AA76941CC6FF}" srcOrd="1" destOrd="0" presId="urn:microsoft.com/office/officeart/2005/8/layout/hList6"/>
    <dgm:cxn modelId="{561F4BE2-C723-410C-B307-A981A7641638}" type="presParOf" srcId="{7C70518F-27DD-434A-A7B8-7F387FFFBCD3}" destId="{D8F961A8-B020-4EB0-A74F-54325E088AC8}" srcOrd="2" destOrd="0" presId="urn:microsoft.com/office/officeart/2005/8/layout/hList6"/>
    <dgm:cxn modelId="{8B89FE60-C57C-4226-B2D1-E9CE16A1A112}" type="presParOf" srcId="{7C70518F-27DD-434A-A7B8-7F387FFFBCD3}" destId="{EACEEB76-95DB-490D-AE94-26F373DF1087}" srcOrd="3" destOrd="0" presId="urn:microsoft.com/office/officeart/2005/8/layout/hList6"/>
    <dgm:cxn modelId="{887172E2-D709-443F-8D56-A01A60C05273}" type="presParOf" srcId="{7C70518F-27DD-434A-A7B8-7F387FFFBCD3}" destId="{91D15E82-0393-4454-B024-99F7C042220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8E30602-389C-4D77-9555-8CC617AE9F08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5C3567-E505-4F63-9D3D-8342EF84E635}">
      <dgm:prSet phldrT="[Text]" custT="1"/>
      <dgm:spPr/>
      <dgm:t>
        <a:bodyPr/>
        <a:lstStyle/>
        <a:p>
          <a:pPr algn="ctr"/>
          <a:r>
            <a:rPr lang="ar-EG" sz="4400" b="1" dirty="0" smtClean="0">
              <a:solidFill>
                <a:schemeClr val="tx1"/>
              </a:solidFill>
            </a:rPr>
            <a:t>ما المقصود بالاضمحلال :</a:t>
          </a:r>
          <a:endParaRPr lang="en-US" sz="4400" b="1" dirty="0">
            <a:solidFill>
              <a:schemeClr val="tx1"/>
            </a:solidFill>
          </a:endParaRPr>
        </a:p>
      </dgm:t>
    </dgm:pt>
    <dgm:pt modelId="{4BE126AC-B939-4740-A330-E2AED2200502}" type="parTrans" cxnId="{1DD83C82-661A-4D18-8CC7-25BEF758CB5E}">
      <dgm:prSet/>
      <dgm:spPr/>
      <dgm:t>
        <a:bodyPr/>
        <a:lstStyle/>
        <a:p>
          <a:endParaRPr lang="en-US"/>
        </a:p>
      </dgm:t>
    </dgm:pt>
    <dgm:pt modelId="{CCF8D91B-3A22-41A1-BBDB-087BE1791901}" type="sibTrans" cxnId="{1DD83C82-661A-4D18-8CC7-25BEF758CB5E}">
      <dgm:prSet/>
      <dgm:spPr/>
      <dgm:t>
        <a:bodyPr/>
        <a:lstStyle/>
        <a:p>
          <a:endParaRPr lang="en-US"/>
        </a:p>
      </dgm:t>
    </dgm:pt>
    <dgm:pt modelId="{9CD14835-C4A8-47D9-A0B9-E7483984A63C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حالة من الضعف التى تسود بعض الدول فى فترات تاريخية نتيجة ضعف الملوك . </a:t>
          </a:r>
          <a:endParaRPr lang="en-US" b="1" dirty="0"/>
        </a:p>
      </dgm:t>
    </dgm:pt>
    <dgm:pt modelId="{CE8C7F62-02CA-4255-AF12-C3EBF15A4BF5}" type="parTrans" cxnId="{C707364C-5363-4698-961E-024904A3A037}">
      <dgm:prSet/>
      <dgm:spPr/>
      <dgm:t>
        <a:bodyPr/>
        <a:lstStyle/>
        <a:p>
          <a:endParaRPr lang="en-US"/>
        </a:p>
      </dgm:t>
    </dgm:pt>
    <dgm:pt modelId="{AAE38AAB-68E3-43FC-A963-07FE2C8C57C9}" type="sibTrans" cxnId="{C707364C-5363-4698-961E-024904A3A037}">
      <dgm:prSet/>
      <dgm:spPr/>
      <dgm:t>
        <a:bodyPr/>
        <a:lstStyle/>
        <a:p>
          <a:endParaRPr lang="en-US"/>
        </a:p>
      </dgm:t>
    </dgm:pt>
    <dgm:pt modelId="{739EC636-7A03-4828-8369-9E04D8372E16}" type="pres">
      <dgm:prSet presAssocID="{58E30602-389C-4D77-9555-8CC617AE9F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4F58F-6AFE-46D1-9208-784BA3B2E640}" type="pres">
      <dgm:prSet presAssocID="{1C5C3567-E505-4F63-9D3D-8342EF84E635}" presName="parentLin" presStyleCnt="0"/>
      <dgm:spPr/>
    </dgm:pt>
    <dgm:pt modelId="{F89A39DB-BE94-48C3-B2D9-F9A1221B26B1}" type="pres">
      <dgm:prSet presAssocID="{1C5C3567-E505-4F63-9D3D-8342EF84E63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877ED47-99CD-400A-BF5A-E06AE86C77C2}" type="pres">
      <dgm:prSet presAssocID="{1C5C3567-E505-4F63-9D3D-8342EF84E6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F5470-7042-4906-B203-4F1F5E2A3BB8}" type="pres">
      <dgm:prSet presAssocID="{1C5C3567-E505-4F63-9D3D-8342EF84E635}" presName="negativeSpace" presStyleCnt="0"/>
      <dgm:spPr/>
    </dgm:pt>
    <dgm:pt modelId="{1BD3A788-E03C-4CE8-9F13-6EBCE7AFB5E2}" type="pres">
      <dgm:prSet presAssocID="{1C5C3567-E505-4F63-9D3D-8342EF84E63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F7F43-0DD9-4BDB-BE1C-F07F31AB091C}" type="presOf" srcId="{9CD14835-C4A8-47D9-A0B9-E7483984A63C}" destId="{1BD3A788-E03C-4CE8-9F13-6EBCE7AFB5E2}" srcOrd="0" destOrd="0" presId="urn:microsoft.com/office/officeart/2005/8/layout/list1"/>
    <dgm:cxn modelId="{C707364C-5363-4698-961E-024904A3A037}" srcId="{1C5C3567-E505-4F63-9D3D-8342EF84E635}" destId="{9CD14835-C4A8-47D9-A0B9-E7483984A63C}" srcOrd="0" destOrd="0" parTransId="{CE8C7F62-02CA-4255-AF12-C3EBF15A4BF5}" sibTransId="{AAE38AAB-68E3-43FC-A963-07FE2C8C57C9}"/>
    <dgm:cxn modelId="{1DD83C82-661A-4D18-8CC7-25BEF758CB5E}" srcId="{58E30602-389C-4D77-9555-8CC617AE9F08}" destId="{1C5C3567-E505-4F63-9D3D-8342EF84E635}" srcOrd="0" destOrd="0" parTransId="{4BE126AC-B939-4740-A330-E2AED2200502}" sibTransId="{CCF8D91B-3A22-41A1-BBDB-087BE1791901}"/>
    <dgm:cxn modelId="{6FF517DE-21E1-4357-9463-89C7E877B08A}" type="presOf" srcId="{58E30602-389C-4D77-9555-8CC617AE9F08}" destId="{739EC636-7A03-4828-8369-9E04D8372E16}" srcOrd="0" destOrd="0" presId="urn:microsoft.com/office/officeart/2005/8/layout/list1"/>
    <dgm:cxn modelId="{98F5A170-426D-44F2-BE12-711ED4164BBA}" type="presOf" srcId="{1C5C3567-E505-4F63-9D3D-8342EF84E635}" destId="{6877ED47-99CD-400A-BF5A-E06AE86C77C2}" srcOrd="1" destOrd="0" presId="urn:microsoft.com/office/officeart/2005/8/layout/list1"/>
    <dgm:cxn modelId="{262267A7-8D8F-4DBC-8C94-18B2A43E0E2E}" type="presOf" srcId="{1C5C3567-E505-4F63-9D3D-8342EF84E635}" destId="{F89A39DB-BE94-48C3-B2D9-F9A1221B26B1}" srcOrd="0" destOrd="0" presId="urn:microsoft.com/office/officeart/2005/8/layout/list1"/>
    <dgm:cxn modelId="{8575AEF2-FF2E-4593-96BC-CB889F54A7B2}" type="presParOf" srcId="{739EC636-7A03-4828-8369-9E04D8372E16}" destId="{3494F58F-6AFE-46D1-9208-784BA3B2E640}" srcOrd="0" destOrd="0" presId="urn:microsoft.com/office/officeart/2005/8/layout/list1"/>
    <dgm:cxn modelId="{5DB3BCB6-1679-48E6-9817-B7C9F6C21F5A}" type="presParOf" srcId="{3494F58F-6AFE-46D1-9208-784BA3B2E640}" destId="{F89A39DB-BE94-48C3-B2D9-F9A1221B26B1}" srcOrd="0" destOrd="0" presId="urn:microsoft.com/office/officeart/2005/8/layout/list1"/>
    <dgm:cxn modelId="{600FFEB5-44FD-41F7-81C7-559193B2E509}" type="presParOf" srcId="{3494F58F-6AFE-46D1-9208-784BA3B2E640}" destId="{6877ED47-99CD-400A-BF5A-E06AE86C77C2}" srcOrd="1" destOrd="0" presId="urn:microsoft.com/office/officeart/2005/8/layout/list1"/>
    <dgm:cxn modelId="{3980D103-A8B4-4894-8720-C25FC7FFCC85}" type="presParOf" srcId="{739EC636-7A03-4828-8369-9E04D8372E16}" destId="{D05F5470-7042-4906-B203-4F1F5E2A3BB8}" srcOrd="1" destOrd="0" presId="urn:microsoft.com/office/officeart/2005/8/layout/list1"/>
    <dgm:cxn modelId="{C3AC1AFE-1341-4B77-9E8B-4BFE74B5B154}" type="presParOf" srcId="{739EC636-7A03-4828-8369-9E04D8372E16}" destId="{1BD3A788-E03C-4CE8-9F13-6EBCE7AFB5E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ظهرت حالة من الضعف أثناء حكم الأسرتين السابعة والثامنة نتج عنها تعرضمصر لهجمات خارجية مثل هجمات الأسيويين </a:t>
          </a:r>
          <a:endParaRPr lang="en-US" sz="32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مما أدى إلى احتلال بعض أجزاء منها 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F3154-8744-4F15-9DED-DBE200E388F3}" type="pres">
      <dgm:prSet presAssocID="{377D3C3D-A761-4A45-8B96-9C6594D8497C}" presName="boxAndChildren" presStyleCnt="0"/>
      <dgm:spPr/>
    </dgm:pt>
    <dgm:pt modelId="{4CB0FDB4-2BAC-408A-A3A6-94FD4E42FAF1}" type="pres">
      <dgm:prSet presAssocID="{377D3C3D-A761-4A45-8B96-9C6594D8497C}" presName="parentTextBox" presStyleLbl="node1" presStyleIdx="0" presStyleCnt="2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1" presStyleCnt="2" custLinFactNeighborX="7371" custLinFactNeighborY="-4220"/>
      <dgm:spPr/>
      <dgm:t>
        <a:bodyPr/>
        <a:lstStyle/>
        <a:p>
          <a:endParaRPr lang="en-US"/>
        </a:p>
      </dgm:t>
    </dgm:pt>
  </dgm:ptLst>
  <dgm:cxnLst>
    <dgm:cxn modelId="{93831E88-42CC-4591-B7C1-D77CBE52BD49}" type="presOf" srcId="{377D3C3D-A761-4A45-8B96-9C6594D8497C}" destId="{4CB0FDB4-2BAC-408A-A3A6-94FD4E42FAF1}" srcOrd="0" destOrd="0" presId="urn:microsoft.com/office/officeart/2005/8/layout/process4"/>
    <dgm:cxn modelId="{C8A3D724-628E-4859-BFE6-492BB3943EF8}" type="presOf" srcId="{62A67091-E261-4B32-86CD-A363B0AF4893}" destId="{4816DECC-54D9-4F0F-9EB0-F9A5EC819294}" srcOrd="0" destOrd="0" presId="urn:microsoft.com/office/officeart/2005/8/layout/process4"/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A98BA4F7-FFCA-4947-A8F8-6248DAEBFC00}" type="presOf" srcId="{AD113BBD-84F5-45E1-9128-2772D6930C23}" destId="{3FB75030-C3B5-4596-AE59-7D4865001835}" srcOrd="0" destOrd="0" presId="urn:microsoft.com/office/officeart/2005/8/layout/process4"/>
    <dgm:cxn modelId="{8BE4563F-A36D-4E3F-B8C5-A8F43657E7B1}" type="presParOf" srcId="{4816DECC-54D9-4F0F-9EB0-F9A5EC819294}" destId="{14AF3154-8744-4F15-9DED-DBE200E388F3}" srcOrd="0" destOrd="0" presId="urn:microsoft.com/office/officeart/2005/8/layout/process4"/>
    <dgm:cxn modelId="{5CC20DEF-042A-440B-9A15-06DC7F9D2E79}" type="presParOf" srcId="{14AF3154-8744-4F15-9DED-DBE200E388F3}" destId="{4CB0FDB4-2BAC-408A-A3A6-94FD4E42FAF1}" srcOrd="0" destOrd="0" presId="urn:microsoft.com/office/officeart/2005/8/layout/process4"/>
    <dgm:cxn modelId="{8BEF436F-1BB1-4305-BF0F-A50DEBCBD620}" type="presParOf" srcId="{4816DECC-54D9-4F0F-9EB0-F9A5EC819294}" destId="{C6CF2A54-5F12-4769-A278-D84A89333E90}" srcOrd="1" destOrd="0" presId="urn:microsoft.com/office/officeart/2005/8/layout/process4"/>
    <dgm:cxn modelId="{B627F4D9-0470-410F-900D-3EF727A0FDE1}" type="presParOf" srcId="{4816DECC-54D9-4F0F-9EB0-F9A5EC819294}" destId="{F7A8DEE3-03BB-403E-B1CB-4D4836D520D4}" srcOrd="2" destOrd="0" presId="urn:microsoft.com/office/officeart/2005/8/layout/process4"/>
    <dgm:cxn modelId="{8639FEA4-4758-4B56-B6A2-6AFD6E27A054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فظهرت أسرة قوية فى اهناسيا ( بنى سويف حاليا ) قامت ب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إعادة الاستقرار للبلاد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84546CBD-6DD4-425E-B2D4-96A213DFB04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طرد الغزاة </a:t>
          </a:r>
          <a:endParaRPr lang="en-US" b="1" dirty="0">
            <a:solidFill>
              <a:schemeClr val="tx1"/>
            </a:solidFill>
          </a:endParaRPr>
        </a:p>
      </dgm:t>
    </dgm:pt>
    <dgm:pt modelId="{20AC9E88-A740-4768-9863-A7EC7C7407CE}" type="parTrans" cxnId="{DF9F6B13-222A-412E-9C3A-78F9F36DC0C4}">
      <dgm:prSet/>
      <dgm:spPr/>
      <dgm:t>
        <a:bodyPr/>
        <a:lstStyle/>
        <a:p>
          <a:endParaRPr lang="en-US"/>
        </a:p>
      </dgm:t>
    </dgm:pt>
    <dgm:pt modelId="{14290FDF-A401-4E35-9447-3A21C5AB4940}" type="sibTrans" cxnId="{DF9F6B13-222A-412E-9C3A-78F9F36DC0C4}">
      <dgm:prSet/>
      <dgm:spPr/>
      <dgm:t>
        <a:bodyPr/>
        <a:lstStyle/>
        <a:p>
          <a:endParaRPr lang="en-US"/>
        </a:p>
      </dgm:t>
    </dgm:pt>
    <dgm:pt modelId="{789400B2-C521-4DEA-9598-338C16F0C8D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تأسيس الأسرتين التاسعة والعاشرة اللتين تميز عهدهم بالرخاء والازدهار</a:t>
          </a:r>
        </a:p>
      </dgm:t>
    </dgm:pt>
    <dgm:pt modelId="{CA47E96D-1C89-401C-A071-901EE4A207AD}" type="parTrans" cxnId="{CC1D72EA-25E6-4305-BFEB-1BABE04640AD}">
      <dgm:prSet/>
      <dgm:spPr/>
      <dgm:t>
        <a:bodyPr/>
        <a:lstStyle/>
        <a:p>
          <a:endParaRPr lang="en-US"/>
        </a:p>
      </dgm:t>
    </dgm:pt>
    <dgm:pt modelId="{8D78BA9E-F3F3-41AE-BC50-B6E864BADCC2}" type="sibTrans" cxnId="{CC1D72EA-25E6-4305-BFEB-1BABE04640AD}">
      <dgm:prSet/>
      <dgm:spPr/>
      <dgm:t>
        <a:bodyPr/>
        <a:lstStyle/>
        <a:p>
          <a:endParaRPr lang="en-US"/>
        </a:p>
      </dgm:t>
    </dgm:pt>
    <dgm:pt modelId="{4D5DFAAD-F94E-4F3C-A43A-759F23AA6E89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AF25A-582E-470C-A23B-ED778CCC8657}" type="pres">
      <dgm:prSet presAssocID="{AD113BBD-84F5-45E1-9128-2772D6930C23}" presName="vertOne" presStyleCnt="0"/>
      <dgm:spPr/>
    </dgm:pt>
    <dgm:pt modelId="{293A687A-B8BE-4D03-9FF1-A2F8E9FB5EF6}" type="pres">
      <dgm:prSet presAssocID="{AD113BBD-84F5-45E1-9128-2772D6930C23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C5F-AFE9-455B-8016-B84776DB405A}" type="pres">
      <dgm:prSet presAssocID="{AD113BBD-84F5-45E1-9128-2772D6930C23}" presName="horzOne" presStyleCnt="0"/>
      <dgm:spPr/>
    </dgm:pt>
    <dgm:pt modelId="{BCF03967-5A3B-43C2-9A87-4BBE89AB43D0}" type="pres">
      <dgm:prSet presAssocID="{489D85DA-6E77-43A1-8840-6DE36864AA11}" presName="sibSpaceOne" presStyleCnt="0"/>
      <dgm:spPr/>
    </dgm:pt>
    <dgm:pt modelId="{9ED61A0D-5A8B-449D-B909-1336C9AC4607}" type="pres">
      <dgm:prSet presAssocID="{84546CBD-6DD4-425E-B2D4-96A213DFB043}" presName="vertOne" presStyleCnt="0"/>
      <dgm:spPr/>
    </dgm:pt>
    <dgm:pt modelId="{CE9ADE0E-3F85-444A-8920-BB032F62AFA7}" type="pres">
      <dgm:prSet presAssocID="{84546CBD-6DD4-425E-B2D4-96A213DFB043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533D0-2464-4759-A4DE-CA5B2FD113D1}" type="pres">
      <dgm:prSet presAssocID="{84546CBD-6DD4-425E-B2D4-96A213DFB043}" presName="horzOne" presStyleCnt="0"/>
      <dgm:spPr/>
    </dgm:pt>
    <dgm:pt modelId="{39A2F1B7-B5FE-47F8-8B58-167BE7E5FC8D}" type="pres">
      <dgm:prSet presAssocID="{14290FDF-A401-4E35-9447-3A21C5AB4940}" presName="sibSpaceOne" presStyleCnt="0"/>
      <dgm:spPr/>
    </dgm:pt>
    <dgm:pt modelId="{B0D41658-9512-43A9-A43C-6E1610179E3F}" type="pres">
      <dgm:prSet presAssocID="{377D3C3D-A761-4A45-8B96-9C6594D8497C}" presName="vertOne" presStyleCnt="0"/>
      <dgm:spPr/>
    </dgm:pt>
    <dgm:pt modelId="{38194059-2F11-40CB-B228-E63CD7C93FE2}" type="pres">
      <dgm:prSet presAssocID="{377D3C3D-A761-4A45-8B96-9C6594D8497C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E1A8-9C6F-413D-A6D6-679339B252E6}" type="pres">
      <dgm:prSet presAssocID="{377D3C3D-A761-4A45-8B96-9C6594D8497C}" presName="horzOne" presStyleCnt="0"/>
      <dgm:spPr/>
    </dgm:pt>
    <dgm:pt modelId="{85E9F4B4-3896-4953-BCDA-F9FE03067D11}" type="pres">
      <dgm:prSet presAssocID="{04DAB533-D6A9-4E06-84DA-590BE7E2547F}" presName="sibSpaceOne" presStyleCnt="0"/>
      <dgm:spPr/>
    </dgm:pt>
    <dgm:pt modelId="{DE8644D3-2B81-41CF-9DE6-74EBDD957859}" type="pres">
      <dgm:prSet presAssocID="{789400B2-C521-4DEA-9598-338C16F0C8D4}" presName="vertOne" presStyleCnt="0"/>
      <dgm:spPr/>
    </dgm:pt>
    <dgm:pt modelId="{A58B01A2-1EB9-4309-9E6F-CB65B69B82F7}" type="pres">
      <dgm:prSet presAssocID="{789400B2-C521-4DEA-9598-338C16F0C8D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F5FF4-576A-485C-939A-1823D862B90F}" type="pres">
      <dgm:prSet presAssocID="{789400B2-C521-4DEA-9598-338C16F0C8D4}" presName="horzOne" presStyleCnt="0"/>
      <dgm:spPr/>
    </dgm:pt>
  </dgm:ptLst>
  <dgm:cxnLst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EA880536-9BC4-4680-B09C-0E4F4453DFCD}" type="presOf" srcId="{789400B2-C521-4DEA-9598-338C16F0C8D4}" destId="{A58B01A2-1EB9-4309-9E6F-CB65B69B82F7}" srcOrd="0" destOrd="0" presId="urn:microsoft.com/office/officeart/2005/8/layout/hierarchy4"/>
    <dgm:cxn modelId="{4FE29C34-E133-4A88-9202-5D6E2337F224}" type="presOf" srcId="{377D3C3D-A761-4A45-8B96-9C6594D8497C}" destId="{38194059-2F11-40CB-B228-E63CD7C93FE2}" srcOrd="0" destOrd="0" presId="urn:microsoft.com/office/officeart/2005/8/layout/hierarchy4"/>
    <dgm:cxn modelId="{1DEFCD8D-0B64-4F40-B0DB-AAEDEFAF496A}" type="presOf" srcId="{AD113BBD-84F5-45E1-9128-2772D6930C23}" destId="{293A687A-B8BE-4D03-9FF1-A2F8E9FB5EF6}" srcOrd="0" destOrd="0" presId="urn:microsoft.com/office/officeart/2005/8/layout/hierarchy4"/>
    <dgm:cxn modelId="{DF9F6B13-222A-412E-9C3A-78F9F36DC0C4}" srcId="{62A67091-E261-4B32-86CD-A363B0AF4893}" destId="{84546CBD-6DD4-425E-B2D4-96A213DFB043}" srcOrd="1" destOrd="0" parTransId="{20AC9E88-A740-4768-9863-A7EC7C7407CE}" sibTransId="{14290FDF-A401-4E35-9447-3A21C5AB4940}"/>
    <dgm:cxn modelId="{E8A06C2F-5C68-46E0-96B6-0E9EA160658E}" type="presOf" srcId="{84546CBD-6DD4-425E-B2D4-96A213DFB043}" destId="{CE9ADE0E-3F85-444A-8920-BB032F62AFA7}" srcOrd="0" destOrd="0" presId="urn:microsoft.com/office/officeart/2005/8/layout/hierarchy4"/>
    <dgm:cxn modelId="{CC1D72EA-25E6-4305-BFEB-1BABE04640AD}" srcId="{62A67091-E261-4B32-86CD-A363B0AF4893}" destId="{789400B2-C521-4DEA-9598-338C16F0C8D4}" srcOrd="3" destOrd="0" parTransId="{CA47E96D-1C89-401C-A071-901EE4A207AD}" sibTransId="{8D78BA9E-F3F3-41AE-BC50-B6E864BADCC2}"/>
    <dgm:cxn modelId="{D55B29AB-1B14-4857-83ED-58A079C288B4}" srcId="{62A67091-E261-4B32-86CD-A363B0AF4893}" destId="{377D3C3D-A761-4A45-8B96-9C6594D8497C}" srcOrd="2" destOrd="0" parTransId="{72FF5C21-2DE8-445D-ABDE-90B84DB73DC4}" sibTransId="{04DAB533-D6A9-4E06-84DA-590BE7E2547F}"/>
    <dgm:cxn modelId="{D270F2FB-2280-4ADF-A91F-FB01F3240080}" type="presOf" srcId="{62A67091-E261-4B32-86CD-A363B0AF4893}" destId="{4D5DFAAD-F94E-4F3C-A43A-759F23AA6E89}" srcOrd="0" destOrd="0" presId="urn:microsoft.com/office/officeart/2005/8/layout/hierarchy4"/>
    <dgm:cxn modelId="{993060AF-CD87-4F36-8C0E-BDE3463E901E}" type="presParOf" srcId="{4D5DFAAD-F94E-4F3C-A43A-759F23AA6E89}" destId="{485AF25A-582E-470C-A23B-ED778CCC8657}" srcOrd="0" destOrd="0" presId="urn:microsoft.com/office/officeart/2005/8/layout/hierarchy4"/>
    <dgm:cxn modelId="{C38C9AD8-8870-4640-A0ED-BE234D36D5D5}" type="presParOf" srcId="{485AF25A-582E-470C-A23B-ED778CCC8657}" destId="{293A687A-B8BE-4D03-9FF1-A2F8E9FB5EF6}" srcOrd="0" destOrd="0" presId="urn:microsoft.com/office/officeart/2005/8/layout/hierarchy4"/>
    <dgm:cxn modelId="{72ADAF27-D978-4976-8AE3-275F4F788B52}" type="presParOf" srcId="{485AF25A-582E-470C-A23B-ED778CCC8657}" destId="{1C3FFC5F-AFE9-455B-8016-B84776DB405A}" srcOrd="1" destOrd="0" presId="urn:microsoft.com/office/officeart/2005/8/layout/hierarchy4"/>
    <dgm:cxn modelId="{DC327C43-CD22-41CF-92E8-E2D3CBC158E4}" type="presParOf" srcId="{4D5DFAAD-F94E-4F3C-A43A-759F23AA6E89}" destId="{BCF03967-5A3B-43C2-9A87-4BBE89AB43D0}" srcOrd="1" destOrd="0" presId="urn:microsoft.com/office/officeart/2005/8/layout/hierarchy4"/>
    <dgm:cxn modelId="{6A80C618-DC88-4AED-BDE0-6AA5FD16179F}" type="presParOf" srcId="{4D5DFAAD-F94E-4F3C-A43A-759F23AA6E89}" destId="{9ED61A0D-5A8B-449D-B909-1336C9AC4607}" srcOrd="2" destOrd="0" presId="urn:microsoft.com/office/officeart/2005/8/layout/hierarchy4"/>
    <dgm:cxn modelId="{BF3A0EC1-70F8-4AD2-8219-2CC0FAD73A1C}" type="presParOf" srcId="{9ED61A0D-5A8B-449D-B909-1336C9AC4607}" destId="{CE9ADE0E-3F85-444A-8920-BB032F62AFA7}" srcOrd="0" destOrd="0" presId="urn:microsoft.com/office/officeart/2005/8/layout/hierarchy4"/>
    <dgm:cxn modelId="{5504960A-C2CD-4AC7-B8BB-3F09F0A21C8D}" type="presParOf" srcId="{9ED61A0D-5A8B-449D-B909-1336C9AC4607}" destId="{239533D0-2464-4759-A4DE-CA5B2FD113D1}" srcOrd="1" destOrd="0" presId="urn:microsoft.com/office/officeart/2005/8/layout/hierarchy4"/>
    <dgm:cxn modelId="{7C3EEB7A-7EBD-4BEF-B6E1-2089A1B178C2}" type="presParOf" srcId="{4D5DFAAD-F94E-4F3C-A43A-759F23AA6E89}" destId="{39A2F1B7-B5FE-47F8-8B58-167BE7E5FC8D}" srcOrd="3" destOrd="0" presId="urn:microsoft.com/office/officeart/2005/8/layout/hierarchy4"/>
    <dgm:cxn modelId="{8A324E9F-DFD2-48DF-8636-3FB68E131C8C}" type="presParOf" srcId="{4D5DFAAD-F94E-4F3C-A43A-759F23AA6E89}" destId="{B0D41658-9512-43A9-A43C-6E1610179E3F}" srcOrd="4" destOrd="0" presId="urn:microsoft.com/office/officeart/2005/8/layout/hierarchy4"/>
    <dgm:cxn modelId="{2125517E-D765-4ED6-BA47-30972BAE53CA}" type="presParOf" srcId="{B0D41658-9512-43A9-A43C-6E1610179E3F}" destId="{38194059-2F11-40CB-B228-E63CD7C93FE2}" srcOrd="0" destOrd="0" presId="urn:microsoft.com/office/officeart/2005/8/layout/hierarchy4"/>
    <dgm:cxn modelId="{FF95A0CF-4D1E-4EA8-9217-085CE8BDABA0}" type="presParOf" srcId="{B0D41658-9512-43A9-A43C-6E1610179E3F}" destId="{E1E0E1A8-9C6F-413D-A6D6-679339B252E6}" srcOrd="1" destOrd="0" presId="urn:microsoft.com/office/officeart/2005/8/layout/hierarchy4"/>
    <dgm:cxn modelId="{0DD74AC9-8E40-4F67-9D09-993FB7EBAC97}" type="presParOf" srcId="{4D5DFAAD-F94E-4F3C-A43A-759F23AA6E89}" destId="{85E9F4B4-3896-4953-BCDA-F9FE03067D11}" srcOrd="5" destOrd="0" presId="urn:microsoft.com/office/officeart/2005/8/layout/hierarchy4"/>
    <dgm:cxn modelId="{C5B41AA5-E274-47A1-85CC-5C361FFF9953}" type="presParOf" srcId="{4D5DFAAD-F94E-4F3C-A43A-759F23AA6E89}" destId="{DE8644D3-2B81-41CF-9DE6-74EBDD957859}" srcOrd="6" destOrd="0" presId="urn:microsoft.com/office/officeart/2005/8/layout/hierarchy4"/>
    <dgm:cxn modelId="{58549EAF-42AF-45DC-8EA1-71BF321AB4AE}" type="presParOf" srcId="{DE8644D3-2B81-41CF-9DE6-74EBDD957859}" destId="{A58B01A2-1EB9-4309-9E6F-CB65B69B82F7}" srcOrd="0" destOrd="0" presId="urn:microsoft.com/office/officeart/2005/8/layout/hierarchy4"/>
    <dgm:cxn modelId="{5A8CF87A-6FDE-4A90-BEF4-15AE01D7DC87}" type="presParOf" srcId="{DE8644D3-2B81-41CF-9DE6-74EBDD957859}" destId="{107F5FF4-576A-485C-939A-1823D862B9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لم يستمر حكم أسرة إهناسيا طويلا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وإعادة الوحدة الوطنية للبلاد وبذلك بدأ عصر جديد هو عصر الدولة الوسطى </a:t>
          </a: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84546CBD-6DD4-425E-B2D4-96A213DFB04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 نجح حكام طيبة فى إسقاط الأسرة العاشرة </a:t>
          </a:r>
          <a:endParaRPr lang="en-US" sz="3600" b="1" dirty="0">
            <a:solidFill>
              <a:schemeClr val="tx1"/>
            </a:solidFill>
          </a:endParaRPr>
        </a:p>
      </dgm:t>
    </dgm:pt>
    <dgm:pt modelId="{20AC9E88-A740-4768-9863-A7EC7C7407CE}" type="parTrans" cxnId="{DF9F6B13-222A-412E-9C3A-78F9F36DC0C4}">
      <dgm:prSet/>
      <dgm:spPr/>
      <dgm:t>
        <a:bodyPr/>
        <a:lstStyle/>
        <a:p>
          <a:endParaRPr lang="en-US"/>
        </a:p>
      </dgm:t>
    </dgm:pt>
    <dgm:pt modelId="{14290FDF-A401-4E35-9447-3A21C5AB4940}" type="sibTrans" cxnId="{DF9F6B13-222A-412E-9C3A-78F9F36DC0C4}">
      <dgm:prSet/>
      <dgm:spPr/>
      <dgm:t>
        <a:bodyPr/>
        <a:lstStyle/>
        <a:p>
          <a:endParaRPr lang="en-US"/>
        </a:p>
      </dgm:t>
    </dgm:pt>
    <dgm:pt modelId="{4D5DFAAD-F94E-4F3C-A43A-759F23AA6E89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5AF25A-582E-470C-A23B-ED778CCC8657}" type="pres">
      <dgm:prSet presAssocID="{AD113BBD-84F5-45E1-9128-2772D6930C23}" presName="vertOne" presStyleCnt="0"/>
      <dgm:spPr/>
    </dgm:pt>
    <dgm:pt modelId="{293A687A-B8BE-4D03-9FF1-A2F8E9FB5EF6}" type="pres">
      <dgm:prSet presAssocID="{AD113BBD-84F5-45E1-9128-2772D6930C23}" presName="txOne" presStyleLbl="node0" presStyleIdx="0" presStyleCnt="3" custLinFactNeighborX="-247" custLinFactNeighborY="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C5F-AFE9-455B-8016-B84776DB405A}" type="pres">
      <dgm:prSet presAssocID="{AD113BBD-84F5-45E1-9128-2772D6930C23}" presName="horzOne" presStyleCnt="0"/>
      <dgm:spPr/>
    </dgm:pt>
    <dgm:pt modelId="{BCF03967-5A3B-43C2-9A87-4BBE89AB43D0}" type="pres">
      <dgm:prSet presAssocID="{489D85DA-6E77-43A1-8840-6DE36864AA11}" presName="sibSpaceOne" presStyleCnt="0"/>
      <dgm:spPr/>
    </dgm:pt>
    <dgm:pt modelId="{9ED61A0D-5A8B-449D-B909-1336C9AC4607}" type="pres">
      <dgm:prSet presAssocID="{84546CBD-6DD4-425E-B2D4-96A213DFB043}" presName="vertOne" presStyleCnt="0"/>
      <dgm:spPr/>
    </dgm:pt>
    <dgm:pt modelId="{CE9ADE0E-3F85-444A-8920-BB032F62AFA7}" type="pres">
      <dgm:prSet presAssocID="{84546CBD-6DD4-425E-B2D4-96A213DFB043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533D0-2464-4759-A4DE-CA5B2FD113D1}" type="pres">
      <dgm:prSet presAssocID="{84546CBD-6DD4-425E-B2D4-96A213DFB043}" presName="horzOne" presStyleCnt="0"/>
      <dgm:spPr/>
    </dgm:pt>
    <dgm:pt modelId="{39A2F1B7-B5FE-47F8-8B58-167BE7E5FC8D}" type="pres">
      <dgm:prSet presAssocID="{14290FDF-A401-4E35-9447-3A21C5AB4940}" presName="sibSpaceOne" presStyleCnt="0"/>
      <dgm:spPr/>
    </dgm:pt>
    <dgm:pt modelId="{B0D41658-9512-43A9-A43C-6E1610179E3F}" type="pres">
      <dgm:prSet presAssocID="{377D3C3D-A761-4A45-8B96-9C6594D8497C}" presName="vertOne" presStyleCnt="0"/>
      <dgm:spPr/>
    </dgm:pt>
    <dgm:pt modelId="{38194059-2F11-40CB-B228-E63CD7C93FE2}" type="pres">
      <dgm:prSet presAssocID="{377D3C3D-A761-4A45-8B96-9C6594D8497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E1A8-9C6F-413D-A6D6-679339B252E6}" type="pres">
      <dgm:prSet presAssocID="{377D3C3D-A761-4A45-8B96-9C6594D8497C}" presName="horzOne" presStyleCnt="0"/>
      <dgm:spPr/>
    </dgm:pt>
  </dgm:ptLst>
  <dgm:cxnLst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4FE29C34-E133-4A88-9202-5D6E2337F224}" type="presOf" srcId="{377D3C3D-A761-4A45-8B96-9C6594D8497C}" destId="{38194059-2F11-40CB-B228-E63CD7C93FE2}" srcOrd="0" destOrd="0" presId="urn:microsoft.com/office/officeart/2005/8/layout/hierarchy4"/>
    <dgm:cxn modelId="{1DEFCD8D-0B64-4F40-B0DB-AAEDEFAF496A}" type="presOf" srcId="{AD113BBD-84F5-45E1-9128-2772D6930C23}" destId="{293A687A-B8BE-4D03-9FF1-A2F8E9FB5EF6}" srcOrd="0" destOrd="0" presId="urn:microsoft.com/office/officeart/2005/8/layout/hierarchy4"/>
    <dgm:cxn modelId="{DF9F6B13-222A-412E-9C3A-78F9F36DC0C4}" srcId="{62A67091-E261-4B32-86CD-A363B0AF4893}" destId="{84546CBD-6DD4-425E-B2D4-96A213DFB043}" srcOrd="1" destOrd="0" parTransId="{20AC9E88-A740-4768-9863-A7EC7C7407CE}" sibTransId="{14290FDF-A401-4E35-9447-3A21C5AB4940}"/>
    <dgm:cxn modelId="{E8A06C2F-5C68-46E0-96B6-0E9EA160658E}" type="presOf" srcId="{84546CBD-6DD4-425E-B2D4-96A213DFB043}" destId="{CE9ADE0E-3F85-444A-8920-BB032F62AFA7}" srcOrd="0" destOrd="0" presId="urn:microsoft.com/office/officeart/2005/8/layout/hierarchy4"/>
    <dgm:cxn modelId="{D55B29AB-1B14-4857-83ED-58A079C288B4}" srcId="{62A67091-E261-4B32-86CD-A363B0AF4893}" destId="{377D3C3D-A761-4A45-8B96-9C6594D8497C}" srcOrd="2" destOrd="0" parTransId="{72FF5C21-2DE8-445D-ABDE-90B84DB73DC4}" sibTransId="{04DAB533-D6A9-4E06-84DA-590BE7E2547F}"/>
    <dgm:cxn modelId="{D270F2FB-2280-4ADF-A91F-FB01F3240080}" type="presOf" srcId="{62A67091-E261-4B32-86CD-A363B0AF4893}" destId="{4D5DFAAD-F94E-4F3C-A43A-759F23AA6E89}" srcOrd="0" destOrd="0" presId="urn:microsoft.com/office/officeart/2005/8/layout/hierarchy4"/>
    <dgm:cxn modelId="{993060AF-CD87-4F36-8C0E-BDE3463E901E}" type="presParOf" srcId="{4D5DFAAD-F94E-4F3C-A43A-759F23AA6E89}" destId="{485AF25A-582E-470C-A23B-ED778CCC8657}" srcOrd="0" destOrd="0" presId="urn:microsoft.com/office/officeart/2005/8/layout/hierarchy4"/>
    <dgm:cxn modelId="{C38C9AD8-8870-4640-A0ED-BE234D36D5D5}" type="presParOf" srcId="{485AF25A-582E-470C-A23B-ED778CCC8657}" destId="{293A687A-B8BE-4D03-9FF1-A2F8E9FB5EF6}" srcOrd="0" destOrd="0" presId="urn:microsoft.com/office/officeart/2005/8/layout/hierarchy4"/>
    <dgm:cxn modelId="{72ADAF27-D978-4976-8AE3-275F4F788B52}" type="presParOf" srcId="{485AF25A-582E-470C-A23B-ED778CCC8657}" destId="{1C3FFC5F-AFE9-455B-8016-B84776DB405A}" srcOrd="1" destOrd="0" presId="urn:microsoft.com/office/officeart/2005/8/layout/hierarchy4"/>
    <dgm:cxn modelId="{DC327C43-CD22-41CF-92E8-E2D3CBC158E4}" type="presParOf" srcId="{4D5DFAAD-F94E-4F3C-A43A-759F23AA6E89}" destId="{BCF03967-5A3B-43C2-9A87-4BBE89AB43D0}" srcOrd="1" destOrd="0" presId="urn:microsoft.com/office/officeart/2005/8/layout/hierarchy4"/>
    <dgm:cxn modelId="{6A80C618-DC88-4AED-BDE0-6AA5FD16179F}" type="presParOf" srcId="{4D5DFAAD-F94E-4F3C-A43A-759F23AA6E89}" destId="{9ED61A0D-5A8B-449D-B909-1336C9AC4607}" srcOrd="2" destOrd="0" presId="urn:microsoft.com/office/officeart/2005/8/layout/hierarchy4"/>
    <dgm:cxn modelId="{BF3A0EC1-70F8-4AD2-8219-2CC0FAD73A1C}" type="presParOf" srcId="{9ED61A0D-5A8B-449D-B909-1336C9AC4607}" destId="{CE9ADE0E-3F85-444A-8920-BB032F62AFA7}" srcOrd="0" destOrd="0" presId="urn:microsoft.com/office/officeart/2005/8/layout/hierarchy4"/>
    <dgm:cxn modelId="{5504960A-C2CD-4AC7-B8BB-3F09F0A21C8D}" type="presParOf" srcId="{9ED61A0D-5A8B-449D-B909-1336C9AC4607}" destId="{239533D0-2464-4759-A4DE-CA5B2FD113D1}" srcOrd="1" destOrd="0" presId="urn:microsoft.com/office/officeart/2005/8/layout/hierarchy4"/>
    <dgm:cxn modelId="{7C3EEB7A-7EBD-4BEF-B6E1-2089A1B178C2}" type="presParOf" srcId="{4D5DFAAD-F94E-4F3C-A43A-759F23AA6E89}" destId="{39A2F1B7-B5FE-47F8-8B58-167BE7E5FC8D}" srcOrd="3" destOrd="0" presId="urn:microsoft.com/office/officeart/2005/8/layout/hierarchy4"/>
    <dgm:cxn modelId="{8A324E9F-DFD2-48DF-8636-3FB68E131C8C}" type="presParOf" srcId="{4D5DFAAD-F94E-4F3C-A43A-759F23AA6E89}" destId="{B0D41658-9512-43A9-A43C-6E1610179E3F}" srcOrd="4" destOrd="0" presId="urn:microsoft.com/office/officeart/2005/8/layout/hierarchy4"/>
    <dgm:cxn modelId="{2125517E-D765-4ED6-BA47-30972BAE53CA}" type="presParOf" srcId="{B0D41658-9512-43A9-A43C-6E1610179E3F}" destId="{38194059-2F11-40CB-B228-E63CD7C93FE2}" srcOrd="0" destOrd="0" presId="urn:microsoft.com/office/officeart/2005/8/layout/hierarchy4"/>
    <dgm:cxn modelId="{FF95A0CF-4D1E-4EA8-9217-085CE8BDABA0}" type="presParOf" srcId="{B0D41658-9512-43A9-A43C-6E1610179E3F}" destId="{E1E0E1A8-9C6F-413D-A6D6-679339B252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6F7AA-001F-418B-A99D-CAC796CA8A95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7FF157-D0EC-4699-86F9-55A588D4413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اعتقاد المصرى القديم فى البعث مرة أخرى بعد الموت  </a:t>
          </a:r>
          <a:endParaRPr lang="en-US" b="1" dirty="0">
            <a:solidFill>
              <a:schemeClr val="tx1"/>
            </a:solidFill>
          </a:endParaRPr>
        </a:p>
      </dgm:t>
    </dgm:pt>
    <dgm:pt modelId="{B3D67162-E07D-4C81-9BDF-75E812A3220D}" type="parTrans" cxnId="{66A39976-45B7-428E-8416-846C03FD580A}">
      <dgm:prSet/>
      <dgm:spPr/>
      <dgm:t>
        <a:bodyPr/>
        <a:lstStyle/>
        <a:p>
          <a:endParaRPr lang="en-US"/>
        </a:p>
      </dgm:t>
    </dgm:pt>
    <dgm:pt modelId="{0751F5DD-3859-495E-AC59-7DCC2269BC1D}" type="sibTrans" cxnId="{66A39976-45B7-428E-8416-846C03FD580A}">
      <dgm:prSet/>
      <dgm:spPr/>
      <dgm:t>
        <a:bodyPr/>
        <a:lstStyle/>
        <a:p>
          <a:endParaRPr lang="en-US"/>
        </a:p>
      </dgm:t>
    </dgm:pt>
    <dgm:pt modelId="{AB7595A8-7E5F-4DCB-8B7A-29D33051264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وخلود  الروح</a:t>
          </a:r>
          <a:endParaRPr lang="en-US" b="1" dirty="0">
            <a:solidFill>
              <a:schemeClr val="tx1"/>
            </a:solidFill>
          </a:endParaRPr>
        </a:p>
      </dgm:t>
    </dgm:pt>
    <dgm:pt modelId="{ADF1C910-AC1E-4330-B422-AD9E811A5103}" type="parTrans" cxnId="{410C2A60-B62D-43D2-8979-E5F8C1BB561E}">
      <dgm:prSet/>
      <dgm:spPr/>
      <dgm:t>
        <a:bodyPr/>
        <a:lstStyle/>
        <a:p>
          <a:endParaRPr lang="en-US"/>
        </a:p>
      </dgm:t>
    </dgm:pt>
    <dgm:pt modelId="{F4BC0CE3-F1AC-42F3-82E8-22CAA12E8C0F}" type="sibTrans" cxnId="{410C2A60-B62D-43D2-8979-E5F8C1BB561E}">
      <dgm:prSet/>
      <dgm:spPr/>
      <dgm:t>
        <a:bodyPr/>
        <a:lstStyle/>
        <a:p>
          <a:endParaRPr lang="en-US"/>
        </a:p>
      </dgm:t>
    </dgm:pt>
    <dgm:pt modelId="{6F0AB7AB-6D4D-4596-8B9C-3B194B8D4AF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ووجود حياة أبدية </a:t>
          </a:r>
          <a:endParaRPr lang="en-US" b="1" dirty="0">
            <a:solidFill>
              <a:schemeClr val="tx1"/>
            </a:solidFill>
          </a:endParaRPr>
        </a:p>
      </dgm:t>
    </dgm:pt>
    <dgm:pt modelId="{EAB1779B-4475-4456-A608-A453C1752CA0}" type="parTrans" cxnId="{F7D582E8-22E6-4BB8-971A-71B9D9367178}">
      <dgm:prSet/>
      <dgm:spPr/>
      <dgm:t>
        <a:bodyPr/>
        <a:lstStyle/>
        <a:p>
          <a:endParaRPr lang="en-US"/>
        </a:p>
      </dgm:t>
    </dgm:pt>
    <dgm:pt modelId="{197376C4-03B0-45FE-9A40-C999CCDA486A}" type="sibTrans" cxnId="{F7D582E8-22E6-4BB8-971A-71B9D9367178}">
      <dgm:prSet/>
      <dgm:spPr/>
      <dgm:t>
        <a:bodyPr/>
        <a:lstStyle/>
        <a:p>
          <a:endParaRPr lang="en-US"/>
        </a:p>
      </dgm:t>
    </dgm:pt>
    <dgm:pt modelId="{1F3E323E-94E9-4E83-9E18-2FE66CD23C7F}" type="pres">
      <dgm:prSet presAssocID="{64A6F7AA-001F-418B-A99D-CAC796CA8A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101C3-3854-46D1-A1DB-D72F50931821}" type="pres">
      <dgm:prSet presAssocID="{D77FF157-D0EC-4699-86F9-55A588D44136}" presName="node" presStyleLbl="node1" presStyleIdx="0" presStyleCnt="3" custLinFactNeighborX="-513" custLinFactNeighborY="-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326B0-85B4-4D5A-B904-23CBFE00F0CF}" type="pres">
      <dgm:prSet presAssocID="{0751F5DD-3859-495E-AC59-7DCC2269BC1D}" presName="sibTrans" presStyleCnt="0"/>
      <dgm:spPr/>
    </dgm:pt>
    <dgm:pt modelId="{CF29855D-C045-4F28-8FE5-A0EC71440E1A}" type="pres">
      <dgm:prSet presAssocID="{AB7595A8-7E5F-4DCB-8B7A-29D3305126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95BB1-23FC-4123-8112-BEDB0BBE405F}" type="pres">
      <dgm:prSet presAssocID="{F4BC0CE3-F1AC-42F3-82E8-22CAA12E8C0F}" presName="sibTrans" presStyleCnt="0"/>
      <dgm:spPr/>
    </dgm:pt>
    <dgm:pt modelId="{FADF0A8A-385E-43F9-BCEC-696BF980E701}" type="pres">
      <dgm:prSet presAssocID="{6F0AB7AB-6D4D-4596-8B9C-3B194B8D4A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C2A60-B62D-43D2-8979-E5F8C1BB561E}" srcId="{64A6F7AA-001F-418B-A99D-CAC796CA8A95}" destId="{AB7595A8-7E5F-4DCB-8B7A-29D330512648}" srcOrd="1" destOrd="0" parTransId="{ADF1C910-AC1E-4330-B422-AD9E811A5103}" sibTransId="{F4BC0CE3-F1AC-42F3-82E8-22CAA12E8C0F}"/>
    <dgm:cxn modelId="{3C145B7F-7007-477E-A650-1C942228F309}" type="presOf" srcId="{AB7595A8-7E5F-4DCB-8B7A-29D330512648}" destId="{CF29855D-C045-4F28-8FE5-A0EC71440E1A}" srcOrd="0" destOrd="0" presId="urn:microsoft.com/office/officeart/2005/8/layout/hList6"/>
    <dgm:cxn modelId="{FFDE9551-0D8F-48DF-9330-8B3572EB5EA0}" type="presOf" srcId="{64A6F7AA-001F-418B-A99D-CAC796CA8A95}" destId="{1F3E323E-94E9-4E83-9E18-2FE66CD23C7F}" srcOrd="0" destOrd="0" presId="urn:microsoft.com/office/officeart/2005/8/layout/hList6"/>
    <dgm:cxn modelId="{66A39976-45B7-428E-8416-846C03FD580A}" srcId="{64A6F7AA-001F-418B-A99D-CAC796CA8A95}" destId="{D77FF157-D0EC-4699-86F9-55A588D44136}" srcOrd="0" destOrd="0" parTransId="{B3D67162-E07D-4C81-9BDF-75E812A3220D}" sibTransId="{0751F5DD-3859-495E-AC59-7DCC2269BC1D}"/>
    <dgm:cxn modelId="{F7D582E8-22E6-4BB8-971A-71B9D9367178}" srcId="{64A6F7AA-001F-418B-A99D-CAC796CA8A95}" destId="{6F0AB7AB-6D4D-4596-8B9C-3B194B8D4AF7}" srcOrd="2" destOrd="0" parTransId="{EAB1779B-4475-4456-A608-A453C1752CA0}" sibTransId="{197376C4-03B0-45FE-9A40-C999CCDA486A}"/>
    <dgm:cxn modelId="{1154BBE0-7A0A-4F59-BDC0-A7B8F639BBBF}" type="presOf" srcId="{6F0AB7AB-6D4D-4596-8B9C-3B194B8D4AF7}" destId="{FADF0A8A-385E-43F9-BCEC-696BF980E701}" srcOrd="0" destOrd="0" presId="urn:microsoft.com/office/officeart/2005/8/layout/hList6"/>
    <dgm:cxn modelId="{60E7857F-3C36-44B7-9508-CDD62FEF788D}" type="presOf" srcId="{D77FF157-D0EC-4699-86F9-55A588D44136}" destId="{2F4101C3-3854-46D1-A1DB-D72F50931821}" srcOrd="0" destOrd="0" presId="urn:microsoft.com/office/officeart/2005/8/layout/hList6"/>
    <dgm:cxn modelId="{80C2B389-DCA4-4845-B6FE-343702717311}" type="presParOf" srcId="{1F3E323E-94E9-4E83-9E18-2FE66CD23C7F}" destId="{2F4101C3-3854-46D1-A1DB-D72F50931821}" srcOrd="0" destOrd="0" presId="urn:microsoft.com/office/officeart/2005/8/layout/hList6"/>
    <dgm:cxn modelId="{A2BA35CA-3E16-4D4D-9AD3-1670F9498688}" type="presParOf" srcId="{1F3E323E-94E9-4E83-9E18-2FE66CD23C7F}" destId="{6E4326B0-85B4-4D5A-B904-23CBFE00F0CF}" srcOrd="1" destOrd="0" presId="urn:microsoft.com/office/officeart/2005/8/layout/hList6"/>
    <dgm:cxn modelId="{47E68DC8-E598-454D-9FFC-32E640DB0AD9}" type="presParOf" srcId="{1F3E323E-94E9-4E83-9E18-2FE66CD23C7F}" destId="{CF29855D-C045-4F28-8FE5-A0EC71440E1A}" srcOrd="2" destOrd="0" presId="urn:microsoft.com/office/officeart/2005/8/layout/hList6"/>
    <dgm:cxn modelId="{520EF73E-4049-4EFE-8566-8F69B9BC14A6}" type="presParOf" srcId="{1F3E323E-94E9-4E83-9E18-2FE66CD23C7F}" destId="{2A095BB1-23FC-4123-8112-BEDB0BBE405F}" srcOrd="3" destOrd="0" presId="urn:microsoft.com/office/officeart/2005/8/layout/hList6"/>
    <dgm:cxn modelId="{671063A9-B776-4EB1-8F1F-3E055E0B3496}" type="presParOf" srcId="{1F3E323E-94E9-4E83-9E18-2FE66CD23C7F}" destId="{FADF0A8A-385E-43F9-BCEC-696BF980E70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بناء الأهرامات لتكون مقابر حصينة توضع فيها جثث موتاهم بعد تحنيطها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وزودوها بالطعام والشراب والأثاث وكل حاجات المتوفى التى كان يستعملها فى حياته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921CF251-5DA3-4A58-909A-6FB21F17BFC1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67A3F2-746C-4952-9305-C990FE17FA8F}" type="pres">
      <dgm:prSet presAssocID="{AD113BBD-84F5-45E1-9128-2772D6930C23}" presName="vertOne" presStyleCnt="0"/>
      <dgm:spPr/>
    </dgm:pt>
    <dgm:pt modelId="{169690B3-4F59-4783-AD87-B908FEEDADC8}" type="pres">
      <dgm:prSet presAssocID="{AD113BBD-84F5-45E1-9128-2772D6930C2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845F6-E234-4EE0-B512-A96E2F5D3822}" type="pres">
      <dgm:prSet presAssocID="{AD113BBD-84F5-45E1-9128-2772D6930C23}" presName="horzOne" presStyleCnt="0"/>
      <dgm:spPr/>
    </dgm:pt>
    <dgm:pt modelId="{B1A756EA-2476-4341-9F64-08D255C015FE}" type="pres">
      <dgm:prSet presAssocID="{489D85DA-6E77-43A1-8840-6DE36864AA11}" presName="sibSpaceOne" presStyleCnt="0"/>
      <dgm:spPr/>
    </dgm:pt>
    <dgm:pt modelId="{4BE6CD88-22CC-464F-83E5-D6FE3E4D200C}" type="pres">
      <dgm:prSet presAssocID="{CE7C54A9-6087-48A2-A9F7-FFA703746D94}" presName="vertOne" presStyleCnt="0"/>
      <dgm:spPr/>
    </dgm:pt>
    <dgm:pt modelId="{EBD03BBD-2002-4AF0-A96A-F48A39EC13F7}" type="pres">
      <dgm:prSet presAssocID="{CE7C54A9-6087-48A2-A9F7-FFA703746D94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B53F8-F541-4DCF-914D-0E4989E9C45E}" type="pres">
      <dgm:prSet presAssocID="{CE7C54A9-6087-48A2-A9F7-FFA703746D94}" presName="horzOne" presStyleCnt="0"/>
      <dgm:spPr/>
    </dgm:pt>
  </dgm:ptLst>
  <dgm:cxnLst>
    <dgm:cxn modelId="{1F581320-9C80-464A-9D07-0083B6A69C15}" type="presOf" srcId="{CE7C54A9-6087-48A2-A9F7-FFA703746D94}" destId="{EBD03BBD-2002-4AF0-A96A-F48A39EC13F7}" srcOrd="0" destOrd="0" presId="urn:microsoft.com/office/officeart/2005/8/layout/hierarchy4"/>
    <dgm:cxn modelId="{1D29FBF2-95ED-49C2-841C-150894540F56}" type="presOf" srcId="{62A67091-E261-4B32-86CD-A363B0AF4893}" destId="{921CF251-5DA3-4A58-909A-6FB21F17BFC1}" srcOrd="0" destOrd="0" presId="urn:microsoft.com/office/officeart/2005/8/layout/hierarchy4"/>
    <dgm:cxn modelId="{776C8833-EB56-454D-B7D0-EAC878AAC4B3}" srcId="{62A67091-E261-4B32-86CD-A363B0AF4893}" destId="{CE7C54A9-6087-48A2-A9F7-FFA703746D94}" srcOrd="1" destOrd="0" parTransId="{36ACBCFE-36C7-4B1D-8427-D7E7D608D18C}" sibTransId="{A92EA8DC-FA4C-4B51-A36F-6B2E75594D15}"/>
    <dgm:cxn modelId="{DB31A99F-9B55-4BC6-A290-AA4087AD9ED6}" type="presOf" srcId="{AD113BBD-84F5-45E1-9128-2772D6930C23}" destId="{169690B3-4F59-4783-AD87-B908FEEDADC8}" srcOrd="0" destOrd="0" presId="urn:microsoft.com/office/officeart/2005/8/layout/hierarchy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BC937A03-2699-469C-A0B7-7D50A62F4D43}" type="presParOf" srcId="{921CF251-5DA3-4A58-909A-6FB21F17BFC1}" destId="{5967A3F2-746C-4952-9305-C990FE17FA8F}" srcOrd="0" destOrd="0" presId="urn:microsoft.com/office/officeart/2005/8/layout/hierarchy4"/>
    <dgm:cxn modelId="{BA4D7DD1-8F83-4B18-919B-2AD07BEB11AD}" type="presParOf" srcId="{5967A3F2-746C-4952-9305-C990FE17FA8F}" destId="{169690B3-4F59-4783-AD87-B908FEEDADC8}" srcOrd="0" destOrd="0" presId="urn:microsoft.com/office/officeart/2005/8/layout/hierarchy4"/>
    <dgm:cxn modelId="{93F891D0-0602-451E-99E4-26F809A2E71B}" type="presParOf" srcId="{5967A3F2-746C-4952-9305-C990FE17FA8F}" destId="{637845F6-E234-4EE0-B512-A96E2F5D3822}" srcOrd="1" destOrd="0" presId="urn:microsoft.com/office/officeart/2005/8/layout/hierarchy4"/>
    <dgm:cxn modelId="{6928669E-4D2A-435B-92AF-9213A4BA4D46}" type="presParOf" srcId="{921CF251-5DA3-4A58-909A-6FB21F17BFC1}" destId="{B1A756EA-2476-4341-9F64-08D255C015FE}" srcOrd="1" destOrd="0" presId="urn:microsoft.com/office/officeart/2005/8/layout/hierarchy4"/>
    <dgm:cxn modelId="{AE6CCCBA-B185-4443-AA72-0785C583E837}" type="presParOf" srcId="{921CF251-5DA3-4A58-909A-6FB21F17BFC1}" destId="{4BE6CD88-22CC-464F-83E5-D6FE3E4D200C}" srcOrd="2" destOrd="0" presId="urn:microsoft.com/office/officeart/2005/8/layout/hierarchy4"/>
    <dgm:cxn modelId="{3710CD32-464E-45BB-B25C-5B026EED0469}" type="presParOf" srcId="{4BE6CD88-22CC-464F-83E5-D6FE3E4D200C}" destId="{EBD03BBD-2002-4AF0-A96A-F48A39EC13F7}" srcOrd="0" destOrd="0" presId="urn:microsoft.com/office/officeart/2005/8/layout/hierarchy4"/>
    <dgm:cxn modelId="{52A8BE67-7A81-4D02-8BDA-9A339FA8C6AE}" type="presParOf" srcId="{4BE6CD88-22CC-464F-83E5-D6FE3E4D200C}" destId="{13CB53F8-F541-4DCF-914D-0E4989E9C4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نقشن على جدران المقابر رسوم ومناظر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لكى تدخل على المتوفى السرور وتذهب عنه وحشة القبر</a:t>
          </a:r>
          <a:endParaRPr lang="en-US" sz="32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921CF251-5DA3-4A58-909A-6FB21F17BFC1}" type="pres">
      <dgm:prSet presAssocID="{62A67091-E261-4B32-86CD-A363B0AF48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67A3F2-746C-4952-9305-C990FE17FA8F}" type="pres">
      <dgm:prSet presAssocID="{AD113BBD-84F5-45E1-9128-2772D6930C23}" presName="vertOne" presStyleCnt="0"/>
      <dgm:spPr/>
    </dgm:pt>
    <dgm:pt modelId="{169690B3-4F59-4783-AD87-B908FEEDADC8}" type="pres">
      <dgm:prSet presAssocID="{AD113BBD-84F5-45E1-9128-2772D6930C2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845F6-E234-4EE0-B512-A96E2F5D3822}" type="pres">
      <dgm:prSet presAssocID="{AD113BBD-84F5-45E1-9128-2772D6930C23}" presName="horzOne" presStyleCnt="0"/>
      <dgm:spPr/>
    </dgm:pt>
    <dgm:pt modelId="{B1A756EA-2476-4341-9F64-08D255C015FE}" type="pres">
      <dgm:prSet presAssocID="{489D85DA-6E77-43A1-8840-6DE36864AA11}" presName="sibSpaceOne" presStyleCnt="0"/>
      <dgm:spPr/>
    </dgm:pt>
    <dgm:pt modelId="{4BE6CD88-22CC-464F-83E5-D6FE3E4D200C}" type="pres">
      <dgm:prSet presAssocID="{CE7C54A9-6087-48A2-A9F7-FFA703746D94}" presName="vertOne" presStyleCnt="0"/>
      <dgm:spPr/>
    </dgm:pt>
    <dgm:pt modelId="{EBD03BBD-2002-4AF0-A96A-F48A39EC13F7}" type="pres">
      <dgm:prSet presAssocID="{CE7C54A9-6087-48A2-A9F7-FFA703746D94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B53F8-F541-4DCF-914D-0E4989E9C45E}" type="pres">
      <dgm:prSet presAssocID="{CE7C54A9-6087-48A2-A9F7-FFA703746D94}" presName="horzOne" presStyleCnt="0"/>
      <dgm:spPr/>
    </dgm:pt>
  </dgm:ptLst>
  <dgm:cxnLst>
    <dgm:cxn modelId="{1F581320-9C80-464A-9D07-0083B6A69C15}" type="presOf" srcId="{CE7C54A9-6087-48A2-A9F7-FFA703746D94}" destId="{EBD03BBD-2002-4AF0-A96A-F48A39EC13F7}" srcOrd="0" destOrd="0" presId="urn:microsoft.com/office/officeart/2005/8/layout/hierarchy4"/>
    <dgm:cxn modelId="{1D29FBF2-95ED-49C2-841C-150894540F56}" type="presOf" srcId="{62A67091-E261-4B32-86CD-A363B0AF4893}" destId="{921CF251-5DA3-4A58-909A-6FB21F17BFC1}" srcOrd="0" destOrd="0" presId="urn:microsoft.com/office/officeart/2005/8/layout/hierarchy4"/>
    <dgm:cxn modelId="{776C8833-EB56-454D-B7D0-EAC878AAC4B3}" srcId="{62A67091-E261-4B32-86CD-A363B0AF4893}" destId="{CE7C54A9-6087-48A2-A9F7-FFA703746D94}" srcOrd="1" destOrd="0" parTransId="{36ACBCFE-36C7-4B1D-8427-D7E7D608D18C}" sibTransId="{A92EA8DC-FA4C-4B51-A36F-6B2E75594D15}"/>
    <dgm:cxn modelId="{DB31A99F-9B55-4BC6-A290-AA4087AD9ED6}" type="presOf" srcId="{AD113BBD-84F5-45E1-9128-2772D6930C23}" destId="{169690B3-4F59-4783-AD87-B908FEEDADC8}" srcOrd="0" destOrd="0" presId="urn:microsoft.com/office/officeart/2005/8/layout/hierarchy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BC937A03-2699-469C-A0B7-7D50A62F4D43}" type="presParOf" srcId="{921CF251-5DA3-4A58-909A-6FB21F17BFC1}" destId="{5967A3F2-746C-4952-9305-C990FE17FA8F}" srcOrd="0" destOrd="0" presId="urn:microsoft.com/office/officeart/2005/8/layout/hierarchy4"/>
    <dgm:cxn modelId="{BA4D7DD1-8F83-4B18-919B-2AD07BEB11AD}" type="presParOf" srcId="{5967A3F2-746C-4952-9305-C990FE17FA8F}" destId="{169690B3-4F59-4783-AD87-B908FEEDADC8}" srcOrd="0" destOrd="0" presId="urn:microsoft.com/office/officeart/2005/8/layout/hierarchy4"/>
    <dgm:cxn modelId="{93F891D0-0602-451E-99E4-26F809A2E71B}" type="presParOf" srcId="{5967A3F2-746C-4952-9305-C990FE17FA8F}" destId="{637845F6-E234-4EE0-B512-A96E2F5D3822}" srcOrd="1" destOrd="0" presId="urn:microsoft.com/office/officeart/2005/8/layout/hierarchy4"/>
    <dgm:cxn modelId="{6928669E-4D2A-435B-92AF-9213A4BA4D46}" type="presParOf" srcId="{921CF251-5DA3-4A58-909A-6FB21F17BFC1}" destId="{B1A756EA-2476-4341-9F64-08D255C015FE}" srcOrd="1" destOrd="0" presId="urn:microsoft.com/office/officeart/2005/8/layout/hierarchy4"/>
    <dgm:cxn modelId="{AE6CCCBA-B185-4443-AA72-0785C583E837}" type="presParOf" srcId="{921CF251-5DA3-4A58-909A-6FB21F17BFC1}" destId="{4BE6CD88-22CC-464F-83E5-D6FE3E4D200C}" srcOrd="2" destOrd="0" presId="urn:microsoft.com/office/officeart/2005/8/layout/hierarchy4"/>
    <dgm:cxn modelId="{3710CD32-464E-45BB-B25C-5B026EED0469}" type="presParOf" srcId="{4BE6CD88-22CC-464F-83E5-D6FE3E4D200C}" destId="{EBD03BBD-2002-4AF0-A96A-F48A39EC13F7}" srcOrd="0" destOrd="0" presId="urn:microsoft.com/office/officeart/2005/8/layout/hierarchy4"/>
    <dgm:cxn modelId="{52A8BE67-7A81-4D02-8BDA-9A339FA8C6AE}" type="presParOf" srcId="{4BE6CD88-22CC-464F-83E5-D6FE3E4D200C}" destId="{13CB53F8-F541-4DCF-914D-0E4989E9C4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A6F7AA-001F-418B-A99D-CAC796CA8A95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7FF157-D0EC-4699-86F9-55A588D44136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1- الرخاء والتشييد والبناء والفن الرفيع </a:t>
          </a:r>
          <a:endParaRPr lang="en-US" sz="4400" b="1" dirty="0">
            <a:solidFill>
              <a:schemeClr val="tx1"/>
            </a:solidFill>
          </a:endParaRPr>
        </a:p>
      </dgm:t>
    </dgm:pt>
    <dgm:pt modelId="{B3D67162-E07D-4C81-9BDF-75E812A3220D}" type="parTrans" cxnId="{66A39976-45B7-428E-8416-846C03FD580A}">
      <dgm:prSet/>
      <dgm:spPr/>
      <dgm:t>
        <a:bodyPr/>
        <a:lstStyle/>
        <a:p>
          <a:endParaRPr lang="en-US"/>
        </a:p>
      </dgm:t>
    </dgm:pt>
    <dgm:pt modelId="{0751F5DD-3859-495E-AC59-7DCC2269BC1D}" type="sibTrans" cxnId="{66A39976-45B7-428E-8416-846C03FD580A}">
      <dgm:prSet/>
      <dgm:spPr/>
      <dgm:t>
        <a:bodyPr/>
        <a:lstStyle/>
        <a:p>
          <a:endParaRPr lang="en-US"/>
        </a:p>
      </dgm:t>
    </dgm:pt>
    <dgm:pt modelId="{AB7595A8-7E5F-4DCB-8B7A-29D330512648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2- السلام والنشاط الفكرى والمادى للمصريين القدماء</a:t>
          </a:r>
          <a:endParaRPr lang="en-US" sz="4000" b="1" dirty="0">
            <a:solidFill>
              <a:schemeClr val="tx1"/>
            </a:solidFill>
          </a:endParaRPr>
        </a:p>
      </dgm:t>
    </dgm:pt>
    <dgm:pt modelId="{ADF1C910-AC1E-4330-B422-AD9E811A5103}" type="parTrans" cxnId="{410C2A60-B62D-43D2-8979-E5F8C1BB561E}">
      <dgm:prSet/>
      <dgm:spPr/>
      <dgm:t>
        <a:bodyPr/>
        <a:lstStyle/>
        <a:p>
          <a:endParaRPr lang="en-US"/>
        </a:p>
      </dgm:t>
    </dgm:pt>
    <dgm:pt modelId="{F4BC0CE3-F1AC-42F3-82E8-22CAA12E8C0F}" type="sibTrans" cxnId="{410C2A60-B62D-43D2-8979-E5F8C1BB561E}">
      <dgm:prSet/>
      <dgm:spPr/>
      <dgm:t>
        <a:bodyPr/>
        <a:lstStyle/>
        <a:p>
          <a:endParaRPr lang="en-US"/>
        </a:p>
      </dgm:t>
    </dgm:pt>
    <dgm:pt modelId="{1F3E323E-94E9-4E83-9E18-2FE66CD23C7F}" type="pres">
      <dgm:prSet presAssocID="{64A6F7AA-001F-418B-A99D-CAC796CA8A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101C3-3854-46D1-A1DB-D72F50931821}" type="pres">
      <dgm:prSet presAssocID="{D77FF157-D0EC-4699-86F9-55A588D44136}" presName="node" presStyleLbl="node1" presStyleIdx="0" presStyleCnt="2" custLinFactNeighborX="-513" custLinFactNeighborY="-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326B0-85B4-4D5A-B904-23CBFE00F0CF}" type="pres">
      <dgm:prSet presAssocID="{0751F5DD-3859-495E-AC59-7DCC2269BC1D}" presName="sibTrans" presStyleCnt="0"/>
      <dgm:spPr/>
    </dgm:pt>
    <dgm:pt modelId="{CF29855D-C045-4F28-8FE5-A0EC71440E1A}" type="pres">
      <dgm:prSet presAssocID="{AB7595A8-7E5F-4DCB-8B7A-29D33051264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145B7F-7007-477E-A650-1C942228F309}" type="presOf" srcId="{AB7595A8-7E5F-4DCB-8B7A-29D330512648}" destId="{CF29855D-C045-4F28-8FE5-A0EC71440E1A}" srcOrd="0" destOrd="0" presId="urn:microsoft.com/office/officeart/2005/8/layout/hList6"/>
    <dgm:cxn modelId="{410C2A60-B62D-43D2-8979-E5F8C1BB561E}" srcId="{64A6F7AA-001F-418B-A99D-CAC796CA8A95}" destId="{AB7595A8-7E5F-4DCB-8B7A-29D330512648}" srcOrd="1" destOrd="0" parTransId="{ADF1C910-AC1E-4330-B422-AD9E811A5103}" sibTransId="{F4BC0CE3-F1AC-42F3-82E8-22CAA12E8C0F}"/>
    <dgm:cxn modelId="{66A39976-45B7-428E-8416-846C03FD580A}" srcId="{64A6F7AA-001F-418B-A99D-CAC796CA8A95}" destId="{D77FF157-D0EC-4699-86F9-55A588D44136}" srcOrd="0" destOrd="0" parTransId="{B3D67162-E07D-4C81-9BDF-75E812A3220D}" sibTransId="{0751F5DD-3859-495E-AC59-7DCC2269BC1D}"/>
    <dgm:cxn modelId="{FFDE9551-0D8F-48DF-9330-8B3572EB5EA0}" type="presOf" srcId="{64A6F7AA-001F-418B-A99D-CAC796CA8A95}" destId="{1F3E323E-94E9-4E83-9E18-2FE66CD23C7F}" srcOrd="0" destOrd="0" presId="urn:microsoft.com/office/officeart/2005/8/layout/hList6"/>
    <dgm:cxn modelId="{60E7857F-3C36-44B7-9508-CDD62FEF788D}" type="presOf" srcId="{D77FF157-D0EC-4699-86F9-55A588D44136}" destId="{2F4101C3-3854-46D1-A1DB-D72F50931821}" srcOrd="0" destOrd="0" presId="urn:microsoft.com/office/officeart/2005/8/layout/hList6"/>
    <dgm:cxn modelId="{80C2B389-DCA4-4845-B6FE-343702717311}" type="presParOf" srcId="{1F3E323E-94E9-4E83-9E18-2FE66CD23C7F}" destId="{2F4101C3-3854-46D1-A1DB-D72F50931821}" srcOrd="0" destOrd="0" presId="urn:microsoft.com/office/officeart/2005/8/layout/hList6"/>
    <dgm:cxn modelId="{A2BA35CA-3E16-4D4D-9AD3-1670F9498688}" type="presParOf" srcId="{1F3E323E-94E9-4E83-9E18-2FE66CD23C7F}" destId="{6E4326B0-85B4-4D5A-B904-23CBFE00F0CF}" srcOrd="1" destOrd="0" presId="urn:microsoft.com/office/officeart/2005/8/layout/hList6"/>
    <dgm:cxn modelId="{47E68DC8-E598-454D-9FFC-32E640DB0AD9}" type="presParOf" srcId="{1F3E323E-94E9-4E83-9E18-2FE66CD23C7F}" destId="{CF29855D-C045-4F28-8FE5-A0EC71440E1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CB0DBE-3A87-483D-B98D-1EC091F2DDB3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F4ED60-1402-4769-9DD9-59FC18EA6133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أهم ملوك الدولة القديمة </a:t>
          </a:r>
          <a:endParaRPr lang="en-US" sz="5400" b="1" dirty="0">
            <a:solidFill>
              <a:schemeClr val="tx1"/>
            </a:solidFill>
          </a:endParaRPr>
        </a:p>
      </dgm:t>
    </dgm:pt>
    <dgm:pt modelId="{B9DCD823-BD8D-44A2-A5AB-6610B3C7ADFA}" type="parTrans" cxnId="{06E860DD-3BBB-45F6-B233-A028F1183912}">
      <dgm:prSet/>
      <dgm:spPr/>
      <dgm:t>
        <a:bodyPr/>
        <a:lstStyle/>
        <a:p>
          <a:endParaRPr lang="en-US"/>
        </a:p>
      </dgm:t>
    </dgm:pt>
    <dgm:pt modelId="{3F76D174-8F61-45F2-8A82-12619F6F11F8}" type="sibTrans" cxnId="{06E860DD-3BBB-45F6-B233-A028F1183912}">
      <dgm:prSet/>
      <dgm:spPr/>
      <dgm:t>
        <a:bodyPr/>
        <a:lstStyle/>
        <a:p>
          <a:endParaRPr lang="en-US"/>
        </a:p>
      </dgm:t>
    </dgm:pt>
    <dgm:pt modelId="{30049D29-7246-4DE3-9929-0EF91A7B09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أوسر كاف</a:t>
          </a:r>
          <a:endParaRPr lang="en-US" b="1" dirty="0">
            <a:solidFill>
              <a:schemeClr val="tx1"/>
            </a:solidFill>
          </a:endParaRPr>
        </a:p>
      </dgm:t>
    </dgm:pt>
    <dgm:pt modelId="{F83A8EE4-746E-4B06-AD47-F7580216798D}" type="parTrans" cxnId="{62BB2E2B-6D46-4A9C-9782-B36BACC79E36}">
      <dgm:prSet/>
      <dgm:spPr/>
      <dgm:t>
        <a:bodyPr/>
        <a:lstStyle/>
        <a:p>
          <a:endParaRPr lang="en-US"/>
        </a:p>
      </dgm:t>
    </dgm:pt>
    <dgm:pt modelId="{5D6F9ADA-33E6-416B-9B27-5CC339B35EE6}" type="sibTrans" cxnId="{62BB2E2B-6D46-4A9C-9782-B36BACC79E36}">
      <dgm:prSet/>
      <dgm:spPr/>
      <dgm:t>
        <a:bodyPr/>
        <a:lstStyle/>
        <a:p>
          <a:endParaRPr lang="en-US"/>
        </a:p>
      </dgm:t>
    </dgm:pt>
    <dgm:pt modelId="{8814D1A2-5365-42A4-923D-50CBFD5AC4C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الأسرة الخامسة </a:t>
          </a:r>
          <a:endParaRPr lang="en-US" b="1" dirty="0">
            <a:solidFill>
              <a:schemeClr val="tx1"/>
            </a:solidFill>
          </a:endParaRPr>
        </a:p>
      </dgm:t>
    </dgm:pt>
    <dgm:pt modelId="{450B4095-CA13-47CE-B31A-42EB3C5F0A8C}" type="parTrans" cxnId="{3E59C88E-5A24-4138-A110-186F7F31EA17}">
      <dgm:prSet/>
      <dgm:spPr/>
      <dgm:t>
        <a:bodyPr/>
        <a:lstStyle/>
        <a:p>
          <a:endParaRPr lang="en-US"/>
        </a:p>
      </dgm:t>
    </dgm:pt>
    <dgm:pt modelId="{8DBE387B-7E21-4505-97DD-45CDD53531FA}" type="sibTrans" cxnId="{3E59C88E-5A24-4138-A110-186F7F31EA17}">
      <dgm:prSet/>
      <dgm:spPr/>
      <dgm:t>
        <a:bodyPr/>
        <a:lstStyle/>
        <a:p>
          <a:endParaRPr lang="en-US"/>
        </a:p>
      </dgm:t>
    </dgm:pt>
    <dgm:pt modelId="{4B65B872-F446-4B1D-AE80-8114671126A7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سنفرو</a:t>
          </a:r>
          <a:endParaRPr lang="en-US" sz="2800" b="1" dirty="0">
            <a:solidFill>
              <a:schemeClr val="tx1"/>
            </a:solidFill>
          </a:endParaRPr>
        </a:p>
      </dgm:t>
    </dgm:pt>
    <dgm:pt modelId="{8E817EC3-81AA-47D5-8A2E-760276D4B1F7}" type="parTrans" cxnId="{4F0B40AA-942D-4DCC-97C5-3521106BBCF8}">
      <dgm:prSet/>
      <dgm:spPr/>
      <dgm:t>
        <a:bodyPr/>
        <a:lstStyle/>
        <a:p>
          <a:endParaRPr lang="en-US"/>
        </a:p>
      </dgm:t>
    </dgm:pt>
    <dgm:pt modelId="{A5222F88-7803-4432-83D4-065CA1DECD98}" type="sibTrans" cxnId="{4F0B40AA-942D-4DCC-97C5-3521106BBCF8}">
      <dgm:prSet/>
      <dgm:spPr/>
      <dgm:t>
        <a:bodyPr/>
        <a:lstStyle/>
        <a:p>
          <a:endParaRPr lang="en-US"/>
        </a:p>
      </dgm:t>
    </dgm:pt>
    <dgm:pt modelId="{6E6AC7E2-81D8-4ADA-8AD4-45E65BEFB1A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الأسرة الثالثة</a:t>
          </a:r>
          <a:endParaRPr lang="en-US" b="1" dirty="0">
            <a:solidFill>
              <a:schemeClr val="tx1"/>
            </a:solidFill>
          </a:endParaRPr>
        </a:p>
      </dgm:t>
    </dgm:pt>
    <dgm:pt modelId="{51212550-BB73-4173-98CE-B7EE84017F40}" type="parTrans" cxnId="{602F457A-9412-4056-B856-6167A164FF1E}">
      <dgm:prSet/>
      <dgm:spPr/>
      <dgm:t>
        <a:bodyPr/>
        <a:lstStyle/>
        <a:p>
          <a:endParaRPr lang="en-US"/>
        </a:p>
      </dgm:t>
    </dgm:pt>
    <dgm:pt modelId="{A496CD66-B9D9-456E-B3B1-D3BFAA8C583E}" type="sibTrans" cxnId="{602F457A-9412-4056-B856-6167A164FF1E}">
      <dgm:prSet/>
      <dgm:spPr/>
      <dgm:t>
        <a:bodyPr/>
        <a:lstStyle/>
        <a:p>
          <a:endParaRPr lang="en-US"/>
        </a:p>
      </dgm:t>
    </dgm:pt>
    <dgm:pt modelId="{F919EBF3-B9CF-439D-B49D-D5BF53C4C960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خوفو</a:t>
          </a:r>
          <a:endParaRPr lang="en-US" b="1" dirty="0">
            <a:solidFill>
              <a:schemeClr val="tx1"/>
            </a:solidFill>
          </a:endParaRPr>
        </a:p>
      </dgm:t>
    </dgm:pt>
    <dgm:pt modelId="{B6B2048C-58C7-48E1-BDCF-1DBC1B67FE68}" type="parTrans" cxnId="{EC343334-AE5C-4BBD-A08F-0779EE68CA46}">
      <dgm:prSet/>
      <dgm:spPr/>
      <dgm:t>
        <a:bodyPr/>
        <a:lstStyle/>
        <a:p>
          <a:endParaRPr lang="en-US"/>
        </a:p>
      </dgm:t>
    </dgm:pt>
    <dgm:pt modelId="{7214E27A-3258-496E-A207-654EBFA5E339}" type="sibTrans" cxnId="{EC343334-AE5C-4BBD-A08F-0779EE68CA46}">
      <dgm:prSet/>
      <dgm:spPr/>
      <dgm:t>
        <a:bodyPr/>
        <a:lstStyle/>
        <a:p>
          <a:endParaRPr lang="en-US"/>
        </a:p>
      </dgm:t>
    </dgm:pt>
    <dgm:pt modelId="{61867760-AF4F-41F7-8698-B6BF5C6427D0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منكاورع</a:t>
          </a:r>
          <a:endParaRPr lang="en-US" b="1" dirty="0">
            <a:solidFill>
              <a:schemeClr val="tx1"/>
            </a:solidFill>
          </a:endParaRPr>
        </a:p>
      </dgm:t>
    </dgm:pt>
    <dgm:pt modelId="{CBF65A24-247B-41A7-A33A-D31255848E8A}" type="parTrans" cxnId="{E3B4D572-FA38-4A73-997F-EA9330C0E1E9}">
      <dgm:prSet/>
      <dgm:spPr/>
      <dgm:t>
        <a:bodyPr/>
        <a:lstStyle/>
        <a:p>
          <a:endParaRPr lang="en-US"/>
        </a:p>
      </dgm:t>
    </dgm:pt>
    <dgm:pt modelId="{638D7CF8-BA27-44C8-A05D-887CEE20658E}" type="sibTrans" cxnId="{E3B4D572-FA38-4A73-997F-EA9330C0E1E9}">
      <dgm:prSet/>
      <dgm:spPr/>
      <dgm:t>
        <a:bodyPr/>
        <a:lstStyle/>
        <a:p>
          <a:endParaRPr lang="en-US"/>
        </a:p>
      </dgm:t>
    </dgm:pt>
    <dgm:pt modelId="{32766964-3520-4FDD-9C7E-AB95BE480E66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الأسرة الرابعة </a:t>
          </a:r>
          <a:endParaRPr lang="en-US" b="1" dirty="0">
            <a:solidFill>
              <a:schemeClr val="tx1"/>
            </a:solidFill>
          </a:endParaRPr>
        </a:p>
      </dgm:t>
    </dgm:pt>
    <dgm:pt modelId="{EA8ECF7F-203D-444F-9CE8-1AC1777AC14D}" type="parTrans" cxnId="{EA6E881A-1458-4615-B786-41E2F11F6712}">
      <dgm:prSet/>
      <dgm:spPr/>
      <dgm:t>
        <a:bodyPr/>
        <a:lstStyle/>
        <a:p>
          <a:endParaRPr lang="en-US"/>
        </a:p>
      </dgm:t>
    </dgm:pt>
    <dgm:pt modelId="{1C985B0A-203A-408D-9A02-D00D5190FB74}" type="sibTrans" cxnId="{EA6E881A-1458-4615-B786-41E2F11F6712}">
      <dgm:prSet/>
      <dgm:spPr/>
      <dgm:t>
        <a:bodyPr/>
        <a:lstStyle/>
        <a:p>
          <a:endParaRPr lang="en-US"/>
        </a:p>
      </dgm:t>
    </dgm:pt>
    <dgm:pt modelId="{9DE05ACD-CEA8-4AE1-81F6-E35FEE163A11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بيبى الثانى</a:t>
          </a:r>
          <a:endParaRPr lang="en-US" b="1" dirty="0">
            <a:solidFill>
              <a:schemeClr val="tx1"/>
            </a:solidFill>
          </a:endParaRPr>
        </a:p>
      </dgm:t>
    </dgm:pt>
    <dgm:pt modelId="{8AD3F485-56C4-4C21-A31F-7E509DEE272F}" type="parTrans" cxnId="{220732C7-24DF-48AF-81AC-779FB0C0BED2}">
      <dgm:prSet/>
      <dgm:spPr/>
      <dgm:t>
        <a:bodyPr/>
        <a:lstStyle/>
        <a:p>
          <a:endParaRPr lang="en-US"/>
        </a:p>
      </dgm:t>
    </dgm:pt>
    <dgm:pt modelId="{C8E31317-84EB-48B7-AE3E-5B2E95185D8E}" type="sibTrans" cxnId="{220732C7-24DF-48AF-81AC-779FB0C0BED2}">
      <dgm:prSet/>
      <dgm:spPr/>
      <dgm:t>
        <a:bodyPr/>
        <a:lstStyle/>
        <a:p>
          <a:endParaRPr lang="en-US"/>
        </a:p>
      </dgm:t>
    </dgm:pt>
    <dgm:pt modelId="{A2F6DBFD-3262-4E82-8932-949B21F5E217}">
      <dgm:prSet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خفرع</a:t>
          </a:r>
          <a:endParaRPr lang="en-US" sz="2800" b="1" dirty="0">
            <a:solidFill>
              <a:schemeClr val="tx1"/>
            </a:solidFill>
          </a:endParaRPr>
        </a:p>
      </dgm:t>
    </dgm:pt>
    <dgm:pt modelId="{7C436147-2BF1-4C14-8697-1C7E9382C8B5}" type="parTrans" cxnId="{ED024D43-5EB3-4AA7-9927-506326B589F0}">
      <dgm:prSet/>
      <dgm:spPr/>
      <dgm:t>
        <a:bodyPr/>
        <a:lstStyle/>
        <a:p>
          <a:endParaRPr lang="en-US"/>
        </a:p>
      </dgm:t>
    </dgm:pt>
    <dgm:pt modelId="{43FB89EF-07CB-4C8F-A2E1-C7331FBDC413}" type="sibTrans" cxnId="{ED024D43-5EB3-4AA7-9927-506326B589F0}">
      <dgm:prSet/>
      <dgm:spPr/>
      <dgm:t>
        <a:bodyPr/>
        <a:lstStyle/>
        <a:p>
          <a:endParaRPr lang="en-US"/>
        </a:p>
      </dgm:t>
    </dgm:pt>
    <dgm:pt modelId="{F09F2BE4-686F-4203-A5F5-BF139C03D490}">
      <dgm:prSet custT="1"/>
      <dgm:spPr/>
      <dgm:t>
        <a:bodyPr/>
        <a:lstStyle/>
        <a:p>
          <a:r>
            <a:rPr lang="ar-EG" sz="2800" dirty="0" smtClean="0">
              <a:solidFill>
                <a:schemeClr val="tx1"/>
              </a:solidFill>
            </a:rPr>
            <a:t>زوسر</a:t>
          </a:r>
          <a:endParaRPr lang="en-US" sz="2800" dirty="0">
            <a:solidFill>
              <a:schemeClr val="tx1"/>
            </a:solidFill>
          </a:endParaRPr>
        </a:p>
      </dgm:t>
    </dgm:pt>
    <dgm:pt modelId="{5411FB40-DA73-43B7-B180-2AE1204AE08C}" type="parTrans" cxnId="{4605701D-E798-4602-8D36-8BEB46430893}">
      <dgm:prSet/>
      <dgm:spPr/>
      <dgm:t>
        <a:bodyPr/>
        <a:lstStyle/>
        <a:p>
          <a:endParaRPr lang="en-US"/>
        </a:p>
      </dgm:t>
    </dgm:pt>
    <dgm:pt modelId="{D16A5795-80F8-4EB3-B827-A0AB3BC85087}" type="sibTrans" cxnId="{4605701D-E798-4602-8D36-8BEB46430893}">
      <dgm:prSet/>
      <dgm:spPr/>
      <dgm:t>
        <a:bodyPr/>
        <a:lstStyle/>
        <a:p>
          <a:endParaRPr lang="en-US"/>
        </a:p>
      </dgm:t>
    </dgm:pt>
    <dgm:pt modelId="{13CD44BF-1D09-4B14-8689-EF9AA01C989E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الأسرة السادسة</a:t>
          </a:r>
          <a:endParaRPr lang="en-US" b="1" dirty="0">
            <a:solidFill>
              <a:schemeClr val="tx1"/>
            </a:solidFill>
          </a:endParaRPr>
        </a:p>
      </dgm:t>
    </dgm:pt>
    <dgm:pt modelId="{28AA9BC9-73AC-4882-A1CF-0B80CF2AA560}" type="sibTrans" cxnId="{3784218F-2FD1-47D7-8900-0579533E6B1D}">
      <dgm:prSet/>
      <dgm:spPr/>
      <dgm:t>
        <a:bodyPr/>
        <a:lstStyle/>
        <a:p>
          <a:endParaRPr lang="en-US"/>
        </a:p>
      </dgm:t>
    </dgm:pt>
    <dgm:pt modelId="{F6FDD2AF-1229-4990-A130-6B8C98035803}" type="parTrans" cxnId="{3784218F-2FD1-47D7-8900-0579533E6B1D}">
      <dgm:prSet/>
      <dgm:spPr/>
      <dgm:t>
        <a:bodyPr/>
        <a:lstStyle/>
        <a:p>
          <a:endParaRPr lang="en-US"/>
        </a:p>
      </dgm:t>
    </dgm:pt>
    <dgm:pt modelId="{2D55E378-018F-48E3-B616-BF69D337973C}" type="pres">
      <dgm:prSet presAssocID="{21CB0DBE-3A87-483D-B98D-1EC091F2DD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F4C04-056B-4B77-862B-00C63117B427}" type="pres">
      <dgm:prSet presAssocID="{0BF4ED60-1402-4769-9DD9-59FC18EA6133}" presName="vertOne" presStyleCnt="0"/>
      <dgm:spPr/>
    </dgm:pt>
    <dgm:pt modelId="{BAE8B32F-8EB9-44B3-8EC1-516D1D6E17CA}" type="pres">
      <dgm:prSet presAssocID="{0BF4ED60-1402-4769-9DD9-59FC18EA613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11462-DFAD-48BC-8596-E18BFD7FDD1D}" type="pres">
      <dgm:prSet presAssocID="{0BF4ED60-1402-4769-9DD9-59FC18EA6133}" presName="parTransOne" presStyleCnt="0"/>
      <dgm:spPr/>
    </dgm:pt>
    <dgm:pt modelId="{796388E3-F5C0-4AB7-A218-89711BAE7F51}" type="pres">
      <dgm:prSet presAssocID="{0BF4ED60-1402-4769-9DD9-59FC18EA6133}" presName="horzOne" presStyleCnt="0"/>
      <dgm:spPr/>
    </dgm:pt>
    <dgm:pt modelId="{36A9D24B-B6F3-4393-99D1-BFA8CD844DC3}" type="pres">
      <dgm:prSet presAssocID="{9DE05ACD-CEA8-4AE1-81F6-E35FEE163A11}" presName="vertTwo" presStyleCnt="0"/>
      <dgm:spPr/>
    </dgm:pt>
    <dgm:pt modelId="{9F677C6A-F584-4DB2-B718-E1FFA94B3881}" type="pres">
      <dgm:prSet presAssocID="{9DE05ACD-CEA8-4AE1-81F6-E35FEE163A11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ECD775-32E0-48B0-A52F-F79004AE78B7}" type="pres">
      <dgm:prSet presAssocID="{9DE05ACD-CEA8-4AE1-81F6-E35FEE163A11}" presName="parTransTwo" presStyleCnt="0"/>
      <dgm:spPr/>
    </dgm:pt>
    <dgm:pt modelId="{F62F5280-6001-4613-82AF-7CBB45C7F05A}" type="pres">
      <dgm:prSet presAssocID="{9DE05ACD-CEA8-4AE1-81F6-E35FEE163A11}" presName="horzTwo" presStyleCnt="0"/>
      <dgm:spPr/>
    </dgm:pt>
    <dgm:pt modelId="{62049534-0585-427C-85B9-71EC6F1355A3}" type="pres">
      <dgm:prSet presAssocID="{13CD44BF-1D09-4B14-8689-EF9AA01C989E}" presName="vertThree" presStyleCnt="0"/>
      <dgm:spPr/>
    </dgm:pt>
    <dgm:pt modelId="{15BC7CCF-F05E-4C96-8BA1-A0C095E3BB7B}" type="pres">
      <dgm:prSet presAssocID="{13CD44BF-1D09-4B14-8689-EF9AA01C989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2FFBE-8B9C-42ED-A14A-319644878970}" type="pres">
      <dgm:prSet presAssocID="{13CD44BF-1D09-4B14-8689-EF9AA01C989E}" presName="horzThree" presStyleCnt="0"/>
      <dgm:spPr/>
    </dgm:pt>
    <dgm:pt modelId="{3F63F88F-9D85-49F7-A914-FB33A999CC74}" type="pres">
      <dgm:prSet presAssocID="{C8E31317-84EB-48B7-AE3E-5B2E95185D8E}" presName="sibSpaceTwo" presStyleCnt="0"/>
      <dgm:spPr/>
    </dgm:pt>
    <dgm:pt modelId="{A6A29ADB-289D-4964-9F0A-91074499747B}" type="pres">
      <dgm:prSet presAssocID="{30049D29-7246-4DE3-9929-0EF91A7B0971}" presName="vertTwo" presStyleCnt="0"/>
      <dgm:spPr/>
    </dgm:pt>
    <dgm:pt modelId="{A4787759-8213-4F16-8135-C4BA792A84E2}" type="pres">
      <dgm:prSet presAssocID="{30049D29-7246-4DE3-9929-0EF91A7B0971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E1FD1-CE12-4047-9661-51FC0F9E8E48}" type="pres">
      <dgm:prSet presAssocID="{30049D29-7246-4DE3-9929-0EF91A7B0971}" presName="parTransTwo" presStyleCnt="0"/>
      <dgm:spPr/>
    </dgm:pt>
    <dgm:pt modelId="{EEFA1790-8BBB-4B0E-8D97-5248FFF3B29A}" type="pres">
      <dgm:prSet presAssocID="{30049D29-7246-4DE3-9929-0EF91A7B0971}" presName="horzTwo" presStyleCnt="0"/>
      <dgm:spPr/>
    </dgm:pt>
    <dgm:pt modelId="{D1241583-48DB-4FBF-AA0B-F2F14A05FD64}" type="pres">
      <dgm:prSet presAssocID="{8814D1A2-5365-42A4-923D-50CBFD5AC4C2}" presName="vertThree" presStyleCnt="0"/>
      <dgm:spPr/>
    </dgm:pt>
    <dgm:pt modelId="{77CFD995-A75A-4D63-9AD5-28DB47C8B0FB}" type="pres">
      <dgm:prSet presAssocID="{8814D1A2-5365-42A4-923D-50CBFD5AC4C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C9563-4A78-4552-8061-C32092E514CD}" type="pres">
      <dgm:prSet presAssocID="{8814D1A2-5365-42A4-923D-50CBFD5AC4C2}" presName="horzThree" presStyleCnt="0"/>
      <dgm:spPr/>
    </dgm:pt>
    <dgm:pt modelId="{18F67F49-0B4A-4DA6-ADA0-24A86AEE8A94}" type="pres">
      <dgm:prSet presAssocID="{5D6F9ADA-33E6-416B-9B27-5CC339B35EE6}" presName="sibSpaceTwo" presStyleCnt="0"/>
      <dgm:spPr/>
    </dgm:pt>
    <dgm:pt modelId="{8C3914BA-78D3-46F7-B045-BBCA05DA54B8}" type="pres">
      <dgm:prSet presAssocID="{61867760-AF4F-41F7-8698-B6BF5C6427D0}" presName="vertTwo" presStyleCnt="0"/>
      <dgm:spPr/>
    </dgm:pt>
    <dgm:pt modelId="{5F9E25D3-12E2-4E3F-90D9-E5CE9AF633CF}" type="pres">
      <dgm:prSet presAssocID="{61867760-AF4F-41F7-8698-B6BF5C6427D0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3A0BA-B2D1-4CE3-A29A-E44BD1FEBDCF}" type="pres">
      <dgm:prSet presAssocID="{61867760-AF4F-41F7-8698-B6BF5C6427D0}" presName="horzTwo" presStyleCnt="0"/>
      <dgm:spPr/>
    </dgm:pt>
    <dgm:pt modelId="{02911BFE-7EE1-419D-953E-D9E8C0549788}" type="pres">
      <dgm:prSet presAssocID="{638D7CF8-BA27-44C8-A05D-887CEE20658E}" presName="sibSpaceTwo" presStyleCnt="0"/>
      <dgm:spPr/>
    </dgm:pt>
    <dgm:pt modelId="{88163B56-ABC5-434D-85CA-5B79BF2F7137}" type="pres">
      <dgm:prSet presAssocID="{A2F6DBFD-3262-4E82-8932-949B21F5E217}" presName="vertTwo" presStyleCnt="0"/>
      <dgm:spPr/>
    </dgm:pt>
    <dgm:pt modelId="{27631300-BDE3-4BBF-A833-0C9993A94969}" type="pres">
      <dgm:prSet presAssocID="{A2F6DBFD-3262-4E82-8932-949B21F5E217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630C1-567F-438C-9091-87E084E3269E}" type="pres">
      <dgm:prSet presAssocID="{A2F6DBFD-3262-4E82-8932-949B21F5E217}" presName="parTransTwo" presStyleCnt="0"/>
      <dgm:spPr/>
    </dgm:pt>
    <dgm:pt modelId="{ED791ADC-4B04-4B98-A3BF-8959033BD262}" type="pres">
      <dgm:prSet presAssocID="{A2F6DBFD-3262-4E82-8932-949B21F5E217}" presName="horzTwo" presStyleCnt="0"/>
      <dgm:spPr/>
    </dgm:pt>
    <dgm:pt modelId="{641E80D9-011F-4FB1-AB9F-64D4DE37F7D9}" type="pres">
      <dgm:prSet presAssocID="{32766964-3520-4FDD-9C7E-AB95BE480E66}" presName="vertThree" presStyleCnt="0"/>
      <dgm:spPr/>
    </dgm:pt>
    <dgm:pt modelId="{359A3948-8E26-4FE1-83E5-94DB353548BC}" type="pres">
      <dgm:prSet presAssocID="{32766964-3520-4FDD-9C7E-AB95BE480E6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0B165-36EB-4644-B183-DC267D920D39}" type="pres">
      <dgm:prSet presAssocID="{32766964-3520-4FDD-9C7E-AB95BE480E66}" presName="horzThree" presStyleCnt="0"/>
      <dgm:spPr/>
    </dgm:pt>
    <dgm:pt modelId="{C5619082-EE29-4E94-B668-9CE61FE3D584}" type="pres">
      <dgm:prSet presAssocID="{43FB89EF-07CB-4C8F-A2E1-C7331FBDC413}" presName="sibSpaceTwo" presStyleCnt="0"/>
      <dgm:spPr/>
    </dgm:pt>
    <dgm:pt modelId="{569EF75E-E71C-49C9-A679-4CC6250D9449}" type="pres">
      <dgm:prSet presAssocID="{F919EBF3-B9CF-439D-B49D-D5BF53C4C960}" presName="vertTwo" presStyleCnt="0"/>
      <dgm:spPr/>
    </dgm:pt>
    <dgm:pt modelId="{450811A1-84C9-48E0-A14F-6C710784B04A}" type="pres">
      <dgm:prSet presAssocID="{F919EBF3-B9CF-439D-B49D-D5BF53C4C960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261068-1D37-4E1F-ABAE-9A5F4BFCCC3F}" type="pres">
      <dgm:prSet presAssocID="{F919EBF3-B9CF-439D-B49D-D5BF53C4C960}" presName="horzTwo" presStyleCnt="0"/>
      <dgm:spPr/>
    </dgm:pt>
    <dgm:pt modelId="{E68B2F11-7F9B-4470-8A8A-258765B7B286}" type="pres">
      <dgm:prSet presAssocID="{7214E27A-3258-496E-A207-654EBFA5E339}" presName="sibSpaceTwo" presStyleCnt="0"/>
      <dgm:spPr/>
    </dgm:pt>
    <dgm:pt modelId="{92219340-6DD4-42F9-8533-A64F54D15E2B}" type="pres">
      <dgm:prSet presAssocID="{4B65B872-F446-4B1D-AE80-8114671126A7}" presName="vertTwo" presStyleCnt="0"/>
      <dgm:spPr/>
    </dgm:pt>
    <dgm:pt modelId="{E857E0E8-32EE-48FF-8A5E-A83D304A380A}" type="pres">
      <dgm:prSet presAssocID="{4B65B872-F446-4B1D-AE80-8114671126A7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869DD-7AA6-4B15-A625-4B8E66EBCC15}" type="pres">
      <dgm:prSet presAssocID="{4B65B872-F446-4B1D-AE80-8114671126A7}" presName="horzTwo" presStyleCnt="0"/>
      <dgm:spPr/>
    </dgm:pt>
    <dgm:pt modelId="{8AA99F51-C83C-49E0-A09F-F837E527C1C0}" type="pres">
      <dgm:prSet presAssocID="{A5222F88-7803-4432-83D4-065CA1DECD98}" presName="sibSpaceTwo" presStyleCnt="0"/>
      <dgm:spPr/>
    </dgm:pt>
    <dgm:pt modelId="{9A3502D3-05D7-47AF-9341-4A6722F39ACC}" type="pres">
      <dgm:prSet presAssocID="{F09F2BE4-686F-4203-A5F5-BF139C03D490}" presName="vertTwo" presStyleCnt="0"/>
      <dgm:spPr/>
    </dgm:pt>
    <dgm:pt modelId="{ED4DDAD6-FBB4-4116-A681-D4217CEE7FAC}" type="pres">
      <dgm:prSet presAssocID="{F09F2BE4-686F-4203-A5F5-BF139C03D490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D6E96-E270-4001-9F84-500040DB5407}" type="pres">
      <dgm:prSet presAssocID="{F09F2BE4-686F-4203-A5F5-BF139C03D490}" presName="parTransTwo" presStyleCnt="0"/>
      <dgm:spPr/>
    </dgm:pt>
    <dgm:pt modelId="{E832489C-CECE-4E92-A39D-5597E4079EBD}" type="pres">
      <dgm:prSet presAssocID="{F09F2BE4-686F-4203-A5F5-BF139C03D490}" presName="horzTwo" presStyleCnt="0"/>
      <dgm:spPr/>
    </dgm:pt>
    <dgm:pt modelId="{F402ADA5-41C4-4242-9BDE-EE62DEFBC4CC}" type="pres">
      <dgm:prSet presAssocID="{6E6AC7E2-81D8-4ADA-8AD4-45E65BEFB1A9}" presName="vertThree" presStyleCnt="0"/>
      <dgm:spPr/>
    </dgm:pt>
    <dgm:pt modelId="{9D886128-37D1-4B6B-B485-197BCDB02FCC}" type="pres">
      <dgm:prSet presAssocID="{6E6AC7E2-81D8-4ADA-8AD4-45E65BEFB1A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50A55-D812-4EDE-A2B0-717E7D0BF389}" type="pres">
      <dgm:prSet presAssocID="{6E6AC7E2-81D8-4ADA-8AD4-45E65BEFB1A9}" presName="horzThree" presStyleCnt="0"/>
      <dgm:spPr/>
    </dgm:pt>
  </dgm:ptLst>
  <dgm:cxnLst>
    <dgm:cxn modelId="{3548B516-3B16-4CE4-B318-80E812414E37}" type="presOf" srcId="{F09F2BE4-686F-4203-A5F5-BF139C03D490}" destId="{ED4DDAD6-FBB4-4116-A681-D4217CEE7FAC}" srcOrd="0" destOrd="0" presId="urn:microsoft.com/office/officeart/2005/8/layout/hierarchy4"/>
    <dgm:cxn modelId="{F01C1E67-C621-4318-AE83-46C473CD9E00}" type="presOf" srcId="{8814D1A2-5365-42A4-923D-50CBFD5AC4C2}" destId="{77CFD995-A75A-4D63-9AD5-28DB47C8B0FB}" srcOrd="0" destOrd="0" presId="urn:microsoft.com/office/officeart/2005/8/layout/hierarchy4"/>
    <dgm:cxn modelId="{3784218F-2FD1-47D7-8900-0579533E6B1D}" srcId="{9DE05ACD-CEA8-4AE1-81F6-E35FEE163A11}" destId="{13CD44BF-1D09-4B14-8689-EF9AA01C989E}" srcOrd="0" destOrd="0" parTransId="{F6FDD2AF-1229-4990-A130-6B8C98035803}" sibTransId="{28AA9BC9-73AC-4882-A1CF-0B80CF2AA560}"/>
    <dgm:cxn modelId="{C7B3766A-8A07-4C88-AB8F-5589C8B9B8AC}" type="presOf" srcId="{61867760-AF4F-41F7-8698-B6BF5C6427D0}" destId="{5F9E25D3-12E2-4E3F-90D9-E5CE9AF633CF}" srcOrd="0" destOrd="0" presId="urn:microsoft.com/office/officeart/2005/8/layout/hierarchy4"/>
    <dgm:cxn modelId="{01AA8422-E570-439E-87AD-64FBDCFBFF6D}" type="presOf" srcId="{21CB0DBE-3A87-483D-B98D-1EC091F2DDB3}" destId="{2D55E378-018F-48E3-B616-BF69D337973C}" srcOrd="0" destOrd="0" presId="urn:microsoft.com/office/officeart/2005/8/layout/hierarchy4"/>
    <dgm:cxn modelId="{7B9519FD-30AA-4B8F-91AB-03751E0ED08E}" type="presOf" srcId="{9DE05ACD-CEA8-4AE1-81F6-E35FEE163A11}" destId="{9F677C6A-F584-4DB2-B718-E1FFA94B3881}" srcOrd="0" destOrd="0" presId="urn:microsoft.com/office/officeart/2005/8/layout/hierarchy4"/>
    <dgm:cxn modelId="{BA3F728F-73FA-4217-B0FF-DD6C814F8A94}" type="presOf" srcId="{4B65B872-F446-4B1D-AE80-8114671126A7}" destId="{E857E0E8-32EE-48FF-8A5E-A83D304A380A}" srcOrd="0" destOrd="0" presId="urn:microsoft.com/office/officeart/2005/8/layout/hierarchy4"/>
    <dgm:cxn modelId="{ED024D43-5EB3-4AA7-9927-506326B589F0}" srcId="{0BF4ED60-1402-4769-9DD9-59FC18EA6133}" destId="{A2F6DBFD-3262-4E82-8932-949B21F5E217}" srcOrd="3" destOrd="0" parTransId="{7C436147-2BF1-4C14-8697-1C7E9382C8B5}" sibTransId="{43FB89EF-07CB-4C8F-A2E1-C7331FBDC413}"/>
    <dgm:cxn modelId="{EA6E881A-1458-4615-B786-41E2F11F6712}" srcId="{A2F6DBFD-3262-4E82-8932-949B21F5E217}" destId="{32766964-3520-4FDD-9C7E-AB95BE480E66}" srcOrd="0" destOrd="0" parTransId="{EA8ECF7F-203D-444F-9CE8-1AC1777AC14D}" sibTransId="{1C985B0A-203A-408D-9A02-D00D5190FB74}"/>
    <dgm:cxn modelId="{927FA3A8-A8A8-4C1C-9032-6730ACCD8DEA}" type="presOf" srcId="{6E6AC7E2-81D8-4ADA-8AD4-45E65BEFB1A9}" destId="{9D886128-37D1-4B6B-B485-197BCDB02FCC}" srcOrd="0" destOrd="0" presId="urn:microsoft.com/office/officeart/2005/8/layout/hierarchy4"/>
    <dgm:cxn modelId="{A053A8F2-8F67-4BAE-8BC3-9A68324A4CB6}" type="presOf" srcId="{32766964-3520-4FDD-9C7E-AB95BE480E66}" destId="{359A3948-8E26-4FE1-83E5-94DB353548BC}" srcOrd="0" destOrd="0" presId="urn:microsoft.com/office/officeart/2005/8/layout/hierarchy4"/>
    <dgm:cxn modelId="{6D6257C1-E05A-4C62-9D43-D140CBF73446}" type="presOf" srcId="{F919EBF3-B9CF-439D-B49D-D5BF53C4C960}" destId="{450811A1-84C9-48E0-A14F-6C710784B04A}" srcOrd="0" destOrd="0" presId="urn:microsoft.com/office/officeart/2005/8/layout/hierarchy4"/>
    <dgm:cxn modelId="{9F1C332F-A865-44CC-9067-3641CF09ADA6}" type="presOf" srcId="{A2F6DBFD-3262-4E82-8932-949B21F5E217}" destId="{27631300-BDE3-4BBF-A833-0C9993A94969}" srcOrd="0" destOrd="0" presId="urn:microsoft.com/office/officeart/2005/8/layout/hierarchy4"/>
    <dgm:cxn modelId="{4605701D-E798-4602-8D36-8BEB46430893}" srcId="{0BF4ED60-1402-4769-9DD9-59FC18EA6133}" destId="{F09F2BE4-686F-4203-A5F5-BF139C03D490}" srcOrd="6" destOrd="0" parTransId="{5411FB40-DA73-43B7-B180-2AE1204AE08C}" sibTransId="{D16A5795-80F8-4EB3-B827-A0AB3BC85087}"/>
    <dgm:cxn modelId="{E3B4D572-FA38-4A73-997F-EA9330C0E1E9}" srcId="{0BF4ED60-1402-4769-9DD9-59FC18EA6133}" destId="{61867760-AF4F-41F7-8698-B6BF5C6427D0}" srcOrd="2" destOrd="0" parTransId="{CBF65A24-247B-41A7-A33A-D31255848E8A}" sibTransId="{638D7CF8-BA27-44C8-A05D-887CEE20658E}"/>
    <dgm:cxn modelId="{4F0B40AA-942D-4DCC-97C5-3521106BBCF8}" srcId="{0BF4ED60-1402-4769-9DD9-59FC18EA6133}" destId="{4B65B872-F446-4B1D-AE80-8114671126A7}" srcOrd="5" destOrd="0" parTransId="{8E817EC3-81AA-47D5-8A2E-760276D4B1F7}" sibTransId="{A5222F88-7803-4432-83D4-065CA1DECD98}"/>
    <dgm:cxn modelId="{602F457A-9412-4056-B856-6167A164FF1E}" srcId="{F09F2BE4-686F-4203-A5F5-BF139C03D490}" destId="{6E6AC7E2-81D8-4ADA-8AD4-45E65BEFB1A9}" srcOrd="0" destOrd="0" parTransId="{51212550-BB73-4173-98CE-B7EE84017F40}" sibTransId="{A496CD66-B9D9-456E-B3B1-D3BFAA8C583E}"/>
    <dgm:cxn modelId="{3E59C88E-5A24-4138-A110-186F7F31EA17}" srcId="{30049D29-7246-4DE3-9929-0EF91A7B0971}" destId="{8814D1A2-5365-42A4-923D-50CBFD5AC4C2}" srcOrd="0" destOrd="0" parTransId="{450B4095-CA13-47CE-B31A-42EB3C5F0A8C}" sibTransId="{8DBE387B-7E21-4505-97DD-45CDD53531FA}"/>
    <dgm:cxn modelId="{569ABA29-1D7F-4A50-B7BA-9899E92A2BC2}" type="presOf" srcId="{13CD44BF-1D09-4B14-8689-EF9AA01C989E}" destId="{15BC7CCF-F05E-4C96-8BA1-A0C095E3BB7B}" srcOrd="0" destOrd="0" presId="urn:microsoft.com/office/officeart/2005/8/layout/hierarchy4"/>
    <dgm:cxn modelId="{26CA4338-92B5-40C3-8BCA-1B1FD8795413}" type="presOf" srcId="{0BF4ED60-1402-4769-9DD9-59FC18EA6133}" destId="{BAE8B32F-8EB9-44B3-8EC1-516D1D6E17CA}" srcOrd="0" destOrd="0" presId="urn:microsoft.com/office/officeart/2005/8/layout/hierarchy4"/>
    <dgm:cxn modelId="{62BB2E2B-6D46-4A9C-9782-B36BACC79E36}" srcId="{0BF4ED60-1402-4769-9DD9-59FC18EA6133}" destId="{30049D29-7246-4DE3-9929-0EF91A7B0971}" srcOrd="1" destOrd="0" parTransId="{F83A8EE4-746E-4B06-AD47-F7580216798D}" sibTransId="{5D6F9ADA-33E6-416B-9B27-5CC339B35EE6}"/>
    <dgm:cxn modelId="{D37A3131-E642-40D2-A58B-81BFFA136D51}" type="presOf" srcId="{30049D29-7246-4DE3-9929-0EF91A7B0971}" destId="{A4787759-8213-4F16-8135-C4BA792A84E2}" srcOrd="0" destOrd="0" presId="urn:microsoft.com/office/officeart/2005/8/layout/hierarchy4"/>
    <dgm:cxn modelId="{EC343334-AE5C-4BBD-A08F-0779EE68CA46}" srcId="{0BF4ED60-1402-4769-9DD9-59FC18EA6133}" destId="{F919EBF3-B9CF-439D-B49D-D5BF53C4C960}" srcOrd="4" destOrd="0" parTransId="{B6B2048C-58C7-48E1-BDCF-1DBC1B67FE68}" sibTransId="{7214E27A-3258-496E-A207-654EBFA5E339}"/>
    <dgm:cxn modelId="{220732C7-24DF-48AF-81AC-779FB0C0BED2}" srcId="{0BF4ED60-1402-4769-9DD9-59FC18EA6133}" destId="{9DE05ACD-CEA8-4AE1-81F6-E35FEE163A11}" srcOrd="0" destOrd="0" parTransId="{8AD3F485-56C4-4C21-A31F-7E509DEE272F}" sibTransId="{C8E31317-84EB-48B7-AE3E-5B2E95185D8E}"/>
    <dgm:cxn modelId="{06E860DD-3BBB-45F6-B233-A028F1183912}" srcId="{21CB0DBE-3A87-483D-B98D-1EC091F2DDB3}" destId="{0BF4ED60-1402-4769-9DD9-59FC18EA6133}" srcOrd="0" destOrd="0" parTransId="{B9DCD823-BD8D-44A2-A5AB-6610B3C7ADFA}" sibTransId="{3F76D174-8F61-45F2-8A82-12619F6F11F8}"/>
    <dgm:cxn modelId="{64B30A4E-9895-4E3D-B8EC-F4DCD9932EA1}" type="presParOf" srcId="{2D55E378-018F-48E3-B616-BF69D337973C}" destId="{325F4C04-056B-4B77-862B-00C63117B427}" srcOrd="0" destOrd="0" presId="urn:microsoft.com/office/officeart/2005/8/layout/hierarchy4"/>
    <dgm:cxn modelId="{C7F64E22-58C4-45B5-819A-1523B653401E}" type="presParOf" srcId="{325F4C04-056B-4B77-862B-00C63117B427}" destId="{BAE8B32F-8EB9-44B3-8EC1-516D1D6E17CA}" srcOrd="0" destOrd="0" presId="urn:microsoft.com/office/officeart/2005/8/layout/hierarchy4"/>
    <dgm:cxn modelId="{69514DBB-05BB-4F92-8C0C-7DDC0762F588}" type="presParOf" srcId="{325F4C04-056B-4B77-862B-00C63117B427}" destId="{A1711462-DFAD-48BC-8596-E18BFD7FDD1D}" srcOrd="1" destOrd="0" presId="urn:microsoft.com/office/officeart/2005/8/layout/hierarchy4"/>
    <dgm:cxn modelId="{49F572C8-1C56-4227-8C9C-D64AF7A926D7}" type="presParOf" srcId="{325F4C04-056B-4B77-862B-00C63117B427}" destId="{796388E3-F5C0-4AB7-A218-89711BAE7F51}" srcOrd="2" destOrd="0" presId="urn:microsoft.com/office/officeart/2005/8/layout/hierarchy4"/>
    <dgm:cxn modelId="{7E238E98-5567-4E24-9749-028F38CD5800}" type="presParOf" srcId="{796388E3-F5C0-4AB7-A218-89711BAE7F51}" destId="{36A9D24B-B6F3-4393-99D1-BFA8CD844DC3}" srcOrd="0" destOrd="0" presId="urn:microsoft.com/office/officeart/2005/8/layout/hierarchy4"/>
    <dgm:cxn modelId="{F1C9D2E7-0534-49A2-8A73-DAED01C803AD}" type="presParOf" srcId="{36A9D24B-B6F3-4393-99D1-BFA8CD844DC3}" destId="{9F677C6A-F584-4DB2-B718-E1FFA94B3881}" srcOrd="0" destOrd="0" presId="urn:microsoft.com/office/officeart/2005/8/layout/hierarchy4"/>
    <dgm:cxn modelId="{E2EE19B1-0022-4357-B858-8F52B855336B}" type="presParOf" srcId="{36A9D24B-B6F3-4393-99D1-BFA8CD844DC3}" destId="{3DECD775-32E0-48B0-A52F-F79004AE78B7}" srcOrd="1" destOrd="0" presId="urn:microsoft.com/office/officeart/2005/8/layout/hierarchy4"/>
    <dgm:cxn modelId="{6ADB7D58-8E86-4D5C-95AA-4EBEFF1AB152}" type="presParOf" srcId="{36A9D24B-B6F3-4393-99D1-BFA8CD844DC3}" destId="{F62F5280-6001-4613-82AF-7CBB45C7F05A}" srcOrd="2" destOrd="0" presId="urn:microsoft.com/office/officeart/2005/8/layout/hierarchy4"/>
    <dgm:cxn modelId="{B9A829B4-5B1E-46F1-AF99-0E084CB5F46A}" type="presParOf" srcId="{F62F5280-6001-4613-82AF-7CBB45C7F05A}" destId="{62049534-0585-427C-85B9-71EC6F1355A3}" srcOrd="0" destOrd="0" presId="urn:microsoft.com/office/officeart/2005/8/layout/hierarchy4"/>
    <dgm:cxn modelId="{93350883-F4A3-4806-BE5F-958763CC7011}" type="presParOf" srcId="{62049534-0585-427C-85B9-71EC6F1355A3}" destId="{15BC7CCF-F05E-4C96-8BA1-A0C095E3BB7B}" srcOrd="0" destOrd="0" presId="urn:microsoft.com/office/officeart/2005/8/layout/hierarchy4"/>
    <dgm:cxn modelId="{DEE2B792-5C0E-4CEA-934D-7C602C844F63}" type="presParOf" srcId="{62049534-0585-427C-85B9-71EC6F1355A3}" destId="{EB72FFBE-8B9C-42ED-A14A-319644878970}" srcOrd="1" destOrd="0" presId="urn:microsoft.com/office/officeart/2005/8/layout/hierarchy4"/>
    <dgm:cxn modelId="{91AE66AA-2EF1-4C05-A0C2-658C72925402}" type="presParOf" srcId="{796388E3-F5C0-4AB7-A218-89711BAE7F51}" destId="{3F63F88F-9D85-49F7-A914-FB33A999CC74}" srcOrd="1" destOrd="0" presId="urn:microsoft.com/office/officeart/2005/8/layout/hierarchy4"/>
    <dgm:cxn modelId="{696EAE89-9168-4E55-80D8-344DE7F63B3F}" type="presParOf" srcId="{796388E3-F5C0-4AB7-A218-89711BAE7F51}" destId="{A6A29ADB-289D-4964-9F0A-91074499747B}" srcOrd="2" destOrd="0" presId="urn:microsoft.com/office/officeart/2005/8/layout/hierarchy4"/>
    <dgm:cxn modelId="{C45EA783-6DE8-4B29-AD79-5DF4927733C0}" type="presParOf" srcId="{A6A29ADB-289D-4964-9F0A-91074499747B}" destId="{A4787759-8213-4F16-8135-C4BA792A84E2}" srcOrd="0" destOrd="0" presId="urn:microsoft.com/office/officeart/2005/8/layout/hierarchy4"/>
    <dgm:cxn modelId="{28EF35DF-A9D9-4F1D-88DD-6439FF615E72}" type="presParOf" srcId="{A6A29ADB-289D-4964-9F0A-91074499747B}" destId="{12CE1FD1-CE12-4047-9661-51FC0F9E8E48}" srcOrd="1" destOrd="0" presId="urn:microsoft.com/office/officeart/2005/8/layout/hierarchy4"/>
    <dgm:cxn modelId="{0C67CD33-2C45-413D-8C4B-80EA25DE2232}" type="presParOf" srcId="{A6A29ADB-289D-4964-9F0A-91074499747B}" destId="{EEFA1790-8BBB-4B0E-8D97-5248FFF3B29A}" srcOrd="2" destOrd="0" presId="urn:microsoft.com/office/officeart/2005/8/layout/hierarchy4"/>
    <dgm:cxn modelId="{B18DA837-4653-4214-861F-5D456286B1EC}" type="presParOf" srcId="{EEFA1790-8BBB-4B0E-8D97-5248FFF3B29A}" destId="{D1241583-48DB-4FBF-AA0B-F2F14A05FD64}" srcOrd="0" destOrd="0" presId="urn:microsoft.com/office/officeart/2005/8/layout/hierarchy4"/>
    <dgm:cxn modelId="{4E57F132-2846-41A7-916A-77E29EE82D50}" type="presParOf" srcId="{D1241583-48DB-4FBF-AA0B-F2F14A05FD64}" destId="{77CFD995-A75A-4D63-9AD5-28DB47C8B0FB}" srcOrd="0" destOrd="0" presId="urn:microsoft.com/office/officeart/2005/8/layout/hierarchy4"/>
    <dgm:cxn modelId="{23DA5AE2-0992-4838-9B94-35DC1A9D00C5}" type="presParOf" srcId="{D1241583-48DB-4FBF-AA0B-F2F14A05FD64}" destId="{C51C9563-4A78-4552-8061-C32092E514CD}" srcOrd="1" destOrd="0" presId="urn:microsoft.com/office/officeart/2005/8/layout/hierarchy4"/>
    <dgm:cxn modelId="{BD5CC7B2-35DC-4C7C-A163-AA75BEE44EE0}" type="presParOf" srcId="{796388E3-F5C0-4AB7-A218-89711BAE7F51}" destId="{18F67F49-0B4A-4DA6-ADA0-24A86AEE8A94}" srcOrd="3" destOrd="0" presId="urn:microsoft.com/office/officeart/2005/8/layout/hierarchy4"/>
    <dgm:cxn modelId="{75C2E1AA-F627-4B57-A8FA-35324EFE7B2D}" type="presParOf" srcId="{796388E3-F5C0-4AB7-A218-89711BAE7F51}" destId="{8C3914BA-78D3-46F7-B045-BBCA05DA54B8}" srcOrd="4" destOrd="0" presId="urn:microsoft.com/office/officeart/2005/8/layout/hierarchy4"/>
    <dgm:cxn modelId="{E72E314C-EC3F-44EC-9771-3D6EF686FA69}" type="presParOf" srcId="{8C3914BA-78D3-46F7-B045-BBCA05DA54B8}" destId="{5F9E25D3-12E2-4E3F-90D9-E5CE9AF633CF}" srcOrd="0" destOrd="0" presId="urn:microsoft.com/office/officeart/2005/8/layout/hierarchy4"/>
    <dgm:cxn modelId="{B6BEBDC6-1D4C-4651-A8F9-61455C27FE7A}" type="presParOf" srcId="{8C3914BA-78D3-46F7-B045-BBCA05DA54B8}" destId="{C983A0BA-B2D1-4CE3-A29A-E44BD1FEBDCF}" srcOrd="1" destOrd="0" presId="urn:microsoft.com/office/officeart/2005/8/layout/hierarchy4"/>
    <dgm:cxn modelId="{ACF390D1-E60B-4EFA-81D4-CD20A0A65BBF}" type="presParOf" srcId="{796388E3-F5C0-4AB7-A218-89711BAE7F51}" destId="{02911BFE-7EE1-419D-953E-D9E8C0549788}" srcOrd="5" destOrd="0" presId="urn:microsoft.com/office/officeart/2005/8/layout/hierarchy4"/>
    <dgm:cxn modelId="{38297EA8-5ECA-4DDE-9E69-ED7FBFD334AD}" type="presParOf" srcId="{796388E3-F5C0-4AB7-A218-89711BAE7F51}" destId="{88163B56-ABC5-434D-85CA-5B79BF2F7137}" srcOrd="6" destOrd="0" presId="urn:microsoft.com/office/officeart/2005/8/layout/hierarchy4"/>
    <dgm:cxn modelId="{E43B97D1-EA23-4AA2-B60B-A4DD74F6DD49}" type="presParOf" srcId="{88163B56-ABC5-434D-85CA-5B79BF2F7137}" destId="{27631300-BDE3-4BBF-A833-0C9993A94969}" srcOrd="0" destOrd="0" presId="urn:microsoft.com/office/officeart/2005/8/layout/hierarchy4"/>
    <dgm:cxn modelId="{F6010CA3-C0C6-4757-8E31-99AC9328B112}" type="presParOf" srcId="{88163B56-ABC5-434D-85CA-5B79BF2F7137}" destId="{8E0630C1-567F-438C-9091-87E084E3269E}" srcOrd="1" destOrd="0" presId="urn:microsoft.com/office/officeart/2005/8/layout/hierarchy4"/>
    <dgm:cxn modelId="{56601453-FE5B-4BBF-8552-A82F4A5AFBF0}" type="presParOf" srcId="{88163B56-ABC5-434D-85CA-5B79BF2F7137}" destId="{ED791ADC-4B04-4B98-A3BF-8959033BD262}" srcOrd="2" destOrd="0" presId="urn:microsoft.com/office/officeart/2005/8/layout/hierarchy4"/>
    <dgm:cxn modelId="{20726180-2CC2-43F4-9044-382D5D1707BF}" type="presParOf" srcId="{ED791ADC-4B04-4B98-A3BF-8959033BD262}" destId="{641E80D9-011F-4FB1-AB9F-64D4DE37F7D9}" srcOrd="0" destOrd="0" presId="urn:microsoft.com/office/officeart/2005/8/layout/hierarchy4"/>
    <dgm:cxn modelId="{0B55D5E8-7268-4FE9-9B03-C98C368C5367}" type="presParOf" srcId="{641E80D9-011F-4FB1-AB9F-64D4DE37F7D9}" destId="{359A3948-8E26-4FE1-83E5-94DB353548BC}" srcOrd="0" destOrd="0" presId="urn:microsoft.com/office/officeart/2005/8/layout/hierarchy4"/>
    <dgm:cxn modelId="{C736C533-ECE4-4A66-8EF8-367B70044902}" type="presParOf" srcId="{641E80D9-011F-4FB1-AB9F-64D4DE37F7D9}" destId="{EA80B165-36EB-4644-B183-DC267D920D39}" srcOrd="1" destOrd="0" presId="urn:microsoft.com/office/officeart/2005/8/layout/hierarchy4"/>
    <dgm:cxn modelId="{75E32C5B-05C1-4B47-B6BD-D05FE694C573}" type="presParOf" srcId="{796388E3-F5C0-4AB7-A218-89711BAE7F51}" destId="{C5619082-EE29-4E94-B668-9CE61FE3D584}" srcOrd="7" destOrd="0" presId="urn:microsoft.com/office/officeart/2005/8/layout/hierarchy4"/>
    <dgm:cxn modelId="{F3852381-1B1E-4695-9943-9095CB084749}" type="presParOf" srcId="{796388E3-F5C0-4AB7-A218-89711BAE7F51}" destId="{569EF75E-E71C-49C9-A679-4CC6250D9449}" srcOrd="8" destOrd="0" presId="urn:microsoft.com/office/officeart/2005/8/layout/hierarchy4"/>
    <dgm:cxn modelId="{69A26B06-DD4E-4AD3-8836-705741E3208E}" type="presParOf" srcId="{569EF75E-E71C-49C9-A679-4CC6250D9449}" destId="{450811A1-84C9-48E0-A14F-6C710784B04A}" srcOrd="0" destOrd="0" presId="urn:microsoft.com/office/officeart/2005/8/layout/hierarchy4"/>
    <dgm:cxn modelId="{5CCCE033-B3A5-46C1-BA22-F9B48001F88A}" type="presParOf" srcId="{569EF75E-E71C-49C9-A679-4CC6250D9449}" destId="{5F261068-1D37-4E1F-ABAE-9A5F4BFCCC3F}" srcOrd="1" destOrd="0" presId="urn:microsoft.com/office/officeart/2005/8/layout/hierarchy4"/>
    <dgm:cxn modelId="{194A3F81-9C2D-4999-B31E-7DFD13F811E1}" type="presParOf" srcId="{796388E3-F5C0-4AB7-A218-89711BAE7F51}" destId="{E68B2F11-7F9B-4470-8A8A-258765B7B286}" srcOrd="9" destOrd="0" presId="urn:microsoft.com/office/officeart/2005/8/layout/hierarchy4"/>
    <dgm:cxn modelId="{4EA7A481-15FB-4BA1-A402-CE633BEC720C}" type="presParOf" srcId="{796388E3-F5C0-4AB7-A218-89711BAE7F51}" destId="{92219340-6DD4-42F9-8533-A64F54D15E2B}" srcOrd="10" destOrd="0" presId="urn:microsoft.com/office/officeart/2005/8/layout/hierarchy4"/>
    <dgm:cxn modelId="{85CF6C9D-0E46-431F-AA25-15B8D9C32EF2}" type="presParOf" srcId="{92219340-6DD4-42F9-8533-A64F54D15E2B}" destId="{E857E0E8-32EE-48FF-8A5E-A83D304A380A}" srcOrd="0" destOrd="0" presId="urn:microsoft.com/office/officeart/2005/8/layout/hierarchy4"/>
    <dgm:cxn modelId="{8A004C87-994D-4D06-B138-CF637F029DB8}" type="presParOf" srcId="{92219340-6DD4-42F9-8533-A64F54D15E2B}" destId="{E1D869DD-7AA6-4B15-A625-4B8E66EBCC15}" srcOrd="1" destOrd="0" presId="urn:microsoft.com/office/officeart/2005/8/layout/hierarchy4"/>
    <dgm:cxn modelId="{B14C29F0-846C-4A91-A7A4-BA3A9E664AFE}" type="presParOf" srcId="{796388E3-F5C0-4AB7-A218-89711BAE7F51}" destId="{8AA99F51-C83C-49E0-A09F-F837E527C1C0}" srcOrd="11" destOrd="0" presId="urn:microsoft.com/office/officeart/2005/8/layout/hierarchy4"/>
    <dgm:cxn modelId="{1C8C9601-183F-47EE-BD48-1882556D1692}" type="presParOf" srcId="{796388E3-F5C0-4AB7-A218-89711BAE7F51}" destId="{9A3502D3-05D7-47AF-9341-4A6722F39ACC}" srcOrd="12" destOrd="0" presId="urn:microsoft.com/office/officeart/2005/8/layout/hierarchy4"/>
    <dgm:cxn modelId="{454E5325-7242-4C1A-9B4F-FE11910090F8}" type="presParOf" srcId="{9A3502D3-05D7-47AF-9341-4A6722F39ACC}" destId="{ED4DDAD6-FBB4-4116-A681-D4217CEE7FAC}" srcOrd="0" destOrd="0" presId="urn:microsoft.com/office/officeart/2005/8/layout/hierarchy4"/>
    <dgm:cxn modelId="{0DB310F0-9C66-49C9-85B8-E6983CF3D160}" type="presParOf" srcId="{9A3502D3-05D7-47AF-9341-4A6722F39ACC}" destId="{608D6E96-E270-4001-9F84-500040DB5407}" srcOrd="1" destOrd="0" presId="urn:microsoft.com/office/officeart/2005/8/layout/hierarchy4"/>
    <dgm:cxn modelId="{50875FF9-8C30-4BD6-9CE3-367C31B1891A}" type="presParOf" srcId="{9A3502D3-05D7-47AF-9341-4A6722F39ACC}" destId="{E832489C-CECE-4E92-A39D-5597E4079EBD}" srcOrd="2" destOrd="0" presId="urn:microsoft.com/office/officeart/2005/8/layout/hierarchy4"/>
    <dgm:cxn modelId="{256759DC-09D9-4CD5-AB96-6F5930FDB97E}" type="presParOf" srcId="{E832489C-CECE-4E92-A39D-5597E4079EBD}" destId="{F402ADA5-41C4-4242-9BDE-EE62DEFBC4CC}" srcOrd="0" destOrd="0" presId="urn:microsoft.com/office/officeart/2005/8/layout/hierarchy4"/>
    <dgm:cxn modelId="{06825E3C-47DD-4EE9-A642-AAC446763FDC}" type="presParOf" srcId="{F402ADA5-41C4-4242-9BDE-EE62DEFBC4CC}" destId="{9D886128-37D1-4B6B-B485-197BCDB02FCC}" srcOrd="0" destOrd="0" presId="urn:microsoft.com/office/officeart/2005/8/layout/hierarchy4"/>
    <dgm:cxn modelId="{37C38B51-CF2B-4C81-8124-18F63B99A23A}" type="presParOf" srcId="{F402ADA5-41C4-4242-9BDE-EE62DEFBC4CC}" destId="{DBB50A55-D812-4EDE-A2B0-717E7D0BF3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A67091-E261-4B32-86CD-A363B0AF489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13BBD-84F5-45E1-9128-2772D6930C2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 أعماله </a:t>
          </a:r>
          <a:endParaRPr lang="en-US" sz="3600" b="1" dirty="0">
            <a:solidFill>
              <a:schemeClr val="tx1"/>
            </a:solidFill>
          </a:endParaRPr>
        </a:p>
      </dgm:t>
    </dgm:pt>
    <dgm:pt modelId="{3C895B8C-4D0F-4E13-A891-9EE1B52BB49D}" type="parTrans" cxnId="{7128E6AD-BDB5-439E-BAD6-5437E4B4E137}">
      <dgm:prSet/>
      <dgm:spPr/>
      <dgm:t>
        <a:bodyPr/>
        <a:lstStyle/>
        <a:p>
          <a:endParaRPr lang="en-US"/>
        </a:p>
      </dgm:t>
    </dgm:pt>
    <dgm:pt modelId="{489D85DA-6E77-43A1-8840-6DE36864AA11}" type="sibTrans" cxnId="{7128E6AD-BDB5-439E-BAD6-5437E4B4E137}">
      <dgm:prSet/>
      <dgm:spPr/>
      <dgm:t>
        <a:bodyPr/>
        <a:lstStyle/>
        <a:p>
          <a:endParaRPr lang="en-US"/>
        </a:p>
      </dgm:t>
    </dgm:pt>
    <dgm:pt modelId="{CE7C54A9-6087-48A2-A9F7-FFA703746D94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حيث تحولت المقابر فى عهده من مصطبة واحدة طوال الأسرتين الأولى والثانية إلى هرم مدرج يتكون من ست مصاطب فوق بعضها </a:t>
          </a:r>
          <a:endParaRPr lang="en-US" sz="2400" b="1" dirty="0">
            <a:solidFill>
              <a:schemeClr val="tx1"/>
            </a:solidFill>
          </a:endParaRPr>
        </a:p>
      </dgm:t>
    </dgm:pt>
    <dgm:pt modelId="{36ACBCFE-36C7-4B1D-8427-D7E7D608D18C}" type="parTrans" cxnId="{776C8833-EB56-454D-B7D0-EAC878AAC4B3}">
      <dgm:prSet/>
      <dgm:spPr/>
      <dgm:t>
        <a:bodyPr/>
        <a:lstStyle/>
        <a:p>
          <a:endParaRPr lang="en-US"/>
        </a:p>
      </dgm:t>
    </dgm:pt>
    <dgm:pt modelId="{A92EA8DC-FA4C-4B51-A36F-6B2E75594D15}" type="sibTrans" cxnId="{776C8833-EB56-454D-B7D0-EAC878AAC4B3}">
      <dgm:prSet/>
      <dgm:spPr/>
      <dgm:t>
        <a:bodyPr/>
        <a:lstStyle/>
        <a:p>
          <a:endParaRPr lang="en-US"/>
        </a:p>
      </dgm:t>
    </dgm:pt>
    <dgm:pt modelId="{377D3C3D-A761-4A45-8B96-9C6594D8497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بنى الهرم المدرج بسقارة فهو يعد أول من غير فى أسلوب العمارة للمقابرالملكية </a:t>
          </a:r>
          <a:endParaRPr lang="en-US" b="1" dirty="0">
            <a:solidFill>
              <a:schemeClr val="tx1"/>
            </a:solidFill>
          </a:endParaRPr>
        </a:p>
      </dgm:t>
    </dgm:pt>
    <dgm:pt modelId="{72FF5C21-2DE8-445D-ABDE-90B84DB73DC4}" type="parTrans" cxnId="{D55B29AB-1B14-4857-83ED-58A079C288B4}">
      <dgm:prSet/>
      <dgm:spPr/>
      <dgm:t>
        <a:bodyPr/>
        <a:lstStyle/>
        <a:p>
          <a:endParaRPr lang="en-US"/>
        </a:p>
      </dgm:t>
    </dgm:pt>
    <dgm:pt modelId="{04DAB533-D6A9-4E06-84DA-590BE7E2547F}" type="sibTrans" cxnId="{D55B29AB-1B14-4857-83ED-58A079C288B4}">
      <dgm:prSet/>
      <dgm:spPr/>
      <dgm:t>
        <a:bodyPr/>
        <a:lstStyle/>
        <a:p>
          <a:endParaRPr lang="en-US"/>
        </a:p>
      </dgm:t>
    </dgm:pt>
    <dgm:pt modelId="{A77F4976-AD46-4C98-958D-E52CAE2976B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ويرجع الفضل فى ذلك لوزيره إيمحوتب </a:t>
          </a:r>
          <a:endParaRPr lang="en-US" sz="3200" b="1" dirty="0">
            <a:solidFill>
              <a:schemeClr val="tx1"/>
            </a:solidFill>
          </a:endParaRPr>
        </a:p>
      </dgm:t>
    </dgm:pt>
    <dgm:pt modelId="{DC473FDE-EE6B-4DA1-92A8-66C2956CECEE}" type="parTrans" cxnId="{F6DDE086-4262-4FDC-B16A-177789816F99}">
      <dgm:prSet/>
      <dgm:spPr/>
      <dgm:t>
        <a:bodyPr/>
        <a:lstStyle/>
        <a:p>
          <a:endParaRPr lang="en-US"/>
        </a:p>
      </dgm:t>
    </dgm:pt>
    <dgm:pt modelId="{32F44526-0BFF-4CFA-A5A7-4BBCA5F8CD73}" type="sibTrans" cxnId="{F6DDE086-4262-4FDC-B16A-177789816F99}">
      <dgm:prSet/>
      <dgm:spPr/>
      <dgm:t>
        <a:bodyPr/>
        <a:lstStyle/>
        <a:p>
          <a:endParaRPr lang="en-US"/>
        </a:p>
      </dgm:t>
    </dgm:pt>
    <dgm:pt modelId="{4816DECC-54D9-4F0F-9EB0-F9A5EC819294}" type="pres">
      <dgm:prSet presAssocID="{62A67091-E261-4B32-86CD-A363B0AF48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C325E-2FA1-4197-8BA7-AF378A15249D}" type="pres">
      <dgm:prSet presAssocID="{A77F4976-AD46-4C98-958D-E52CAE2976B1}" presName="boxAndChildren" presStyleCnt="0"/>
      <dgm:spPr/>
    </dgm:pt>
    <dgm:pt modelId="{F70B1642-64F2-4832-B673-8847F25FFED4}" type="pres">
      <dgm:prSet presAssocID="{A77F4976-AD46-4C98-958D-E52CAE2976B1}" presName="parentTextBox" presStyleLbl="node1" presStyleIdx="0" presStyleCnt="4"/>
      <dgm:spPr/>
      <dgm:t>
        <a:bodyPr/>
        <a:lstStyle/>
        <a:p>
          <a:endParaRPr lang="en-US"/>
        </a:p>
      </dgm:t>
    </dgm:pt>
    <dgm:pt modelId="{89F48EED-A14E-4311-8DCE-D0E832DCF2CE}" type="pres">
      <dgm:prSet presAssocID="{A92EA8DC-FA4C-4B51-A36F-6B2E75594D15}" presName="sp" presStyleCnt="0"/>
      <dgm:spPr/>
    </dgm:pt>
    <dgm:pt modelId="{686A12AD-0604-4624-B4F5-98016FADF800}" type="pres">
      <dgm:prSet presAssocID="{CE7C54A9-6087-48A2-A9F7-FFA703746D94}" presName="arrowAndChildren" presStyleCnt="0"/>
      <dgm:spPr/>
    </dgm:pt>
    <dgm:pt modelId="{A59949CD-2B86-4962-981B-B40EA43F87DF}" type="pres">
      <dgm:prSet presAssocID="{CE7C54A9-6087-48A2-A9F7-FFA703746D9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2A57DCC-DA6A-4569-BC15-8052E8C9BB21}" type="pres">
      <dgm:prSet presAssocID="{04DAB533-D6A9-4E06-84DA-590BE7E2547F}" presName="sp" presStyleCnt="0"/>
      <dgm:spPr/>
    </dgm:pt>
    <dgm:pt modelId="{27369C47-D51A-4923-8A82-C5C07516CD22}" type="pres">
      <dgm:prSet presAssocID="{377D3C3D-A761-4A45-8B96-9C6594D8497C}" presName="arrowAndChildren" presStyleCnt="0"/>
      <dgm:spPr/>
    </dgm:pt>
    <dgm:pt modelId="{7F9ECB69-9A16-45BC-B7B4-13EB554A5956}" type="pres">
      <dgm:prSet presAssocID="{377D3C3D-A761-4A45-8B96-9C6594D8497C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6CF2A54-5F12-4769-A278-D84A89333E90}" type="pres">
      <dgm:prSet presAssocID="{489D85DA-6E77-43A1-8840-6DE36864AA11}" presName="sp" presStyleCnt="0"/>
      <dgm:spPr/>
    </dgm:pt>
    <dgm:pt modelId="{F7A8DEE3-03BB-403E-B1CB-4D4836D520D4}" type="pres">
      <dgm:prSet presAssocID="{AD113BBD-84F5-45E1-9128-2772D6930C23}" presName="arrowAndChildren" presStyleCnt="0"/>
      <dgm:spPr/>
    </dgm:pt>
    <dgm:pt modelId="{3FB75030-C3B5-4596-AE59-7D4865001835}" type="pres">
      <dgm:prSet presAssocID="{AD113BBD-84F5-45E1-9128-2772D6930C2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55B29AB-1B14-4857-83ED-58A079C288B4}" srcId="{62A67091-E261-4B32-86CD-A363B0AF4893}" destId="{377D3C3D-A761-4A45-8B96-9C6594D8497C}" srcOrd="1" destOrd="0" parTransId="{72FF5C21-2DE8-445D-ABDE-90B84DB73DC4}" sibTransId="{04DAB533-D6A9-4E06-84DA-590BE7E2547F}"/>
    <dgm:cxn modelId="{F6DDE086-4262-4FDC-B16A-177789816F99}" srcId="{62A67091-E261-4B32-86CD-A363B0AF4893}" destId="{A77F4976-AD46-4C98-958D-E52CAE2976B1}" srcOrd="3" destOrd="0" parTransId="{DC473FDE-EE6B-4DA1-92A8-66C2956CECEE}" sibTransId="{32F44526-0BFF-4CFA-A5A7-4BBCA5F8CD73}"/>
    <dgm:cxn modelId="{9FD1F7AD-4B3C-427E-9E6C-B9CD75A02CB6}" type="presOf" srcId="{62A67091-E261-4B32-86CD-A363B0AF4893}" destId="{4816DECC-54D9-4F0F-9EB0-F9A5EC819294}" srcOrd="0" destOrd="0" presId="urn:microsoft.com/office/officeart/2005/8/layout/process4"/>
    <dgm:cxn modelId="{11F8396D-849C-43E4-AC78-91CBB7BFD878}" type="presOf" srcId="{377D3C3D-A761-4A45-8B96-9C6594D8497C}" destId="{7F9ECB69-9A16-45BC-B7B4-13EB554A5956}" srcOrd="0" destOrd="0" presId="urn:microsoft.com/office/officeart/2005/8/layout/process4"/>
    <dgm:cxn modelId="{776C8833-EB56-454D-B7D0-EAC878AAC4B3}" srcId="{62A67091-E261-4B32-86CD-A363B0AF4893}" destId="{CE7C54A9-6087-48A2-A9F7-FFA703746D94}" srcOrd="2" destOrd="0" parTransId="{36ACBCFE-36C7-4B1D-8427-D7E7D608D18C}" sibTransId="{A92EA8DC-FA4C-4B51-A36F-6B2E75594D15}"/>
    <dgm:cxn modelId="{B1E7BFF2-ADD7-4690-A717-D82643ED4A7E}" type="presOf" srcId="{CE7C54A9-6087-48A2-A9F7-FFA703746D94}" destId="{A59949CD-2B86-4962-981B-B40EA43F87DF}" srcOrd="0" destOrd="0" presId="urn:microsoft.com/office/officeart/2005/8/layout/process4"/>
    <dgm:cxn modelId="{7128E6AD-BDB5-439E-BAD6-5437E4B4E137}" srcId="{62A67091-E261-4B32-86CD-A363B0AF4893}" destId="{AD113BBD-84F5-45E1-9128-2772D6930C23}" srcOrd="0" destOrd="0" parTransId="{3C895B8C-4D0F-4E13-A891-9EE1B52BB49D}" sibTransId="{489D85DA-6E77-43A1-8840-6DE36864AA11}"/>
    <dgm:cxn modelId="{ED33FD03-AE2F-418F-B02E-D6BC911E2CC8}" type="presOf" srcId="{A77F4976-AD46-4C98-958D-E52CAE2976B1}" destId="{F70B1642-64F2-4832-B673-8847F25FFED4}" srcOrd="0" destOrd="0" presId="urn:microsoft.com/office/officeart/2005/8/layout/process4"/>
    <dgm:cxn modelId="{F8AC713C-044E-4F30-BC2E-CB12B9A0BD6C}" type="presOf" srcId="{AD113BBD-84F5-45E1-9128-2772D6930C23}" destId="{3FB75030-C3B5-4596-AE59-7D4865001835}" srcOrd="0" destOrd="0" presId="urn:microsoft.com/office/officeart/2005/8/layout/process4"/>
    <dgm:cxn modelId="{B8C1FC0D-2936-4215-9D0C-7B53C7A2ACA8}" type="presParOf" srcId="{4816DECC-54D9-4F0F-9EB0-F9A5EC819294}" destId="{0E0C325E-2FA1-4197-8BA7-AF378A15249D}" srcOrd="0" destOrd="0" presId="urn:microsoft.com/office/officeart/2005/8/layout/process4"/>
    <dgm:cxn modelId="{44C73C5E-046B-4386-95B6-2D75D8F45503}" type="presParOf" srcId="{0E0C325E-2FA1-4197-8BA7-AF378A15249D}" destId="{F70B1642-64F2-4832-B673-8847F25FFED4}" srcOrd="0" destOrd="0" presId="urn:microsoft.com/office/officeart/2005/8/layout/process4"/>
    <dgm:cxn modelId="{14A5F3D6-79DB-411D-ADFE-5F479131C2F6}" type="presParOf" srcId="{4816DECC-54D9-4F0F-9EB0-F9A5EC819294}" destId="{89F48EED-A14E-4311-8DCE-D0E832DCF2CE}" srcOrd="1" destOrd="0" presId="urn:microsoft.com/office/officeart/2005/8/layout/process4"/>
    <dgm:cxn modelId="{B2362576-2103-46E3-9156-81CED4EBE1C2}" type="presParOf" srcId="{4816DECC-54D9-4F0F-9EB0-F9A5EC819294}" destId="{686A12AD-0604-4624-B4F5-98016FADF800}" srcOrd="2" destOrd="0" presId="urn:microsoft.com/office/officeart/2005/8/layout/process4"/>
    <dgm:cxn modelId="{179F2480-D9A0-433C-A0BA-B4C22178ECE4}" type="presParOf" srcId="{686A12AD-0604-4624-B4F5-98016FADF800}" destId="{A59949CD-2B86-4962-981B-B40EA43F87DF}" srcOrd="0" destOrd="0" presId="urn:microsoft.com/office/officeart/2005/8/layout/process4"/>
    <dgm:cxn modelId="{F337EE1C-6972-4E08-8AA2-E0172B0C851E}" type="presParOf" srcId="{4816DECC-54D9-4F0F-9EB0-F9A5EC819294}" destId="{C2A57DCC-DA6A-4569-BC15-8052E8C9BB21}" srcOrd="3" destOrd="0" presId="urn:microsoft.com/office/officeart/2005/8/layout/process4"/>
    <dgm:cxn modelId="{39250A22-AB67-4B00-939F-6EDDD6C053C4}" type="presParOf" srcId="{4816DECC-54D9-4F0F-9EB0-F9A5EC819294}" destId="{27369C47-D51A-4923-8A82-C5C07516CD22}" srcOrd="4" destOrd="0" presId="urn:microsoft.com/office/officeart/2005/8/layout/process4"/>
    <dgm:cxn modelId="{557EC97B-790E-46EC-BD30-DDC216877E35}" type="presParOf" srcId="{27369C47-D51A-4923-8A82-C5C07516CD22}" destId="{7F9ECB69-9A16-45BC-B7B4-13EB554A5956}" srcOrd="0" destOrd="0" presId="urn:microsoft.com/office/officeart/2005/8/layout/process4"/>
    <dgm:cxn modelId="{DA1BBC75-E079-465A-82B9-7BCEF07345ED}" type="presParOf" srcId="{4816DECC-54D9-4F0F-9EB0-F9A5EC819294}" destId="{C6CF2A54-5F12-4769-A278-D84A89333E90}" srcOrd="5" destOrd="0" presId="urn:microsoft.com/office/officeart/2005/8/layout/process4"/>
    <dgm:cxn modelId="{78D0A865-3A12-45E3-9FB7-0971FB8486AA}" type="presParOf" srcId="{4816DECC-54D9-4F0F-9EB0-F9A5EC819294}" destId="{F7A8DEE3-03BB-403E-B1CB-4D4836D520D4}" srcOrd="6" destOrd="0" presId="urn:microsoft.com/office/officeart/2005/8/layout/process4"/>
    <dgm:cxn modelId="{70304749-FACF-4BFC-A27E-C08803B5C7A6}" type="presParOf" srcId="{F7A8DEE3-03BB-403E-B1CB-4D4836D520D4}" destId="{3FB75030-C3B5-4596-AE59-7D48650018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E64F2-20EA-4930-9B2B-69176140787D}">
      <dsp:nvSpPr>
        <dsp:cNvPr id="0" name=""/>
        <dsp:cNvSpPr/>
      </dsp:nvSpPr>
      <dsp:spPr>
        <a:xfrm>
          <a:off x="-2054929" y="-346848"/>
          <a:ext cx="2678860" cy="2678860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C2F23A-5320-4A75-8A5B-454F2E1AC8A5}">
      <dsp:nvSpPr>
        <dsp:cNvPr id="0" name=""/>
        <dsp:cNvSpPr/>
      </dsp:nvSpPr>
      <dsp:spPr>
        <a:xfrm>
          <a:off x="608837" y="505511"/>
          <a:ext cx="8535162" cy="974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862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عصر بناة الأهرمات ( الدولة القديمة )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608837" y="505511"/>
        <a:ext cx="8535162" cy="974140"/>
      </dsp:txXfrm>
    </dsp:sp>
    <dsp:sp modelId="{5E126EFD-4234-4B66-B0EE-A89F8F1EB7C7}">
      <dsp:nvSpPr>
        <dsp:cNvPr id="0" name=""/>
        <dsp:cNvSpPr/>
      </dsp:nvSpPr>
      <dsp:spPr>
        <a:xfrm>
          <a:off x="0" y="383744"/>
          <a:ext cx="1217675" cy="1217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CFFD6-2376-48A7-A4D9-684758FF8DE8}">
      <dsp:nvSpPr>
        <dsp:cNvPr id="0" name=""/>
        <dsp:cNvSpPr/>
      </dsp:nvSpPr>
      <dsp:spPr>
        <a:xfrm>
          <a:off x="0" y="0"/>
          <a:ext cx="5039265" cy="43959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إيموحتب : مهندس مصرى عرف عنه العبقرية فى الإدارة وفنون العمارة والحكمة والطب , وارتفعت مكانته لدى المصريين فجعلوا من إلها للفنون والطب والكيمياء .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0"/>
        <a:ext cx="5039265" cy="43959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F205-F037-4393-B68B-5C9B509052A9}">
      <dsp:nvSpPr>
        <dsp:cNvPr id="0" name=""/>
        <dsp:cNvSpPr/>
      </dsp:nvSpPr>
      <dsp:spPr>
        <a:xfrm>
          <a:off x="0" y="3500782"/>
          <a:ext cx="5492138" cy="11490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بسبب استقرار الدولة فى عهده وعدله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500782"/>
        <a:ext cx="5492138" cy="1149035"/>
      </dsp:txXfrm>
    </dsp:sp>
    <dsp:sp modelId="{7F9ECB69-9A16-45BC-B7B4-13EB554A5956}">
      <dsp:nvSpPr>
        <dsp:cNvPr id="0" name=""/>
        <dsp:cNvSpPr/>
      </dsp:nvSpPr>
      <dsp:spPr>
        <a:xfrm rot="10800000">
          <a:off x="0" y="1750802"/>
          <a:ext cx="5492138" cy="1767215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أحب المصريون الملك سنفرو ولقبوه بالملك المحسن المحبوب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50802"/>
        <a:ext cx="5492138" cy="1148283"/>
      </dsp:txXfrm>
    </dsp:sp>
    <dsp:sp modelId="{3FB75030-C3B5-4596-AE59-7D4865001835}">
      <dsp:nvSpPr>
        <dsp:cNvPr id="0" name=""/>
        <dsp:cNvSpPr/>
      </dsp:nvSpPr>
      <dsp:spPr>
        <a:xfrm rot="10800000">
          <a:off x="0" y="822"/>
          <a:ext cx="5492138" cy="176721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حكم البلاد 24 عاما تميزت بالاستقرار والعدالة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22"/>
        <a:ext cx="5492138" cy="11482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687A-B8BE-4D03-9FF1-A2F8E9FB5EF6}">
      <dsp:nvSpPr>
        <dsp:cNvPr id="0" name=""/>
        <dsp:cNvSpPr/>
      </dsp:nvSpPr>
      <dsp:spPr>
        <a:xfrm>
          <a:off x="6891" y="0"/>
          <a:ext cx="2786565" cy="38176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اهتم منذ بداية حكمه بشئون مصر الداخلية والخارجية فى :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88507" y="81616"/>
        <a:ext cx="2623333" cy="3654393"/>
      </dsp:txXfrm>
    </dsp:sp>
    <dsp:sp modelId="{38194059-2F11-40CB-B228-E63CD7C93FE2}">
      <dsp:nvSpPr>
        <dsp:cNvPr id="0" name=""/>
        <dsp:cNvSpPr/>
      </dsp:nvSpPr>
      <dsp:spPr>
        <a:xfrm>
          <a:off x="3261599" y="0"/>
          <a:ext cx="2786565" cy="38176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1- شيد السفن واعتنى بالتجارة الخارجية وأرسل أسطولا لبلاد فينيقيا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( سوريا ولبنان )</a:t>
          </a:r>
        </a:p>
      </dsp:txBody>
      <dsp:txXfrm>
        <a:off x="3343215" y="81616"/>
        <a:ext cx="2623333" cy="3654393"/>
      </dsp:txXfrm>
    </dsp:sp>
    <dsp:sp modelId="{BBE8CA3C-F0C5-4640-895E-D7CD54849D23}">
      <dsp:nvSpPr>
        <dsp:cNvPr id="0" name=""/>
        <dsp:cNvSpPr/>
      </dsp:nvSpPr>
      <dsp:spPr>
        <a:xfrm>
          <a:off x="6516308" y="0"/>
          <a:ext cx="2786565" cy="38176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أمن حدود مصر الجنوبية والشرقية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 ( خارجيا )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597924" y="81616"/>
        <a:ext cx="2623333" cy="36543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DAFD-5DA9-4333-A80C-DFC53D140A60}">
      <dsp:nvSpPr>
        <dsp:cNvPr id="0" name=""/>
        <dsp:cNvSpPr/>
      </dsp:nvSpPr>
      <dsp:spPr>
        <a:xfrm>
          <a:off x="1889" y="0"/>
          <a:ext cx="2533948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3- اهتم باستخراج المعادن مثل النحاس والفيروز من سيناء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( داخليا ) 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76106" y="74217"/>
        <a:ext cx="2385514" cy="4127306"/>
      </dsp:txXfrm>
    </dsp:sp>
    <dsp:sp modelId="{19E0C525-A261-4FDA-9625-A3EF556101D4}">
      <dsp:nvSpPr>
        <dsp:cNvPr id="0" name=""/>
        <dsp:cNvSpPr/>
      </dsp:nvSpPr>
      <dsp:spPr>
        <a:xfrm>
          <a:off x="2961541" y="0"/>
          <a:ext cx="2533948" cy="4275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4- شيد هرمين فى دهشور على بعد سبعة كيلو مترات من سقارة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 ( الجيزة )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 ( داخليا )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3035758" y="74217"/>
        <a:ext cx="2385514" cy="41273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687A-B8BE-4D03-9FF1-A2F8E9FB5EF6}">
      <dsp:nvSpPr>
        <dsp:cNvPr id="0" name=""/>
        <dsp:cNvSpPr/>
      </dsp:nvSpPr>
      <dsp:spPr>
        <a:xfrm>
          <a:off x="6891" y="0"/>
          <a:ext cx="2786565" cy="3418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يعد الهرم الذى شيده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( الهرم الأكبر)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 إحدى عجائب الدنيا السبع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88507" y="81616"/>
        <a:ext cx="2623333" cy="3254950"/>
      </dsp:txXfrm>
    </dsp:sp>
    <dsp:sp modelId="{38194059-2F11-40CB-B228-E63CD7C93FE2}">
      <dsp:nvSpPr>
        <dsp:cNvPr id="0" name=""/>
        <dsp:cNvSpPr/>
      </dsp:nvSpPr>
      <dsp:spPr>
        <a:xfrm>
          <a:off x="3261599" y="0"/>
          <a:ext cx="2786565" cy="3418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بسبب ضخامة حجمه ويراعى هندسته حيث :</a:t>
          </a:r>
        </a:p>
      </dsp:txBody>
      <dsp:txXfrm>
        <a:off x="3343215" y="81616"/>
        <a:ext cx="2623333" cy="3254950"/>
      </dsp:txXfrm>
    </dsp:sp>
    <dsp:sp modelId="{BBE8CA3C-F0C5-4640-895E-D7CD54849D23}">
      <dsp:nvSpPr>
        <dsp:cNvPr id="0" name=""/>
        <dsp:cNvSpPr/>
      </dsp:nvSpPr>
      <dsp:spPr>
        <a:xfrm>
          <a:off x="6516308" y="0"/>
          <a:ext cx="2786565" cy="3418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شيد على مساحة 13فدانا وكان ارتفاعه 146 مترا إلا انه تأثر بعوامل الزمن فأصبح ارتفاعه الأن حوالى 138 مترا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97924" y="81616"/>
        <a:ext cx="2623333" cy="32549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F205-F037-4393-B68B-5C9B509052A9}">
      <dsp:nvSpPr>
        <dsp:cNvPr id="0" name=""/>
        <dsp:cNvSpPr/>
      </dsp:nvSpPr>
      <dsp:spPr>
        <a:xfrm>
          <a:off x="0" y="3960578"/>
          <a:ext cx="6844896" cy="1299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أمر بنحت تمثال أبو الهول الذى يبلغ طوله أكثر من 57 مترا وارتفاعه حوالى 20 مترا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960578"/>
        <a:ext cx="6844896" cy="1299950"/>
      </dsp:txXfrm>
    </dsp:sp>
    <dsp:sp modelId="{7F9ECB69-9A16-45BC-B7B4-13EB554A5956}">
      <dsp:nvSpPr>
        <dsp:cNvPr id="0" name=""/>
        <dsp:cNvSpPr/>
      </dsp:nvSpPr>
      <dsp:spPr>
        <a:xfrm rot="10800000">
          <a:off x="0" y="1980754"/>
          <a:ext cx="6844896" cy="1999323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صاحب الهرم الأوسط الذى صممه مهندسوه على نفس نمط هرم أبيه خوفو إذ جاء على ارتفاع 143 مترا </a:t>
          </a:r>
        </a:p>
      </dsp:txBody>
      <dsp:txXfrm rot="10800000">
        <a:off x="0" y="1980754"/>
        <a:ext cx="6844896" cy="1299100"/>
      </dsp:txXfrm>
    </dsp:sp>
    <dsp:sp modelId="{3FB75030-C3B5-4596-AE59-7D4865001835}">
      <dsp:nvSpPr>
        <dsp:cNvPr id="0" name=""/>
        <dsp:cNvSpPr/>
      </dsp:nvSpPr>
      <dsp:spPr>
        <a:xfrm rot="10800000">
          <a:off x="0" y="0"/>
          <a:ext cx="6844896" cy="199932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أهم أعماله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0"/>
        <a:ext cx="6844896" cy="12991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623E4-168E-40C2-B531-F2ACA4EAD16A}">
      <dsp:nvSpPr>
        <dsp:cNvPr id="0" name=""/>
        <dsp:cNvSpPr/>
      </dsp:nvSpPr>
      <dsp:spPr>
        <a:xfrm>
          <a:off x="0" y="0"/>
          <a:ext cx="2930049" cy="18312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70488-C2A3-4B10-B027-024352919E34}">
      <dsp:nvSpPr>
        <dsp:cNvPr id="0" name=""/>
        <dsp:cNvSpPr/>
      </dsp:nvSpPr>
      <dsp:spPr>
        <a:xfrm>
          <a:off x="2356487" y="371383"/>
          <a:ext cx="216823" cy="216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06FC-3352-4656-901E-DE50CE99936F}">
      <dsp:nvSpPr>
        <dsp:cNvPr id="0" name=""/>
        <dsp:cNvSpPr/>
      </dsp:nvSpPr>
      <dsp:spPr>
        <a:xfrm>
          <a:off x="1333055" y="495993"/>
          <a:ext cx="992302" cy="95648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89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379747" y="542685"/>
        <a:ext cx="898918" cy="8631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D4759-5350-4D18-BEE4-22F7C06115FA}">
      <dsp:nvSpPr>
        <dsp:cNvPr id="0" name=""/>
        <dsp:cNvSpPr/>
      </dsp:nvSpPr>
      <dsp:spPr>
        <a:xfrm>
          <a:off x="0" y="4564398"/>
          <a:ext cx="6413610" cy="9985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حيث مارس الشعب شعائره الدينية بحرية لم يعهدها فى العهود السابقة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564398"/>
        <a:ext cx="6413610" cy="998578"/>
      </dsp:txXfrm>
    </dsp:sp>
    <dsp:sp modelId="{A59949CD-2B86-4962-981B-B40EA43F87DF}">
      <dsp:nvSpPr>
        <dsp:cNvPr id="0" name=""/>
        <dsp:cNvSpPr/>
      </dsp:nvSpPr>
      <dsp:spPr>
        <a:xfrm rot="10800000">
          <a:off x="0" y="3043562"/>
          <a:ext cx="6413610" cy="1535814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كان عهده أكثر حرية من عهدى أبيه وجده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3043562"/>
        <a:ext cx="6413610" cy="997926"/>
      </dsp:txXfrm>
    </dsp:sp>
    <dsp:sp modelId="{7F9ECB69-9A16-45BC-B7B4-13EB554A5956}">
      <dsp:nvSpPr>
        <dsp:cNvPr id="0" name=""/>
        <dsp:cNvSpPr/>
      </dsp:nvSpPr>
      <dsp:spPr>
        <a:xfrm rot="10800000">
          <a:off x="0" y="1522727"/>
          <a:ext cx="6413610" cy="1535814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بنى هرمه بجوار هرمى أبيه وجده وهو أصغر حجما منهما حيث بلغ ارتفاعه 66 مترا </a:t>
          </a:r>
        </a:p>
      </dsp:txBody>
      <dsp:txXfrm rot="10800000">
        <a:off x="0" y="1522727"/>
        <a:ext cx="6413610" cy="997926"/>
      </dsp:txXfrm>
    </dsp:sp>
    <dsp:sp modelId="{3FB75030-C3B5-4596-AE59-7D4865001835}">
      <dsp:nvSpPr>
        <dsp:cNvPr id="0" name=""/>
        <dsp:cNvSpPr/>
      </dsp:nvSpPr>
      <dsp:spPr>
        <a:xfrm rot="10800000">
          <a:off x="0" y="0"/>
          <a:ext cx="6413610" cy="1535814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أهم أعماله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0"/>
        <a:ext cx="6413610" cy="9979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F205-F037-4393-B68B-5C9B509052A9}">
      <dsp:nvSpPr>
        <dsp:cNvPr id="0" name=""/>
        <dsp:cNvSpPr/>
      </dsp:nvSpPr>
      <dsp:spPr>
        <a:xfrm>
          <a:off x="0" y="3500782"/>
          <a:ext cx="9135472" cy="11490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وتولى كبيرهم أوسر كاف حكم البلاد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500782"/>
        <a:ext cx="9135472" cy="1149035"/>
      </dsp:txXfrm>
    </dsp:sp>
    <dsp:sp modelId="{7F9ECB69-9A16-45BC-B7B4-13EB554A5956}">
      <dsp:nvSpPr>
        <dsp:cNvPr id="0" name=""/>
        <dsp:cNvSpPr/>
      </dsp:nvSpPr>
      <dsp:spPr>
        <a:xfrm rot="10800000">
          <a:off x="0" y="1750802"/>
          <a:ext cx="9135472" cy="1767215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وتدخلهم فى شئون الحكم حتى استطاعوا إسقاط الأسرة الرابعة </a:t>
          </a:r>
        </a:p>
      </dsp:txBody>
      <dsp:txXfrm rot="10800000">
        <a:off x="0" y="1750802"/>
        <a:ext cx="9135472" cy="1148283"/>
      </dsp:txXfrm>
    </dsp:sp>
    <dsp:sp modelId="{3FB75030-C3B5-4596-AE59-7D4865001835}">
      <dsp:nvSpPr>
        <dsp:cNvPr id="0" name=""/>
        <dsp:cNvSpPr/>
      </dsp:nvSpPr>
      <dsp:spPr>
        <a:xfrm rot="10800000">
          <a:off x="0" y="0"/>
          <a:ext cx="9135472" cy="176721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بسبب زيادة نفوذ كهنة الإله رع فى هليوبليس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( عين شمس )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9135472" cy="11482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6D65-5E91-47F5-9E80-3BEFCC4F7720}">
      <dsp:nvSpPr>
        <dsp:cNvPr id="0" name=""/>
        <dsp:cNvSpPr/>
      </dsp:nvSpPr>
      <dsp:spPr>
        <a:xfrm>
          <a:off x="0" y="0"/>
          <a:ext cx="5165142" cy="3512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أطلق على نفسه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 ( ابن الإله رع )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0"/>
        <a:ext cx="5165142" cy="3512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F205-F037-4393-B68B-5C9B509052A9}">
      <dsp:nvSpPr>
        <dsp:cNvPr id="0" name=""/>
        <dsp:cNvSpPr/>
      </dsp:nvSpPr>
      <dsp:spPr>
        <a:xfrm>
          <a:off x="0" y="2580635"/>
          <a:ext cx="5404644" cy="1693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بسبب كثرة ما شيده ملوكه من أهرامات ضخمة تمتد من إقليم الفيوم جنوبا حتى البحيرة شمالا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580635"/>
        <a:ext cx="5404644" cy="1693176"/>
      </dsp:txXfrm>
    </dsp:sp>
    <dsp:sp modelId="{3FB75030-C3B5-4596-AE59-7D4865001835}">
      <dsp:nvSpPr>
        <dsp:cNvPr id="0" name=""/>
        <dsp:cNvSpPr/>
      </dsp:nvSpPr>
      <dsp:spPr>
        <a:xfrm rot="10800000">
          <a:off x="0" y="1928"/>
          <a:ext cx="5404644" cy="260410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سمى هذا العصر بعصر بناة الأهرامات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928"/>
        <a:ext cx="5404644" cy="16920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687A-B8BE-4D03-9FF1-A2F8E9FB5EF6}">
      <dsp:nvSpPr>
        <dsp:cNvPr id="0" name=""/>
        <dsp:cNvSpPr/>
      </dsp:nvSpPr>
      <dsp:spPr>
        <a:xfrm>
          <a:off x="4840" y="0"/>
          <a:ext cx="1957375" cy="442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اهتم أوسركاف وحلفائه ب: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2170" y="57330"/>
        <a:ext cx="1842715" cy="4313785"/>
      </dsp:txXfrm>
    </dsp:sp>
    <dsp:sp modelId="{38194059-2F11-40CB-B228-E63CD7C93FE2}">
      <dsp:nvSpPr>
        <dsp:cNvPr id="0" name=""/>
        <dsp:cNvSpPr/>
      </dsp:nvSpPr>
      <dsp:spPr>
        <a:xfrm>
          <a:off x="2291055" y="0"/>
          <a:ext cx="1957375" cy="442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تشييد المسلات الضخمة </a:t>
          </a:r>
        </a:p>
      </dsp:txBody>
      <dsp:txXfrm>
        <a:off x="2348385" y="57330"/>
        <a:ext cx="1842715" cy="4313785"/>
      </dsp:txXfrm>
    </dsp:sp>
    <dsp:sp modelId="{BBE8CA3C-F0C5-4640-895E-D7CD54849D23}">
      <dsp:nvSpPr>
        <dsp:cNvPr id="0" name=""/>
        <dsp:cNvSpPr/>
      </dsp:nvSpPr>
      <dsp:spPr>
        <a:xfrm>
          <a:off x="4577269" y="0"/>
          <a:ext cx="1957375" cy="4428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تشييد معابد الشمس المكشوفة فى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 ( أبى صير ) الجيزة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634599" y="57330"/>
        <a:ext cx="1842715" cy="43137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687A-B8BE-4D03-9FF1-A2F8E9FB5EF6}">
      <dsp:nvSpPr>
        <dsp:cNvPr id="0" name=""/>
        <dsp:cNvSpPr/>
      </dsp:nvSpPr>
      <dsp:spPr>
        <a:xfrm>
          <a:off x="3140" y="0"/>
          <a:ext cx="4210881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كانت البلاد فى عصر بناة الأهرامات قوة متحدة متماسكة لفترة طويلة حتى أواخر الأسرة السادسة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19427" y="116287"/>
        <a:ext cx="3978307" cy="3737756"/>
      </dsp:txXfrm>
    </dsp:sp>
    <dsp:sp modelId="{38194059-2F11-40CB-B228-E63CD7C93FE2}">
      <dsp:nvSpPr>
        <dsp:cNvPr id="0" name=""/>
        <dsp:cNvSpPr/>
      </dsp:nvSpPr>
      <dsp:spPr>
        <a:xfrm>
          <a:off x="4921449" y="0"/>
          <a:ext cx="4210881" cy="397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حيث دب الضعف وألت أحوالها إلى الانهيار</a:t>
          </a:r>
        </a:p>
      </dsp:txBody>
      <dsp:txXfrm>
        <a:off x="5037736" y="116287"/>
        <a:ext cx="3978307" cy="37377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8C26E-678E-44CD-B3A9-35902BCFD434}">
      <dsp:nvSpPr>
        <dsp:cNvPr id="0" name=""/>
        <dsp:cNvSpPr/>
      </dsp:nvSpPr>
      <dsp:spPr>
        <a:xfrm rot="16200000">
          <a:off x="-580023" y="581104"/>
          <a:ext cx="3970329" cy="28081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1- قلة هيبة الملوك .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1082" y="794065"/>
        <a:ext cx="2808120" cy="2382197"/>
      </dsp:txXfrm>
    </dsp:sp>
    <dsp:sp modelId="{D8F961A8-B020-4EB0-A74F-54325E088AC8}">
      <dsp:nvSpPr>
        <dsp:cNvPr id="0" name=""/>
        <dsp:cNvSpPr/>
      </dsp:nvSpPr>
      <dsp:spPr>
        <a:xfrm rot="16200000">
          <a:off x="2438706" y="581104"/>
          <a:ext cx="3970329" cy="2808120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زيادة نفوذ حكام الأقاليم .</a:t>
          </a:r>
          <a:endParaRPr lang="en-US" sz="3200" b="1" kern="1200" dirty="0">
            <a:solidFill>
              <a:schemeClr val="tx1"/>
            </a:solidFill>
          </a:endParaRPr>
        </a:p>
      </dsp:txBody>
      <dsp:txXfrm rot="5400000">
        <a:off x="3019811" y="794065"/>
        <a:ext cx="2808120" cy="2382197"/>
      </dsp:txXfrm>
    </dsp:sp>
    <dsp:sp modelId="{91D15E82-0393-4454-B024-99F7C042220E}">
      <dsp:nvSpPr>
        <dsp:cNvPr id="0" name=""/>
        <dsp:cNvSpPr/>
      </dsp:nvSpPr>
      <dsp:spPr>
        <a:xfrm rot="16200000">
          <a:off x="5457435" y="581104"/>
          <a:ext cx="3970329" cy="2808120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تفكك وحدة البلاد وانهيار سلطة الحكومة المركزية خاصة فى أواخر عهد بيبى الثانى أحد ملوك الأسرة السادسة .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6038540" y="794065"/>
        <a:ext cx="2808120" cy="23821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3A788-E03C-4CE8-9F13-6EBCE7AFB5E2}">
      <dsp:nvSpPr>
        <dsp:cNvPr id="0" name=""/>
        <dsp:cNvSpPr/>
      </dsp:nvSpPr>
      <dsp:spPr>
        <a:xfrm>
          <a:off x="0" y="725287"/>
          <a:ext cx="8405877" cy="33957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389" tIns="1020572" rIns="652389" bIns="348488" numCol="1" spcCol="1270" anchor="t" anchorCtr="0">
          <a:noAutofit/>
        </a:bodyPr>
        <a:lstStyle/>
        <a:p>
          <a:pPr marL="285750" lvl="1" indent="-285750" algn="r" defTabSz="2178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900" b="1" kern="1200" dirty="0" smtClean="0"/>
            <a:t>حالة من الضعف التى تسود بعض الدول فى فترات تاريخية نتيجة ضعف الملوك . </a:t>
          </a:r>
          <a:endParaRPr lang="en-US" sz="4900" b="1" kern="1200" dirty="0"/>
        </a:p>
      </dsp:txBody>
      <dsp:txXfrm>
        <a:off x="0" y="725287"/>
        <a:ext cx="8405877" cy="3395700"/>
      </dsp:txXfrm>
    </dsp:sp>
    <dsp:sp modelId="{6877ED47-99CD-400A-BF5A-E06AE86C77C2}">
      <dsp:nvSpPr>
        <dsp:cNvPr id="0" name=""/>
        <dsp:cNvSpPr/>
      </dsp:nvSpPr>
      <dsp:spPr>
        <a:xfrm>
          <a:off x="420293" y="2047"/>
          <a:ext cx="5884113" cy="144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05" tIns="0" rIns="222405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ما المقصود بالاضمحلال :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490904" y="72658"/>
        <a:ext cx="5742891" cy="130525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0FDB4-2BAC-408A-A3A6-94FD4E42FAF1}">
      <dsp:nvSpPr>
        <dsp:cNvPr id="0" name=""/>
        <dsp:cNvSpPr/>
      </dsp:nvSpPr>
      <dsp:spPr>
        <a:xfrm>
          <a:off x="0" y="3175569"/>
          <a:ext cx="5928666" cy="20835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مما أدى إلى احتلال بعض أجزاء منها </a:t>
          </a:r>
        </a:p>
      </dsp:txBody>
      <dsp:txXfrm>
        <a:off x="0" y="3175569"/>
        <a:ext cx="5928666" cy="2083517"/>
      </dsp:txXfrm>
    </dsp:sp>
    <dsp:sp modelId="{3FB75030-C3B5-4596-AE59-7D4865001835}">
      <dsp:nvSpPr>
        <dsp:cNvPr id="0" name=""/>
        <dsp:cNvSpPr/>
      </dsp:nvSpPr>
      <dsp:spPr>
        <a:xfrm rot="10800000">
          <a:off x="0" y="0"/>
          <a:ext cx="5928666" cy="320444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ظهرت حالة من الضعف أثناء حكم الأسرتين السابعة والثامنة نتج عنها تعرضمصر لهجمات خارجية مثل هجمات الأسيويين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0"/>
        <a:ext cx="5928666" cy="20821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687A-B8BE-4D03-9FF1-A2F8E9FB5EF6}">
      <dsp:nvSpPr>
        <dsp:cNvPr id="0" name=""/>
        <dsp:cNvSpPr/>
      </dsp:nvSpPr>
      <dsp:spPr>
        <a:xfrm>
          <a:off x="2047" y="0"/>
          <a:ext cx="1997412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فظهرت أسرة قوية فى اهناسيا ( بنى سويف حاليا ) قامت ب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0549" y="58502"/>
        <a:ext cx="1880408" cy="5227671"/>
      </dsp:txXfrm>
    </dsp:sp>
    <dsp:sp modelId="{CE9ADE0E-3F85-444A-8920-BB032F62AFA7}">
      <dsp:nvSpPr>
        <dsp:cNvPr id="0" name=""/>
        <dsp:cNvSpPr/>
      </dsp:nvSpPr>
      <dsp:spPr>
        <a:xfrm>
          <a:off x="2335026" y="0"/>
          <a:ext cx="1997412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1- طرد الغزاة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2393528" y="58502"/>
        <a:ext cx="1880408" cy="5227671"/>
      </dsp:txXfrm>
    </dsp:sp>
    <dsp:sp modelId="{38194059-2F11-40CB-B228-E63CD7C93FE2}">
      <dsp:nvSpPr>
        <dsp:cNvPr id="0" name=""/>
        <dsp:cNvSpPr/>
      </dsp:nvSpPr>
      <dsp:spPr>
        <a:xfrm>
          <a:off x="4668004" y="0"/>
          <a:ext cx="1997412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2- إعادة الاستقرار للبلاد</a:t>
          </a:r>
        </a:p>
      </dsp:txBody>
      <dsp:txXfrm>
        <a:off x="4726506" y="58502"/>
        <a:ext cx="1880408" cy="5227671"/>
      </dsp:txXfrm>
    </dsp:sp>
    <dsp:sp modelId="{A58B01A2-1EB9-4309-9E6F-CB65B69B82F7}">
      <dsp:nvSpPr>
        <dsp:cNvPr id="0" name=""/>
        <dsp:cNvSpPr/>
      </dsp:nvSpPr>
      <dsp:spPr>
        <a:xfrm>
          <a:off x="7000983" y="0"/>
          <a:ext cx="1997412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3- تأسيس الأسرتين التاسعة والعاشرة اللتين تميز عهدهم بالرخاء والازدهار</a:t>
          </a:r>
        </a:p>
      </dsp:txBody>
      <dsp:txXfrm>
        <a:off x="7059485" y="58502"/>
        <a:ext cx="1880408" cy="522767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687A-B8BE-4D03-9FF1-A2F8E9FB5EF6}">
      <dsp:nvSpPr>
        <dsp:cNvPr id="0" name=""/>
        <dsp:cNvSpPr/>
      </dsp:nvSpPr>
      <dsp:spPr>
        <a:xfrm>
          <a:off x="8" y="0"/>
          <a:ext cx="2693980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لم يستمر حكم أسرة إهناسيا طويلا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78912" y="78904"/>
        <a:ext cx="2536172" cy="5186867"/>
      </dsp:txXfrm>
    </dsp:sp>
    <dsp:sp modelId="{CE9ADE0E-3F85-444A-8920-BB032F62AFA7}">
      <dsp:nvSpPr>
        <dsp:cNvPr id="0" name=""/>
        <dsp:cNvSpPr/>
      </dsp:nvSpPr>
      <dsp:spPr>
        <a:xfrm>
          <a:off x="3153231" y="0"/>
          <a:ext cx="2693980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حيث نجح حكام طيبة فى إسقاط الأسرة العاشرة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232135" y="78904"/>
        <a:ext cx="2536172" cy="5186867"/>
      </dsp:txXfrm>
    </dsp:sp>
    <dsp:sp modelId="{38194059-2F11-40CB-B228-E63CD7C93FE2}">
      <dsp:nvSpPr>
        <dsp:cNvPr id="0" name=""/>
        <dsp:cNvSpPr/>
      </dsp:nvSpPr>
      <dsp:spPr>
        <a:xfrm>
          <a:off x="6299801" y="0"/>
          <a:ext cx="2693980" cy="534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وإعادة الوحدة الوطنية للبلاد وبذلك بدأ عصر جديد هو عصر الدولة الوسطى </a:t>
          </a:r>
        </a:p>
      </dsp:txBody>
      <dsp:txXfrm>
        <a:off x="6378705" y="78904"/>
        <a:ext cx="2536172" cy="5186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101C3-3854-46D1-A1DB-D72F50931821}">
      <dsp:nvSpPr>
        <dsp:cNvPr id="0" name=""/>
        <dsp:cNvSpPr/>
      </dsp:nvSpPr>
      <dsp:spPr>
        <a:xfrm rot="16200000">
          <a:off x="-805056" y="805056"/>
          <a:ext cx="4275740" cy="266562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783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اعتقاد المصرى القديم فى البعث مرة أخرى بعد الموت 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1" y="855147"/>
        <a:ext cx="2665626" cy="2565444"/>
      </dsp:txXfrm>
    </dsp:sp>
    <dsp:sp modelId="{CF29855D-C045-4F28-8FE5-A0EC71440E1A}">
      <dsp:nvSpPr>
        <dsp:cNvPr id="0" name=""/>
        <dsp:cNvSpPr/>
      </dsp:nvSpPr>
      <dsp:spPr>
        <a:xfrm rot="16200000">
          <a:off x="2061517" y="805056"/>
          <a:ext cx="4275740" cy="2665626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783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وخلود  الروح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2866574" y="855147"/>
        <a:ext cx="2665626" cy="2565444"/>
      </dsp:txXfrm>
    </dsp:sp>
    <dsp:sp modelId="{FADF0A8A-385E-43F9-BCEC-696BF980E701}">
      <dsp:nvSpPr>
        <dsp:cNvPr id="0" name=""/>
        <dsp:cNvSpPr/>
      </dsp:nvSpPr>
      <dsp:spPr>
        <a:xfrm rot="16200000">
          <a:off x="4927066" y="805056"/>
          <a:ext cx="4275740" cy="2665626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783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ووجود حياة أبدية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5732123" y="855147"/>
        <a:ext cx="2665626" cy="2565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690B3-4F59-4783-AD87-B908FEEDADC8}">
      <dsp:nvSpPr>
        <dsp:cNvPr id="0" name=""/>
        <dsp:cNvSpPr/>
      </dsp:nvSpPr>
      <dsp:spPr>
        <a:xfrm>
          <a:off x="3095" y="0"/>
          <a:ext cx="4150443" cy="38176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بناء الأهرامات لتكون مقابر حصينة توضع فيها جثث موتاهم بعد تحنيطها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14909" y="111814"/>
        <a:ext cx="3926815" cy="3593996"/>
      </dsp:txXfrm>
    </dsp:sp>
    <dsp:sp modelId="{EBD03BBD-2002-4AF0-A96A-F48A39EC13F7}">
      <dsp:nvSpPr>
        <dsp:cNvPr id="0" name=""/>
        <dsp:cNvSpPr/>
      </dsp:nvSpPr>
      <dsp:spPr>
        <a:xfrm>
          <a:off x="4850813" y="0"/>
          <a:ext cx="4150443" cy="38176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وزودوها بالطعام والشراب والأثاث وكل حاجات المتوفى التى كان يستعملها فى حياته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962627" y="111814"/>
        <a:ext cx="3926815" cy="3593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690B3-4F59-4783-AD87-B908FEEDADC8}">
      <dsp:nvSpPr>
        <dsp:cNvPr id="0" name=""/>
        <dsp:cNvSpPr/>
      </dsp:nvSpPr>
      <dsp:spPr>
        <a:xfrm>
          <a:off x="3095" y="0"/>
          <a:ext cx="4150443" cy="38176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نقشن على جدران المقابر رسوم ومناظر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14909" y="111814"/>
        <a:ext cx="3926815" cy="3593996"/>
      </dsp:txXfrm>
    </dsp:sp>
    <dsp:sp modelId="{EBD03BBD-2002-4AF0-A96A-F48A39EC13F7}">
      <dsp:nvSpPr>
        <dsp:cNvPr id="0" name=""/>
        <dsp:cNvSpPr/>
      </dsp:nvSpPr>
      <dsp:spPr>
        <a:xfrm>
          <a:off x="4850813" y="0"/>
          <a:ext cx="4150443" cy="38176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لكى تدخل على المتوفى السرور وتذهب عنه وحشة القبر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962627" y="111814"/>
        <a:ext cx="3926815" cy="3593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101C3-3854-46D1-A1DB-D72F50931821}">
      <dsp:nvSpPr>
        <dsp:cNvPr id="0" name=""/>
        <dsp:cNvSpPr/>
      </dsp:nvSpPr>
      <dsp:spPr>
        <a:xfrm rot="16200000">
          <a:off x="-113446" y="116094"/>
          <a:ext cx="4275740" cy="404355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1- الرخاء والتشييد والبناء والفن الرفيع 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2649" y="855147"/>
        <a:ext cx="4043550" cy="2565444"/>
      </dsp:txXfrm>
    </dsp:sp>
    <dsp:sp modelId="{CF29855D-C045-4F28-8FE5-A0EC71440E1A}">
      <dsp:nvSpPr>
        <dsp:cNvPr id="0" name=""/>
        <dsp:cNvSpPr/>
      </dsp:nvSpPr>
      <dsp:spPr>
        <a:xfrm rot="16200000">
          <a:off x="4234926" y="116094"/>
          <a:ext cx="4275740" cy="4043550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2- السلام والنشاط الفكرى والمادى للمصريين القدماء</a:t>
          </a:r>
          <a:endParaRPr lang="en-US" sz="4000" b="1" kern="1200" dirty="0">
            <a:solidFill>
              <a:schemeClr val="tx1"/>
            </a:solidFill>
          </a:endParaRPr>
        </a:p>
      </dsp:txBody>
      <dsp:txXfrm rot="5400000">
        <a:off x="4351021" y="855147"/>
        <a:ext cx="4043550" cy="2565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8B32F-8EB9-44B3-8EC1-516D1D6E17CA}">
      <dsp:nvSpPr>
        <dsp:cNvPr id="0" name=""/>
        <dsp:cNvSpPr/>
      </dsp:nvSpPr>
      <dsp:spPr>
        <a:xfrm>
          <a:off x="7054" y="1458"/>
          <a:ext cx="9129891" cy="11396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solidFill>
                <a:schemeClr val="tx1"/>
              </a:solidFill>
            </a:rPr>
            <a:t>أهم ملوك الدولة القديمة 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40433" y="34837"/>
        <a:ext cx="9063133" cy="1072893"/>
      </dsp:txXfrm>
    </dsp:sp>
    <dsp:sp modelId="{9F677C6A-F584-4DB2-B718-E1FFA94B3881}">
      <dsp:nvSpPr>
        <dsp:cNvPr id="0" name=""/>
        <dsp:cNvSpPr/>
      </dsp:nvSpPr>
      <dsp:spPr>
        <a:xfrm>
          <a:off x="7054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بيبى الثانى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40433" y="1330757"/>
        <a:ext cx="1149911" cy="1072893"/>
      </dsp:txXfrm>
    </dsp:sp>
    <dsp:sp modelId="{15BC7CCF-F05E-4C96-8BA1-A0C095E3BB7B}">
      <dsp:nvSpPr>
        <dsp:cNvPr id="0" name=""/>
        <dsp:cNvSpPr/>
      </dsp:nvSpPr>
      <dsp:spPr>
        <a:xfrm>
          <a:off x="7054" y="2593299"/>
          <a:ext cx="1216669" cy="11396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>
              <a:solidFill>
                <a:schemeClr val="tx1"/>
              </a:solidFill>
            </a:rPr>
            <a:t>الأسرة السادسة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40433" y="2626678"/>
        <a:ext cx="1149911" cy="1072893"/>
      </dsp:txXfrm>
    </dsp:sp>
    <dsp:sp modelId="{A4787759-8213-4F16-8135-C4BA792A84E2}">
      <dsp:nvSpPr>
        <dsp:cNvPr id="0" name=""/>
        <dsp:cNvSpPr/>
      </dsp:nvSpPr>
      <dsp:spPr>
        <a:xfrm>
          <a:off x="1325924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أوسر كاف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1359303" y="1330757"/>
        <a:ext cx="1149911" cy="1072893"/>
      </dsp:txXfrm>
    </dsp:sp>
    <dsp:sp modelId="{77CFD995-A75A-4D63-9AD5-28DB47C8B0FB}">
      <dsp:nvSpPr>
        <dsp:cNvPr id="0" name=""/>
        <dsp:cNvSpPr/>
      </dsp:nvSpPr>
      <dsp:spPr>
        <a:xfrm>
          <a:off x="1325924" y="2593299"/>
          <a:ext cx="1216669" cy="11396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>
              <a:solidFill>
                <a:schemeClr val="tx1"/>
              </a:solidFill>
            </a:rPr>
            <a:t>الأسرة الخامسة 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1359303" y="2626678"/>
        <a:ext cx="1149911" cy="1072893"/>
      </dsp:txXfrm>
    </dsp:sp>
    <dsp:sp modelId="{5F9E25D3-12E2-4E3F-90D9-E5CE9AF633CF}">
      <dsp:nvSpPr>
        <dsp:cNvPr id="0" name=""/>
        <dsp:cNvSpPr/>
      </dsp:nvSpPr>
      <dsp:spPr>
        <a:xfrm>
          <a:off x="2644794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منكاورع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2678173" y="1330757"/>
        <a:ext cx="1149911" cy="1072893"/>
      </dsp:txXfrm>
    </dsp:sp>
    <dsp:sp modelId="{27631300-BDE3-4BBF-A833-0C9993A94969}">
      <dsp:nvSpPr>
        <dsp:cNvPr id="0" name=""/>
        <dsp:cNvSpPr/>
      </dsp:nvSpPr>
      <dsp:spPr>
        <a:xfrm>
          <a:off x="3963665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خفرع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997044" y="1330757"/>
        <a:ext cx="1149911" cy="1072893"/>
      </dsp:txXfrm>
    </dsp:sp>
    <dsp:sp modelId="{359A3948-8E26-4FE1-83E5-94DB353548BC}">
      <dsp:nvSpPr>
        <dsp:cNvPr id="0" name=""/>
        <dsp:cNvSpPr/>
      </dsp:nvSpPr>
      <dsp:spPr>
        <a:xfrm>
          <a:off x="3963665" y="2593299"/>
          <a:ext cx="1216669" cy="11396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>
              <a:solidFill>
                <a:schemeClr val="tx1"/>
              </a:solidFill>
            </a:rPr>
            <a:t>الأسرة الرابعة 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3997044" y="2626678"/>
        <a:ext cx="1149911" cy="1072893"/>
      </dsp:txXfrm>
    </dsp:sp>
    <dsp:sp modelId="{450811A1-84C9-48E0-A14F-6C710784B04A}">
      <dsp:nvSpPr>
        <dsp:cNvPr id="0" name=""/>
        <dsp:cNvSpPr/>
      </dsp:nvSpPr>
      <dsp:spPr>
        <a:xfrm>
          <a:off x="5282535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خوفو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5315914" y="1330757"/>
        <a:ext cx="1149911" cy="1072893"/>
      </dsp:txXfrm>
    </dsp:sp>
    <dsp:sp modelId="{E857E0E8-32EE-48FF-8A5E-A83D304A380A}">
      <dsp:nvSpPr>
        <dsp:cNvPr id="0" name=""/>
        <dsp:cNvSpPr/>
      </dsp:nvSpPr>
      <dsp:spPr>
        <a:xfrm>
          <a:off x="6601405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سنفرو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634784" y="1330757"/>
        <a:ext cx="1149911" cy="1072893"/>
      </dsp:txXfrm>
    </dsp:sp>
    <dsp:sp modelId="{ED4DDAD6-FBB4-4116-A681-D4217CEE7FAC}">
      <dsp:nvSpPr>
        <dsp:cNvPr id="0" name=""/>
        <dsp:cNvSpPr/>
      </dsp:nvSpPr>
      <dsp:spPr>
        <a:xfrm>
          <a:off x="7920275" y="1297378"/>
          <a:ext cx="1216669" cy="1139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solidFill>
                <a:schemeClr val="tx1"/>
              </a:solidFill>
            </a:rPr>
            <a:t>زوسر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953654" y="1330757"/>
        <a:ext cx="1149911" cy="1072893"/>
      </dsp:txXfrm>
    </dsp:sp>
    <dsp:sp modelId="{9D886128-37D1-4B6B-B485-197BCDB02FCC}">
      <dsp:nvSpPr>
        <dsp:cNvPr id="0" name=""/>
        <dsp:cNvSpPr/>
      </dsp:nvSpPr>
      <dsp:spPr>
        <a:xfrm>
          <a:off x="7920275" y="2593299"/>
          <a:ext cx="1216669" cy="11396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500" b="1" kern="1200" dirty="0" smtClean="0">
              <a:solidFill>
                <a:schemeClr val="tx1"/>
              </a:solidFill>
            </a:rPr>
            <a:t>الأسرة الثالثة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7953654" y="2626678"/>
        <a:ext cx="1149911" cy="1072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B1642-64F2-4832-B673-8847F25FFED4}">
      <dsp:nvSpPr>
        <dsp:cNvPr id="0" name=""/>
        <dsp:cNvSpPr/>
      </dsp:nvSpPr>
      <dsp:spPr>
        <a:xfrm>
          <a:off x="0" y="5135298"/>
          <a:ext cx="6866483" cy="1123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ويرجع الفضل فى ذلك لوزيره إيمحوتب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5135298"/>
        <a:ext cx="6866483" cy="1123477"/>
      </dsp:txXfrm>
    </dsp:sp>
    <dsp:sp modelId="{A59949CD-2B86-4962-981B-B40EA43F87DF}">
      <dsp:nvSpPr>
        <dsp:cNvPr id="0" name=""/>
        <dsp:cNvSpPr/>
      </dsp:nvSpPr>
      <dsp:spPr>
        <a:xfrm rot="10800000">
          <a:off x="0" y="3424241"/>
          <a:ext cx="6866483" cy="1727908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حيث تحولت المقابر فى عهده من مصطبة واحدة طوال الأسرتين الأولى والثانية إلى هرم مدرج يتكون من ست مصاطب فوق بعضها </a:t>
          </a:r>
          <a:endParaRPr lang="en-US" sz="2400" b="1" kern="1200" dirty="0">
            <a:solidFill>
              <a:schemeClr val="tx1"/>
            </a:solidFill>
          </a:endParaRPr>
        </a:p>
      </dsp:txBody>
      <dsp:txXfrm rot="10800000">
        <a:off x="0" y="3424241"/>
        <a:ext cx="6866483" cy="1122743"/>
      </dsp:txXfrm>
    </dsp:sp>
    <dsp:sp modelId="{7F9ECB69-9A16-45BC-B7B4-13EB554A5956}">
      <dsp:nvSpPr>
        <dsp:cNvPr id="0" name=""/>
        <dsp:cNvSpPr/>
      </dsp:nvSpPr>
      <dsp:spPr>
        <a:xfrm rot="10800000">
          <a:off x="0" y="1713185"/>
          <a:ext cx="6866483" cy="1727908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بنى الهرم المدرج بسقارة فهو يعد أول من غير فى أسلوب العمارة للمقابرالملكية </a:t>
          </a:r>
          <a:endParaRPr lang="en-US" sz="2700" b="1" kern="1200" dirty="0">
            <a:solidFill>
              <a:schemeClr val="tx1"/>
            </a:solidFill>
          </a:endParaRPr>
        </a:p>
      </dsp:txBody>
      <dsp:txXfrm rot="10800000">
        <a:off x="0" y="1713185"/>
        <a:ext cx="6866483" cy="1122743"/>
      </dsp:txXfrm>
    </dsp:sp>
    <dsp:sp modelId="{3FB75030-C3B5-4596-AE59-7D4865001835}">
      <dsp:nvSpPr>
        <dsp:cNvPr id="0" name=""/>
        <dsp:cNvSpPr/>
      </dsp:nvSpPr>
      <dsp:spPr>
        <a:xfrm rot="10800000">
          <a:off x="0" y="2128"/>
          <a:ext cx="6866483" cy="1727908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أهم أعماله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2128"/>
        <a:ext cx="6866483" cy="11227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623E4-168E-40C2-B531-F2ACA4EAD16A}">
      <dsp:nvSpPr>
        <dsp:cNvPr id="0" name=""/>
        <dsp:cNvSpPr/>
      </dsp:nvSpPr>
      <dsp:spPr>
        <a:xfrm>
          <a:off x="0" y="0"/>
          <a:ext cx="2930049" cy="18312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70488-C2A3-4B10-B027-024352919E34}">
      <dsp:nvSpPr>
        <dsp:cNvPr id="0" name=""/>
        <dsp:cNvSpPr/>
      </dsp:nvSpPr>
      <dsp:spPr>
        <a:xfrm>
          <a:off x="2356487" y="371383"/>
          <a:ext cx="216823" cy="216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06FC-3352-4656-901E-DE50CE99936F}">
      <dsp:nvSpPr>
        <dsp:cNvPr id="0" name=""/>
        <dsp:cNvSpPr/>
      </dsp:nvSpPr>
      <dsp:spPr>
        <a:xfrm>
          <a:off x="1333055" y="495993"/>
          <a:ext cx="992302" cy="95648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489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379747" y="542685"/>
        <a:ext cx="898918" cy="86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4.xml"/><Relationship Id="rId7" Type="http://schemas.openxmlformats.org/officeDocument/2006/relationships/image" Target="../media/image16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414165"/>
            <a:ext cx="7772400" cy="763525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الإعدادى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698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أولا : الملك زوسر ( مؤسس الأسرة الثالثة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035955"/>
              </p:ext>
            </p:extLst>
          </p:nvPr>
        </p:nvGraphicFramePr>
        <p:xfrm>
          <a:off x="2586835" y="985720"/>
          <a:ext cx="6866483" cy="626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صور تمثال الملك زوسر - - Yahoo Image Search Results | Sphinx, Looking film,  Egypt tou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054655"/>
            <a:ext cx="1832460" cy="162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أين يوجد هرم سقارة - موضو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887114"/>
            <a:ext cx="2847670" cy="27047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207360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4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B1642-64F2-4832-B673-8847F25FF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F70B1642-64F2-4832-B673-8847F25FF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F70B1642-64F2-4832-B673-8847F25FF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graphicEl>
                                              <a:dgm id="{F70B1642-64F2-4832-B673-8847F25FF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B1642-64F2-4832-B673-8847F25FF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2505525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6341049"/>
              </p:ext>
            </p:extLst>
          </p:nvPr>
        </p:nvGraphicFramePr>
        <p:xfrm>
          <a:off x="3738555" y="2271781"/>
          <a:ext cx="5039265" cy="439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4" name="Picture 4" descr="إمحوتب - ويكيبيديا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2665475"/>
            <a:ext cx="2717357" cy="3133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6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435" y="909367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ثانيا : الملك سنفرو ( مؤسس الأسرة الرابعة )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8571048"/>
              </p:ext>
            </p:extLst>
          </p:nvPr>
        </p:nvGraphicFramePr>
        <p:xfrm>
          <a:off x="3808475" y="2184476"/>
          <a:ext cx="5492138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33" y="1596540"/>
            <a:ext cx="1381447" cy="916230"/>
          </a:xfrm>
          <a:prstGeom prst="rect">
            <a:avLst/>
          </a:prstGeom>
        </p:spPr>
      </p:pic>
      <p:pic>
        <p:nvPicPr>
          <p:cNvPr id="9222" name="Picture 6" descr="Brooklyn Muse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326238"/>
            <a:ext cx="3206805" cy="2412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7750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1596540"/>
            <a:ext cx="1381447" cy="9162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8312178"/>
              </p:ext>
            </p:extLst>
          </p:nvPr>
        </p:nvGraphicFramePr>
        <p:xfrm>
          <a:off x="-145045" y="2665475"/>
          <a:ext cx="930976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483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2486186"/>
              </p:ext>
            </p:extLst>
          </p:nvPr>
        </p:nvGraphicFramePr>
        <p:xfrm>
          <a:off x="3503065" y="2191503"/>
          <a:ext cx="5497379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بالصور.. رحلة إلى &amp;#39;هرم سنفرو&amp;#39; بدهشور المصرية | النها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970885"/>
            <a:ext cx="3047819" cy="2595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669" y="5872280"/>
            <a:ext cx="243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هرم الملك سنفرو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5178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0DAFD-5DA9-4333-A80C-DFC53D140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E0C525-A261-4FDA-9625-A3EF55610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0" y="68031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>
                <a:solidFill>
                  <a:srgbClr val="FF0000"/>
                </a:solidFill>
              </a:rPr>
              <a:t>ثالثا</a:t>
            </a:r>
            <a:r>
              <a:rPr lang="ar-EG" b="1" dirty="0" smtClean="0">
                <a:solidFill>
                  <a:srgbClr val="FF0000"/>
                </a:solidFill>
              </a:rPr>
              <a:t> : الملك خوفو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1596540"/>
            <a:ext cx="1381447" cy="9162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4445205"/>
              </p:ext>
            </p:extLst>
          </p:nvPr>
        </p:nvGraphicFramePr>
        <p:xfrm>
          <a:off x="75561" y="3314137"/>
          <a:ext cx="9309765" cy="341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4" name="Picture 2" descr="تجويف بحجم طائرة في هرم خوفو.. ومصر توض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93" y="1367482"/>
            <a:ext cx="3054100" cy="1717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1888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5534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رابعا : الملك خفرع ( ابن الملك خوفو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3864647"/>
              </p:ext>
            </p:extLst>
          </p:nvPr>
        </p:nvGraphicFramePr>
        <p:xfrm>
          <a:off x="2739540" y="1681756"/>
          <a:ext cx="6844896" cy="52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291130"/>
            <a:ext cx="1381447" cy="916230"/>
          </a:xfrm>
          <a:prstGeom prst="rect">
            <a:avLst/>
          </a:prstGeom>
        </p:spPr>
      </p:pic>
      <p:pic>
        <p:nvPicPr>
          <p:cNvPr id="14338" name="Picture 2" descr="الملك خفرع - موضو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7" y="2632730"/>
            <a:ext cx="3252060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3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2000000"/>
              </p:ext>
            </p:extLst>
          </p:nvPr>
        </p:nvGraphicFramePr>
        <p:xfrm>
          <a:off x="6258188" y="408580"/>
          <a:ext cx="3171768" cy="183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Diagram group"/>
          <p:cNvGrpSpPr/>
          <p:nvPr/>
        </p:nvGrpSpPr>
        <p:grpSpPr>
          <a:xfrm>
            <a:off x="754375" y="3123590"/>
            <a:ext cx="7482545" cy="2901395"/>
            <a:chOff x="0" y="0"/>
            <a:chExt cx="5039265" cy="4395944"/>
          </a:xfrm>
          <a:scene3d>
            <a:camera prst="isometricOffAxis2Left" zoom="95000"/>
            <a:lightRig rig="flat" dir="t"/>
          </a:scene3d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5039265" cy="4395944"/>
              <a:chOff x="0" y="0"/>
              <a:chExt cx="5039265" cy="43959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5039265" cy="4395944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5039265" cy="43959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kern="1200" dirty="0" smtClean="0">
                    <a:solidFill>
                      <a:schemeClr val="tx1"/>
                    </a:solidFill>
                  </a:rPr>
                  <a:t>صنع الملك خفرع تماثيله المشهورة من الديوريت الذى حصل عليه من محاجر النوبة </a:t>
                </a:r>
                <a:endParaRPr lang="en-US" sz="36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657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9876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خامسا : الملك منكاورع ( ابن الملك خفرع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5544441"/>
              </p:ext>
            </p:extLst>
          </p:nvPr>
        </p:nvGraphicFramePr>
        <p:xfrm>
          <a:off x="2892246" y="1306198"/>
          <a:ext cx="6413610" cy="556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2360065"/>
            <a:ext cx="1381447" cy="916230"/>
          </a:xfrm>
          <a:prstGeom prst="rect">
            <a:avLst/>
          </a:prstGeom>
        </p:spPr>
      </p:pic>
      <p:pic>
        <p:nvPicPr>
          <p:cNvPr id="16386" name="Picture 2" descr="هرم الملك منقرع - منكاورع » رحلات مص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953638"/>
            <a:ext cx="3359510" cy="28506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1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A59949CD-2B86-4962-981B-B40EA43F8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D4759-5350-4D18-BEE4-22F7C061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75DD4759-5350-4D18-BEE4-22F7C061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75DD4759-5350-4D18-BEE4-22F7C061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75DD4759-5350-4D18-BEE4-22F7C0611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75DD4759-5350-4D18-BEE4-22F7C0611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سقوط الأسرة الرابعة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97" y="1443835"/>
            <a:ext cx="1381447" cy="9162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3178315"/>
              </p:ext>
            </p:extLst>
          </p:nvPr>
        </p:nvGraphicFramePr>
        <p:xfrm>
          <a:off x="143555" y="2207360"/>
          <a:ext cx="9135472" cy="465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468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ECB69-9A16-45BC-B7B4-13EB554A5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الدرس الثانى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0112489"/>
              </p:ext>
            </p:extLst>
          </p:nvPr>
        </p:nvGraphicFramePr>
        <p:xfrm>
          <a:off x="0" y="1901950"/>
          <a:ext cx="9144000" cy="19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الدولة القديمة ( عصر بناة الأهرام ) - رقي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0" y="3922064"/>
            <a:ext cx="4061302" cy="2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6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3842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سادسا : الملك أوسر كاف ( مؤسس الأسرة الخامسة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2128965"/>
              </p:ext>
            </p:extLst>
          </p:nvPr>
        </p:nvGraphicFramePr>
        <p:xfrm>
          <a:off x="4113885" y="2970884"/>
          <a:ext cx="5165142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2207360"/>
            <a:ext cx="1381447" cy="916230"/>
          </a:xfrm>
          <a:prstGeom prst="rect">
            <a:avLst/>
          </a:prstGeom>
        </p:spPr>
      </p:pic>
      <p:pic>
        <p:nvPicPr>
          <p:cNvPr id="17412" name="Picture 4" descr="الموســــــوعـــــــة . الفرعونيـــــــــــة .. الاســــــــرة  الخامســــــــــة - الكاتب: greatmena ¨°o.O الأسرة الخامسة (2494-2345)  O.o°¨ مقدمة عامة كان للتنازع الأسري بين أفراد البيت الملكي خلال عهد الأسرة  الرابعة أكبر الأثر فى انهيارالأسرة الرابعة وقيام أسرةجديدة هي الأسرة  الخامسة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665475"/>
            <a:ext cx="3359510" cy="3477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42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أعماله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443835"/>
            <a:ext cx="1381447" cy="91623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92979132"/>
              </p:ext>
            </p:extLst>
          </p:nvPr>
        </p:nvGraphicFramePr>
        <p:xfrm>
          <a:off x="2739540" y="2360065"/>
          <a:ext cx="6539486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معابد الشمس | Templo solar - YouTub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471577"/>
            <a:ext cx="2604955" cy="3706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551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E8CA3C-F0C5-4640-895E-D7CD54849D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92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انهيار عصر الدولة القديمة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8194747"/>
              </p:ext>
            </p:extLst>
          </p:nvPr>
        </p:nvGraphicFramePr>
        <p:xfrm>
          <a:off x="143555" y="2818180"/>
          <a:ext cx="9135471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1901950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0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ضعف وانهيار عصر الدولة القديمة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596540"/>
            <a:ext cx="1381447" cy="9162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2357827"/>
              </p:ext>
            </p:extLst>
          </p:nvPr>
        </p:nvGraphicFramePr>
        <p:xfrm>
          <a:off x="296259" y="2818180"/>
          <a:ext cx="8847741" cy="397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869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8C26E-678E-44CD-B3A9-35902BCFD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8C26E-678E-44CD-B3A9-35902BCFD43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8C26E-678E-44CD-B3A9-35902BCFD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9D8C26E-678E-44CD-B3A9-35902BCFD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F961A8-B020-4EB0-A74F-54325E088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F961A8-B020-4EB0-A74F-54325E088AC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F961A8-B020-4EB0-A74F-54325E088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8F961A8-B020-4EB0-A74F-54325E088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D15E82-0393-4454-B024-99F7C0422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D15E82-0393-4454-B024-99F7C042220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D15E82-0393-4454-B024-99F7C0422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91D15E82-0393-4454-B024-99F7C0422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عصر الاضمحلال الأول : ( الأسرات 7: 10 )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17" y="2054655"/>
            <a:ext cx="1381447" cy="9162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4310207"/>
              </p:ext>
            </p:extLst>
          </p:nvPr>
        </p:nvGraphicFramePr>
        <p:xfrm>
          <a:off x="601669" y="2360064"/>
          <a:ext cx="8405877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242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7ED47-99CD-400A-BF5A-E06AE86C7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7ED47-99CD-400A-BF5A-E06AE86C77C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7ED47-99CD-400A-BF5A-E06AE86C7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6877ED47-99CD-400A-BF5A-E06AE86C7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D3A788-E03C-4CE8-9F13-6EBCE7AFB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D3A788-E03C-4CE8-9F13-6EBCE7AFB5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D3A788-E03C-4CE8-9F13-6EBCE7AFB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1BD3A788-E03C-4CE8-9F13-6EBCE7AFB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9" y="680311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شهد هذا العصر العديد من الأحداث والتقلبات حيث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2807452"/>
              </p:ext>
            </p:extLst>
          </p:nvPr>
        </p:nvGraphicFramePr>
        <p:xfrm>
          <a:off x="3655770" y="1596541"/>
          <a:ext cx="5928666" cy="52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تعليم: عصر بناة الاهرامات - الدولة القديمة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665475"/>
            <a:ext cx="3206805" cy="3359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4192525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B0FDB4-2BAC-408A-A3A6-94FD4E42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4CB0FDB4-2BAC-408A-A3A6-94FD4E42F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4CB0FDB4-2BAC-408A-A3A6-94FD4E42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>
                                            <p:graphicEl>
                                              <a:dgm id="{4CB0FDB4-2BAC-408A-A3A6-94FD4E42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B0FDB4-2BAC-408A-A3A6-94FD4E42F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8851684"/>
              </p:ext>
            </p:extLst>
          </p:nvPr>
        </p:nvGraphicFramePr>
        <p:xfrm>
          <a:off x="143556" y="1443835"/>
          <a:ext cx="9000444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5414165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9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B01A2-1EB9-4309-9E6F-CB65B69B82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7462145"/>
              </p:ext>
            </p:extLst>
          </p:nvPr>
        </p:nvGraphicFramePr>
        <p:xfrm>
          <a:off x="143556" y="1443835"/>
          <a:ext cx="9000444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9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A687A-B8BE-4D03-9FF1-A2F8E9FB5E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DE0E-3F85-444A-8920-BB032F62AF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94059-2F11-40CB-B228-E63CD7C93FE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195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أهداف الدرس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8180"/>
            <a:ext cx="9144000" cy="290139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المقصود بعصر بناة الأهرامات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يقارن بين ملوك الدولة القديمة من حيث الأعمال ومدة الحكم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يستخلص النتائج المترتبة على انهيار الدولة القديمة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قيمة دراسة تاريخ أجدادنا المصريين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5194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عصر الدولة القديمة ( الأسرات 3-6 ):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4946024"/>
              </p:ext>
            </p:extLst>
          </p:nvPr>
        </p:nvGraphicFramePr>
        <p:xfrm>
          <a:off x="3743263" y="2360065"/>
          <a:ext cx="540464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53" y="4273899"/>
            <a:ext cx="1381447" cy="916230"/>
          </a:xfrm>
          <a:prstGeom prst="rect">
            <a:avLst/>
          </a:prstGeom>
        </p:spPr>
      </p:pic>
      <p:pic>
        <p:nvPicPr>
          <p:cNvPr id="2050" name="Picture 2" descr="بالصور.. افضل 5 انشطة سياحية في اهرامات الجيزة القاهرة مصر – سفاري ن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4" y="2698665"/>
            <a:ext cx="3743263" cy="3150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96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75030-C3B5-4596-AE59-7D4865001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DF205-F037-4393-B68B-5C9B50905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5720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سبب بناء الأهرامات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6586152"/>
              </p:ext>
            </p:extLst>
          </p:nvPr>
        </p:nvGraphicFramePr>
        <p:xfrm>
          <a:off x="448965" y="2612635"/>
          <a:ext cx="839877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054655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F0A8A-385E-43F9-BCEC-696BF980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FADF0A8A-385E-43F9-BCEC-696BF980E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ADF0A8A-385E-43F9-BCEC-696BF980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ADF0A8A-385E-43F9-BCEC-696BF980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3894383"/>
              </p:ext>
            </p:extLst>
          </p:nvPr>
        </p:nvGraphicFramePr>
        <p:xfrm>
          <a:off x="143555" y="2818180"/>
          <a:ext cx="9004353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1969191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3078461"/>
              </p:ext>
            </p:extLst>
          </p:nvPr>
        </p:nvGraphicFramePr>
        <p:xfrm>
          <a:off x="143555" y="2818180"/>
          <a:ext cx="9004353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1927998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69690B3-4F59-4783-AD87-B908FEEDA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BD03BBD-2002-4AF0-A96A-F48A39EC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158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يتميز عصر الدولة القديمة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596540"/>
            <a:ext cx="1381447" cy="9162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6305027"/>
              </p:ext>
            </p:extLst>
          </p:nvPr>
        </p:nvGraphicFramePr>
        <p:xfrm>
          <a:off x="448965" y="2612635"/>
          <a:ext cx="839877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256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2F4101C3-3854-46D1-A1DB-D72F5093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CF29855D-C045-4F28-8FE5-A0EC71440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319" y="833015"/>
            <a:ext cx="8229600" cy="458115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أهم ملوك الدولة القديمة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5015333"/>
              </p:ext>
            </p:extLst>
          </p:nvPr>
        </p:nvGraphicFramePr>
        <p:xfrm>
          <a:off x="0" y="2818180"/>
          <a:ext cx="9144000" cy="373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938234"/>
            <a:ext cx="13814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8B32F-8EB9-44B3-8EC1-516D1D6E1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8B32F-8EB9-44B3-8EC1-516D1D6E17C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8B32F-8EB9-44B3-8EC1-516D1D6E1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AE8B32F-8EB9-44B3-8EC1-516D1D6E1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77C6A-F584-4DB2-B718-E1FFA94B3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77C6A-F584-4DB2-B718-E1FFA94B388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77C6A-F584-4DB2-B718-E1FFA94B3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F677C6A-F584-4DB2-B718-E1FFA94B3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87759-8213-4F16-8135-C4BA792A8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87759-8213-4F16-8135-C4BA792A84E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87759-8213-4F16-8135-C4BA792A8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4787759-8213-4F16-8135-C4BA792A8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E25D3-12E2-4E3F-90D9-E5CE9AF63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E25D3-12E2-4E3F-90D9-E5CE9AF633C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E25D3-12E2-4E3F-90D9-E5CE9AF63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5F9E25D3-12E2-4E3F-90D9-E5CE9AF63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31300-BDE3-4BBF-A833-0C9993A9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31300-BDE3-4BBF-A833-0C9993A9496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31300-BDE3-4BBF-A833-0C9993A94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27631300-BDE3-4BBF-A833-0C9993A94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0811A1-84C9-48E0-A14F-6C710784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0811A1-84C9-48E0-A14F-6C710784B04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0811A1-84C9-48E0-A14F-6C710784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450811A1-84C9-48E0-A14F-6C710784B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7E0E8-32EE-48FF-8A5E-A83D304A3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7E0E8-32EE-48FF-8A5E-A83D304A380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7E0E8-32EE-48FF-8A5E-A83D304A3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E857E0E8-32EE-48FF-8A5E-A83D304A3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DDAD6-FBB4-4116-A681-D4217CEE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DDAD6-FBB4-4116-A681-D4217CEE7FA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DDAD6-FBB4-4116-A681-D4217CEE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ED4DDAD6-FBB4-4116-A681-D4217CEE7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C7CCF-F05E-4C96-8BA1-A0C095E3B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C7CCF-F05E-4C96-8BA1-A0C095E3BB7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BC7CCF-F05E-4C96-8BA1-A0C095E3B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15BC7CCF-F05E-4C96-8BA1-A0C095E3B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FD995-A75A-4D63-9AD5-28DB47C8B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FD995-A75A-4D63-9AD5-28DB47C8B0F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FD995-A75A-4D63-9AD5-28DB47C8B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77CFD995-A75A-4D63-9AD5-28DB47C8B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A3948-8E26-4FE1-83E5-94DB3535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A3948-8E26-4FE1-83E5-94DB353548B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A3948-8E26-4FE1-83E5-94DB3535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359A3948-8E26-4FE1-83E5-94DB35354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86128-37D1-4B6B-B485-197BCDB0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86128-37D1-4B6B-B485-197BCDB02FC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86128-37D1-4B6B-B485-197BCDB0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D886128-37D1-4B6B-B485-197BCDB02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764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الصف الأول الإعدادى </vt:lpstr>
      <vt:lpstr>الدرس الثانى </vt:lpstr>
      <vt:lpstr>أهداف الدرس</vt:lpstr>
      <vt:lpstr>عصر الدولة القديمة ( الأسرات 3-6 ): </vt:lpstr>
      <vt:lpstr>سبب بناء الأهرامات :</vt:lpstr>
      <vt:lpstr>PowerPoint Presentation</vt:lpstr>
      <vt:lpstr>PowerPoint Presentation</vt:lpstr>
      <vt:lpstr>يتميز عصر الدولة القديمة :</vt:lpstr>
      <vt:lpstr>أهم ملوك الدولة القديمة :</vt:lpstr>
      <vt:lpstr>أولا : الملك زوسر ( مؤسس الأسرة الثالثة ) :</vt:lpstr>
      <vt:lpstr>PowerPoint Presentation</vt:lpstr>
      <vt:lpstr>ثانيا : الملك سنفرو ( مؤسس الأسرة الرابعة ) </vt:lpstr>
      <vt:lpstr>أهم أعماله : </vt:lpstr>
      <vt:lpstr>PowerPoint Presentation</vt:lpstr>
      <vt:lpstr>ثالثا : الملك خوفو :</vt:lpstr>
      <vt:lpstr>رابعا : الملك خفرع ( ابن الملك خوفو ) :</vt:lpstr>
      <vt:lpstr>PowerPoint Presentation</vt:lpstr>
      <vt:lpstr>خامسا : الملك منكاورع ( ابن الملك خفرع ) :</vt:lpstr>
      <vt:lpstr>سقوط الأسرة الرابعة :</vt:lpstr>
      <vt:lpstr>سادسا : الملك أوسر كاف ( مؤسس الأسرة الخامسة ) :</vt:lpstr>
      <vt:lpstr>أهم أعماله :</vt:lpstr>
      <vt:lpstr>انهيار عصر الدولة القديمة :</vt:lpstr>
      <vt:lpstr>ضعف وانهيار عصر الدولة القديمة :</vt:lpstr>
      <vt:lpstr>عصر الاضمحلال الأول : ( الأسرات 7: 10 ) :</vt:lpstr>
      <vt:lpstr>شهد هذا العصر العديد من الأحداث والتقلبات حيث 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nour soft</cp:lastModifiedBy>
  <cp:revision>206</cp:revision>
  <dcterms:created xsi:type="dcterms:W3CDTF">2013-08-21T19:17:07Z</dcterms:created>
  <dcterms:modified xsi:type="dcterms:W3CDTF">2022-08-12T14:19:32Z</dcterms:modified>
</cp:coreProperties>
</file>