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408738" cy="6732588"/>
  <p:notesSz cx="6858000" cy="9144000"/>
  <p:defaultTextStyle>
    <a:defPPr>
      <a:defRPr lang="en-US"/>
    </a:defPPr>
    <a:lvl1pPr marL="0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315368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630736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946106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261474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1576842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1892210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2207579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2522950" algn="l" defTabSz="315368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6409212" cy="6732588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022" y="1778730"/>
            <a:ext cx="3720815" cy="1487819"/>
          </a:xfrm>
        </p:spPr>
        <p:txBody>
          <a:bodyPr anchor="b">
            <a:noAutofit/>
          </a:bodyPr>
          <a:lstStyle>
            <a:lvl1pPr algn="ctr">
              <a:defRPr sz="3364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022" y="3532525"/>
            <a:ext cx="3720815" cy="13524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2">
                <a:solidFill>
                  <a:schemeClr val="tx1"/>
                </a:solidFill>
              </a:defRPr>
            </a:lvl1pPr>
            <a:lvl2pPr marL="32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2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2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3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1057" y="4962168"/>
            <a:ext cx="471878" cy="274291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022" y="4962168"/>
            <a:ext cx="2848931" cy="274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8040" y="4962168"/>
            <a:ext cx="289797" cy="27429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631" y="3407849"/>
            <a:ext cx="35835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8" y="4727356"/>
            <a:ext cx="4765016" cy="556374"/>
          </a:xfrm>
        </p:spPr>
        <p:txBody>
          <a:bodyPr anchor="b">
            <a:normAutofit/>
          </a:bodyPr>
          <a:lstStyle>
            <a:lvl1pPr algn="ctr">
              <a:defRPr sz="168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273" y="1014044"/>
            <a:ext cx="4970194" cy="32998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1121"/>
            </a:lvl2pPr>
            <a:lvl3pPr marL="640903" indent="0">
              <a:buNone/>
              <a:defRPr sz="1121"/>
            </a:lvl3pPr>
            <a:lvl4pPr marL="961354" indent="0">
              <a:buNone/>
              <a:defRPr sz="1121"/>
            </a:lvl4pPr>
            <a:lvl5pPr marL="1281806" indent="0">
              <a:buNone/>
              <a:defRPr sz="1121"/>
            </a:lvl5pPr>
            <a:lvl6pPr marL="1602257" indent="0">
              <a:buNone/>
              <a:defRPr sz="1121"/>
            </a:lvl6pPr>
            <a:lvl7pPr marL="1922709" indent="0">
              <a:buNone/>
              <a:defRPr sz="1121"/>
            </a:lvl7pPr>
            <a:lvl8pPr marL="2243160" indent="0">
              <a:buNone/>
              <a:defRPr sz="1121"/>
            </a:lvl8pPr>
            <a:lvl9pPr marL="2563612" indent="0">
              <a:buNone/>
              <a:defRPr sz="11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828" y="5283730"/>
            <a:ext cx="4765016" cy="484684"/>
          </a:xfrm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9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8" y="890289"/>
            <a:ext cx="4765016" cy="3041210"/>
          </a:xfrm>
        </p:spPr>
        <p:txBody>
          <a:bodyPr anchor="ctr">
            <a:normAutofit/>
          </a:bodyPr>
          <a:lstStyle>
            <a:lvl1pPr algn="ctr">
              <a:defRPr sz="224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7" y="4197477"/>
            <a:ext cx="4765017" cy="15709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6036" y="4064487"/>
            <a:ext cx="46302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3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92" y="964172"/>
            <a:ext cx="4485731" cy="2327316"/>
          </a:xfrm>
        </p:spPr>
        <p:txBody>
          <a:bodyPr anchor="ctr">
            <a:normAutofit/>
          </a:bodyPr>
          <a:lstStyle>
            <a:lvl1pPr algn="ctr">
              <a:defRPr sz="224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1529" y="3291487"/>
            <a:ext cx="4130074" cy="64001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262"/>
            </a:lvl1pPr>
            <a:lvl2pPr marL="320451" indent="0">
              <a:buFontTx/>
              <a:buNone/>
              <a:defRPr/>
            </a:lvl2pPr>
            <a:lvl3pPr marL="640903" indent="0">
              <a:buFontTx/>
              <a:buNone/>
              <a:defRPr/>
            </a:lvl3pPr>
            <a:lvl4pPr marL="961354" indent="0">
              <a:buFontTx/>
              <a:buNone/>
              <a:defRPr/>
            </a:lvl4pPr>
            <a:lvl5pPr marL="128180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6" y="4263973"/>
            <a:ext cx="4765019" cy="15044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717" y="888806"/>
            <a:ext cx="320520" cy="574082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/>
          <a:p>
            <a:pPr lvl="0"/>
            <a:r>
              <a:rPr lang="en-US" sz="50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0079" y="2776157"/>
            <a:ext cx="320520" cy="574082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/>
          <a:p>
            <a:pPr lvl="0" algn="r"/>
            <a:r>
              <a:rPr lang="en-US" sz="504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96036" y="4064487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8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30" y="3248077"/>
            <a:ext cx="4765012" cy="1441940"/>
          </a:xfrm>
        </p:spPr>
        <p:txBody>
          <a:bodyPr anchor="b">
            <a:normAutofit/>
          </a:bodyPr>
          <a:lstStyle>
            <a:lvl1pPr algn="l">
              <a:defRPr sz="224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9" y="4690017"/>
            <a:ext cx="4765013" cy="844666"/>
          </a:xfrm>
        </p:spPr>
        <p:txBody>
          <a:bodyPr anchor="t">
            <a:normAutofit/>
          </a:bodyPr>
          <a:lstStyle>
            <a:lvl1pPr marL="0" indent="0" algn="l">
              <a:buNone/>
              <a:defRPr sz="126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15" y="964172"/>
            <a:ext cx="4433109" cy="2202638"/>
          </a:xfrm>
        </p:spPr>
        <p:txBody>
          <a:bodyPr anchor="ctr">
            <a:normAutofit/>
          </a:bodyPr>
          <a:lstStyle>
            <a:lvl1pPr algn="ctr">
              <a:defRPr sz="2243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24829" y="3572760"/>
            <a:ext cx="4765013" cy="8707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7" y="4446833"/>
            <a:ext cx="4765017" cy="1321582"/>
          </a:xfrm>
        </p:spPr>
        <p:txBody>
          <a:bodyPr anchor="t">
            <a:normAutofit/>
          </a:bodyPr>
          <a:lstStyle>
            <a:lvl1pPr marL="0" indent="0" algn="l">
              <a:buNone/>
              <a:defRPr sz="1121">
                <a:solidFill>
                  <a:schemeClr val="tx1"/>
                </a:solidFill>
              </a:defRPr>
            </a:lvl1pPr>
            <a:lvl2pPr marL="320451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405" y="880494"/>
            <a:ext cx="320520" cy="574082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/>
          <a:p>
            <a:pPr lvl="0"/>
            <a:r>
              <a:rPr lang="en-US" sz="560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1499" y="2560041"/>
            <a:ext cx="320520" cy="574082"/>
          </a:xfrm>
          <a:prstGeom prst="rect">
            <a:avLst/>
          </a:prstGeom>
        </p:spPr>
        <p:txBody>
          <a:bodyPr vert="horz" lIns="64087" tIns="32044" rIns="64087" bIns="32044" rtlCol="0" anchor="ctr">
            <a:noAutofit/>
          </a:bodyPr>
          <a:lstStyle/>
          <a:p>
            <a:pPr lvl="0" algn="r"/>
            <a:r>
              <a:rPr lang="en-US" sz="560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6036" y="3366294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6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7" y="964171"/>
            <a:ext cx="4765016" cy="22525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3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24829" y="3500946"/>
            <a:ext cx="4765013" cy="88870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8" y="4388651"/>
            <a:ext cx="4765016" cy="1379765"/>
          </a:xfrm>
        </p:spPr>
        <p:txBody>
          <a:bodyPr anchor="t">
            <a:normAutofit/>
          </a:bodyPr>
          <a:lstStyle>
            <a:lvl1pPr marL="0" indent="0" algn="l">
              <a:buNone/>
              <a:defRPr sz="1121">
                <a:solidFill>
                  <a:schemeClr val="tx1"/>
                </a:solidFill>
              </a:defRPr>
            </a:lvl1pPr>
            <a:lvl2pPr marL="320451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6038" y="3366294"/>
            <a:ext cx="46302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0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4827" y="2444599"/>
            <a:ext cx="4765017" cy="332381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6036" y="2311610"/>
            <a:ext cx="46302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95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5185" y="890290"/>
            <a:ext cx="1134656" cy="48781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4829" y="890290"/>
            <a:ext cx="3445124" cy="48781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7280" y="890290"/>
            <a:ext cx="0" cy="487812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5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96036" y="2313171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36" y="1611396"/>
            <a:ext cx="4622599" cy="1789186"/>
          </a:xfrm>
        </p:spPr>
        <p:txBody>
          <a:bodyPr anchor="b">
            <a:normAutofit/>
          </a:bodyPr>
          <a:lstStyle>
            <a:lvl1pPr algn="ctr">
              <a:defRPr sz="280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036" y="3666560"/>
            <a:ext cx="4622599" cy="107008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2">
                <a:solidFill>
                  <a:schemeClr val="tx1"/>
                </a:solidFill>
              </a:defRPr>
            </a:lvl1pPr>
            <a:lvl2pPr marL="320451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96036" y="3533570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9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96036" y="2313171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8" y="898599"/>
            <a:ext cx="4765016" cy="128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828" y="2441685"/>
            <a:ext cx="2339189" cy="33842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5639" y="2441685"/>
            <a:ext cx="2339189" cy="338424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9" y="2609916"/>
            <a:ext cx="2339189" cy="565724"/>
          </a:xfrm>
        </p:spPr>
        <p:txBody>
          <a:bodyPr anchor="b">
            <a:noAutofit/>
          </a:bodyPr>
          <a:lstStyle>
            <a:lvl1pPr marL="0" indent="0">
              <a:buNone/>
              <a:defRPr sz="1682" b="0">
                <a:solidFill>
                  <a:schemeClr val="accent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829" y="3183954"/>
            <a:ext cx="2339189" cy="2657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3312" y="2609916"/>
            <a:ext cx="2339189" cy="565724"/>
          </a:xfrm>
        </p:spPr>
        <p:txBody>
          <a:bodyPr anchor="b">
            <a:noAutofit/>
          </a:bodyPr>
          <a:lstStyle>
            <a:lvl1pPr marL="0" indent="0">
              <a:buNone/>
              <a:defRPr sz="1682" b="0">
                <a:solidFill>
                  <a:schemeClr val="accent1"/>
                </a:solidFill>
              </a:defRPr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3312" y="3183954"/>
            <a:ext cx="2339189" cy="2657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896036" y="2311610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53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7" y="898599"/>
            <a:ext cx="4765017" cy="128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6036" y="2311610"/>
            <a:ext cx="46225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9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7" y="1363142"/>
            <a:ext cx="1777961" cy="1346518"/>
          </a:xfrm>
        </p:spPr>
        <p:txBody>
          <a:bodyPr anchor="b">
            <a:normAutofit/>
          </a:bodyPr>
          <a:lstStyle>
            <a:lvl1pPr algn="ctr">
              <a:defRPr sz="168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621" y="964173"/>
            <a:ext cx="2702224" cy="480424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827" y="2975636"/>
            <a:ext cx="1777961" cy="2393813"/>
          </a:xfrm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96036" y="2859272"/>
            <a:ext cx="163554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27" y="1849382"/>
            <a:ext cx="2545695" cy="1346518"/>
          </a:xfrm>
        </p:spPr>
        <p:txBody>
          <a:bodyPr anchor="b">
            <a:normAutofit/>
          </a:bodyPr>
          <a:lstStyle>
            <a:lvl1pPr algn="ctr">
              <a:defRPr sz="168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32648" y="1014044"/>
            <a:ext cx="2053167" cy="47045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1121"/>
            </a:lvl2pPr>
            <a:lvl3pPr marL="640903" indent="0">
              <a:buNone/>
              <a:defRPr sz="1121"/>
            </a:lvl3pPr>
            <a:lvl4pPr marL="961354" indent="0">
              <a:buNone/>
              <a:defRPr sz="1121"/>
            </a:lvl4pPr>
            <a:lvl5pPr marL="1281806" indent="0">
              <a:buNone/>
              <a:defRPr sz="1121"/>
            </a:lvl5pPr>
            <a:lvl6pPr marL="1602257" indent="0">
              <a:buNone/>
              <a:defRPr sz="1121"/>
            </a:lvl6pPr>
            <a:lvl7pPr marL="1922709" indent="0">
              <a:buNone/>
              <a:defRPr sz="1121"/>
            </a:lvl7pPr>
            <a:lvl8pPr marL="2243160" indent="0">
              <a:buNone/>
              <a:defRPr sz="1121"/>
            </a:lvl8pPr>
            <a:lvl9pPr marL="2563612" indent="0">
              <a:buNone/>
              <a:defRPr sz="11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827" y="3195900"/>
            <a:ext cx="2545694" cy="1795357"/>
          </a:xfrm>
        </p:spPr>
        <p:txBody>
          <a:bodyPr anchor="t">
            <a:normAutofit/>
          </a:bodyPr>
          <a:lstStyle>
            <a:lvl1pPr marL="0" indent="0" algn="ctr">
              <a:buNone/>
              <a:defRPr sz="1121"/>
            </a:lvl1pPr>
            <a:lvl2pPr marL="320451" indent="0">
              <a:buNone/>
              <a:defRPr sz="841"/>
            </a:lvl2pPr>
            <a:lvl3pPr marL="640903" indent="0">
              <a:buNone/>
              <a:defRPr sz="701"/>
            </a:lvl3pPr>
            <a:lvl4pPr marL="961354" indent="0">
              <a:buNone/>
              <a:defRPr sz="631"/>
            </a:lvl4pPr>
            <a:lvl5pPr marL="1281806" indent="0">
              <a:buNone/>
              <a:defRPr sz="631"/>
            </a:lvl5pPr>
            <a:lvl6pPr marL="1602257" indent="0">
              <a:buNone/>
              <a:defRPr sz="631"/>
            </a:lvl6pPr>
            <a:lvl7pPr marL="1922709" indent="0">
              <a:buNone/>
              <a:defRPr sz="631"/>
            </a:lvl7pPr>
            <a:lvl8pPr marL="2243160" indent="0">
              <a:buNone/>
              <a:defRPr sz="631"/>
            </a:lvl8pPr>
            <a:lvl9pPr marL="2563612" indent="0">
              <a:buNone/>
              <a:defRPr sz="6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6414672" cy="6732588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828" y="898599"/>
            <a:ext cx="4765016" cy="12800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827" y="2444599"/>
            <a:ext cx="4765017" cy="3381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88" y="5851533"/>
            <a:ext cx="804795" cy="274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4828" y="5851533"/>
            <a:ext cx="3577698" cy="274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2644" y="5851533"/>
            <a:ext cx="277200" cy="2742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9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320451" rtl="0" eaLnBrk="1" latinLnBrk="0" hangingPunct="1">
        <a:spcBef>
          <a:spcPct val="0"/>
        </a:spcBef>
        <a:buNone/>
        <a:defRPr sz="2804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0282" indent="-200282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168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20734" indent="-200282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140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841185" indent="-200282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126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081524" indent="-120169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112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401975" indent="-120169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98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762483" indent="-160226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98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082935" indent="-160226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98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403386" indent="-160226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98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723838" indent="-160226" algn="l" defTabSz="320451" rtl="0" eaLnBrk="1" latinLnBrk="0" hangingPunct="1">
        <a:spcBef>
          <a:spcPct val="20000"/>
        </a:spcBef>
        <a:spcAft>
          <a:spcPts val="421"/>
        </a:spcAft>
        <a:buClr>
          <a:schemeClr val="accent1"/>
        </a:buClr>
        <a:buSzPct val="115000"/>
        <a:buFont typeface="Arial"/>
        <a:buChar char="•"/>
        <a:defRPr sz="98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1pPr>
      <a:lvl2pPr marL="320451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2pPr>
      <a:lvl3pPr marL="640903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3pPr>
      <a:lvl4pPr marL="961354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4pPr>
      <a:lvl5pPr marL="1281806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5pPr>
      <a:lvl6pPr marL="1602257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922709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243160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563612" algn="l" defTabSz="320451" rtl="0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Magazine Article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By: Ms. </a:t>
            </a:r>
            <a:r>
              <a:rPr lang="en-US" sz="3600" dirty="0" err="1" smtClean="0"/>
              <a:t>Malak</a:t>
            </a:r>
            <a:endParaRPr lang="en-US" sz="3600" dirty="0"/>
          </a:p>
        </p:txBody>
      </p:sp>
      <p:sp>
        <p:nvSpPr>
          <p:cNvPr id="4" name="AutoShape 2" descr="Logo, company name&#10;&#10;Description automatically generated"/>
          <p:cNvSpPr>
            <a:spLocks noChangeAspect="1" noChangeArrowheads="1"/>
          </p:cNvSpPr>
          <p:nvPr/>
        </p:nvSpPr>
        <p:spPr bwMode="auto">
          <a:xfrm>
            <a:off x="2635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Logo, company name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" y="266700"/>
            <a:ext cx="1254947" cy="115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0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6811" y="-1689744"/>
            <a:ext cx="14885257" cy="98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641"/>
            <a:ext cx="6408738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607"/>
            <a:ext cx="6408738" cy="55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573"/>
            <a:ext cx="6408738" cy="56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708"/>
            <a:ext cx="6408738" cy="55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827"/>
            <a:ext cx="6408738" cy="51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708"/>
            <a:ext cx="6408738" cy="53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573"/>
            <a:ext cx="6408738" cy="56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7</Words>
  <Application>Microsoft Office PowerPoint</Application>
  <PresentationFormat>Custom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Magazine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8</cp:revision>
  <dcterms:created xsi:type="dcterms:W3CDTF">2023-11-09T09:10:24Z</dcterms:created>
  <dcterms:modified xsi:type="dcterms:W3CDTF">2023-11-15T11:49:49Z</dcterms:modified>
</cp:coreProperties>
</file>