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56" r:id="rId3"/>
    <p:sldId id="262" r:id="rId4"/>
    <p:sldId id="258" r:id="rId5"/>
    <p:sldId id="257" r:id="rId6"/>
    <p:sldId id="261" r:id="rId7"/>
    <p:sldId id="260" r:id="rId8"/>
    <p:sldId id="259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49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05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338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131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00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44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29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2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43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4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06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6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08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6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8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4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3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4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6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1A76B3-78C5-4344-847D-F8CA422BE197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hyperlink" Target="https://www.otto.nl/kinderkleding/speelgoed/buitenspeelgoed/schommels-wippen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hyperlink" Target="https://www.pikist.com/free-photo-iokvv/download/de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hyperlink" Target="https://apesa.ch/schaukeln-klettern-rutschen/rutschbahnen/rutschen-mit-aufstieg/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hyperlink" Target="https://www.fotocommunity.de/photo/klettern-luebecker84/40857593" TargetMode="External"/><Relationship Id="rId5" Type="http://schemas.openxmlformats.org/officeDocument/2006/relationships/image" Target="../media/image10.jp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D1CB7-146D-A10A-5A49-4EFC65C72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343B0B-27BD-16E0-6A4D-3F77BB34CCBA}"/>
              </a:ext>
            </a:extLst>
          </p:cNvPr>
          <p:cNvSpPr/>
          <p:nvPr/>
        </p:nvSpPr>
        <p:spPr>
          <a:xfrm>
            <a:off x="10246264" y="5731462"/>
            <a:ext cx="194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Frau Somaia </a:t>
            </a:r>
            <a:r>
              <a:rPr lang="en-US" sz="1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Elgohary</a:t>
            </a:r>
            <a:endParaRPr lang="en-US" sz="1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109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AAE56B-F2D4-7D54-8912-3A7C18E2F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9" b="49232"/>
          <a:stretch/>
        </p:blipFill>
        <p:spPr>
          <a:xfrm>
            <a:off x="1356835" y="1817557"/>
            <a:ext cx="3125224" cy="3222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74E0A6-4DB1-4F16-2A11-D06FC13F8B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7709943" y="1817557"/>
            <a:ext cx="3385922" cy="3429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F9BBE5-05A9-D21F-DA61-244F1E9A31C0}"/>
              </a:ext>
            </a:extLst>
          </p:cNvPr>
          <p:cNvSpPr/>
          <p:nvPr/>
        </p:nvSpPr>
        <p:spPr>
          <a:xfrm>
            <a:off x="438355" y="5246557"/>
            <a:ext cx="4962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Ich rutsche gern.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04DBFF-6CA2-974A-422A-5EBCA9A5C8F0}"/>
              </a:ext>
            </a:extLst>
          </p:cNvPr>
          <p:cNvSpPr/>
          <p:nvPr/>
        </p:nvSpPr>
        <p:spPr>
          <a:xfrm>
            <a:off x="6668307" y="5246557"/>
            <a:ext cx="5061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Ich klettere gern.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A827C-8975-4F80-3109-0850D12BEE2D}"/>
              </a:ext>
            </a:extLst>
          </p:cNvPr>
          <p:cNvSpPr/>
          <p:nvPr/>
        </p:nvSpPr>
        <p:spPr>
          <a:xfrm>
            <a:off x="3412010" y="688113"/>
            <a:ext cx="4858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machst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du?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F519B152-6049-1BE7-D0A3-D51A29D81C4B}"/>
              </a:ext>
            </a:extLst>
          </p:cNvPr>
          <p:cNvSpPr/>
          <p:nvPr/>
        </p:nvSpPr>
        <p:spPr>
          <a:xfrm>
            <a:off x="5717429" y="2938072"/>
            <a:ext cx="835361" cy="923330"/>
          </a:xfrm>
          <a:prstGeom prst="star4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43B0B-27BD-16E0-6A4D-3F77BB34CCBA}"/>
              </a:ext>
            </a:extLst>
          </p:cNvPr>
          <p:cNvSpPr/>
          <p:nvPr/>
        </p:nvSpPr>
        <p:spPr>
          <a:xfrm>
            <a:off x="10474620" y="6273225"/>
            <a:ext cx="194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Frau Somaia </a:t>
            </a:r>
            <a:r>
              <a:rPr lang="en-US" sz="1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Elgohary</a:t>
            </a:r>
            <a:endParaRPr lang="en-US" sz="1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27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iley Face 5">
            <a:extLst>
              <a:ext uri="{FF2B5EF4-FFF2-40B4-BE49-F238E27FC236}">
                <a16:creationId xmlns:a16="http://schemas.microsoft.com/office/drawing/2014/main" id="{C959A502-F5DC-F2D5-4CA1-3EFDFE39E699}"/>
              </a:ext>
            </a:extLst>
          </p:cNvPr>
          <p:cNvSpPr/>
          <p:nvPr/>
        </p:nvSpPr>
        <p:spPr>
          <a:xfrm>
            <a:off x="5756223" y="3429000"/>
            <a:ext cx="1004341" cy="923330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4A7A8-1C0E-3AA5-AD10-C70F8BB4338C}"/>
              </a:ext>
            </a:extLst>
          </p:cNvPr>
          <p:cNvSpPr/>
          <p:nvPr/>
        </p:nvSpPr>
        <p:spPr>
          <a:xfrm>
            <a:off x="1214204" y="1845734"/>
            <a:ext cx="992348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Super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43B0B-27BD-16E0-6A4D-3F77BB34CCBA}"/>
              </a:ext>
            </a:extLst>
          </p:cNvPr>
          <p:cNvSpPr/>
          <p:nvPr/>
        </p:nvSpPr>
        <p:spPr>
          <a:xfrm>
            <a:off x="10459630" y="6273225"/>
            <a:ext cx="194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Frau Somaia </a:t>
            </a:r>
            <a:r>
              <a:rPr lang="en-US" sz="1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Elgohary</a:t>
            </a:r>
            <a:endParaRPr lang="en-US" sz="1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416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6426-A94C-B728-FE8F-F8927C32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Ich male gern.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8120C8-D3D8-79D4-3A0D-1B9678A9C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447593" y="1846263"/>
            <a:ext cx="5357139" cy="40227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malen">
            <a:hlinkClick r:id="" action="ppaction://media"/>
            <a:extLst>
              <a:ext uri="{FF2B5EF4-FFF2-40B4-BE49-F238E27FC236}">
                <a16:creationId xmlns:a16="http://schemas.microsoft.com/office/drawing/2014/main" id="{2B5AA2A3-5AA0-98B5-91BB-9FF59BFFF4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680" y="5120641"/>
            <a:ext cx="609600" cy="513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343B0B-27BD-16E0-6A4D-3F77BB34CCBA}"/>
              </a:ext>
            </a:extLst>
          </p:cNvPr>
          <p:cNvSpPr/>
          <p:nvPr/>
        </p:nvSpPr>
        <p:spPr>
          <a:xfrm>
            <a:off x="10246264" y="6271228"/>
            <a:ext cx="194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Frau Somaia </a:t>
            </a:r>
            <a:r>
              <a:rPr lang="en-US" sz="1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Elgohary</a:t>
            </a:r>
            <a:endParaRPr lang="en-US" sz="1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4452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whoosh.wav"/>
          </p:stSnd>
        </p:sndAc>
      </p:transition>
    </mc:Choice>
    <mc:Fallback xmlns="">
      <p:transition spd="slow">
        <p:fade/>
        <p:sndAc>
          <p:stSnd>
            <p:snd r:embed="rId7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16906-5F64-E287-19F0-44AD7D17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</a:t>
            </a:r>
            <a:r>
              <a:rPr lang="en-US" dirty="0" err="1"/>
              <a:t>wippe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AFC838-ECC0-6842-49C5-5CD9DD5E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37756" y="2086106"/>
            <a:ext cx="5084905" cy="4022725"/>
          </a:xfrm>
        </p:spPr>
      </p:pic>
      <p:pic>
        <p:nvPicPr>
          <p:cNvPr id="3" name="wippen">
            <a:hlinkClick r:id="" action="ppaction://media"/>
            <a:extLst>
              <a:ext uri="{FF2B5EF4-FFF2-40B4-BE49-F238E27FC236}">
                <a16:creationId xmlns:a16="http://schemas.microsoft.com/office/drawing/2014/main" id="{92E55622-AB3E-C100-F502-50F76EBFB1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9739" y="5120641"/>
            <a:ext cx="609600" cy="60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343B0B-27BD-16E0-6A4D-3F77BB34CCBA}"/>
              </a:ext>
            </a:extLst>
          </p:cNvPr>
          <p:cNvSpPr/>
          <p:nvPr/>
        </p:nvSpPr>
        <p:spPr>
          <a:xfrm>
            <a:off x="10351195" y="6273225"/>
            <a:ext cx="194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Frau Somaia </a:t>
            </a:r>
            <a:r>
              <a:rPr lang="en-US" sz="1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Elgohary</a:t>
            </a:r>
            <a:endParaRPr lang="en-US" sz="1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997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CF8D-94BD-14BA-A926-454A0396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</a:t>
            </a:r>
            <a:r>
              <a:rPr lang="en-US" dirty="0" err="1"/>
              <a:t>schaukle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E1FC56-F56B-4093-6D7C-D3EC81030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42186" y="2161056"/>
            <a:ext cx="6156518" cy="4022725"/>
          </a:xfrm>
        </p:spPr>
      </p:pic>
      <p:pic>
        <p:nvPicPr>
          <p:cNvPr id="3" name="schaukeln">
            <a:hlinkClick r:id="" action="ppaction://media"/>
            <a:extLst>
              <a:ext uri="{FF2B5EF4-FFF2-40B4-BE49-F238E27FC236}">
                <a16:creationId xmlns:a16="http://schemas.microsoft.com/office/drawing/2014/main" id="{2B82D6E3-F347-8B87-1C79-57CE8CDE6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680" y="5120641"/>
            <a:ext cx="609600" cy="60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343B0B-27BD-16E0-6A4D-3F77BB34CCBA}"/>
              </a:ext>
            </a:extLst>
          </p:cNvPr>
          <p:cNvSpPr/>
          <p:nvPr/>
        </p:nvSpPr>
        <p:spPr>
          <a:xfrm>
            <a:off x="10441136" y="6279009"/>
            <a:ext cx="194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Frau Somaia </a:t>
            </a:r>
            <a:r>
              <a:rPr lang="en-US" sz="1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Elgohary</a:t>
            </a:r>
            <a:endParaRPr lang="en-US" sz="1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1665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35D1-E727-BD50-6FDC-D6C5D655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h</a:t>
            </a:r>
            <a:r>
              <a:rPr lang="de-DE" dirty="0"/>
              <a:t>üpfe gern.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E41D43-34B0-60B3-603C-F5A3BE5F5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307389" y="1846263"/>
            <a:ext cx="5637548" cy="40227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hüpfen">
            <a:hlinkClick r:id="" action="ppaction://media"/>
            <a:extLst>
              <a:ext uri="{FF2B5EF4-FFF2-40B4-BE49-F238E27FC236}">
                <a16:creationId xmlns:a16="http://schemas.microsoft.com/office/drawing/2014/main" id="{6FA8C808-7C53-88C8-FD23-5B2F96969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8248" y="5100654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343B0B-27BD-16E0-6A4D-3F77BB34CCBA}"/>
              </a:ext>
            </a:extLst>
          </p:cNvPr>
          <p:cNvSpPr/>
          <p:nvPr/>
        </p:nvSpPr>
        <p:spPr>
          <a:xfrm>
            <a:off x="10246264" y="6273225"/>
            <a:ext cx="194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Frau Somaia </a:t>
            </a:r>
            <a:r>
              <a:rPr lang="en-US" sz="1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Elgohary</a:t>
            </a:r>
            <a:endParaRPr lang="en-US" sz="1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8804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whoosh.wav"/>
          </p:stSnd>
        </p:sndAc>
      </p:transition>
    </mc:Choice>
    <mc:Fallback xmlns="">
      <p:transition spd="slow">
        <p:fade/>
        <p:sndAc>
          <p:stSnd>
            <p:snd r:embed="rId7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C528-4F78-6577-44C0-7DED0C19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</a:t>
            </a:r>
            <a:r>
              <a:rPr lang="en-US" dirty="0" err="1"/>
              <a:t>renne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46FCA8-C435-B7A0-A31F-84B2C4025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96459" y="1997907"/>
            <a:ext cx="4209921" cy="4228716"/>
          </a:xfrm>
          <a:prstGeom prst="rect">
            <a:avLst/>
          </a:prstGeom>
        </p:spPr>
      </p:pic>
      <p:pic>
        <p:nvPicPr>
          <p:cNvPr id="3" name="rennen">
            <a:hlinkClick r:id="" action="ppaction://media"/>
            <a:extLst>
              <a:ext uri="{FF2B5EF4-FFF2-40B4-BE49-F238E27FC236}">
                <a16:creationId xmlns:a16="http://schemas.microsoft.com/office/drawing/2014/main" id="{410AE1D0-5E58-F572-EACD-90185CC037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100" y="5047480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343B0B-27BD-16E0-6A4D-3F77BB34CCBA}"/>
              </a:ext>
            </a:extLst>
          </p:cNvPr>
          <p:cNvSpPr/>
          <p:nvPr/>
        </p:nvSpPr>
        <p:spPr>
          <a:xfrm>
            <a:off x="10371999" y="6279009"/>
            <a:ext cx="194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Frau Somaia </a:t>
            </a:r>
            <a:r>
              <a:rPr lang="en-US" sz="1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Elgohary</a:t>
            </a:r>
            <a:endParaRPr lang="en-US" sz="1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9317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70F7-56E4-EC23-B3CF-C0D18091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</a:t>
            </a:r>
            <a:r>
              <a:rPr lang="en-US" dirty="0" err="1"/>
              <a:t>rutsche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F9731F-45BB-ED1A-0589-3F96D908F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34939" y="2023673"/>
            <a:ext cx="5356485" cy="4017364"/>
          </a:xfrm>
        </p:spPr>
      </p:pic>
      <p:pic>
        <p:nvPicPr>
          <p:cNvPr id="3" name="rutschen">
            <a:hlinkClick r:id="" action="ppaction://media"/>
            <a:extLst>
              <a:ext uri="{FF2B5EF4-FFF2-40B4-BE49-F238E27FC236}">
                <a16:creationId xmlns:a16="http://schemas.microsoft.com/office/drawing/2014/main" id="{11FCE4A9-EF6B-E6C1-A1E2-06378948A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680" y="5120641"/>
            <a:ext cx="609600" cy="60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343B0B-27BD-16E0-6A4D-3F77BB34CCBA}"/>
              </a:ext>
            </a:extLst>
          </p:cNvPr>
          <p:cNvSpPr/>
          <p:nvPr/>
        </p:nvSpPr>
        <p:spPr>
          <a:xfrm>
            <a:off x="10246264" y="6273225"/>
            <a:ext cx="194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Frau Somaia </a:t>
            </a:r>
            <a:r>
              <a:rPr lang="en-US" sz="1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Elgohary</a:t>
            </a:r>
            <a:endParaRPr lang="en-US" sz="1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5319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2CE3-28F3-6FFB-1BDF-26919D6D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Ich klettere gern. 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62C674-E2A7-1C05-E428-071A8CF0E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57283" y="2211705"/>
            <a:ext cx="4937760" cy="32918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klettern">
            <a:hlinkClick r:id="" action="ppaction://media"/>
            <a:extLst>
              <a:ext uri="{FF2B5EF4-FFF2-40B4-BE49-F238E27FC236}">
                <a16:creationId xmlns:a16="http://schemas.microsoft.com/office/drawing/2014/main" id="{0E66D2BD-84A9-9773-4E0B-100136834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3081" y="5120641"/>
            <a:ext cx="609600" cy="60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343B0B-27BD-16E0-6A4D-3F77BB34CCBA}"/>
              </a:ext>
            </a:extLst>
          </p:cNvPr>
          <p:cNvSpPr/>
          <p:nvPr/>
        </p:nvSpPr>
        <p:spPr>
          <a:xfrm>
            <a:off x="10246264" y="6279009"/>
            <a:ext cx="194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Frau Somaia </a:t>
            </a:r>
            <a:r>
              <a:rPr lang="en-US" sz="1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Elgohary</a:t>
            </a:r>
            <a:endParaRPr lang="en-US" sz="1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066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whoosh.wav"/>
          </p:stSnd>
        </p:sndAc>
      </p:transition>
    </mc:Choice>
    <mc:Fallback xmlns="">
      <p:transition spd="slow">
        <p:fade/>
        <p:sndAc>
          <p:stSnd>
            <p:snd r:embed="rId8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FCBF-3108-EF7E-2565-5050176B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chemeClr val="accent2"/>
                </a:solidFill>
              </a:rPr>
              <a:t>Übung:</a:t>
            </a:r>
            <a:br>
              <a:rPr lang="ar-EG" dirty="0"/>
            </a:br>
            <a:r>
              <a:rPr lang="en-US" dirty="0"/>
              <a:t>                         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Was ist  das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B1C306-0346-86DC-2450-9AEF5DE34D11}"/>
              </a:ext>
            </a:extLst>
          </p:cNvPr>
          <p:cNvSpPr/>
          <p:nvPr/>
        </p:nvSpPr>
        <p:spPr>
          <a:xfrm>
            <a:off x="308406" y="4658976"/>
            <a:ext cx="5318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Ich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schaukle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gern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79EF64-C2FE-DFC5-1C4C-49757FBA716E}"/>
              </a:ext>
            </a:extLst>
          </p:cNvPr>
          <p:cNvSpPr/>
          <p:nvPr/>
        </p:nvSpPr>
        <p:spPr>
          <a:xfrm>
            <a:off x="7288490" y="4658976"/>
            <a:ext cx="4595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Ich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wippe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gern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F4A531-0DCF-F122-D4E1-00C726849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0164"/>
          <a:stretch/>
        </p:blipFill>
        <p:spPr>
          <a:xfrm>
            <a:off x="1202211" y="1737361"/>
            <a:ext cx="2755191" cy="22998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E8AD14-A3E8-3338-A468-8E424D9A35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151" b="2694"/>
          <a:stretch/>
        </p:blipFill>
        <p:spPr>
          <a:xfrm>
            <a:off x="8400049" y="1737360"/>
            <a:ext cx="2755631" cy="21301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343B0B-27BD-16E0-6A4D-3F77BB34CCBA}"/>
              </a:ext>
            </a:extLst>
          </p:cNvPr>
          <p:cNvSpPr/>
          <p:nvPr/>
        </p:nvSpPr>
        <p:spPr>
          <a:xfrm>
            <a:off x="10379293" y="6290303"/>
            <a:ext cx="194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Frau Somaia </a:t>
            </a:r>
            <a:r>
              <a:rPr lang="en-US" sz="1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Elgohary</a:t>
            </a:r>
            <a:endParaRPr lang="en-US" sz="1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736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</TotalTime>
  <Words>92</Words>
  <Application>Microsoft Office PowerPoint</Application>
  <PresentationFormat>Widescreen</PresentationFormat>
  <Paragraphs>25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Retrospect</vt:lpstr>
      <vt:lpstr>1_Retrospect</vt:lpstr>
      <vt:lpstr>PowerPoint Presentation</vt:lpstr>
      <vt:lpstr>Ich male gern. </vt:lpstr>
      <vt:lpstr>Ich wippe gern.</vt:lpstr>
      <vt:lpstr>Ich schaukle gern.</vt:lpstr>
      <vt:lpstr>Ich hüpfe gern. </vt:lpstr>
      <vt:lpstr>Ich renne gern.</vt:lpstr>
      <vt:lpstr>Ich rutsche gern.</vt:lpstr>
      <vt:lpstr>Ich klettere gern. </vt:lpstr>
      <vt:lpstr>Übung:                           Was ist  das?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Somaia</dc:creator>
  <cp:lastModifiedBy>Somaia</cp:lastModifiedBy>
  <cp:revision>21</cp:revision>
  <dcterms:created xsi:type="dcterms:W3CDTF">2023-02-01T06:47:48Z</dcterms:created>
  <dcterms:modified xsi:type="dcterms:W3CDTF">2023-02-14T07:08:23Z</dcterms:modified>
</cp:coreProperties>
</file>