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</p:sldIdLst>
  <p:sldSz cx="9144000" cy="5143500" type="screen16x9"/>
  <p:notesSz cx="6858000" cy="9144000"/>
  <p:embeddedFontLst>
    <p:embeddedFont>
      <p:font typeface="Averia Libre" panose="020B0604020202020204" charset="0"/>
      <p:regular r:id="rId17"/>
      <p:bold r:id="rId18"/>
      <p:italic r:id="rId19"/>
      <p:boldItalic r:id="rId20"/>
    </p:embeddedFont>
    <p:embeddedFont>
      <p:font typeface="Work Sans Regular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Elfeky" initials="SE" lastIdx="1" clrIdx="0">
    <p:extLst>
      <p:ext uri="{19B8F6BF-5375-455C-9EA6-DF929625EA0E}">
        <p15:presenceInfo xmlns:p15="http://schemas.microsoft.com/office/powerpoint/2012/main" userId="fec9a4b03a8eb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DD6C84-8DDF-46C9-ABAC-F74212CD6197}">
  <a:tblStyle styleId="{87DD6C84-8DDF-46C9-ABAC-F74212CD6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100B87-EBC8-4998-B6D6-EB5529FC66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0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11:16:49.309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26" name="Google Shape;26;p3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35949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37386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35738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4769" y="30445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18772" y="2833152"/>
            <a:ext cx="279835" cy="813031"/>
          </a:xfrm>
          <a:custGeom>
            <a:avLst/>
            <a:gdLst/>
            <a:ahLst/>
            <a:cxnLst/>
            <a:rect l="l" t="t" r="r" b="b"/>
            <a:pathLst>
              <a:path w="294563" h="855822" extrusionOk="0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862322" y="3912457"/>
            <a:ext cx="157454" cy="497698"/>
          </a:xfrm>
          <a:custGeom>
            <a:avLst/>
            <a:gdLst/>
            <a:ahLst/>
            <a:cxnLst/>
            <a:rect l="l" t="t" r="r" b="b"/>
            <a:pathLst>
              <a:path w="209939" h="663597" extrusionOk="0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87080" y="2227613"/>
            <a:ext cx="318406" cy="1145469"/>
          </a:xfrm>
          <a:custGeom>
            <a:avLst/>
            <a:gdLst/>
            <a:ahLst/>
            <a:cxnLst/>
            <a:rect l="l" t="t" r="r" b="b"/>
            <a:pathLst>
              <a:path w="269265" h="968684" extrusionOk="0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646179"/>
            <a:ext cx="9139238" cy="1502660"/>
          </a:xfrm>
          <a:custGeom>
            <a:avLst/>
            <a:gdLst/>
            <a:ahLst/>
            <a:cxnLst/>
            <a:rect l="l" t="t" r="r" b="b"/>
            <a:pathLst>
              <a:path w="12185650" h="2003547" extrusionOk="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" y="3377427"/>
            <a:ext cx="9143952" cy="1766261"/>
          </a:xfrm>
          <a:custGeom>
            <a:avLst/>
            <a:gdLst/>
            <a:ahLst/>
            <a:cxnLst/>
            <a:rect l="l" t="t" r="r" b="b"/>
            <a:pathLst>
              <a:path w="12191936" h="2355014" extrusionOk="0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🐠"/>
              <a:defRPr sz="3000">
                <a:solidFill>
                  <a:schemeClr val="lt1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🐬"/>
              <a:defRPr sz="3000">
                <a:solidFill>
                  <a:schemeClr val="lt1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🐟"/>
              <a:defRPr sz="3000">
                <a:solidFill>
                  <a:schemeClr val="lt1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🐡"/>
              <a:defRPr sz="3000">
                <a:solidFill>
                  <a:schemeClr val="lt1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🐋"/>
              <a:defRPr sz="3000">
                <a:solidFill>
                  <a:schemeClr val="lt1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>
            <a:off x="3593400" y="324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“</a:t>
            </a:r>
            <a:endParaRPr sz="72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2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3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84" name="Google Shape;84;p7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avLst/>
            <a:gdLst/>
            <a:ahLst/>
            <a:cxnLst/>
            <a:rect l="l" t="t" r="r" b="b"/>
            <a:pathLst>
              <a:path w="294563" h="855822" extrusionOk="0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avLst/>
            <a:gdLst/>
            <a:ahLst/>
            <a:cxnLst/>
            <a:rect l="l" t="t" r="r" b="b"/>
            <a:pathLst>
              <a:path w="209939" h="663597" extrusionOk="0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avLst/>
            <a:gdLst/>
            <a:ahLst/>
            <a:cxnLst/>
            <a:rect l="l" t="t" r="r" b="b"/>
            <a:pathLst>
              <a:path w="269265" h="968684" extrusionOk="0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avLst/>
            <a:gdLst/>
            <a:ahLst/>
            <a:cxnLst/>
            <a:rect l="l" t="t" r="r" b="b"/>
            <a:pathLst>
              <a:path w="12185650" h="2003547" extrusionOk="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avLst/>
            <a:gdLst/>
            <a:ahLst/>
            <a:cxnLst/>
            <a:rect l="l" t="t" r="r" b="b"/>
            <a:pathLst>
              <a:path w="12191936" h="2355014" extrusionOk="0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78963" y="613626"/>
            <a:ext cx="7186074" cy="29256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Water Forms</a:t>
            </a:r>
            <a:endParaRPr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body" idx="1"/>
          </p:nvPr>
        </p:nvSpPr>
        <p:spPr>
          <a:xfrm>
            <a:off x="5135108" y="447896"/>
            <a:ext cx="3645900" cy="2571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However, not all the sea creatures are covered with scales such as : sea turtles, octobus, dolphin, whale, jelly fish.</a:t>
            </a:r>
            <a:endParaRPr sz="2000" dirty="0"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l="38052" r="5682"/>
          <a:stretch/>
        </p:blipFill>
        <p:spPr>
          <a:xfrm>
            <a:off x="119395" y="106326"/>
            <a:ext cx="2198503" cy="1828800"/>
          </a:xfrm>
          <a:prstGeom prst="ellipse">
            <a:avLst/>
          </a:prstGeom>
          <a:noFill/>
          <a:ln>
            <a:noFill/>
          </a:ln>
          <a:effectLst>
            <a:outerShdw blurRad="314325" dist="76200" dir="5400000" algn="bl" rotWithShape="0">
              <a:schemeClr val="dk1">
                <a:alpha val="4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28AE9-52D9-5D1B-1429-789B84CEA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7993">
            <a:off x="1596800" y="521042"/>
            <a:ext cx="3780267" cy="213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A30E18-F0D9-EAED-7BAC-F69CE245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9" y="2133821"/>
            <a:ext cx="177165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 idx="4294967295"/>
          </p:nvPr>
        </p:nvSpPr>
        <p:spPr>
          <a:xfrm>
            <a:off x="2194950" y="2387850"/>
            <a:ext cx="4754100" cy="36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Ocean “ salt water” Animals 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C6D6A5-FC1C-9A9F-51D4-868F6590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5113">
            <a:off x="-675051" y="121654"/>
            <a:ext cx="3998045" cy="2236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DBCF6-57C1-D08D-93DB-2DA0F9560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66" y="0"/>
            <a:ext cx="3352578" cy="2235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A11BDE-E659-5ADE-B5B0-FD4F671CD9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2" t="6937" r="6701"/>
          <a:stretch/>
        </p:blipFill>
        <p:spPr>
          <a:xfrm>
            <a:off x="6488879" y="2027634"/>
            <a:ext cx="2764465" cy="3189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71C69-B212-D17D-34BF-761CE2B30C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97" r="2894"/>
          <a:stretch/>
        </p:blipFill>
        <p:spPr>
          <a:xfrm>
            <a:off x="-125898" y="3114671"/>
            <a:ext cx="3538949" cy="21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330DC-A294-18E9-536D-2E3CD5711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660" y="3571758"/>
            <a:ext cx="3907789" cy="161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CDDD60-B7EA-B36E-DD72-0AE451FD4D74}"/>
              </a:ext>
            </a:extLst>
          </p:cNvPr>
          <p:cNvSpPr txBox="1"/>
          <p:nvPr/>
        </p:nvSpPr>
        <p:spPr>
          <a:xfrm rot="19881253">
            <a:off x="5195738" y="86694"/>
            <a:ext cx="18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Sea turtle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7E5950-AF64-4CCE-7BC7-E80F95813690}"/>
              </a:ext>
            </a:extLst>
          </p:cNvPr>
          <p:cNvSpPr txBox="1"/>
          <p:nvPr/>
        </p:nvSpPr>
        <p:spPr>
          <a:xfrm rot="19882550">
            <a:off x="-158648" y="-53955"/>
            <a:ext cx="167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dolphin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2A992-C853-62B9-92DB-753CC8F8F249}"/>
              </a:ext>
            </a:extLst>
          </p:cNvPr>
          <p:cNvSpPr txBox="1"/>
          <p:nvPr/>
        </p:nvSpPr>
        <p:spPr>
          <a:xfrm>
            <a:off x="3954035" y="3083180"/>
            <a:ext cx="167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Sharks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06ECD-F4A1-B173-7C58-8B205A03C552}"/>
              </a:ext>
            </a:extLst>
          </p:cNvPr>
          <p:cNvSpPr txBox="1"/>
          <p:nvPr/>
        </p:nvSpPr>
        <p:spPr>
          <a:xfrm rot="20070025">
            <a:off x="5651212" y="2223435"/>
            <a:ext cx="167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Clown fish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3A2149-7273-38EE-39BD-BB033354B804}"/>
              </a:ext>
            </a:extLst>
          </p:cNvPr>
          <p:cNvSpPr txBox="1"/>
          <p:nvPr/>
        </p:nvSpPr>
        <p:spPr>
          <a:xfrm>
            <a:off x="1045455" y="2672886"/>
            <a:ext cx="18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Octopus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45C6C7-FD9F-08E1-5EF4-13FA99F5FA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10" t="6059" r="12306"/>
          <a:stretch/>
        </p:blipFill>
        <p:spPr>
          <a:xfrm>
            <a:off x="2296370" y="547578"/>
            <a:ext cx="3538949" cy="2675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EB93C6-60E3-8D53-FBFD-643B5E386046}"/>
              </a:ext>
            </a:extLst>
          </p:cNvPr>
          <p:cNvSpPr txBox="1"/>
          <p:nvPr/>
        </p:nvSpPr>
        <p:spPr>
          <a:xfrm>
            <a:off x="3338629" y="128566"/>
            <a:ext cx="184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blue whale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55377-F762-224B-71DC-66260240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B5882-39F8-716A-2B0E-8C01C8BA69B3}"/>
              </a:ext>
            </a:extLst>
          </p:cNvPr>
          <p:cNvSpPr txBox="1"/>
          <p:nvPr/>
        </p:nvSpPr>
        <p:spPr>
          <a:xfrm>
            <a:off x="606056" y="1739909"/>
            <a:ext cx="36257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“fresh water” Animals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06F1F-C55D-E398-EDE7-FE27F76D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C3B44-0D03-1BA1-ADF8-38E37BC8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53" b="20177"/>
          <a:stretch/>
        </p:blipFill>
        <p:spPr>
          <a:xfrm>
            <a:off x="-81074" y="0"/>
            <a:ext cx="4653073" cy="23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D5C35-C595-1B21-7EF7-7ED5CBBA8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4" t="6668" r="10699"/>
          <a:stretch/>
        </p:blipFill>
        <p:spPr>
          <a:xfrm>
            <a:off x="2716618" y="2000875"/>
            <a:ext cx="3009014" cy="242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698A9-A0CE-8EF8-5ADA-820DA5291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347"/>
          <a:stretch/>
        </p:blipFill>
        <p:spPr>
          <a:xfrm>
            <a:off x="5369440" y="2243217"/>
            <a:ext cx="3855633" cy="300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39361-BCBB-2838-1C32-A2B729BA05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53" t="15777" r="32338" b="26716"/>
          <a:stretch/>
        </p:blipFill>
        <p:spPr>
          <a:xfrm>
            <a:off x="5071730" y="0"/>
            <a:ext cx="4072269" cy="189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6CB589-E95F-5D97-6FE4-B4A224F4D1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946" r="24393" b="20414"/>
          <a:stretch/>
        </p:blipFill>
        <p:spPr>
          <a:xfrm>
            <a:off x="-81073" y="3033499"/>
            <a:ext cx="3235167" cy="221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DC6BEA-2852-E483-A96A-5F9D541C8E0E}"/>
              </a:ext>
            </a:extLst>
          </p:cNvPr>
          <p:cNvSpPr txBox="1"/>
          <p:nvPr/>
        </p:nvSpPr>
        <p:spPr>
          <a:xfrm>
            <a:off x="2370813" y="1658442"/>
            <a:ext cx="25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crocodile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39C41-9EC3-BB97-D635-90F37E86E121}"/>
              </a:ext>
            </a:extLst>
          </p:cNvPr>
          <p:cNvSpPr txBox="1"/>
          <p:nvPr/>
        </p:nvSpPr>
        <p:spPr>
          <a:xfrm>
            <a:off x="5443292" y="2448724"/>
            <a:ext cx="184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hippo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0A208-DA49-1820-09C1-4EFCF5D37713}"/>
              </a:ext>
            </a:extLst>
          </p:cNvPr>
          <p:cNvSpPr txBox="1"/>
          <p:nvPr/>
        </p:nvSpPr>
        <p:spPr>
          <a:xfrm>
            <a:off x="3206724" y="3465017"/>
            <a:ext cx="184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46955-5D4E-2C04-D4E4-890DC6D44C1F}"/>
              </a:ext>
            </a:extLst>
          </p:cNvPr>
          <p:cNvSpPr txBox="1"/>
          <p:nvPr/>
        </p:nvSpPr>
        <p:spPr>
          <a:xfrm>
            <a:off x="334645" y="3241183"/>
            <a:ext cx="184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Otter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D5BFD-F59D-F838-15B0-B28AF8FC6C6C}"/>
              </a:ext>
            </a:extLst>
          </p:cNvPr>
          <p:cNvSpPr txBox="1"/>
          <p:nvPr/>
        </p:nvSpPr>
        <p:spPr>
          <a:xfrm>
            <a:off x="6988609" y="67010"/>
            <a:ext cx="184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Gold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0" y="891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          Planet Earth </a:t>
            </a:r>
            <a:endParaRPr sz="2400" dirty="0"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2"/>
          </p:nvPr>
        </p:nvSpPr>
        <p:spPr>
          <a:xfrm>
            <a:off x="4082865" y="1007492"/>
            <a:ext cx="4391284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Our planet Earth is mostly covered with </a:t>
            </a:r>
            <a:r>
              <a:rPr lang="en-US" sz="3600" u="sng" dirty="0">
                <a:highlight>
                  <a:srgbClr val="FFFF00"/>
                </a:highlight>
              </a:rPr>
              <a:t>water</a:t>
            </a:r>
            <a:r>
              <a:rPr lang="en-US" sz="3600" dirty="0"/>
              <a:t> .</a:t>
            </a:r>
            <a:endParaRPr sz="3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F2E76-5CE2-48CA-BE97-6DECB947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44" b="6444"/>
          <a:stretch/>
        </p:blipFill>
        <p:spPr>
          <a:xfrm>
            <a:off x="101067" y="574158"/>
            <a:ext cx="3454200" cy="323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ctrTitle" idx="4294967295"/>
          </p:nvPr>
        </p:nvSpPr>
        <p:spPr>
          <a:xfrm>
            <a:off x="254424" y="212651"/>
            <a:ext cx="6593700" cy="4473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Types of Water:</a:t>
            </a:r>
            <a:endParaRPr sz="3200" dirty="0"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4294967295"/>
          </p:nvPr>
        </p:nvSpPr>
        <p:spPr>
          <a:xfrm>
            <a:off x="254423" y="829339"/>
            <a:ext cx="8634395" cy="2583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6"/>
                </a:solidFill>
              </a:rPr>
              <a:t>Water on our Earth are two types: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6"/>
                </a:solidFill>
              </a:rPr>
              <a:t>Salt Water: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Oceans, Seas.</a:t>
            </a:r>
            <a:br>
              <a:rPr lang="en-US" sz="3200" b="1" dirty="0">
                <a:solidFill>
                  <a:schemeClr val="accent6"/>
                </a:solidFill>
              </a:rPr>
            </a:br>
            <a:r>
              <a:rPr lang="en-US" sz="3200" b="1" dirty="0">
                <a:solidFill>
                  <a:schemeClr val="accent6"/>
                </a:solidFill>
              </a:rPr>
              <a:t>Fresh Water: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River, Lake, Pond.</a:t>
            </a:r>
            <a:endParaRPr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150391" y="1527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Fresh Water</a:t>
            </a:r>
            <a:endParaRPr sz="3200"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181520" y="2571750"/>
            <a:ext cx="8780959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600" dirty="0"/>
              <a:t>River </a:t>
            </a:r>
            <a:r>
              <a:rPr lang="en" sz="3200" dirty="0"/>
              <a:t>                 </a:t>
            </a:r>
            <a:r>
              <a:rPr lang="en" sz="3600" dirty="0"/>
              <a:t>lake </a:t>
            </a:r>
            <a:r>
              <a:rPr lang="en" sz="3200" dirty="0"/>
              <a:t>                 </a:t>
            </a:r>
            <a:r>
              <a:rPr lang="en" sz="3600" dirty="0"/>
              <a:t>Pond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200" dirty="0"/>
              <a:t>   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20BD2-8325-D3EC-EA8E-6936FBBE3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86"/>
          <a:stretch/>
        </p:blipFill>
        <p:spPr>
          <a:xfrm>
            <a:off x="0" y="585300"/>
            <a:ext cx="3189767" cy="1878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A677C5-B717-2F64-9C1C-813D4BF7C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71" b="9267"/>
          <a:stretch/>
        </p:blipFill>
        <p:spPr>
          <a:xfrm>
            <a:off x="3253563" y="585299"/>
            <a:ext cx="3000153" cy="1878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D7AFC-15DF-C43E-3B21-DD05B1A0D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9" t="13992" r="8792" b="10077"/>
          <a:stretch/>
        </p:blipFill>
        <p:spPr>
          <a:xfrm>
            <a:off x="6317512" y="585299"/>
            <a:ext cx="3000153" cy="194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Fresh water usage: </a:t>
            </a:r>
            <a:endParaRPr sz="2800" dirty="0"/>
          </a:p>
        </p:txBody>
      </p:sp>
      <p:sp>
        <p:nvSpPr>
          <p:cNvPr id="222" name="Google Shape;222;p21"/>
          <p:cNvSpPr txBox="1">
            <a:spLocks noGrp="1"/>
          </p:cNvSpPr>
          <p:nvPr>
            <p:ph type="body" idx="1"/>
          </p:nvPr>
        </p:nvSpPr>
        <p:spPr>
          <a:xfrm>
            <a:off x="569198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/>
              <a:t>Drinking water </a:t>
            </a:r>
            <a:endParaRPr sz="2000" b="1"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2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T</a:t>
            </a:r>
            <a:r>
              <a:rPr lang="en" sz="2000" b="1" dirty="0"/>
              <a:t>aking a shower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24" name="Google Shape;224;p21"/>
          <p:cNvSpPr txBox="1">
            <a:spLocks noGrp="1"/>
          </p:cNvSpPr>
          <p:nvPr>
            <p:ph type="body" idx="3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W</a:t>
            </a:r>
            <a:r>
              <a:rPr lang="en" sz="2000" b="1" dirty="0"/>
              <a:t>atering plants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78039-8948-342B-433A-211E5B0F5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4" r="13080"/>
          <a:stretch/>
        </p:blipFill>
        <p:spPr>
          <a:xfrm>
            <a:off x="435934" y="1426411"/>
            <a:ext cx="2339163" cy="2451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36DB8A-E63D-950C-ADF1-53A02B324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142" y="1426411"/>
            <a:ext cx="2205900" cy="2451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D8F0B-9ED6-CBE2-1232-72E23D3F7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37" t="2274" r="15618" b="9664"/>
          <a:stretch/>
        </p:blipFill>
        <p:spPr>
          <a:xfrm>
            <a:off x="5936702" y="1426411"/>
            <a:ext cx="2339163" cy="24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 build="p"/>
      <p:bldP spid="223" grpId="0" build="p"/>
      <p:bldP spid="2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ctrTitle"/>
          </p:nvPr>
        </p:nvSpPr>
        <p:spPr>
          <a:xfrm>
            <a:off x="86595" y="95693"/>
            <a:ext cx="7269600" cy="5262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Salt Water: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86595" y="3071311"/>
            <a:ext cx="7269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Ocean</a:t>
            </a:r>
            <a:r>
              <a:rPr lang="en-US" dirty="0"/>
              <a:t>                                      </a:t>
            </a:r>
            <a:r>
              <a:rPr lang="en-US" sz="3600" dirty="0">
                <a:solidFill>
                  <a:schemeClr val="tx1"/>
                </a:solidFill>
              </a:rPr>
              <a:t>Sea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6596E-B865-8C6B-A6CE-23667F24D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1"/>
          <a:stretch/>
        </p:blipFill>
        <p:spPr>
          <a:xfrm>
            <a:off x="86595" y="621955"/>
            <a:ext cx="3449491" cy="2449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BC79D-360E-7139-8920-6E497561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21955"/>
            <a:ext cx="3581658" cy="244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15">
            <a:extLst>
              <a:ext uri="{FF2B5EF4-FFF2-40B4-BE49-F238E27FC236}">
                <a16:creationId xmlns:a16="http://schemas.microsoft.com/office/drawing/2014/main" id="{3671990C-6DC2-0A4C-408C-45193B6CD178}"/>
              </a:ext>
            </a:extLst>
          </p:cNvPr>
          <p:cNvSpPr txBox="1">
            <a:spLocks/>
          </p:cNvSpPr>
          <p:nvPr/>
        </p:nvSpPr>
        <p:spPr>
          <a:xfrm>
            <a:off x="4847423" y="839973"/>
            <a:ext cx="4211518" cy="430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indent="0">
              <a:spcBef>
                <a:spcPts val="0"/>
              </a:spcBef>
              <a:buFont typeface="Work Sans Regular"/>
              <a:buNone/>
            </a:pPr>
            <a:r>
              <a:rPr lang="en-US" b="1" dirty="0">
                <a:solidFill>
                  <a:schemeClr val="accent6"/>
                </a:solidFill>
              </a:rPr>
              <a:t>There are 5 five oceans at our Planet Earth:</a:t>
            </a: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-Pacific Ocean</a:t>
            </a: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-Indian Ocean</a:t>
            </a: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-Atlantic Ocean</a:t>
            </a: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-Southern Ocean</a:t>
            </a:r>
          </a:p>
          <a:p>
            <a:pPr marL="0" indent="0">
              <a:spcBef>
                <a:spcPts val="0"/>
              </a:spcBef>
              <a:buFont typeface="Work Sans Regular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-Arctic Ocean.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E06EB-729C-DF78-7F43-BAECE45A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2246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28FAE-A9D3-E46A-4F45-248C4C09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7421" y="177056"/>
            <a:ext cx="5110801" cy="8199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/>
                </a:solidFill>
              </a:rPr>
              <a:t>Oceans: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ctrTitle" idx="4294967295"/>
          </p:nvPr>
        </p:nvSpPr>
        <p:spPr>
          <a:xfrm>
            <a:off x="0" y="2259850"/>
            <a:ext cx="9260958" cy="86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Water, “Aquatic” Habitat</a:t>
            </a:r>
            <a:endParaRPr sz="6000"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4294967295"/>
          </p:nvPr>
        </p:nvSpPr>
        <p:spPr>
          <a:xfrm>
            <a:off x="1868425" y="3182951"/>
            <a:ext cx="6074096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</a:rPr>
              <a:t>Habitat: </a:t>
            </a:r>
            <a:r>
              <a:rPr lang="en" b="1" dirty="0">
                <a:solidFill>
                  <a:schemeClr val="tx1"/>
                </a:solidFill>
              </a:rPr>
              <a:t>Home of an animal or a plant.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780338" y="1899112"/>
            <a:ext cx="231476" cy="2210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4492946" y="657939"/>
            <a:ext cx="991699" cy="991964"/>
            <a:chOff x="6654650" y="3665275"/>
            <a:chExt cx="409100" cy="409125"/>
          </a:xfrm>
        </p:grpSpPr>
        <p:sp>
          <p:nvSpPr>
            <p:cNvPr id="197" name="Google Shape;197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9"/>
          <p:cNvGrpSpPr/>
          <p:nvPr/>
        </p:nvGrpSpPr>
        <p:grpSpPr>
          <a:xfrm rot="1056962">
            <a:off x="3537132" y="1437744"/>
            <a:ext cx="655202" cy="655268"/>
            <a:chOff x="570875" y="4322250"/>
            <a:chExt cx="443300" cy="443325"/>
          </a:xfrm>
        </p:grpSpPr>
        <p:sp>
          <p:nvSpPr>
            <p:cNvPr id="200" name="Google Shape;200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9"/>
          <p:cNvSpPr/>
          <p:nvPr/>
        </p:nvSpPr>
        <p:spPr>
          <a:xfrm rot="2466892">
            <a:off x="3610798" y="850173"/>
            <a:ext cx="321617" cy="3070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"/>
          <p:cNvSpPr/>
          <p:nvPr/>
        </p:nvSpPr>
        <p:spPr>
          <a:xfrm rot="-1609246">
            <a:off x="4081155" y="1043408"/>
            <a:ext cx="231422" cy="2210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/>
          <p:nvPr/>
        </p:nvSpPr>
        <p:spPr>
          <a:xfrm rot="2926372">
            <a:off x="5484506" y="1218464"/>
            <a:ext cx="173317" cy="1654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/>
          <p:nvPr/>
        </p:nvSpPr>
        <p:spPr>
          <a:xfrm rot="-1609185">
            <a:off x="4598944" y="481638"/>
            <a:ext cx="156161" cy="1491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297712" y="850605"/>
            <a:ext cx="7909088" cy="29516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There are plenty of fish and other creatures that live at the salt water and also at the Fresh water.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All kind of fish, snakes, crocodiles are covered with scales,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To keep it safe and it also helps it to swim.</a:t>
            </a:r>
            <a:endParaRPr dirty="0"/>
          </a:p>
        </p:txBody>
      </p:sp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297712" y="277933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Water Habitat: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B40C0-84A7-2E96-0FE4-B0DDFE41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2404358"/>
            <a:ext cx="2662763" cy="166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A168A-B51F-8439-17D2-EB44FEFD5F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17" b="7617"/>
          <a:stretch/>
        </p:blipFill>
        <p:spPr>
          <a:xfrm>
            <a:off x="6235930" y="2404358"/>
            <a:ext cx="2662763" cy="166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93CBB-B335-0EBB-514E-5F5ED334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94" b="2994"/>
          <a:stretch/>
        </p:blipFill>
        <p:spPr>
          <a:xfrm>
            <a:off x="3240618" y="2404358"/>
            <a:ext cx="2662763" cy="166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  <p:bldP spid="214" grpId="0"/>
    </p:bldLst>
  </p:timing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214</Words>
  <Application>Microsoft Office PowerPoint</Application>
  <PresentationFormat>On-screen Show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Work Sans Regular</vt:lpstr>
      <vt:lpstr>Averia Libre</vt:lpstr>
      <vt:lpstr>Thaisa template</vt:lpstr>
      <vt:lpstr>Water Forms</vt:lpstr>
      <vt:lpstr>           Planet Earth </vt:lpstr>
      <vt:lpstr>Types of Water:</vt:lpstr>
      <vt:lpstr>Fresh Water</vt:lpstr>
      <vt:lpstr>Fresh water usage: </vt:lpstr>
      <vt:lpstr>Salt Water:</vt:lpstr>
      <vt:lpstr>PowerPoint Presentation</vt:lpstr>
      <vt:lpstr>Water, “Aquatic” Habitat</vt:lpstr>
      <vt:lpstr>Water Habitat:</vt:lpstr>
      <vt:lpstr>PowerPoint Presentation</vt:lpstr>
      <vt:lpstr>Ocean “ salt water” Animals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Forms</dc:title>
  <cp:lastModifiedBy>Sana Elfeky</cp:lastModifiedBy>
  <cp:revision>3</cp:revision>
  <dcterms:modified xsi:type="dcterms:W3CDTF">2024-04-22T09:53:06Z</dcterms:modified>
</cp:coreProperties>
</file>