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 smtClean="0"/>
              <a:t>Les </a:t>
            </a:r>
            <a:r>
              <a:rPr lang="en-US" sz="4000" b="1" i="1" u="sng" dirty="0" err="1" smtClean="0"/>
              <a:t>adjectifs</a:t>
            </a:r>
            <a:r>
              <a:rPr lang="en-US" sz="4000" b="1" i="1" u="sng" dirty="0" smtClean="0"/>
              <a:t> </a:t>
            </a:r>
            <a:r>
              <a:rPr lang="en-US" sz="4000" b="1" i="1" u="sng" dirty="0" err="1" smtClean="0"/>
              <a:t>possessifs</a:t>
            </a:r>
            <a:endParaRPr lang="en-US" sz="40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59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12"/>
    </mc:Choice>
    <mc:Fallback>
      <p:transition spd="slow" advTm="13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Les </a:t>
            </a:r>
            <a:r>
              <a:rPr lang="en-US" sz="4000" b="1" dirty="0" err="1" smtClean="0"/>
              <a:t>enfants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visitent</a:t>
            </a:r>
            <a:r>
              <a:rPr lang="en-US" sz="4000" b="1" dirty="0" smtClean="0"/>
              <a:t>……….</a:t>
            </a:r>
            <a:r>
              <a:rPr lang="en-US" sz="4000" b="1" dirty="0" err="1" smtClean="0"/>
              <a:t>oncle</a:t>
            </a:r>
            <a:r>
              <a:rPr lang="en-US" sz="4000" b="1" dirty="0" smtClean="0"/>
              <a:t> et </a:t>
            </a:r>
            <a:r>
              <a:rPr lang="en-US" sz="4000" b="1" dirty="0" smtClean="0"/>
              <a:t>……….</a:t>
            </a:r>
            <a:r>
              <a:rPr lang="en-US" sz="4000" b="1" dirty="0" smtClean="0"/>
              <a:t>cousins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5817981" y="1570103"/>
            <a:ext cx="1431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leur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9861" y="2240923"/>
            <a:ext cx="17891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leurs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062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05"/>
    </mc:Choice>
    <mc:Fallback>
      <p:transition spd="slow" advTm="14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illedresultat for les adjectifs possessifs | Learn french, Teaching  french, French langua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685799"/>
            <a:ext cx="10908405" cy="563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1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56"/>
    </mc:Choice>
    <mc:Fallback>
      <p:transition spd="slow" advTm="77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tudy! | Bienvenue!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" y="425003"/>
            <a:ext cx="11204620" cy="611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4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51"/>
    </mc:Choice>
    <mc:Fallback>
      <p:transition spd="slow" advTm="63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rammaire&quot; (avec images) | Les adjectifs possessifs, Adjectifs, Les adject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685800"/>
            <a:ext cx="11552349" cy="577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9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40"/>
    </mc:Choice>
    <mc:Fallback>
      <p:transition spd="slow" advTm="59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J’aime</a:t>
            </a:r>
            <a:r>
              <a:rPr lang="en-US" sz="4000" b="1" dirty="0" smtClean="0"/>
              <a:t> …….</a:t>
            </a:r>
            <a:r>
              <a:rPr lang="en-US" sz="4000" b="1" dirty="0" err="1" smtClean="0"/>
              <a:t>père</a:t>
            </a:r>
            <a:r>
              <a:rPr lang="en-US" sz="4000" b="1" dirty="0" smtClean="0"/>
              <a:t>, …….</a:t>
            </a:r>
            <a:r>
              <a:rPr lang="en-US" sz="4000" b="1" dirty="0" err="1" smtClean="0"/>
              <a:t>mère</a:t>
            </a:r>
            <a:r>
              <a:rPr lang="en-US" sz="4000" b="1" dirty="0"/>
              <a:t> </a:t>
            </a:r>
            <a:r>
              <a:rPr lang="en-US" sz="4000" b="1" dirty="0" smtClean="0"/>
              <a:t>et ………</a:t>
            </a:r>
            <a:r>
              <a:rPr lang="en-US" sz="4000" b="1" dirty="0" err="1" smtClean="0"/>
              <a:t>soeurs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737272" y="1164293"/>
            <a:ext cx="1694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5282" y="1318839"/>
            <a:ext cx="1292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3776" y="2242169"/>
            <a:ext cx="158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351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04"/>
    </mc:Choice>
    <mc:Fallback>
      <p:transition spd="slow" advTm="12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err="1" smtClean="0"/>
              <a:t>Tu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aimes</a:t>
            </a:r>
            <a:r>
              <a:rPr lang="en-US" sz="4000" b="1" dirty="0" smtClean="0"/>
              <a:t> </a:t>
            </a:r>
            <a:r>
              <a:rPr lang="en-US" sz="4000" b="1" dirty="0"/>
              <a:t>…….</a:t>
            </a:r>
            <a:r>
              <a:rPr lang="en-US" sz="4000" b="1" dirty="0" err="1"/>
              <a:t>père</a:t>
            </a:r>
            <a:r>
              <a:rPr lang="en-US" sz="4000" b="1" dirty="0"/>
              <a:t>, …….</a:t>
            </a:r>
            <a:r>
              <a:rPr lang="en-US" sz="4000" b="1" dirty="0" err="1"/>
              <a:t>mère</a:t>
            </a:r>
            <a:r>
              <a:rPr lang="en-US" sz="4000" b="1" dirty="0"/>
              <a:t> et </a:t>
            </a:r>
            <a:r>
              <a:rPr lang="en-US" sz="4000" b="1" dirty="0" smtClean="0"/>
              <a:t>………frères.</a:t>
            </a:r>
            <a:endParaRPr lang="en-US" sz="4000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19095" y="1285139"/>
            <a:ext cx="125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1364903"/>
            <a:ext cx="849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1959" y="2062078"/>
            <a:ext cx="114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09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58"/>
    </mc:Choice>
    <mc:Fallback>
      <p:transition spd="slow" advTm="9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Nous </a:t>
            </a:r>
            <a:r>
              <a:rPr lang="en-US" sz="4000" b="1" dirty="0" err="1" smtClean="0"/>
              <a:t>aimons</a:t>
            </a:r>
            <a:r>
              <a:rPr lang="en-US" sz="4000" b="1" dirty="0" smtClean="0"/>
              <a:t> </a:t>
            </a:r>
            <a:r>
              <a:rPr lang="en-US" sz="4000" b="1" dirty="0"/>
              <a:t>…….</a:t>
            </a:r>
            <a:r>
              <a:rPr lang="en-US" sz="4000" b="1" dirty="0" err="1"/>
              <a:t>père</a:t>
            </a:r>
            <a:r>
              <a:rPr lang="en-US" sz="4000" b="1" dirty="0"/>
              <a:t>, …….</a:t>
            </a:r>
            <a:r>
              <a:rPr lang="en-US" sz="4000" b="1" dirty="0" err="1"/>
              <a:t>mère</a:t>
            </a:r>
            <a:r>
              <a:rPr lang="en-US" sz="4000" b="1" dirty="0"/>
              <a:t> et ………</a:t>
            </a:r>
            <a:r>
              <a:rPr lang="en-US" sz="4000" b="1" dirty="0" err="1"/>
              <a:t>soeurs</a:t>
            </a:r>
            <a:r>
              <a:rPr lang="en-US" sz="4000" b="1" dirty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27395" y="737058"/>
            <a:ext cx="1917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notre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38325" y="927022"/>
            <a:ext cx="1917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notre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0482" y="2031768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87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58"/>
    </mc:Choice>
    <mc:Fallback>
      <p:transition spd="slow" advTm="16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Nous </a:t>
            </a:r>
            <a:r>
              <a:rPr lang="en-US" sz="4000" b="1" dirty="0" err="1"/>
              <a:t>é</a:t>
            </a:r>
            <a:r>
              <a:rPr lang="en-US" sz="4000" b="1" dirty="0" err="1" smtClean="0"/>
              <a:t>tudions</a:t>
            </a:r>
            <a:r>
              <a:rPr lang="en-US" sz="4000" b="1" dirty="0" smtClean="0"/>
              <a:t> …………</a:t>
            </a:r>
            <a:r>
              <a:rPr lang="en-US" sz="4000" b="1" dirty="0" err="1" smtClean="0"/>
              <a:t>leçons</a:t>
            </a:r>
            <a:r>
              <a:rPr lang="en-US" sz="4000" b="1" dirty="0" smtClean="0"/>
              <a:t> et </a:t>
            </a:r>
            <a:r>
              <a:rPr lang="en-US" sz="4000" b="1" dirty="0" err="1" smtClean="0"/>
              <a:t>faisons</a:t>
            </a:r>
            <a:r>
              <a:rPr lang="en-US" sz="4000" b="1" dirty="0" smtClean="0"/>
              <a:t>……….devoir.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4912547" y="1570103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2985" y="2049199"/>
            <a:ext cx="1917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notre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47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40"/>
    </mc:Choice>
    <mc:Fallback>
      <p:transition spd="slow" advTm="11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Vous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mangez</a:t>
            </a:r>
            <a:r>
              <a:rPr lang="en-US" sz="4000" b="1" dirty="0" smtClean="0"/>
              <a:t> ……………</a:t>
            </a:r>
            <a:r>
              <a:rPr lang="en-US" sz="4000" b="1" dirty="0" err="1" smtClean="0"/>
              <a:t>sandwichs</a:t>
            </a:r>
            <a:r>
              <a:rPr lang="en-US" sz="4000" b="1" dirty="0" smtClean="0"/>
              <a:t> et </a:t>
            </a:r>
            <a:r>
              <a:rPr lang="en-US" sz="4000" b="1" dirty="0" err="1" smtClean="0"/>
              <a:t>buvez</a:t>
            </a:r>
            <a:r>
              <a:rPr lang="en-US" sz="4000" b="1" dirty="0" smtClean="0"/>
              <a:t>…………</a:t>
            </a:r>
            <a:r>
              <a:rPr lang="en-US" sz="4000" b="1" dirty="0" err="1" smtClean="0"/>
              <a:t>bouteille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d’eau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629273" y="2493433"/>
            <a:ext cx="1890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votre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8710" y="1885510"/>
            <a:ext cx="1321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vos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0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12"/>
    </mc:Choice>
    <mc:Fallback>
      <p:transition spd="slow" advTm="10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3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.8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</TotalTime>
  <Words>77</Words>
  <Application>Microsoft Office PowerPoint</Application>
  <PresentationFormat>Widescreen</PresentationFormat>
  <Paragraphs>22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Slice</vt:lpstr>
      <vt:lpstr>Les adjectifs possessifs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Faten Khairy</dc:creator>
  <cp:lastModifiedBy>Faten Khairy</cp:lastModifiedBy>
  <cp:revision>8</cp:revision>
  <dcterms:created xsi:type="dcterms:W3CDTF">2020-09-16T11:15:27Z</dcterms:created>
  <dcterms:modified xsi:type="dcterms:W3CDTF">2020-10-28T12:13:18Z</dcterms:modified>
</cp:coreProperties>
</file>