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6DAF-199F-441C-A0B7-8CE21FE54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210D2-6F58-4F72-B1BD-F1F0CB798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087C4-91C1-467D-9E2A-2010E923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7350C-B3E2-4231-A63C-F5698B79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9576-0855-4C79-9937-C3A92D1F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462F-5E5F-4D29-8505-B89013B8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B88E9-5998-42F3-8970-6081DB779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2F10-160A-47D3-B338-E266BD02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9C93D-D38B-4658-A614-7FD63BF0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0585-8803-42ED-A28A-FB013DBA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7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32B2E-AE9D-476C-B247-9AB89C346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F12A2-B51C-4785-B61A-9076901F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E4E2D-F8D9-4143-8D7F-CB891F56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E388-16FA-4D8E-8533-E0A162E8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BC4D-3C20-482C-8642-437E43BA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7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49A1-2325-49AD-ACCB-F125AA0F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5EA9-A5B3-4AE7-8FDB-9CE607ED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C1B5B-0A43-4807-9441-1A90F38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E62D9-15F2-4E4E-A4B9-957F2513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69A04-BEBC-4243-8FEF-49B59E45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1B109-BB0F-F6BF-1E90-A1CDFE28BF0B}"/>
              </a:ext>
            </a:extLst>
          </p:cNvPr>
          <p:cNvSpPr txBox="1"/>
          <p:nvPr userDrawn="1"/>
        </p:nvSpPr>
        <p:spPr>
          <a:xfrm rot="20485300">
            <a:off x="-6684" y="2676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Somaia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Elgohary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8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7F09-A6F4-4CD1-83A7-932F5944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7743-1C6B-4D7A-A42E-BF017521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F8E95-5DBB-407A-BFD5-50003CFF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A855-CB59-4E99-AEC2-3D94C945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3F0A-059F-4BD0-B0CE-DC2A20C2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2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FCF1-02BA-4B53-92DF-FB5B4520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F394-6724-4810-B595-94E4416D6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8D62D-7AD4-4C76-A8AC-7438ABEE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869B6-406E-4B63-A3D6-B9ADA636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4A5CC-B108-4737-9926-EA8EEEB1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F147F-55F8-4F95-8BB8-8F3FBCD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EE55-E9B9-490C-B1A8-2B8B42DF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01940-D52A-4AF9-9D55-6C03290A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86497-0771-4C4F-9D25-BF7152B8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353D0-6AD7-495D-A376-FFA6FD696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89F67-E8B3-4F01-8DF7-3C618B923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D30EA-B069-4D4E-948C-5E6D4857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3CD10-29BA-45DA-B8E8-8AFCD9A7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F673A-7AE1-44EE-840C-742E66D3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2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D82E-479A-4F69-A3F8-97C92CEC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D0128-77F1-44E4-BD25-4B0978A2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4F721-14B3-4B5D-ABEF-0E5C1598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7F8A5-E85E-4BA9-9143-0C1D939A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94C42-2766-4967-80F6-15EB584E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345E2-3E65-4A11-AC49-54C7DFA9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044F-C723-4547-B60E-E30F71C4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3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B8F6-6F1D-48B8-994D-E963DD1F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47B0-D7E7-4B50-920A-FF43D8A8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94343-9579-4310-8471-8B798AB75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45BC-16E3-4EB8-973E-45018AE0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CCBEF-9557-4D6F-89BF-E48972AA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64FAE-0CB1-44E6-BCEA-5B35F798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2950-9992-4B4D-9439-3B002E83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7CF2B-C2DA-41CA-B864-00ABEFDBA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25D70-2594-4EF0-8B0B-F5BD030A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15FD8-AF02-450D-90FB-1E6AC080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31CE2-41CC-480D-BF89-6C2AAAC1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0D92-AAC0-4E89-99CA-5BA1D527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450DD-9C26-4521-A97C-74200788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98B84-007F-4E26-B872-F9317B14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5AB2-C8F3-4060-8B4E-FFFDB1755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F5B0-0F8F-4B0E-9CF2-9D26D44D480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F370-9FD0-4648-8D31-1B262CFD5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838A-0F10-4D44-B9A1-7ACB9E9CE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foto.wuestenigel.com/maasdamer-kase-vor-weiszem-hintergrund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BD8559-DDDF-577D-B5DC-87CE2FBF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E755-FAA6-4316-A5B5-6ADEFC0B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Käse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E1E16-A11D-4F85-A2BB-D35136E11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38480" y="809881"/>
            <a:ext cx="7853520" cy="5238237"/>
          </a:xfrm>
        </p:spPr>
      </p:pic>
      <p:pic>
        <p:nvPicPr>
          <p:cNvPr id="3" name="käse">
            <a:hlinkClick r:id="" action="ppaction://media"/>
            <a:extLst>
              <a:ext uri="{FF2B5EF4-FFF2-40B4-BE49-F238E27FC236}">
                <a16:creationId xmlns:a16="http://schemas.microsoft.com/office/drawing/2014/main" id="{C71A594E-5A2C-4B21-892A-C3B50A495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455" y="554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560CA-3851-9FBE-4F76-DC3354408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1803" y="876039"/>
            <a:ext cx="5981961" cy="59819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86A384-A245-F949-55C5-E7F499DE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Würste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würste">
            <a:hlinkClick r:id="" action="ppaction://media"/>
            <a:extLst>
              <a:ext uri="{FF2B5EF4-FFF2-40B4-BE49-F238E27FC236}">
                <a16:creationId xmlns:a16="http://schemas.microsoft.com/office/drawing/2014/main" id="{2A3DBDDE-1A29-FBD3-2E92-07AE55A85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846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CEE5D0-E24C-F7D9-A6DE-36844FA1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49184" cy="545105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Limonade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D6015B-654F-C625-2FB5-503425724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99943" y="557960"/>
            <a:ext cx="4593663" cy="5742079"/>
          </a:xfrm>
          <a:prstGeom prst="rect">
            <a:avLst/>
          </a:prstGeom>
        </p:spPr>
      </p:pic>
      <p:pic>
        <p:nvPicPr>
          <p:cNvPr id="2" name="limonade">
            <a:hlinkClick r:id="" action="ppaction://media"/>
            <a:extLst>
              <a:ext uri="{FF2B5EF4-FFF2-40B4-BE49-F238E27FC236}">
                <a16:creationId xmlns:a16="http://schemas.microsoft.com/office/drawing/2014/main" id="{E412B5E9-17C1-12AD-C3C2-9224178C3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690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5AEDD-FB94-138D-9972-462341C9F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31372" y="213107"/>
            <a:ext cx="4569540" cy="64317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4E487E-EADF-DBAA-38BA-4E6D73C5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Milch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milk">
            <a:hlinkClick r:id="" action="ppaction://media"/>
            <a:extLst>
              <a:ext uri="{FF2B5EF4-FFF2-40B4-BE49-F238E27FC236}">
                <a16:creationId xmlns:a16="http://schemas.microsoft.com/office/drawing/2014/main" id="{14732A69-E68F-F34F-DE8D-ED8D8829F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54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</Words>
  <Application>Microsoft Office PowerPoint</Application>
  <PresentationFormat>Widescreen</PresentationFormat>
  <Paragraphs>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Käse</vt:lpstr>
      <vt:lpstr>Würste</vt:lpstr>
      <vt:lpstr>Limonade</vt:lpstr>
      <vt:lpstr>Milch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</dc:title>
  <dc:creator>Dell</dc:creator>
  <cp:lastModifiedBy>Somaia</cp:lastModifiedBy>
  <cp:revision>17</cp:revision>
  <dcterms:created xsi:type="dcterms:W3CDTF">2022-11-16T07:21:56Z</dcterms:created>
  <dcterms:modified xsi:type="dcterms:W3CDTF">2023-05-03T07:21:21Z</dcterms:modified>
</cp:coreProperties>
</file>