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8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7" r:id="rId17"/>
    <p:sldId id="308" r:id="rId18"/>
    <p:sldId id="302" r:id="rId19"/>
    <p:sldId id="305" r:id="rId20"/>
    <p:sldId id="303" r:id="rId21"/>
    <p:sldId id="304" r:id="rId22"/>
    <p:sldId id="306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6D5"/>
    <a:srgbClr val="77A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60" y="96"/>
      </p:cViewPr>
      <p:guideLst>
        <p:guide orient="horz" pos="279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E4C2-4743-48C6-8FBF-B7E9510E8001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8A17-14D8-4123-BB6F-7F69E3D84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7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0BD94-5AE8-4DB8-9725-AE65C893E3E3}" type="slidenum">
              <a:rPr lang="en-GB"/>
              <a:pPr/>
              <a:t>22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2DFC-F733-416B-9F27-316F0F8530DE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EF38-DAD4-4590-9671-839E713092C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231" y="6453336"/>
            <a:ext cx="23812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2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2DFC-F733-416B-9F27-316F0F8530DE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EF38-DAD4-4590-9671-839E71309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46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2DFC-F733-416B-9F27-316F0F8530DE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EF38-DAD4-4590-9671-839E71309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6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2DFC-F733-416B-9F27-316F0F8530DE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EF38-DAD4-4590-9671-839E71309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17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2DFC-F733-416B-9F27-316F0F8530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EF38-DAD4-4590-9671-839E713092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161110"/>
            <a:ext cx="2173982" cy="510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 userDrawn="1"/>
        </p:nvSpPr>
        <p:spPr>
          <a:xfrm>
            <a:off x="546423" y="4424045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LO: </a:t>
            </a:r>
          </a:p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compare, describe and solve practical problems for:</a:t>
            </a:r>
          </a:p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capacity and volume [for example, full/empty, more than, less than, half, half full, quarter]</a:t>
            </a:r>
          </a:p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measure and begin to record the following:</a:t>
            </a:r>
          </a:p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capacity and volume</a:t>
            </a:r>
          </a:p>
        </p:txBody>
      </p:sp>
    </p:spTree>
    <p:extLst>
      <p:ext uri="{BB962C8B-B14F-4D97-AF65-F5344CB8AC3E}">
        <p14:creationId xmlns:p14="http://schemas.microsoft.com/office/powerpoint/2010/main" val="102368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2DFC-F733-416B-9F27-316F0F8530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EF38-DAD4-4590-9671-839E713092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72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2DFC-F733-416B-9F27-316F0F8530DE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FEF38-DAD4-4590-9671-839E71309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2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2DFC-F733-416B-9F27-316F0F8530D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01/03/2024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FEF38-DAD4-4590-9671-839E713092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43635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Capacity and volume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175" y="1567329"/>
            <a:ext cx="1981648" cy="2359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CAEFA3C-971F-4859-AD7A-4113A771377C}"/>
              </a:ext>
            </a:extLst>
          </p:cNvPr>
          <p:cNvSpPr/>
          <p:nvPr/>
        </p:nvSpPr>
        <p:spPr>
          <a:xfrm>
            <a:off x="3419872" y="6093296"/>
            <a:ext cx="2952328" cy="764704"/>
          </a:xfrm>
          <a:prstGeom prst="rect">
            <a:avLst/>
          </a:prstGeom>
          <a:solidFill>
            <a:srgbClr val="F0D6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5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2" y="1166812"/>
            <a:ext cx="4143375" cy="45243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627784" y="6021288"/>
            <a:ext cx="352839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A quarter full</a:t>
            </a:r>
          </a:p>
        </p:txBody>
      </p:sp>
    </p:spTree>
    <p:extLst>
      <p:ext uri="{BB962C8B-B14F-4D97-AF65-F5344CB8AC3E}">
        <p14:creationId xmlns:p14="http://schemas.microsoft.com/office/powerpoint/2010/main" val="204667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2" y="1166812"/>
            <a:ext cx="4143375" cy="45243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627784" y="6021288"/>
            <a:ext cx="352839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31582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2" y="1166812"/>
            <a:ext cx="4143375" cy="45243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627784" y="6021288"/>
            <a:ext cx="352839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Three quarters full</a:t>
            </a:r>
          </a:p>
        </p:txBody>
      </p:sp>
    </p:spTree>
    <p:extLst>
      <p:ext uri="{BB962C8B-B14F-4D97-AF65-F5344CB8AC3E}">
        <p14:creationId xmlns:p14="http://schemas.microsoft.com/office/powerpoint/2010/main" val="385574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2" y="1166812"/>
            <a:ext cx="4143375" cy="45243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627784" y="6021288"/>
            <a:ext cx="352839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Half full</a:t>
            </a:r>
          </a:p>
        </p:txBody>
      </p:sp>
    </p:spTree>
    <p:extLst>
      <p:ext uri="{BB962C8B-B14F-4D97-AF65-F5344CB8AC3E}">
        <p14:creationId xmlns:p14="http://schemas.microsoft.com/office/powerpoint/2010/main" val="395448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2645508" cy="2276872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835696" y="1988840"/>
            <a:ext cx="3384376" cy="1728192"/>
          </a:xfrm>
          <a:prstGeom prst="wedgeRoundRectCallout">
            <a:avLst>
              <a:gd name="adj1" fmla="val -65155"/>
              <a:gd name="adj2" fmla="val 134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Now look at the jugs and see which one contains the most liquid, the jug at the top or the jug at the bottom.</a:t>
            </a:r>
          </a:p>
        </p:txBody>
      </p:sp>
    </p:spTree>
    <p:extLst>
      <p:ext uri="{BB962C8B-B14F-4D97-AF65-F5344CB8AC3E}">
        <p14:creationId xmlns:p14="http://schemas.microsoft.com/office/powerpoint/2010/main" val="139726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3933055"/>
            <a:ext cx="2494770" cy="2724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264688"/>
            <a:ext cx="2494770" cy="27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3933055"/>
            <a:ext cx="2494770" cy="2724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264688"/>
            <a:ext cx="2494770" cy="272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5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332656"/>
            <a:ext cx="2494770" cy="27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3933055"/>
            <a:ext cx="2494771" cy="27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6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861048"/>
            <a:ext cx="2494770" cy="27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264688"/>
            <a:ext cx="2494771" cy="27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7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332656"/>
            <a:ext cx="2494770" cy="2724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3933055"/>
            <a:ext cx="2494771" cy="27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2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What would you use these containers to measure?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551723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Jugs like these are used to measure the volume of liquid such as water or milk. </a:t>
            </a:r>
          </a:p>
          <a:p>
            <a:r>
              <a:rPr lang="en-GB" dirty="0"/>
              <a:t>Look at the jugs on the next page and see if you can think of words to describe them, thinking about how much liquid is in them.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844824"/>
            <a:ext cx="381896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68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332656"/>
            <a:ext cx="2494769" cy="2724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3933055"/>
            <a:ext cx="2494770" cy="27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8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3933055"/>
            <a:ext cx="2494770" cy="2724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615" y="264688"/>
            <a:ext cx="2494771" cy="27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3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GB" sz="3200" dirty="0"/>
              <a:t>How did you do?</a:t>
            </a:r>
            <a:br>
              <a:rPr lang="en-GB" sz="3200" dirty="0"/>
            </a:br>
            <a:r>
              <a:rPr lang="en-GB" sz="3200" dirty="0"/>
              <a:t>Now it’s time for you to measure!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13176"/>
            <a:ext cx="8229600" cy="1112987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Have fun!</a:t>
            </a:r>
          </a:p>
        </p:txBody>
      </p:sp>
      <p:pic>
        <p:nvPicPr>
          <p:cNvPr id="26628" name="Picture 4" descr="MCj042447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2476500"/>
            <a:ext cx="17716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86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would you describe this jug?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88840"/>
            <a:ext cx="3324626" cy="36303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2645508" cy="227687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835696" y="2348880"/>
            <a:ext cx="3384376" cy="1368152"/>
          </a:xfrm>
          <a:prstGeom prst="wedgeRoundRectCallout">
            <a:avLst>
              <a:gd name="adj1" fmla="val -65155"/>
              <a:gd name="adj2" fmla="val 134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Did you say empty?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6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would you describe this jug?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88840"/>
            <a:ext cx="3324625" cy="3630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2645508" cy="2276872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835696" y="2348880"/>
            <a:ext cx="3384376" cy="1368152"/>
          </a:xfrm>
          <a:prstGeom prst="wedgeRoundRectCallout">
            <a:avLst>
              <a:gd name="adj1" fmla="val -65155"/>
              <a:gd name="adj2" fmla="val 134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Did you say full?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42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would you describe this jug?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88840"/>
            <a:ext cx="3324625" cy="3630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2645508" cy="2276872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835696" y="2348880"/>
            <a:ext cx="3384376" cy="1368152"/>
          </a:xfrm>
          <a:prstGeom prst="wedgeRoundRectCallout">
            <a:avLst>
              <a:gd name="adj1" fmla="val -65155"/>
              <a:gd name="adj2" fmla="val 134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Did you say half full or did you say half empty? They are both right.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05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would you describe this jug?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88840"/>
            <a:ext cx="3324625" cy="36303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2645508" cy="2276872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835696" y="2348880"/>
            <a:ext cx="3384376" cy="1368152"/>
          </a:xfrm>
          <a:prstGeom prst="wedgeRoundRectCallout">
            <a:avLst>
              <a:gd name="adj1" fmla="val -65155"/>
              <a:gd name="adj2" fmla="val 134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jug is almost empty. We can also say it is a quarter full.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86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would you describe this jug?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88840"/>
            <a:ext cx="3324625" cy="36303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2645508" cy="2276872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835696" y="2348880"/>
            <a:ext cx="3384376" cy="1368152"/>
          </a:xfrm>
          <a:prstGeom prst="wedgeRoundRectCallout">
            <a:avLst>
              <a:gd name="adj1" fmla="val -65155"/>
              <a:gd name="adj2" fmla="val 134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jug is almost full. We can also say it is three quarters full.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8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Now it’s your turn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2645508" cy="2276872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835696" y="1988840"/>
            <a:ext cx="3384376" cy="1728192"/>
          </a:xfrm>
          <a:prstGeom prst="wedgeRoundRectCallout">
            <a:avLst>
              <a:gd name="adj1" fmla="val -65155"/>
              <a:gd name="adj2" fmla="val 134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When the jugs appear, say whether they are full, empty, half full, a quarter full or three quarters full.</a:t>
            </a:r>
          </a:p>
          <a:p>
            <a:pPr algn="ctr"/>
            <a:r>
              <a:rPr lang="en-GB" dirty="0"/>
              <a:t>Are you ready?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5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2" y="1166812"/>
            <a:ext cx="4143375" cy="45243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627784" y="6021288"/>
            <a:ext cx="352839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84793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5972</TotalTime>
  <Words>238</Words>
  <Application>Microsoft Office PowerPoint</Application>
  <PresentationFormat>On-screen Show (4:3)</PresentationFormat>
  <Paragraphs>26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Comic Sans MS</vt:lpstr>
      <vt:lpstr>Office Theme</vt:lpstr>
      <vt:lpstr>1_Office Theme</vt:lpstr>
      <vt:lpstr>PowerPoint Presentation</vt:lpstr>
      <vt:lpstr>What would you use these containers to measure?</vt:lpstr>
      <vt:lpstr>How would you describe this jug?</vt:lpstr>
      <vt:lpstr>How would you describe this jug?</vt:lpstr>
      <vt:lpstr>How would you describe this jug?</vt:lpstr>
      <vt:lpstr>How would you describe this jug?</vt:lpstr>
      <vt:lpstr>How would you describe this jug?</vt:lpstr>
      <vt:lpstr>Now it’s your turn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you do? Now it’s time for you to measure!</vt:lpstr>
    </vt:vector>
  </TitlesOfParts>
  <Company>Primary Teaching Tools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Bannister</dc:creator>
  <cp:lastModifiedBy>Maryam Shouman</cp:lastModifiedBy>
  <cp:revision>40</cp:revision>
  <dcterms:created xsi:type="dcterms:W3CDTF">2011-06-30T14:22:08Z</dcterms:created>
  <dcterms:modified xsi:type="dcterms:W3CDTF">2024-03-01T09:44:11Z</dcterms:modified>
</cp:coreProperties>
</file>