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8"/>
  </p:notesMasterIdLst>
  <p:sldIdLst>
    <p:sldId id="256" r:id="rId2"/>
    <p:sldId id="257" r:id="rId3"/>
    <p:sldId id="259" r:id="rId4"/>
    <p:sldId id="266" r:id="rId5"/>
    <p:sldId id="267" r:id="rId6"/>
    <p:sldId id="268" r:id="rId7"/>
    <p:sldId id="269" r:id="rId8"/>
    <p:sldId id="275" r:id="rId9"/>
    <p:sldId id="270" r:id="rId10"/>
    <p:sldId id="260" r:id="rId11"/>
    <p:sldId id="271" r:id="rId12"/>
    <p:sldId id="272" r:id="rId13"/>
    <p:sldId id="262" r:id="rId14"/>
    <p:sldId id="273" r:id="rId15"/>
    <p:sldId id="274" r:id="rId16"/>
    <p:sldId id="261" r:id="rId17"/>
    <p:sldId id="264" r:id="rId18"/>
    <p:sldId id="263" r:id="rId19"/>
    <p:sldId id="276" r:id="rId20"/>
    <p:sldId id="351" r:id="rId21"/>
    <p:sldId id="352" r:id="rId22"/>
    <p:sldId id="308" r:id="rId23"/>
    <p:sldId id="338" r:id="rId24"/>
    <p:sldId id="335" r:id="rId25"/>
    <p:sldId id="336" r:id="rId26"/>
    <p:sldId id="337" r:id="rId27"/>
    <p:sldId id="305" r:id="rId28"/>
    <p:sldId id="325" r:id="rId29"/>
    <p:sldId id="326" r:id="rId30"/>
    <p:sldId id="328" r:id="rId31"/>
    <p:sldId id="346" r:id="rId32"/>
    <p:sldId id="345" r:id="rId33"/>
    <p:sldId id="347" r:id="rId34"/>
    <p:sldId id="348" r:id="rId35"/>
    <p:sldId id="349" r:id="rId36"/>
    <p:sldId id="35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99C46-F22D-42E8-8CA8-D5B0B689C42B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36762-BF0C-459C-9B79-2193C48B594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4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BAF92C5-EDFC-B390-8B2E-FA80B2757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1E2D9844-DEFE-4A1B-A657-46531AC0724A}" type="slidenum">
              <a:rPr lang="en-US" altLang="de-DE">
                <a:latin typeface="Arial" panose="020B0604020202020204" pitchFamily="34" charset="0"/>
              </a:rPr>
              <a:pPr eaLnBrk="1" hangingPunct="1"/>
              <a:t>20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D147900-6E6C-FD43-F209-F2039A3630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A12A05B-DCEB-28D1-AADB-D13873446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0D20608-0E81-77FA-6A8D-7B109DC70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3EFFE610-86DB-4DFD-8602-F4F4DE28ED77}" type="slidenum">
              <a:rPr lang="en-US" altLang="de-DE">
                <a:latin typeface="Arial" panose="020B0604020202020204" pitchFamily="34" charset="0"/>
              </a:rPr>
              <a:pPr eaLnBrk="1" hangingPunct="1"/>
              <a:t>29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8E0534F-3B90-C2DF-9924-6D016E4264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9CDDDAF-4425-C0C8-28E2-B99438480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0F24161-5939-EA0B-60CF-F8510C369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0CD0E6DF-41C7-4E78-9CC8-B39463B783DD}" type="slidenum">
              <a:rPr lang="en-US" altLang="de-DE">
                <a:latin typeface="Arial" panose="020B0604020202020204" pitchFamily="34" charset="0"/>
              </a:rPr>
              <a:pPr eaLnBrk="1" hangingPunct="1"/>
              <a:t>30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EFA7576-F577-BD36-F576-A1D7F2C858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CE962DF-8C70-395E-97A2-673D88438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71D72CE-530C-1E53-7863-D1FCE964A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9775993A-6CB0-4E1F-83EE-4EE7CEEB1351}" type="slidenum">
              <a:rPr lang="en-US" altLang="de-DE">
                <a:latin typeface="Arial" panose="020B0604020202020204" pitchFamily="34" charset="0"/>
              </a:rPr>
              <a:pPr eaLnBrk="1" hangingPunct="1"/>
              <a:t>31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BA40C4F-66C0-DBB3-BCE3-B561FEB4E7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885DE6A0-30BD-84E6-4E5C-61D2B2310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06D55BC-66FF-6CF3-D055-A1703898C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DABC898C-E2F1-423B-AA64-C260E274F3D5}" type="slidenum">
              <a:rPr lang="en-US" altLang="de-DE">
                <a:latin typeface="Arial" panose="020B0604020202020204" pitchFamily="34" charset="0"/>
              </a:rPr>
              <a:pPr eaLnBrk="1" hangingPunct="1"/>
              <a:t>32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BC05C92-316A-50F3-30E7-872375E5D9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940F3B2-ED96-FC7D-B93B-0F855BCD6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BD81F73-519D-4166-8B8C-0156BA600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A318DBA1-CBC6-4B20-B12C-81DF1ADB5FAC}" type="slidenum">
              <a:rPr lang="en-US" altLang="de-DE">
                <a:latin typeface="Arial" panose="020B0604020202020204" pitchFamily="34" charset="0"/>
              </a:rPr>
              <a:pPr eaLnBrk="1" hangingPunct="1"/>
              <a:t>33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1F769C6-7461-87A7-8A6B-30A92297ED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C25CE0E-5594-3917-58A7-090F1423B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7FCC077-7874-A0BB-703F-40A58E687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31AF1D1D-14FC-4B78-A3D0-49E8CFE11821}" type="slidenum">
              <a:rPr lang="en-US" altLang="de-DE">
                <a:latin typeface="Arial" panose="020B0604020202020204" pitchFamily="34" charset="0"/>
              </a:rPr>
              <a:pPr eaLnBrk="1" hangingPunct="1"/>
              <a:t>34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CBD81AF-9719-9E16-9542-5E4229D5F8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6BD78E9-00CF-0DCD-58D8-6947FFFAA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B02F209-4EAC-23AC-01A7-121DAB4C9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14CF79A7-88EF-4D78-84B4-A363944061F3}" type="slidenum">
              <a:rPr lang="en-US" altLang="de-DE">
                <a:latin typeface="Arial" panose="020B0604020202020204" pitchFamily="34" charset="0"/>
              </a:rPr>
              <a:pPr eaLnBrk="1" hangingPunct="1"/>
              <a:t>35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197C23A-12AC-D793-B551-453BA2AD1C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55DF2293-9A24-6B2D-9148-6A76A2BF7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7D2E2E3-6B35-5E89-D691-44A8E2CAA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CFAB0BC1-B777-407E-990A-2B3EF0F317CF}" type="slidenum">
              <a:rPr lang="en-US" altLang="de-DE">
                <a:latin typeface="Arial" panose="020B0604020202020204" pitchFamily="34" charset="0"/>
              </a:rPr>
              <a:pPr eaLnBrk="1" hangingPunct="1"/>
              <a:t>21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22C43A8-649D-C56A-FAD9-CE260258C5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7D96D3F-BD2E-E44B-0B0F-5C1BF3812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5C7A588-DC2D-1585-288E-F3492DBAC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DD4CF51F-B0DD-4B10-A6F3-8122472C0F69}" type="slidenum">
              <a:rPr lang="en-US" altLang="de-DE">
                <a:latin typeface="Arial" panose="020B0604020202020204" pitchFamily="34" charset="0"/>
              </a:rPr>
              <a:pPr eaLnBrk="1" hangingPunct="1"/>
              <a:t>22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3FF7144-D3E7-58AD-2AE0-666A9FE2BD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351D50A-21DB-AAC2-ADE6-0C23E12E9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7AD132B-8925-CBC9-2F3C-4D966FB66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70234D01-C83B-409E-9055-CA6136F2E81D}" type="slidenum">
              <a:rPr lang="en-US" altLang="de-DE">
                <a:latin typeface="Arial" panose="020B0604020202020204" pitchFamily="34" charset="0"/>
              </a:rPr>
              <a:pPr eaLnBrk="1" hangingPunct="1"/>
              <a:t>23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0193AB6-0C15-E996-2805-560AFC2832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E21E4BF-2241-5544-59A7-3A6E83F79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C6C861B-975C-58C6-3068-1B9FCD30B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CEA01680-4F49-4DBD-9CB1-1DBFE45E8E68}" type="slidenum">
              <a:rPr lang="en-US" altLang="de-DE">
                <a:latin typeface="Arial" panose="020B0604020202020204" pitchFamily="34" charset="0"/>
              </a:rPr>
              <a:pPr eaLnBrk="1" hangingPunct="1"/>
              <a:t>24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68E0E90-9A94-1D74-17CD-A07936BB8D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2810EC0-29F1-E9C3-2310-DB76EA0A6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AAB1A11-D908-EBE7-E224-8C67D6B04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1E9D0811-98B6-4F8E-98A9-425A0A636FCB}" type="slidenum">
              <a:rPr lang="en-US" altLang="de-DE">
                <a:latin typeface="Arial" panose="020B0604020202020204" pitchFamily="34" charset="0"/>
              </a:rPr>
              <a:pPr eaLnBrk="1" hangingPunct="1"/>
              <a:t>25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5294B3C-DE0A-C4F7-ECE9-CF8AD2D79B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D45BA3F-2755-D91F-456E-C89466D51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7E13D49-94B0-57A7-8CE0-5A64BC1AF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E0A4C6AE-4D5B-4EE6-9E49-D5940EBF4AC0}" type="slidenum">
              <a:rPr lang="en-US" altLang="de-DE">
                <a:latin typeface="Arial" panose="020B0604020202020204" pitchFamily="34" charset="0"/>
              </a:rPr>
              <a:pPr eaLnBrk="1" hangingPunct="1"/>
              <a:t>26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081C9C4-33CE-0D0A-B4A9-AE7F24F974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DF3A88D-A830-3D66-DF46-2CCFAEB53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CD57855-984A-5228-BCBD-5465D1EC8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B72067F3-0509-4EDF-B4FC-080DD3557029}" type="slidenum">
              <a:rPr lang="en-US" altLang="de-DE">
                <a:latin typeface="Arial" panose="020B0604020202020204" pitchFamily="34" charset="0"/>
              </a:rPr>
              <a:pPr eaLnBrk="1" hangingPunct="1"/>
              <a:t>27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C7C9965-C253-2D57-6340-DD32975AD9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6A5408D-45AA-2BA1-FADD-0456CD58E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6297B9D-0504-F80A-EDD6-2FEEC5C6B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B5CA68B-5502-456D-A94D-6BA7F0A05BF4}" type="slidenum">
              <a:rPr lang="en-US" altLang="de-DE">
                <a:latin typeface="Arial" panose="020B0604020202020204" pitchFamily="34" charset="0"/>
              </a:rPr>
              <a:pPr eaLnBrk="1" hangingPunct="1"/>
              <a:t>28</a:t>
            </a:fld>
            <a:endParaRPr lang="en-US" altLang="de-DE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2E99DA5-8A9A-D175-4EC5-CA382A5023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6CA0ADC-DD17-B760-6CC0-4193EE282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0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85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62AE9-9533-C417-D57B-B397B0C83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DAFBBE-308E-E005-7056-C5A21A196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0342A-7380-467C-0F77-51FAE72BD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F0098-64AD-40FA-94D3-033D93CD6271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496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9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2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3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5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8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3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5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magicvocabulary.net/englishimages/200x200undergroun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www.magicvocabulary.net/englishimages/100x100plane.jpg" TargetMode="External"/><Relationship Id="rId13" Type="http://schemas.openxmlformats.org/officeDocument/2006/relationships/image" Target="../media/image9.jpeg"/><Relationship Id="rId18" Type="http://schemas.openxmlformats.org/officeDocument/2006/relationships/image" Target="../media/image12.wmf"/><Relationship Id="rId3" Type="http://schemas.openxmlformats.org/officeDocument/2006/relationships/image" Target="../media/image4.jpeg"/><Relationship Id="rId21" Type="http://schemas.openxmlformats.org/officeDocument/2006/relationships/image" Target="../media/image15.wmf"/><Relationship Id="rId7" Type="http://schemas.openxmlformats.org/officeDocument/2006/relationships/image" Target="../media/image6.jpeg"/><Relationship Id="rId12" Type="http://schemas.openxmlformats.org/officeDocument/2006/relationships/image" Target="http://www.magicvocabulary.net/englishimages/200x200moped.jpg" TargetMode="External"/><Relationship Id="rId17" Type="http://schemas.openxmlformats.org/officeDocument/2006/relationships/image" Target="../media/image11.wmf"/><Relationship Id="rId25" Type="http://schemas.openxmlformats.org/officeDocument/2006/relationships/image" Target="../media/image19.wmf"/><Relationship Id="rId2" Type="http://schemas.openxmlformats.org/officeDocument/2006/relationships/image" Target="../media/image3.wmf"/><Relationship Id="rId16" Type="http://schemas.openxmlformats.org/officeDocument/2006/relationships/image" Target="http://www.magicvocabulary.net/englishimages/100x100tram.jpg" TargetMode="External"/><Relationship Id="rId20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magicvocabulary.net/englishimages/200x200underground.jpg" TargetMode="External"/><Relationship Id="rId11" Type="http://schemas.openxmlformats.org/officeDocument/2006/relationships/image" Target="../media/image8.jpeg"/><Relationship Id="rId24" Type="http://schemas.openxmlformats.org/officeDocument/2006/relationships/image" Target="../media/image18.wmf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23" Type="http://schemas.openxmlformats.org/officeDocument/2006/relationships/image" Target="../media/image17.jpeg"/><Relationship Id="rId10" Type="http://schemas.openxmlformats.org/officeDocument/2006/relationships/image" Target="http://www.magicvocabulary.net/englishimages/100x100motorbike.jpg" TargetMode="External"/><Relationship Id="rId19" Type="http://schemas.openxmlformats.org/officeDocument/2006/relationships/image" Target="../media/image13.wmf"/><Relationship Id="rId4" Type="http://schemas.openxmlformats.org/officeDocument/2006/relationships/image" Target="http://www.magicvocabulary.net/englishimages/100x100car.jpg" TargetMode="External"/><Relationship Id="rId9" Type="http://schemas.openxmlformats.org/officeDocument/2006/relationships/image" Target="../media/image7.jpeg"/><Relationship Id="rId14" Type="http://schemas.openxmlformats.org/officeDocument/2006/relationships/image" Target="http://www.magicvocabulary.net/englishimages/200x200coach.jpg" TargetMode="External"/><Relationship Id="rId22" Type="http://schemas.openxmlformats.org/officeDocument/2006/relationships/image" Target="../media/image1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magicvocabulary.net/englishimages/100x100motorbik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magicvocabulary.net/englishimages/200x200mope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magicvocabulary.net/englishimages/200x200coach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magicvocabulary.net/englishimages/100x100car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29350" y="2542949"/>
            <a:ext cx="8791575" cy="88605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de-DE" dirty="0"/>
              <a:t>Die Verkehrsmittel</a:t>
            </a:r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EFB9D21-2A5A-F143-2FA9-B9E69E73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1" y="280204"/>
            <a:ext cx="30972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BD382-68B6-722A-476E-27839F42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057" y="1347282"/>
            <a:ext cx="8034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lgerian" panose="04020705040A02060702" pitchFamily="82" charset="0"/>
              </a:rPr>
              <a:t>8. </a:t>
            </a:r>
            <a:r>
              <a:rPr lang="en-US" altLang="en-US" sz="2800" dirty="0" err="1">
                <a:latin typeface="Algerian" panose="04020705040A02060702" pitchFamily="82" charset="0"/>
              </a:rPr>
              <a:t>Klasse</a:t>
            </a:r>
            <a:r>
              <a:rPr lang="en-US" altLang="en-US" sz="2800" dirty="0">
                <a:latin typeface="Algerian" panose="04020705040A02060702" pitchFamily="82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Algerian" panose="04020705040A02060702" pitchFamily="82" charset="0"/>
              </a:rPr>
              <a:t>Lektion</a:t>
            </a:r>
            <a:r>
              <a:rPr lang="en-US" altLang="en-US" sz="2800" dirty="0">
                <a:latin typeface="Algerian" panose="04020705040A02060702" pitchFamily="82" charset="0"/>
              </a:rPr>
              <a:t> 46 : </a:t>
            </a:r>
            <a:r>
              <a:rPr lang="en-US" altLang="en-US" sz="2800" dirty="0" err="1">
                <a:latin typeface="Algerian" panose="04020705040A02060702" pitchFamily="82" charset="0"/>
              </a:rPr>
              <a:t>Wir</a:t>
            </a:r>
            <a:r>
              <a:rPr lang="en-US" altLang="en-US" sz="2800" dirty="0">
                <a:latin typeface="Algerian" panose="04020705040A02060702" pitchFamily="82" charset="0"/>
              </a:rPr>
              <a:t> </a:t>
            </a:r>
            <a:r>
              <a:rPr lang="en-US" altLang="en-US" sz="2800" dirty="0" err="1">
                <a:latin typeface="Algerian" panose="04020705040A02060702" pitchFamily="82" charset="0"/>
              </a:rPr>
              <a:t>planen</a:t>
            </a:r>
            <a:r>
              <a:rPr lang="en-US" altLang="en-US" sz="2800" dirty="0">
                <a:latin typeface="Algerian" panose="04020705040A02060702" pitchFamily="82" charset="0"/>
              </a:rPr>
              <a:t> </a:t>
            </a:r>
            <a:r>
              <a:rPr lang="en-US" altLang="en-US" sz="2800" dirty="0" err="1">
                <a:latin typeface="Algerian" panose="04020705040A02060702" pitchFamily="82" charset="0"/>
              </a:rPr>
              <a:t>eine</a:t>
            </a:r>
            <a:r>
              <a:rPr lang="en-US" altLang="en-US" sz="2800" dirty="0">
                <a:latin typeface="Algerian" panose="04020705040A02060702" pitchFamily="82" charset="0"/>
              </a:rPr>
              <a:t> </a:t>
            </a:r>
            <a:r>
              <a:rPr lang="en-US" altLang="en-US" sz="2800" dirty="0" err="1">
                <a:latin typeface="Algerian" panose="04020705040A02060702" pitchFamily="82" charset="0"/>
              </a:rPr>
              <a:t>Klassenfahrt</a:t>
            </a:r>
            <a:r>
              <a:rPr lang="en-US" altLang="en-US" sz="2800" dirty="0">
                <a:latin typeface="Algerian" panose="04020705040A02060702" pitchFamily="82" charset="0"/>
              </a:rPr>
              <a:t> </a:t>
            </a:r>
            <a:endParaRPr lang="de-DE" altLang="en-US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0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23D800-ED6B-A05D-E3EF-1AE1E7F61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der Zug / die Bahn</a:t>
            </a:r>
          </a:p>
        </p:txBody>
      </p:sp>
      <p:pic>
        <p:nvPicPr>
          <p:cNvPr id="10244" name="Picture 4" descr="MCj04157480000[1]">
            <a:extLst>
              <a:ext uri="{FF2B5EF4-FFF2-40B4-BE49-F238E27FC236}">
                <a16:creationId xmlns:a16="http://schemas.microsoft.com/office/drawing/2014/main" id="{B34CEC2E-413B-145C-1A97-F14376E6A36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8" y="1557338"/>
            <a:ext cx="457041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4EBE049-3B7A-B818-1B20-65B821148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die Stra</a:t>
            </a:r>
            <a:r>
              <a:rPr lang="pt-PT" altLang="pt-PT">
                <a:cs typeface="Arial" panose="020B0604020202020204" pitchFamily="34" charset="0"/>
                <a:sym typeface="Symbol" panose="05050102010706020507" pitchFamily="18" charset="2"/>
              </a:rPr>
              <a:t>ß</a:t>
            </a:r>
            <a:r>
              <a:rPr lang="pt-PT" altLang="pt-PT">
                <a:sym typeface="Symbol" panose="05050102010706020507" pitchFamily="18" charset="2"/>
              </a:rPr>
              <a:t>enbahn</a:t>
            </a:r>
          </a:p>
        </p:txBody>
      </p:sp>
      <p:pic>
        <p:nvPicPr>
          <p:cNvPr id="22532" name="Picture 4" descr="MCj01833380000[1]">
            <a:extLst>
              <a:ext uri="{FF2B5EF4-FFF2-40B4-BE49-F238E27FC236}">
                <a16:creationId xmlns:a16="http://schemas.microsoft.com/office/drawing/2014/main" id="{313A6D1F-ED00-6E4F-ADAF-3D92310303E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557339"/>
            <a:ext cx="4897438" cy="474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C39AE43-3DA8-EAF6-EFFA-3C6C4EAA1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die U-Bahn</a:t>
            </a:r>
          </a:p>
        </p:txBody>
      </p:sp>
      <p:pic>
        <p:nvPicPr>
          <p:cNvPr id="23558" name="Picture 6" descr="http://www.magicvocabulary.net/englishimages/200x200underground.jpg">
            <a:extLst>
              <a:ext uri="{FF2B5EF4-FFF2-40B4-BE49-F238E27FC236}">
                <a16:creationId xmlns:a16="http://schemas.microsoft.com/office/drawing/2014/main" id="{E76DC221-C4F2-B020-6817-5B0CF0FE5CA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557338"/>
            <a:ext cx="4824412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C7F301D-0E7D-ED65-0748-CAEA4F837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die Seilbahn</a:t>
            </a:r>
          </a:p>
        </p:txBody>
      </p:sp>
      <p:pic>
        <p:nvPicPr>
          <p:cNvPr id="12292" name="Picture 4" descr="MCj02900110000[1]">
            <a:extLst>
              <a:ext uri="{FF2B5EF4-FFF2-40B4-BE49-F238E27FC236}">
                <a16:creationId xmlns:a16="http://schemas.microsoft.com/office/drawing/2014/main" id="{FF563EE0-1197-A3EB-4E1C-545BE9731BD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1628776"/>
            <a:ext cx="4505325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63561D0-78E2-F50A-9CC5-37A945C7E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Schiff</a:t>
            </a:r>
          </a:p>
        </p:txBody>
      </p:sp>
      <p:pic>
        <p:nvPicPr>
          <p:cNvPr id="24582" name="Picture 6" descr="MCj03825890000[1]">
            <a:extLst>
              <a:ext uri="{FF2B5EF4-FFF2-40B4-BE49-F238E27FC236}">
                <a16:creationId xmlns:a16="http://schemas.microsoft.com/office/drawing/2014/main" id="{DDDD2AC3-B5B4-FD68-69E5-5E8995D8FA0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2226" y="1600201"/>
            <a:ext cx="45259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E974E2B-5EFE-288F-4B01-C4FA92615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die Rakete / das Raumschiff</a:t>
            </a:r>
          </a:p>
        </p:txBody>
      </p:sp>
      <p:pic>
        <p:nvPicPr>
          <p:cNvPr id="25604" name="Picture 4" descr="MCj02956950000[1]">
            <a:extLst>
              <a:ext uri="{FF2B5EF4-FFF2-40B4-BE49-F238E27FC236}">
                <a16:creationId xmlns:a16="http://schemas.microsoft.com/office/drawing/2014/main" id="{241C1F4D-BEB6-3146-3E83-6E8F7A72FB6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1700214"/>
            <a:ext cx="4968875" cy="477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9090063-D5D6-5DB6-9742-3387B168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Flugzeug</a:t>
            </a:r>
          </a:p>
        </p:txBody>
      </p:sp>
      <p:pic>
        <p:nvPicPr>
          <p:cNvPr id="11268" name="Picture 4" descr="MCj03825790000[1]">
            <a:extLst>
              <a:ext uri="{FF2B5EF4-FFF2-40B4-BE49-F238E27FC236}">
                <a16:creationId xmlns:a16="http://schemas.microsoft.com/office/drawing/2014/main" id="{FE6916BB-66B6-F2F4-147D-5D7BDA0B589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1557338"/>
            <a:ext cx="5184775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94DBBC-27CE-85A9-29D3-854991FB0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der Hubschrauber</a:t>
            </a:r>
          </a:p>
        </p:txBody>
      </p:sp>
      <p:pic>
        <p:nvPicPr>
          <p:cNvPr id="14340" name="Picture 4" descr="MCj02956030000[1]">
            <a:extLst>
              <a:ext uri="{FF2B5EF4-FFF2-40B4-BE49-F238E27FC236}">
                <a16:creationId xmlns:a16="http://schemas.microsoft.com/office/drawing/2014/main" id="{A29DD71C-C7B9-0658-6E8F-E68AA1C00C2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1" y="1557339"/>
            <a:ext cx="5472113" cy="479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685225F-AADB-6A70-5795-F191528CF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der Hei</a:t>
            </a:r>
            <a:r>
              <a:rPr lang="pt-PT" altLang="pt-PT">
                <a:cs typeface="Arial" panose="020B0604020202020204" pitchFamily="34" charset="0"/>
                <a:sym typeface="Symbol" panose="05050102010706020507" pitchFamily="18" charset="2"/>
              </a:rPr>
              <a:t>ß</a:t>
            </a:r>
            <a:r>
              <a:rPr lang="pt-PT" altLang="pt-PT">
                <a:sym typeface="Symbol" panose="05050102010706020507" pitchFamily="18" charset="2"/>
              </a:rPr>
              <a:t>luftballon</a:t>
            </a:r>
            <a:r>
              <a:rPr lang="pt-PT" altLang="pt-PT"/>
              <a:t> </a:t>
            </a:r>
          </a:p>
        </p:txBody>
      </p:sp>
      <p:pic>
        <p:nvPicPr>
          <p:cNvPr id="13318" name="Picture 6" descr="MCj04339020000[1]">
            <a:extLst>
              <a:ext uri="{FF2B5EF4-FFF2-40B4-BE49-F238E27FC236}">
                <a16:creationId xmlns:a16="http://schemas.microsoft.com/office/drawing/2014/main" id="{DCEC9D7E-8F6A-18D5-2944-B2A5B4754FF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2539" y="1700214"/>
            <a:ext cx="4391025" cy="439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3BC11B3-08CF-D586-F7D6-0939F5E5B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UFO</a:t>
            </a:r>
          </a:p>
        </p:txBody>
      </p:sp>
      <p:pic>
        <p:nvPicPr>
          <p:cNvPr id="27652" name="Picture 4" descr="MCj02868850000[1]">
            <a:extLst>
              <a:ext uri="{FF2B5EF4-FFF2-40B4-BE49-F238E27FC236}">
                <a16:creationId xmlns:a16="http://schemas.microsoft.com/office/drawing/2014/main" id="{5876D739-7BFE-91FB-CF93-499783E5B9A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4" y="1557338"/>
            <a:ext cx="5183187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93399E7-825F-3EC9-E655-92E40CA3C1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7463" y="145423"/>
            <a:ext cx="8637073" cy="977621"/>
          </a:xfrm>
        </p:spPr>
        <p:txBody>
          <a:bodyPr/>
          <a:lstStyle/>
          <a:p>
            <a:pPr eaLnBrk="1" hangingPunct="1"/>
            <a:r>
              <a:rPr lang="pt-PT" altLang="pt-PT" sz="6000" dirty="0">
                <a:latin typeface="Algerian" panose="04020705040A02060702" pitchFamily="82" charset="0"/>
              </a:rPr>
              <a:t>Vehrkehrsmittel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63A9307-3A97-84EB-4108-E16AF03187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84627" y="1123044"/>
            <a:ext cx="8637072" cy="977621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pt-PT" altLang="pt-PT" sz="4400">
                <a:latin typeface="Verdana" panose="020B0604030504040204" pitchFamily="34" charset="0"/>
              </a:rPr>
              <a:t>Wie hei</a:t>
            </a:r>
            <a:r>
              <a:rPr lang="pt-PT" altLang="pt-PT" sz="4400">
                <a:cs typeface="Arial" panose="020B0604020202020204" pitchFamily="34" charset="0"/>
                <a:sym typeface="Symbol" panose="05050102010706020507" pitchFamily="18" charset="2"/>
              </a:rPr>
              <a:t>ß</a:t>
            </a:r>
            <a:r>
              <a:rPr lang="pt-PT" altLang="pt-PT" sz="4400">
                <a:latin typeface="Verdana" panose="020B0604030504040204" pitchFamily="34" charset="0"/>
                <a:sym typeface="Symbol" panose="05050102010706020507" pitchFamily="18" charset="2"/>
              </a:rPr>
              <a:t>en diese </a:t>
            </a:r>
            <a:r>
              <a:rPr lang="pt-PT" altLang="pt-PT" sz="4400">
                <a:latin typeface="Verdana" panose="020B0604030504040204" pitchFamily="34" charset="0"/>
              </a:rPr>
              <a:t>Vehrkehrsmittel?</a:t>
            </a:r>
            <a:r>
              <a:rPr lang="pt-PT" altLang="pt-PT">
                <a:latin typeface="Verdana" panose="020B060403050404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6388" name="Picture 4" descr="MCj04046010000[1]">
            <a:extLst>
              <a:ext uri="{FF2B5EF4-FFF2-40B4-BE49-F238E27FC236}">
                <a16:creationId xmlns:a16="http://schemas.microsoft.com/office/drawing/2014/main" id="{8CC7B46B-CCA4-70AE-BC90-12838E58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1628775"/>
            <a:ext cx="99853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 descr="http://www.magicvocabulary.net/englishimages/100x100car.jpg">
            <a:extLst>
              <a:ext uri="{FF2B5EF4-FFF2-40B4-BE49-F238E27FC236}">
                <a16:creationId xmlns:a16="http://schemas.microsoft.com/office/drawing/2014/main" id="{E1F3BE2D-C848-43DA-F1F2-A3DCD60B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62877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www.magicvocabulary.net/englishimages/200x200underground.jpg">
            <a:extLst>
              <a:ext uri="{FF2B5EF4-FFF2-40B4-BE49-F238E27FC236}">
                <a16:creationId xmlns:a16="http://schemas.microsoft.com/office/drawing/2014/main" id="{F064B8E8-E54B-AD66-4244-C6A55C84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5085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www.magicvocabulary.net/englishimages/100x100plane.jpg">
            <a:extLst>
              <a:ext uri="{FF2B5EF4-FFF2-40B4-BE49-F238E27FC236}">
                <a16:creationId xmlns:a16="http://schemas.microsoft.com/office/drawing/2014/main" id="{339C768D-9C28-55A9-74A7-449F7633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2924176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http://www.magicvocabulary.net/englishimages/100x100motorbike.jpg">
            <a:extLst>
              <a:ext uri="{FF2B5EF4-FFF2-40B4-BE49-F238E27FC236}">
                <a16:creationId xmlns:a16="http://schemas.microsoft.com/office/drawing/2014/main" id="{8171F57C-4666-ECD7-316A-A27F9C07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773239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http://www.magicvocabulary.net/englishimages/200x200moped.jpg">
            <a:extLst>
              <a:ext uri="{FF2B5EF4-FFF2-40B4-BE49-F238E27FC236}">
                <a16:creationId xmlns:a16="http://schemas.microsoft.com/office/drawing/2014/main" id="{D7F13F04-9FEE-ED37-82EA-4BE26E1A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2924176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www.magicvocabulary.net/englishimages/200x200coach.jpg">
            <a:extLst>
              <a:ext uri="{FF2B5EF4-FFF2-40B4-BE49-F238E27FC236}">
                <a16:creationId xmlns:a16="http://schemas.microsoft.com/office/drawing/2014/main" id="{1DEF3345-C0B5-0C31-7AA6-5BE13A95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1700214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http://www.magicvocabulary.net/englishimages/100x100tram.jpg">
            <a:extLst>
              <a:ext uri="{FF2B5EF4-FFF2-40B4-BE49-F238E27FC236}">
                <a16:creationId xmlns:a16="http://schemas.microsoft.com/office/drawing/2014/main" id="{5AC97A9D-FF22-65FA-35C9-D94FD053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997201"/>
            <a:ext cx="9874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MCj02868850000[1]">
            <a:extLst>
              <a:ext uri="{FF2B5EF4-FFF2-40B4-BE49-F238E27FC236}">
                <a16:creationId xmlns:a16="http://schemas.microsoft.com/office/drawing/2014/main" id="{2C8BC555-C21A-4BD0-98C7-6F334D828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4292601"/>
            <a:ext cx="14827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MCj03194080000[1]">
            <a:extLst>
              <a:ext uri="{FF2B5EF4-FFF2-40B4-BE49-F238E27FC236}">
                <a16:creationId xmlns:a16="http://schemas.microsoft.com/office/drawing/2014/main" id="{4D504D9D-497C-DE0E-5654-DB3D29D3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068638"/>
            <a:ext cx="1368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MCj04118680000[1]">
            <a:extLst>
              <a:ext uri="{FF2B5EF4-FFF2-40B4-BE49-F238E27FC236}">
                <a16:creationId xmlns:a16="http://schemas.microsoft.com/office/drawing/2014/main" id="{5141A872-1CFB-089E-EA11-80972ABB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3068638"/>
            <a:ext cx="102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MCj02956950000[1]">
            <a:extLst>
              <a:ext uri="{FF2B5EF4-FFF2-40B4-BE49-F238E27FC236}">
                <a16:creationId xmlns:a16="http://schemas.microsoft.com/office/drawing/2014/main" id="{83CB93BC-324A-405C-44C2-268513919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581526"/>
            <a:ext cx="11430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MCj02956030000[1]">
            <a:extLst>
              <a:ext uri="{FF2B5EF4-FFF2-40B4-BE49-F238E27FC236}">
                <a16:creationId xmlns:a16="http://schemas.microsoft.com/office/drawing/2014/main" id="{EE3C3F7A-1B7B-E2E0-8F35-0DEA5E28D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5157789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MCj02958510000[1]">
            <a:extLst>
              <a:ext uri="{FF2B5EF4-FFF2-40B4-BE49-F238E27FC236}">
                <a16:creationId xmlns:a16="http://schemas.microsoft.com/office/drawing/2014/main" id="{4996E17A-D761-A88B-234A-85B99FC7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149725"/>
            <a:ext cx="1257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200x200taxi">
            <a:extLst>
              <a:ext uri="{FF2B5EF4-FFF2-40B4-BE49-F238E27FC236}">
                <a16:creationId xmlns:a16="http://schemas.microsoft.com/office/drawing/2014/main" id="{4D294696-4F0F-2686-59EA-A5806390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773239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MCj02900110000[1]">
            <a:extLst>
              <a:ext uri="{FF2B5EF4-FFF2-40B4-BE49-F238E27FC236}">
                <a16:creationId xmlns:a16="http://schemas.microsoft.com/office/drawing/2014/main" id="{C25174CA-B372-63C3-8AF8-F4B07D3E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4941888"/>
            <a:ext cx="962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MCSL00119_0000[1]">
            <a:extLst>
              <a:ext uri="{FF2B5EF4-FFF2-40B4-BE49-F238E27FC236}">
                <a16:creationId xmlns:a16="http://schemas.microsoft.com/office/drawing/2014/main" id="{6D9ABCE2-6471-9544-E43F-6D7399603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437063"/>
            <a:ext cx="5524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>
            <a:extLst>
              <a:ext uri="{FF2B5EF4-FFF2-40B4-BE49-F238E27FC236}">
                <a16:creationId xmlns:a16="http://schemas.microsoft.com/office/drawing/2014/main" id="{B1238BA7-E8DC-E393-A034-AE37289C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"/>
            <a:ext cx="4724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3600" b="1"/>
              <a:t>Wie kommst Du in die Schule?</a:t>
            </a:r>
          </a:p>
        </p:txBody>
      </p:sp>
      <p:sp>
        <p:nvSpPr>
          <p:cNvPr id="3075" name="Text Box 9">
            <a:extLst>
              <a:ext uri="{FF2B5EF4-FFF2-40B4-BE49-F238E27FC236}">
                <a16:creationId xmlns:a16="http://schemas.microsoft.com/office/drawing/2014/main" id="{24BA5F44-0C81-A7A9-836E-292889D2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62138"/>
            <a:ext cx="4724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3600" b="1"/>
              <a:t>Ich gehe zu Fuss.</a:t>
            </a:r>
          </a:p>
        </p:txBody>
      </p:sp>
      <p:sp>
        <p:nvSpPr>
          <p:cNvPr id="3076" name="Rounded Rectangular Callout 1">
            <a:extLst>
              <a:ext uri="{FF2B5EF4-FFF2-40B4-BE49-F238E27FC236}">
                <a16:creationId xmlns:a16="http://schemas.microsoft.com/office/drawing/2014/main" id="{522D0024-BDDF-E65E-ACD3-8432906A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4572000" cy="120015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pt-BR" altLang="de-DE"/>
          </a:p>
        </p:txBody>
      </p:sp>
      <p:sp>
        <p:nvSpPr>
          <p:cNvPr id="3077" name="Rounded Rectangular Callout 6">
            <a:extLst>
              <a:ext uri="{FF2B5EF4-FFF2-40B4-BE49-F238E27FC236}">
                <a16:creationId xmlns:a16="http://schemas.microsoft.com/office/drawing/2014/main" id="{50DAEDAC-22A8-4AFA-458D-66D765F49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90700"/>
            <a:ext cx="4572000" cy="1200150"/>
          </a:xfrm>
          <a:prstGeom prst="wedgeRoundRectCallout">
            <a:avLst>
              <a:gd name="adj1" fmla="val -2653"/>
              <a:gd name="adj2" fmla="val 74370"/>
              <a:gd name="adj3" fmla="val 16667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pt-BR" altLang="de-DE"/>
          </a:p>
        </p:txBody>
      </p:sp>
      <p:pic>
        <p:nvPicPr>
          <p:cNvPr id="3078" name="Picture 2" descr="C:\Users\Sara\AppData\Local\Microsoft\Windows\Temporary Internet Files\Content.IE5\CQG8PA1Z\MC900232113[1].wmf">
            <a:extLst>
              <a:ext uri="{FF2B5EF4-FFF2-40B4-BE49-F238E27FC236}">
                <a16:creationId xmlns:a16="http://schemas.microsoft.com/office/drawing/2014/main" id="{711411F7-DE70-7E5E-591C-74B0C2D0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3124200"/>
            <a:ext cx="28273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C:\Users\Sara\AppData\Local\Microsoft\Windows\Temporary Internet Files\Content.IE5\H27TM0XE\MC900445118[1].wmf">
            <a:extLst>
              <a:ext uri="{FF2B5EF4-FFF2-40B4-BE49-F238E27FC236}">
                <a16:creationId xmlns:a16="http://schemas.microsoft.com/office/drawing/2014/main" id="{1332FC95-44B0-1955-5B8B-80C18B45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0238"/>
            <a:ext cx="18288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>
            <a:extLst>
              <a:ext uri="{FF2B5EF4-FFF2-40B4-BE49-F238E27FC236}">
                <a16:creationId xmlns:a16="http://schemas.microsoft.com/office/drawing/2014/main" id="{517112C6-0D08-3BE3-04B7-6600B685E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"/>
            <a:ext cx="4724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3600" b="1"/>
              <a:t>Wie gehst Du in die Schule?</a:t>
            </a:r>
          </a:p>
        </p:txBody>
      </p:sp>
      <p:sp>
        <p:nvSpPr>
          <p:cNvPr id="4099" name="Text Box 9">
            <a:extLst>
              <a:ext uri="{FF2B5EF4-FFF2-40B4-BE49-F238E27FC236}">
                <a16:creationId xmlns:a16="http://schemas.microsoft.com/office/drawing/2014/main" id="{FFFA6940-A561-D1D1-72AB-822897FE1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862138"/>
            <a:ext cx="4724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3600" b="1"/>
              <a:t>Ich komme…</a:t>
            </a:r>
          </a:p>
        </p:txBody>
      </p:sp>
      <p:sp>
        <p:nvSpPr>
          <p:cNvPr id="4100" name="Rounded Rectangular Callout 1">
            <a:extLst>
              <a:ext uri="{FF2B5EF4-FFF2-40B4-BE49-F238E27FC236}">
                <a16:creationId xmlns:a16="http://schemas.microsoft.com/office/drawing/2014/main" id="{FF7F74B2-D7CA-2E1B-69BD-A537AF890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4572000" cy="120015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pt-BR" altLang="de-DE"/>
          </a:p>
        </p:txBody>
      </p:sp>
      <p:sp>
        <p:nvSpPr>
          <p:cNvPr id="4101" name="Rounded Rectangular Callout 6">
            <a:extLst>
              <a:ext uri="{FF2B5EF4-FFF2-40B4-BE49-F238E27FC236}">
                <a16:creationId xmlns:a16="http://schemas.microsoft.com/office/drawing/2014/main" id="{FA0178E6-6532-EE57-1380-3FDA67EF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90700"/>
            <a:ext cx="4572000" cy="1200150"/>
          </a:xfrm>
          <a:prstGeom prst="wedgeRoundRectCallout">
            <a:avLst>
              <a:gd name="adj1" fmla="val -2653"/>
              <a:gd name="adj2" fmla="val 74370"/>
              <a:gd name="adj3" fmla="val 16667"/>
            </a:avLst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pt-BR" altLang="de-DE"/>
          </a:p>
        </p:txBody>
      </p:sp>
      <p:pic>
        <p:nvPicPr>
          <p:cNvPr id="4102" name="Picture 5" descr="C:\Users\Sara\AppData\Local\Microsoft\Windows\Temporary Internet Files\Content.IE5\H27TM0XE\MC900445118[1].wmf">
            <a:extLst>
              <a:ext uri="{FF2B5EF4-FFF2-40B4-BE49-F238E27FC236}">
                <a16:creationId xmlns:a16="http://schemas.microsoft.com/office/drawing/2014/main" id="{B5663EDB-28A6-5081-9206-2C26B7D9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0238"/>
            <a:ext cx="18288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C:\Users\Sara\AppData\Local\Microsoft\Windows\Temporary Internet Files\Content.IE5\IUXEOHSV\MC900438233[1].wmf">
            <a:extLst>
              <a:ext uri="{FF2B5EF4-FFF2-40B4-BE49-F238E27FC236}">
                <a16:creationId xmlns:a16="http://schemas.microsoft.com/office/drawing/2014/main" id="{5315085D-1EF6-0B23-6A3F-F466D7DF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6" y="3276600"/>
            <a:ext cx="2035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>
            <a:extLst>
              <a:ext uri="{FF2B5EF4-FFF2-40B4-BE49-F238E27FC236}">
                <a16:creationId xmlns:a16="http://schemas.microsoft.com/office/drawing/2014/main" id="{D7C9D5FB-2433-09A8-5AB6-6477F47D5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419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Auto</a:t>
            </a:r>
          </a:p>
        </p:txBody>
      </p:sp>
      <p:pic>
        <p:nvPicPr>
          <p:cNvPr id="5123" name="Picture 108" descr="yellow compact car with tinted windows">
            <a:extLst>
              <a:ext uri="{FF2B5EF4-FFF2-40B4-BE49-F238E27FC236}">
                <a16:creationId xmlns:a16="http://schemas.microsoft.com/office/drawing/2014/main" id="{DF06153E-6EC2-0209-FC61-25C3AB02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id="{5210AD27-06E1-A712-A479-B878BDD883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762000"/>
            <a:ext cx="4953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grossen Auto</a:t>
            </a:r>
          </a:p>
        </p:txBody>
      </p:sp>
      <p:pic>
        <p:nvPicPr>
          <p:cNvPr id="6147" name="Picture 4" descr="red van going to airport">
            <a:extLst>
              <a:ext uri="{FF2B5EF4-FFF2-40B4-BE49-F238E27FC236}">
                <a16:creationId xmlns:a16="http://schemas.microsoft.com/office/drawing/2014/main" id="{F18A312F-2D4A-7922-3684-1E4B1BCA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1"/>
            <a:ext cx="48006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CA89E992-9493-93AC-9D4D-21FC7E25E8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3352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Taxi</a:t>
            </a:r>
          </a:p>
        </p:txBody>
      </p:sp>
      <p:pic>
        <p:nvPicPr>
          <p:cNvPr id="7171" name="Picture 8" descr="yellow taxi cab in downtown area of a large city">
            <a:extLst>
              <a:ext uri="{FF2B5EF4-FFF2-40B4-BE49-F238E27FC236}">
                <a16:creationId xmlns:a16="http://schemas.microsoft.com/office/drawing/2014/main" id="{1E1BAE46-4EB7-066B-BCF0-10492101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41576"/>
            <a:ext cx="43434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82E2FF4C-F973-8ED9-4C46-38C3E62E58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533400"/>
            <a:ext cx="299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Bus</a:t>
            </a:r>
          </a:p>
        </p:txBody>
      </p:sp>
      <p:grpSp>
        <p:nvGrpSpPr>
          <p:cNvPr id="8195" name="Group 111" descr="public bus">
            <a:extLst>
              <a:ext uri="{FF2B5EF4-FFF2-40B4-BE49-F238E27FC236}">
                <a16:creationId xmlns:a16="http://schemas.microsoft.com/office/drawing/2014/main" id="{8C3F56E7-A43C-B522-195B-7DB3B555BD17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667000"/>
            <a:ext cx="3962400" cy="2590800"/>
            <a:chOff x="1493" y="1934"/>
            <a:chExt cx="2420" cy="1319"/>
          </a:xfrm>
        </p:grpSpPr>
        <p:sp>
          <p:nvSpPr>
            <p:cNvPr id="8196" name="Freeform 13">
              <a:extLst>
                <a:ext uri="{FF2B5EF4-FFF2-40B4-BE49-F238E27FC236}">
                  <a16:creationId xmlns:a16="http://schemas.microsoft.com/office/drawing/2014/main" id="{1B2936A3-4DA2-C595-A632-8E8EECB23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782"/>
              <a:ext cx="200" cy="220"/>
            </a:xfrm>
            <a:custGeom>
              <a:avLst/>
              <a:gdLst>
                <a:gd name="T0" fmla="*/ 200 w 200"/>
                <a:gd name="T1" fmla="*/ 114 h 220"/>
                <a:gd name="T2" fmla="*/ 186 w 200"/>
                <a:gd name="T3" fmla="*/ 170 h 220"/>
                <a:gd name="T4" fmla="*/ 161 w 200"/>
                <a:gd name="T5" fmla="*/ 201 h 220"/>
                <a:gd name="T6" fmla="*/ 73 w 200"/>
                <a:gd name="T7" fmla="*/ 220 h 220"/>
                <a:gd name="T8" fmla="*/ 15 w 200"/>
                <a:gd name="T9" fmla="*/ 174 h 220"/>
                <a:gd name="T10" fmla="*/ 0 w 200"/>
                <a:gd name="T11" fmla="*/ 80 h 220"/>
                <a:gd name="T12" fmla="*/ 20 w 200"/>
                <a:gd name="T13" fmla="*/ 16 h 220"/>
                <a:gd name="T14" fmla="*/ 83 w 200"/>
                <a:gd name="T15" fmla="*/ 0 h 220"/>
                <a:gd name="T16" fmla="*/ 155 w 200"/>
                <a:gd name="T17" fmla="*/ 44 h 220"/>
                <a:gd name="T18" fmla="*/ 200 w 200"/>
                <a:gd name="T19" fmla="*/ 114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0" h="220">
                  <a:moveTo>
                    <a:pt x="200" y="114"/>
                  </a:moveTo>
                  <a:lnTo>
                    <a:pt x="186" y="170"/>
                  </a:lnTo>
                  <a:lnTo>
                    <a:pt x="161" y="201"/>
                  </a:lnTo>
                  <a:lnTo>
                    <a:pt x="73" y="220"/>
                  </a:lnTo>
                  <a:lnTo>
                    <a:pt x="15" y="174"/>
                  </a:lnTo>
                  <a:lnTo>
                    <a:pt x="0" y="80"/>
                  </a:lnTo>
                  <a:lnTo>
                    <a:pt x="20" y="16"/>
                  </a:lnTo>
                  <a:lnTo>
                    <a:pt x="83" y="0"/>
                  </a:lnTo>
                  <a:lnTo>
                    <a:pt x="155" y="44"/>
                  </a:lnTo>
                  <a:lnTo>
                    <a:pt x="20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7" name="Freeform 14">
              <a:extLst>
                <a:ext uri="{FF2B5EF4-FFF2-40B4-BE49-F238E27FC236}">
                  <a16:creationId xmlns:a16="http://schemas.microsoft.com/office/drawing/2014/main" id="{B02F2CCC-3869-C271-0B8E-7EAE07FCC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837"/>
              <a:ext cx="64" cy="97"/>
            </a:xfrm>
            <a:custGeom>
              <a:avLst/>
              <a:gdLst>
                <a:gd name="T0" fmla="*/ 12 w 64"/>
                <a:gd name="T1" fmla="*/ 7 h 97"/>
                <a:gd name="T2" fmla="*/ 0 w 64"/>
                <a:gd name="T3" fmla="*/ 25 h 97"/>
                <a:gd name="T4" fmla="*/ 5 w 64"/>
                <a:gd name="T5" fmla="*/ 68 h 97"/>
                <a:gd name="T6" fmla="*/ 24 w 64"/>
                <a:gd name="T7" fmla="*/ 97 h 97"/>
                <a:gd name="T8" fmla="*/ 64 w 64"/>
                <a:gd name="T9" fmla="*/ 93 h 97"/>
                <a:gd name="T10" fmla="*/ 40 w 64"/>
                <a:gd name="T11" fmla="*/ 69 h 97"/>
                <a:gd name="T12" fmla="*/ 28 w 64"/>
                <a:gd name="T13" fmla="*/ 28 h 97"/>
                <a:gd name="T14" fmla="*/ 37 w 64"/>
                <a:gd name="T15" fmla="*/ 0 h 97"/>
                <a:gd name="T16" fmla="*/ 12 w 64"/>
                <a:gd name="T17" fmla="*/ 7 h 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97">
                  <a:moveTo>
                    <a:pt x="12" y="7"/>
                  </a:moveTo>
                  <a:lnTo>
                    <a:pt x="0" y="25"/>
                  </a:lnTo>
                  <a:lnTo>
                    <a:pt x="5" y="68"/>
                  </a:lnTo>
                  <a:lnTo>
                    <a:pt x="24" y="97"/>
                  </a:lnTo>
                  <a:lnTo>
                    <a:pt x="64" y="93"/>
                  </a:lnTo>
                  <a:lnTo>
                    <a:pt x="40" y="69"/>
                  </a:lnTo>
                  <a:lnTo>
                    <a:pt x="28" y="28"/>
                  </a:lnTo>
                  <a:lnTo>
                    <a:pt x="37" y="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8" name="Freeform 15">
              <a:extLst>
                <a:ext uri="{FF2B5EF4-FFF2-40B4-BE49-F238E27FC236}">
                  <a16:creationId xmlns:a16="http://schemas.microsoft.com/office/drawing/2014/main" id="{08E3EABD-21A6-46C2-D237-21B92DF23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" y="2872"/>
              <a:ext cx="32" cy="40"/>
            </a:xfrm>
            <a:custGeom>
              <a:avLst/>
              <a:gdLst>
                <a:gd name="T0" fmla="*/ 28 w 32"/>
                <a:gd name="T1" fmla="*/ 0 h 40"/>
                <a:gd name="T2" fmla="*/ 3 w 32"/>
                <a:gd name="T3" fmla="*/ 0 h 40"/>
                <a:gd name="T4" fmla="*/ 1 w 32"/>
                <a:gd name="T5" fmla="*/ 5 h 40"/>
                <a:gd name="T6" fmla="*/ 0 w 32"/>
                <a:gd name="T7" fmla="*/ 13 h 40"/>
                <a:gd name="T8" fmla="*/ 1 w 32"/>
                <a:gd name="T9" fmla="*/ 27 h 40"/>
                <a:gd name="T10" fmla="*/ 9 w 32"/>
                <a:gd name="T11" fmla="*/ 40 h 40"/>
                <a:gd name="T12" fmla="*/ 32 w 32"/>
                <a:gd name="T13" fmla="*/ 31 h 40"/>
                <a:gd name="T14" fmla="*/ 28 w 32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0">
                  <a:moveTo>
                    <a:pt x="28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1" y="27"/>
                  </a:lnTo>
                  <a:lnTo>
                    <a:pt x="9" y="40"/>
                  </a:lnTo>
                  <a:lnTo>
                    <a:pt x="32" y="3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9" name="Freeform 16">
              <a:extLst>
                <a:ext uri="{FF2B5EF4-FFF2-40B4-BE49-F238E27FC236}">
                  <a16:creationId xmlns:a16="http://schemas.microsoft.com/office/drawing/2014/main" id="{D5DAFE06-1065-710B-70C2-6DE282C1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2900"/>
              <a:ext cx="328" cy="353"/>
            </a:xfrm>
            <a:custGeom>
              <a:avLst/>
              <a:gdLst>
                <a:gd name="T0" fmla="*/ 328 w 328"/>
                <a:gd name="T1" fmla="*/ 194 h 353"/>
                <a:gd name="T2" fmla="*/ 310 w 328"/>
                <a:gd name="T3" fmla="*/ 275 h 353"/>
                <a:gd name="T4" fmla="*/ 276 w 328"/>
                <a:gd name="T5" fmla="*/ 327 h 353"/>
                <a:gd name="T6" fmla="*/ 142 w 328"/>
                <a:gd name="T7" fmla="*/ 353 h 353"/>
                <a:gd name="T8" fmla="*/ 28 w 328"/>
                <a:gd name="T9" fmla="*/ 275 h 353"/>
                <a:gd name="T10" fmla="*/ 0 w 328"/>
                <a:gd name="T11" fmla="*/ 126 h 353"/>
                <a:gd name="T12" fmla="*/ 36 w 328"/>
                <a:gd name="T13" fmla="*/ 25 h 353"/>
                <a:gd name="T14" fmla="*/ 149 w 328"/>
                <a:gd name="T15" fmla="*/ 0 h 353"/>
                <a:gd name="T16" fmla="*/ 279 w 328"/>
                <a:gd name="T17" fmla="*/ 71 h 353"/>
                <a:gd name="T18" fmla="*/ 328 w 328"/>
                <a:gd name="T19" fmla="*/ 194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8" h="353">
                  <a:moveTo>
                    <a:pt x="328" y="194"/>
                  </a:moveTo>
                  <a:lnTo>
                    <a:pt x="310" y="275"/>
                  </a:lnTo>
                  <a:lnTo>
                    <a:pt x="276" y="327"/>
                  </a:lnTo>
                  <a:lnTo>
                    <a:pt x="142" y="353"/>
                  </a:lnTo>
                  <a:lnTo>
                    <a:pt x="28" y="275"/>
                  </a:lnTo>
                  <a:lnTo>
                    <a:pt x="0" y="126"/>
                  </a:lnTo>
                  <a:lnTo>
                    <a:pt x="36" y="25"/>
                  </a:lnTo>
                  <a:lnTo>
                    <a:pt x="149" y="0"/>
                  </a:lnTo>
                  <a:lnTo>
                    <a:pt x="279" y="71"/>
                  </a:lnTo>
                  <a:lnTo>
                    <a:pt x="32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0" name="Freeform 17">
              <a:extLst>
                <a:ext uri="{FF2B5EF4-FFF2-40B4-BE49-F238E27FC236}">
                  <a16:creationId xmlns:a16="http://schemas.microsoft.com/office/drawing/2014/main" id="{826E6F6E-A9CC-C2D6-E452-30EAA31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934"/>
              <a:ext cx="2311" cy="1281"/>
            </a:xfrm>
            <a:custGeom>
              <a:avLst/>
              <a:gdLst>
                <a:gd name="T0" fmla="*/ 2289 w 2311"/>
                <a:gd name="T1" fmla="*/ 1149 h 1281"/>
                <a:gd name="T2" fmla="*/ 2311 w 2311"/>
                <a:gd name="T3" fmla="*/ 1112 h 1281"/>
                <a:gd name="T4" fmla="*/ 2310 w 2311"/>
                <a:gd name="T5" fmla="*/ 994 h 1281"/>
                <a:gd name="T6" fmla="*/ 2288 w 2311"/>
                <a:gd name="T7" fmla="*/ 957 h 1281"/>
                <a:gd name="T8" fmla="*/ 2285 w 2311"/>
                <a:gd name="T9" fmla="*/ 631 h 1281"/>
                <a:gd name="T10" fmla="*/ 2246 w 2311"/>
                <a:gd name="T11" fmla="*/ 229 h 1281"/>
                <a:gd name="T12" fmla="*/ 2260 w 2311"/>
                <a:gd name="T13" fmla="*/ 208 h 1281"/>
                <a:gd name="T14" fmla="*/ 2255 w 2311"/>
                <a:gd name="T15" fmla="*/ 61 h 1281"/>
                <a:gd name="T16" fmla="*/ 2180 w 2311"/>
                <a:gd name="T17" fmla="*/ 25 h 1281"/>
                <a:gd name="T18" fmla="*/ 1343 w 2311"/>
                <a:gd name="T19" fmla="*/ 0 h 1281"/>
                <a:gd name="T20" fmla="*/ 58 w 2311"/>
                <a:gd name="T21" fmla="*/ 396 h 1281"/>
                <a:gd name="T22" fmla="*/ 21 w 2311"/>
                <a:gd name="T23" fmla="*/ 412 h 1281"/>
                <a:gd name="T24" fmla="*/ 3 w 2311"/>
                <a:gd name="T25" fmla="*/ 449 h 1281"/>
                <a:gd name="T26" fmla="*/ 11 w 2311"/>
                <a:gd name="T27" fmla="*/ 474 h 1281"/>
                <a:gd name="T28" fmla="*/ 15 w 2311"/>
                <a:gd name="T29" fmla="*/ 860 h 1281"/>
                <a:gd name="T30" fmla="*/ 0 w 2311"/>
                <a:gd name="T31" fmla="*/ 876 h 1281"/>
                <a:gd name="T32" fmla="*/ 8 w 2311"/>
                <a:gd name="T33" fmla="*/ 910 h 1281"/>
                <a:gd name="T34" fmla="*/ 37 w 2311"/>
                <a:gd name="T35" fmla="*/ 925 h 1281"/>
                <a:gd name="T36" fmla="*/ 138 w 2311"/>
                <a:gd name="T37" fmla="*/ 951 h 1281"/>
                <a:gd name="T38" fmla="*/ 148 w 2311"/>
                <a:gd name="T39" fmla="*/ 897 h 1281"/>
                <a:gd name="T40" fmla="*/ 184 w 2311"/>
                <a:gd name="T41" fmla="*/ 875 h 1281"/>
                <a:gd name="T42" fmla="*/ 247 w 2311"/>
                <a:gd name="T43" fmla="*/ 879 h 1281"/>
                <a:gd name="T44" fmla="*/ 266 w 2311"/>
                <a:gd name="T45" fmla="*/ 922 h 1281"/>
                <a:gd name="T46" fmla="*/ 279 w 2311"/>
                <a:gd name="T47" fmla="*/ 988 h 1281"/>
                <a:gd name="T48" fmla="*/ 678 w 2311"/>
                <a:gd name="T49" fmla="*/ 1114 h 1281"/>
                <a:gd name="T50" fmla="*/ 706 w 2311"/>
                <a:gd name="T51" fmla="*/ 1025 h 1281"/>
                <a:gd name="T52" fmla="*/ 768 w 2311"/>
                <a:gd name="T53" fmla="*/ 996 h 1281"/>
                <a:gd name="T54" fmla="*/ 848 w 2311"/>
                <a:gd name="T55" fmla="*/ 1003 h 1281"/>
                <a:gd name="T56" fmla="*/ 913 w 2311"/>
                <a:gd name="T57" fmla="*/ 1047 h 1281"/>
                <a:gd name="T58" fmla="*/ 938 w 2311"/>
                <a:gd name="T59" fmla="*/ 1155 h 1281"/>
                <a:gd name="T60" fmla="*/ 1295 w 2311"/>
                <a:gd name="T61" fmla="*/ 1281 h 1281"/>
                <a:gd name="T62" fmla="*/ 1447 w 2311"/>
                <a:gd name="T63" fmla="*/ 1272 h 1281"/>
                <a:gd name="T64" fmla="*/ 2289 w 2311"/>
                <a:gd name="T65" fmla="*/ 1149 h 1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1" h="1281">
                  <a:moveTo>
                    <a:pt x="2289" y="1149"/>
                  </a:moveTo>
                  <a:lnTo>
                    <a:pt x="2311" y="1112"/>
                  </a:lnTo>
                  <a:lnTo>
                    <a:pt x="2310" y="994"/>
                  </a:lnTo>
                  <a:lnTo>
                    <a:pt x="2288" y="957"/>
                  </a:lnTo>
                  <a:lnTo>
                    <a:pt x="2285" y="631"/>
                  </a:lnTo>
                  <a:lnTo>
                    <a:pt x="2246" y="229"/>
                  </a:lnTo>
                  <a:lnTo>
                    <a:pt x="2260" y="208"/>
                  </a:lnTo>
                  <a:lnTo>
                    <a:pt x="2255" y="61"/>
                  </a:lnTo>
                  <a:lnTo>
                    <a:pt x="2180" y="25"/>
                  </a:lnTo>
                  <a:lnTo>
                    <a:pt x="1343" y="0"/>
                  </a:lnTo>
                  <a:lnTo>
                    <a:pt x="58" y="396"/>
                  </a:lnTo>
                  <a:lnTo>
                    <a:pt x="21" y="412"/>
                  </a:lnTo>
                  <a:lnTo>
                    <a:pt x="3" y="449"/>
                  </a:lnTo>
                  <a:lnTo>
                    <a:pt x="11" y="474"/>
                  </a:lnTo>
                  <a:lnTo>
                    <a:pt x="15" y="860"/>
                  </a:lnTo>
                  <a:lnTo>
                    <a:pt x="0" y="876"/>
                  </a:lnTo>
                  <a:lnTo>
                    <a:pt x="8" y="910"/>
                  </a:lnTo>
                  <a:lnTo>
                    <a:pt x="37" y="925"/>
                  </a:lnTo>
                  <a:lnTo>
                    <a:pt x="138" y="951"/>
                  </a:lnTo>
                  <a:lnTo>
                    <a:pt x="148" y="897"/>
                  </a:lnTo>
                  <a:lnTo>
                    <a:pt x="184" y="875"/>
                  </a:lnTo>
                  <a:lnTo>
                    <a:pt x="247" y="879"/>
                  </a:lnTo>
                  <a:lnTo>
                    <a:pt x="266" y="922"/>
                  </a:lnTo>
                  <a:lnTo>
                    <a:pt x="279" y="988"/>
                  </a:lnTo>
                  <a:lnTo>
                    <a:pt x="678" y="1114"/>
                  </a:lnTo>
                  <a:lnTo>
                    <a:pt x="706" y="1025"/>
                  </a:lnTo>
                  <a:lnTo>
                    <a:pt x="768" y="996"/>
                  </a:lnTo>
                  <a:lnTo>
                    <a:pt x="848" y="1003"/>
                  </a:lnTo>
                  <a:lnTo>
                    <a:pt x="913" y="1047"/>
                  </a:lnTo>
                  <a:lnTo>
                    <a:pt x="938" y="1155"/>
                  </a:lnTo>
                  <a:lnTo>
                    <a:pt x="1295" y="1281"/>
                  </a:lnTo>
                  <a:lnTo>
                    <a:pt x="1447" y="1272"/>
                  </a:lnTo>
                  <a:lnTo>
                    <a:pt x="2289" y="1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1" name="Freeform 18">
              <a:extLst>
                <a:ext uri="{FF2B5EF4-FFF2-40B4-BE49-F238E27FC236}">
                  <a16:creationId xmlns:a16="http://schemas.microsoft.com/office/drawing/2014/main" id="{8ED9C5E4-4462-3C67-07BB-BC53CE399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983"/>
              <a:ext cx="892" cy="196"/>
            </a:xfrm>
            <a:custGeom>
              <a:avLst/>
              <a:gdLst>
                <a:gd name="T0" fmla="*/ 840 w 892"/>
                <a:gd name="T1" fmla="*/ 187 h 196"/>
                <a:gd name="T2" fmla="*/ 41 w 892"/>
                <a:gd name="T3" fmla="*/ 196 h 196"/>
                <a:gd name="T4" fmla="*/ 4 w 892"/>
                <a:gd name="T5" fmla="*/ 139 h 196"/>
                <a:gd name="T6" fmla="*/ 0 w 892"/>
                <a:gd name="T7" fmla="*/ 57 h 196"/>
                <a:gd name="T8" fmla="*/ 46 w 892"/>
                <a:gd name="T9" fmla="*/ 0 h 196"/>
                <a:gd name="T10" fmla="*/ 840 w 892"/>
                <a:gd name="T11" fmla="*/ 21 h 196"/>
                <a:gd name="T12" fmla="*/ 878 w 892"/>
                <a:gd name="T13" fmla="*/ 46 h 196"/>
                <a:gd name="T14" fmla="*/ 892 w 892"/>
                <a:gd name="T15" fmla="*/ 143 h 196"/>
                <a:gd name="T16" fmla="*/ 840 w 892"/>
                <a:gd name="T17" fmla="*/ 187 h 1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92" h="196">
                  <a:moveTo>
                    <a:pt x="840" y="187"/>
                  </a:moveTo>
                  <a:lnTo>
                    <a:pt x="41" y="196"/>
                  </a:lnTo>
                  <a:lnTo>
                    <a:pt x="4" y="139"/>
                  </a:lnTo>
                  <a:lnTo>
                    <a:pt x="0" y="57"/>
                  </a:lnTo>
                  <a:lnTo>
                    <a:pt x="46" y="0"/>
                  </a:lnTo>
                  <a:lnTo>
                    <a:pt x="840" y="21"/>
                  </a:lnTo>
                  <a:lnTo>
                    <a:pt x="878" y="46"/>
                  </a:lnTo>
                  <a:lnTo>
                    <a:pt x="892" y="143"/>
                  </a:lnTo>
                  <a:lnTo>
                    <a:pt x="840" y="18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2" name="Freeform 19">
              <a:extLst>
                <a:ext uri="{FF2B5EF4-FFF2-40B4-BE49-F238E27FC236}">
                  <a16:creationId xmlns:a16="http://schemas.microsoft.com/office/drawing/2014/main" id="{BC4288EC-0ECA-D37B-A476-81AFD398F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581"/>
              <a:ext cx="906" cy="426"/>
            </a:xfrm>
            <a:custGeom>
              <a:avLst/>
              <a:gdLst>
                <a:gd name="T0" fmla="*/ 0 w 906"/>
                <a:gd name="T1" fmla="*/ 67 h 426"/>
                <a:gd name="T2" fmla="*/ 0 w 906"/>
                <a:gd name="T3" fmla="*/ 426 h 426"/>
                <a:gd name="T4" fmla="*/ 902 w 906"/>
                <a:gd name="T5" fmla="*/ 315 h 426"/>
                <a:gd name="T6" fmla="*/ 906 w 906"/>
                <a:gd name="T7" fmla="*/ 0 h 426"/>
                <a:gd name="T8" fmla="*/ 0 w 906"/>
                <a:gd name="T9" fmla="*/ 67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6" h="426">
                  <a:moveTo>
                    <a:pt x="0" y="67"/>
                  </a:moveTo>
                  <a:lnTo>
                    <a:pt x="0" y="426"/>
                  </a:lnTo>
                  <a:lnTo>
                    <a:pt x="902" y="315"/>
                  </a:lnTo>
                  <a:lnTo>
                    <a:pt x="906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3" name="Freeform 20">
              <a:extLst>
                <a:ext uri="{FF2B5EF4-FFF2-40B4-BE49-F238E27FC236}">
                  <a16:creationId xmlns:a16="http://schemas.microsoft.com/office/drawing/2014/main" id="{9B49DC5F-C797-1249-4D04-A618F63F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2611"/>
              <a:ext cx="842" cy="359"/>
            </a:xfrm>
            <a:custGeom>
              <a:avLst/>
              <a:gdLst>
                <a:gd name="T0" fmla="*/ 603 w 842"/>
                <a:gd name="T1" fmla="*/ 3 h 359"/>
                <a:gd name="T2" fmla="*/ 842 w 842"/>
                <a:gd name="T3" fmla="*/ 0 h 359"/>
                <a:gd name="T4" fmla="*/ 837 w 842"/>
                <a:gd name="T5" fmla="*/ 122 h 359"/>
                <a:gd name="T6" fmla="*/ 9 w 842"/>
                <a:gd name="T7" fmla="*/ 359 h 359"/>
                <a:gd name="T8" fmla="*/ 0 w 842"/>
                <a:gd name="T9" fmla="*/ 277 h 359"/>
                <a:gd name="T10" fmla="*/ 603 w 842"/>
                <a:gd name="T11" fmla="*/ 3 h 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2" h="359">
                  <a:moveTo>
                    <a:pt x="603" y="3"/>
                  </a:moveTo>
                  <a:lnTo>
                    <a:pt x="842" y="0"/>
                  </a:lnTo>
                  <a:lnTo>
                    <a:pt x="837" y="122"/>
                  </a:lnTo>
                  <a:lnTo>
                    <a:pt x="9" y="359"/>
                  </a:lnTo>
                  <a:lnTo>
                    <a:pt x="0" y="277"/>
                  </a:lnTo>
                  <a:lnTo>
                    <a:pt x="603" y="3"/>
                  </a:lnTo>
                  <a:close/>
                </a:path>
              </a:pathLst>
            </a:custGeom>
            <a:solidFill>
              <a:srgbClr val="EA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4" name="Freeform 21">
              <a:extLst>
                <a:ext uri="{FF2B5EF4-FFF2-40B4-BE49-F238E27FC236}">
                  <a16:creationId xmlns:a16="http://schemas.microsoft.com/office/drawing/2014/main" id="{EA02B711-4AF4-E1B4-14A8-8E827654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630"/>
              <a:ext cx="398" cy="192"/>
            </a:xfrm>
            <a:custGeom>
              <a:avLst/>
              <a:gdLst>
                <a:gd name="T0" fmla="*/ 398 w 398"/>
                <a:gd name="T1" fmla="*/ 0 h 192"/>
                <a:gd name="T2" fmla="*/ 0 w 398"/>
                <a:gd name="T3" fmla="*/ 192 h 192"/>
                <a:gd name="T4" fmla="*/ 0 w 398"/>
                <a:gd name="T5" fmla="*/ 168 h 192"/>
                <a:gd name="T6" fmla="*/ 166 w 398"/>
                <a:gd name="T7" fmla="*/ 13 h 192"/>
                <a:gd name="T8" fmla="*/ 398 w 398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8" h="192">
                  <a:moveTo>
                    <a:pt x="398" y="0"/>
                  </a:moveTo>
                  <a:lnTo>
                    <a:pt x="0" y="192"/>
                  </a:lnTo>
                  <a:lnTo>
                    <a:pt x="0" y="168"/>
                  </a:lnTo>
                  <a:lnTo>
                    <a:pt x="166" y="13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EA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5" name="Freeform 22">
              <a:extLst>
                <a:ext uri="{FF2B5EF4-FFF2-40B4-BE49-F238E27FC236}">
                  <a16:creationId xmlns:a16="http://schemas.microsoft.com/office/drawing/2014/main" id="{E90FBF7D-F941-E6D3-F9D8-53577F148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924"/>
              <a:ext cx="1033" cy="241"/>
            </a:xfrm>
            <a:custGeom>
              <a:avLst/>
              <a:gdLst>
                <a:gd name="T0" fmla="*/ 178 w 1033"/>
                <a:gd name="T1" fmla="*/ 111 h 241"/>
                <a:gd name="T2" fmla="*/ 25 w 1033"/>
                <a:gd name="T3" fmla="*/ 115 h 241"/>
                <a:gd name="T4" fmla="*/ 0 w 1033"/>
                <a:gd name="T5" fmla="*/ 152 h 241"/>
                <a:gd name="T6" fmla="*/ 0 w 1033"/>
                <a:gd name="T7" fmla="*/ 208 h 241"/>
                <a:gd name="T8" fmla="*/ 43 w 1033"/>
                <a:gd name="T9" fmla="*/ 241 h 241"/>
                <a:gd name="T10" fmla="*/ 170 w 1033"/>
                <a:gd name="T11" fmla="*/ 238 h 241"/>
                <a:gd name="T12" fmla="*/ 998 w 1033"/>
                <a:gd name="T13" fmla="*/ 131 h 241"/>
                <a:gd name="T14" fmla="*/ 1033 w 1033"/>
                <a:gd name="T15" fmla="*/ 102 h 241"/>
                <a:gd name="T16" fmla="*/ 1033 w 1033"/>
                <a:gd name="T17" fmla="*/ 16 h 241"/>
                <a:gd name="T18" fmla="*/ 994 w 1033"/>
                <a:gd name="T19" fmla="*/ 0 h 241"/>
                <a:gd name="T20" fmla="*/ 178 w 1033"/>
                <a:gd name="T21" fmla="*/ 111 h 2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3" h="241">
                  <a:moveTo>
                    <a:pt x="178" y="111"/>
                  </a:moveTo>
                  <a:lnTo>
                    <a:pt x="25" y="115"/>
                  </a:lnTo>
                  <a:lnTo>
                    <a:pt x="0" y="152"/>
                  </a:lnTo>
                  <a:lnTo>
                    <a:pt x="0" y="208"/>
                  </a:lnTo>
                  <a:lnTo>
                    <a:pt x="43" y="241"/>
                  </a:lnTo>
                  <a:lnTo>
                    <a:pt x="170" y="238"/>
                  </a:lnTo>
                  <a:lnTo>
                    <a:pt x="998" y="131"/>
                  </a:lnTo>
                  <a:lnTo>
                    <a:pt x="1033" y="102"/>
                  </a:lnTo>
                  <a:lnTo>
                    <a:pt x="1033" y="16"/>
                  </a:lnTo>
                  <a:lnTo>
                    <a:pt x="994" y="0"/>
                  </a:lnTo>
                  <a:lnTo>
                    <a:pt x="178" y="111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6" name="Freeform 23">
              <a:extLst>
                <a:ext uri="{FF2B5EF4-FFF2-40B4-BE49-F238E27FC236}">
                  <a16:creationId xmlns:a16="http://schemas.microsoft.com/office/drawing/2014/main" id="{6A8B85F9-E3C8-5625-FE60-B4617834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747"/>
              <a:ext cx="154" cy="150"/>
            </a:xfrm>
            <a:custGeom>
              <a:avLst/>
              <a:gdLst>
                <a:gd name="T0" fmla="*/ 154 w 154"/>
                <a:gd name="T1" fmla="*/ 75 h 150"/>
                <a:gd name="T2" fmla="*/ 152 w 154"/>
                <a:gd name="T3" fmla="*/ 91 h 150"/>
                <a:gd name="T4" fmla="*/ 148 w 154"/>
                <a:gd name="T5" fmla="*/ 104 h 150"/>
                <a:gd name="T6" fmla="*/ 141 w 154"/>
                <a:gd name="T7" fmla="*/ 118 h 150"/>
                <a:gd name="T8" fmla="*/ 132 w 154"/>
                <a:gd name="T9" fmla="*/ 128 h 150"/>
                <a:gd name="T10" fmla="*/ 120 w 154"/>
                <a:gd name="T11" fmla="*/ 138 h 150"/>
                <a:gd name="T12" fmla="*/ 107 w 154"/>
                <a:gd name="T13" fmla="*/ 144 h 150"/>
                <a:gd name="T14" fmla="*/ 93 w 154"/>
                <a:gd name="T15" fmla="*/ 149 h 150"/>
                <a:gd name="T16" fmla="*/ 77 w 154"/>
                <a:gd name="T17" fmla="*/ 150 h 150"/>
                <a:gd name="T18" fmla="*/ 61 w 154"/>
                <a:gd name="T19" fmla="*/ 149 h 150"/>
                <a:gd name="T20" fmla="*/ 48 w 154"/>
                <a:gd name="T21" fmla="*/ 144 h 150"/>
                <a:gd name="T22" fmla="*/ 34 w 154"/>
                <a:gd name="T23" fmla="*/ 138 h 150"/>
                <a:gd name="T24" fmla="*/ 23 w 154"/>
                <a:gd name="T25" fmla="*/ 128 h 150"/>
                <a:gd name="T26" fmla="*/ 14 w 154"/>
                <a:gd name="T27" fmla="*/ 118 h 150"/>
                <a:gd name="T28" fmla="*/ 6 w 154"/>
                <a:gd name="T29" fmla="*/ 104 h 150"/>
                <a:gd name="T30" fmla="*/ 2 w 154"/>
                <a:gd name="T31" fmla="*/ 91 h 150"/>
                <a:gd name="T32" fmla="*/ 0 w 154"/>
                <a:gd name="T33" fmla="*/ 75 h 150"/>
                <a:gd name="T34" fmla="*/ 2 w 154"/>
                <a:gd name="T35" fmla="*/ 60 h 150"/>
                <a:gd name="T36" fmla="*/ 6 w 154"/>
                <a:gd name="T37" fmla="*/ 45 h 150"/>
                <a:gd name="T38" fmla="*/ 14 w 154"/>
                <a:gd name="T39" fmla="*/ 34 h 150"/>
                <a:gd name="T40" fmla="*/ 23 w 154"/>
                <a:gd name="T41" fmla="*/ 22 h 150"/>
                <a:gd name="T42" fmla="*/ 34 w 154"/>
                <a:gd name="T43" fmla="*/ 13 h 150"/>
                <a:gd name="T44" fmla="*/ 48 w 154"/>
                <a:gd name="T45" fmla="*/ 5 h 150"/>
                <a:gd name="T46" fmla="*/ 61 w 154"/>
                <a:gd name="T47" fmla="*/ 1 h 150"/>
                <a:gd name="T48" fmla="*/ 77 w 154"/>
                <a:gd name="T49" fmla="*/ 0 h 150"/>
                <a:gd name="T50" fmla="*/ 93 w 154"/>
                <a:gd name="T51" fmla="*/ 1 h 150"/>
                <a:gd name="T52" fmla="*/ 107 w 154"/>
                <a:gd name="T53" fmla="*/ 5 h 150"/>
                <a:gd name="T54" fmla="*/ 120 w 154"/>
                <a:gd name="T55" fmla="*/ 13 h 150"/>
                <a:gd name="T56" fmla="*/ 132 w 154"/>
                <a:gd name="T57" fmla="*/ 22 h 150"/>
                <a:gd name="T58" fmla="*/ 141 w 154"/>
                <a:gd name="T59" fmla="*/ 34 h 150"/>
                <a:gd name="T60" fmla="*/ 148 w 154"/>
                <a:gd name="T61" fmla="*/ 45 h 150"/>
                <a:gd name="T62" fmla="*/ 152 w 154"/>
                <a:gd name="T63" fmla="*/ 60 h 150"/>
                <a:gd name="T64" fmla="*/ 154 w 154"/>
                <a:gd name="T65" fmla="*/ 75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4" h="150">
                  <a:moveTo>
                    <a:pt x="154" y="75"/>
                  </a:moveTo>
                  <a:lnTo>
                    <a:pt x="152" y="91"/>
                  </a:lnTo>
                  <a:lnTo>
                    <a:pt x="148" y="104"/>
                  </a:lnTo>
                  <a:lnTo>
                    <a:pt x="141" y="118"/>
                  </a:lnTo>
                  <a:lnTo>
                    <a:pt x="132" y="128"/>
                  </a:lnTo>
                  <a:lnTo>
                    <a:pt x="120" y="138"/>
                  </a:lnTo>
                  <a:lnTo>
                    <a:pt x="107" y="144"/>
                  </a:lnTo>
                  <a:lnTo>
                    <a:pt x="93" y="149"/>
                  </a:lnTo>
                  <a:lnTo>
                    <a:pt x="77" y="150"/>
                  </a:lnTo>
                  <a:lnTo>
                    <a:pt x="61" y="149"/>
                  </a:lnTo>
                  <a:lnTo>
                    <a:pt x="48" y="144"/>
                  </a:lnTo>
                  <a:lnTo>
                    <a:pt x="34" y="138"/>
                  </a:lnTo>
                  <a:lnTo>
                    <a:pt x="23" y="128"/>
                  </a:lnTo>
                  <a:lnTo>
                    <a:pt x="14" y="118"/>
                  </a:lnTo>
                  <a:lnTo>
                    <a:pt x="6" y="104"/>
                  </a:lnTo>
                  <a:lnTo>
                    <a:pt x="2" y="91"/>
                  </a:lnTo>
                  <a:lnTo>
                    <a:pt x="0" y="75"/>
                  </a:lnTo>
                  <a:lnTo>
                    <a:pt x="2" y="60"/>
                  </a:lnTo>
                  <a:lnTo>
                    <a:pt x="6" y="45"/>
                  </a:lnTo>
                  <a:lnTo>
                    <a:pt x="14" y="34"/>
                  </a:lnTo>
                  <a:lnTo>
                    <a:pt x="23" y="22"/>
                  </a:lnTo>
                  <a:lnTo>
                    <a:pt x="34" y="13"/>
                  </a:lnTo>
                  <a:lnTo>
                    <a:pt x="48" y="5"/>
                  </a:lnTo>
                  <a:lnTo>
                    <a:pt x="61" y="1"/>
                  </a:lnTo>
                  <a:lnTo>
                    <a:pt x="77" y="0"/>
                  </a:lnTo>
                  <a:lnTo>
                    <a:pt x="93" y="1"/>
                  </a:lnTo>
                  <a:lnTo>
                    <a:pt x="107" y="5"/>
                  </a:lnTo>
                  <a:lnTo>
                    <a:pt x="120" y="13"/>
                  </a:lnTo>
                  <a:lnTo>
                    <a:pt x="132" y="22"/>
                  </a:lnTo>
                  <a:lnTo>
                    <a:pt x="141" y="34"/>
                  </a:lnTo>
                  <a:lnTo>
                    <a:pt x="148" y="45"/>
                  </a:lnTo>
                  <a:lnTo>
                    <a:pt x="152" y="60"/>
                  </a:lnTo>
                  <a:lnTo>
                    <a:pt x="15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Freeform 24">
              <a:extLst>
                <a:ext uri="{FF2B5EF4-FFF2-40B4-BE49-F238E27FC236}">
                  <a16:creationId xmlns:a16="http://schemas.microsoft.com/office/drawing/2014/main" id="{2AF9F3AB-CC35-00F0-57C4-EF35A8D5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2773"/>
              <a:ext cx="102" cy="99"/>
            </a:xfrm>
            <a:custGeom>
              <a:avLst/>
              <a:gdLst>
                <a:gd name="T0" fmla="*/ 102 w 102"/>
                <a:gd name="T1" fmla="*/ 49 h 99"/>
                <a:gd name="T2" fmla="*/ 100 w 102"/>
                <a:gd name="T3" fmla="*/ 59 h 99"/>
                <a:gd name="T4" fmla="*/ 97 w 102"/>
                <a:gd name="T5" fmla="*/ 68 h 99"/>
                <a:gd name="T6" fmla="*/ 93 w 102"/>
                <a:gd name="T7" fmla="*/ 77 h 99"/>
                <a:gd name="T8" fmla="*/ 87 w 102"/>
                <a:gd name="T9" fmla="*/ 84 h 99"/>
                <a:gd name="T10" fmla="*/ 78 w 102"/>
                <a:gd name="T11" fmla="*/ 90 h 99"/>
                <a:gd name="T12" fmla="*/ 69 w 102"/>
                <a:gd name="T13" fmla="*/ 95 h 99"/>
                <a:gd name="T14" fmla="*/ 61 w 102"/>
                <a:gd name="T15" fmla="*/ 98 h 99"/>
                <a:gd name="T16" fmla="*/ 50 w 102"/>
                <a:gd name="T17" fmla="*/ 99 h 99"/>
                <a:gd name="T18" fmla="*/ 40 w 102"/>
                <a:gd name="T19" fmla="*/ 98 h 99"/>
                <a:gd name="T20" fmla="*/ 31 w 102"/>
                <a:gd name="T21" fmla="*/ 95 h 99"/>
                <a:gd name="T22" fmla="*/ 22 w 102"/>
                <a:gd name="T23" fmla="*/ 90 h 99"/>
                <a:gd name="T24" fmla="*/ 15 w 102"/>
                <a:gd name="T25" fmla="*/ 84 h 99"/>
                <a:gd name="T26" fmla="*/ 9 w 102"/>
                <a:gd name="T27" fmla="*/ 77 h 99"/>
                <a:gd name="T28" fmla="*/ 4 w 102"/>
                <a:gd name="T29" fmla="*/ 68 h 99"/>
                <a:gd name="T30" fmla="*/ 1 w 102"/>
                <a:gd name="T31" fmla="*/ 59 h 99"/>
                <a:gd name="T32" fmla="*/ 0 w 102"/>
                <a:gd name="T33" fmla="*/ 49 h 99"/>
                <a:gd name="T34" fmla="*/ 1 w 102"/>
                <a:gd name="T35" fmla="*/ 39 h 99"/>
                <a:gd name="T36" fmla="*/ 4 w 102"/>
                <a:gd name="T37" fmla="*/ 30 h 99"/>
                <a:gd name="T38" fmla="*/ 9 w 102"/>
                <a:gd name="T39" fmla="*/ 22 h 99"/>
                <a:gd name="T40" fmla="*/ 15 w 102"/>
                <a:gd name="T41" fmla="*/ 15 h 99"/>
                <a:gd name="T42" fmla="*/ 22 w 102"/>
                <a:gd name="T43" fmla="*/ 9 h 99"/>
                <a:gd name="T44" fmla="*/ 31 w 102"/>
                <a:gd name="T45" fmla="*/ 5 h 99"/>
                <a:gd name="T46" fmla="*/ 40 w 102"/>
                <a:gd name="T47" fmla="*/ 2 h 99"/>
                <a:gd name="T48" fmla="*/ 50 w 102"/>
                <a:gd name="T49" fmla="*/ 0 h 99"/>
                <a:gd name="T50" fmla="*/ 61 w 102"/>
                <a:gd name="T51" fmla="*/ 2 h 99"/>
                <a:gd name="T52" fmla="*/ 69 w 102"/>
                <a:gd name="T53" fmla="*/ 5 h 99"/>
                <a:gd name="T54" fmla="*/ 78 w 102"/>
                <a:gd name="T55" fmla="*/ 9 h 99"/>
                <a:gd name="T56" fmla="*/ 87 w 102"/>
                <a:gd name="T57" fmla="*/ 15 h 99"/>
                <a:gd name="T58" fmla="*/ 93 w 102"/>
                <a:gd name="T59" fmla="*/ 22 h 99"/>
                <a:gd name="T60" fmla="*/ 97 w 102"/>
                <a:gd name="T61" fmla="*/ 30 h 99"/>
                <a:gd name="T62" fmla="*/ 100 w 102"/>
                <a:gd name="T63" fmla="*/ 39 h 99"/>
                <a:gd name="T64" fmla="*/ 102 w 102"/>
                <a:gd name="T65" fmla="*/ 49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" h="99">
                  <a:moveTo>
                    <a:pt x="102" y="49"/>
                  </a:moveTo>
                  <a:lnTo>
                    <a:pt x="100" y="59"/>
                  </a:lnTo>
                  <a:lnTo>
                    <a:pt x="97" y="68"/>
                  </a:lnTo>
                  <a:lnTo>
                    <a:pt x="93" y="77"/>
                  </a:lnTo>
                  <a:lnTo>
                    <a:pt x="87" y="84"/>
                  </a:lnTo>
                  <a:lnTo>
                    <a:pt x="78" y="90"/>
                  </a:lnTo>
                  <a:lnTo>
                    <a:pt x="69" y="95"/>
                  </a:lnTo>
                  <a:lnTo>
                    <a:pt x="61" y="98"/>
                  </a:lnTo>
                  <a:lnTo>
                    <a:pt x="50" y="99"/>
                  </a:lnTo>
                  <a:lnTo>
                    <a:pt x="40" y="98"/>
                  </a:lnTo>
                  <a:lnTo>
                    <a:pt x="31" y="95"/>
                  </a:lnTo>
                  <a:lnTo>
                    <a:pt x="22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2" y="9"/>
                  </a:lnTo>
                  <a:lnTo>
                    <a:pt x="31" y="5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61" y="2"/>
                  </a:lnTo>
                  <a:lnTo>
                    <a:pt x="69" y="5"/>
                  </a:lnTo>
                  <a:lnTo>
                    <a:pt x="78" y="9"/>
                  </a:lnTo>
                  <a:lnTo>
                    <a:pt x="87" y="15"/>
                  </a:lnTo>
                  <a:lnTo>
                    <a:pt x="93" y="22"/>
                  </a:lnTo>
                  <a:lnTo>
                    <a:pt x="97" y="30"/>
                  </a:lnTo>
                  <a:lnTo>
                    <a:pt x="100" y="39"/>
                  </a:lnTo>
                  <a:lnTo>
                    <a:pt x="102" y="49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8" name="Freeform 25">
              <a:extLst>
                <a:ext uri="{FF2B5EF4-FFF2-40B4-BE49-F238E27FC236}">
                  <a16:creationId xmlns:a16="http://schemas.microsoft.com/office/drawing/2014/main" id="{49B8545D-982A-E730-0C84-1C8EE13C6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809"/>
              <a:ext cx="178" cy="174"/>
            </a:xfrm>
            <a:custGeom>
              <a:avLst/>
              <a:gdLst>
                <a:gd name="T0" fmla="*/ 178 w 178"/>
                <a:gd name="T1" fmla="*/ 87 h 174"/>
                <a:gd name="T2" fmla="*/ 177 w 178"/>
                <a:gd name="T3" fmla="*/ 104 h 174"/>
                <a:gd name="T4" fmla="*/ 171 w 178"/>
                <a:gd name="T5" fmla="*/ 121 h 174"/>
                <a:gd name="T6" fmla="*/ 164 w 178"/>
                <a:gd name="T7" fmla="*/ 135 h 174"/>
                <a:gd name="T8" fmla="*/ 152 w 178"/>
                <a:gd name="T9" fmla="*/ 149 h 174"/>
                <a:gd name="T10" fmla="*/ 138 w 178"/>
                <a:gd name="T11" fmla="*/ 159 h 174"/>
                <a:gd name="T12" fmla="*/ 124 w 178"/>
                <a:gd name="T13" fmla="*/ 167 h 174"/>
                <a:gd name="T14" fmla="*/ 106 w 178"/>
                <a:gd name="T15" fmla="*/ 172 h 174"/>
                <a:gd name="T16" fmla="*/ 88 w 178"/>
                <a:gd name="T17" fmla="*/ 174 h 174"/>
                <a:gd name="T18" fmla="*/ 70 w 178"/>
                <a:gd name="T19" fmla="*/ 172 h 174"/>
                <a:gd name="T20" fmla="*/ 54 w 178"/>
                <a:gd name="T21" fmla="*/ 167 h 174"/>
                <a:gd name="T22" fmla="*/ 39 w 178"/>
                <a:gd name="T23" fmla="*/ 159 h 174"/>
                <a:gd name="T24" fmla="*/ 26 w 178"/>
                <a:gd name="T25" fmla="*/ 149 h 174"/>
                <a:gd name="T26" fmla="*/ 14 w 178"/>
                <a:gd name="T27" fmla="*/ 135 h 174"/>
                <a:gd name="T28" fmla="*/ 7 w 178"/>
                <a:gd name="T29" fmla="*/ 121 h 174"/>
                <a:gd name="T30" fmla="*/ 1 w 178"/>
                <a:gd name="T31" fmla="*/ 104 h 174"/>
                <a:gd name="T32" fmla="*/ 0 w 178"/>
                <a:gd name="T33" fmla="*/ 87 h 174"/>
                <a:gd name="T34" fmla="*/ 1 w 178"/>
                <a:gd name="T35" fmla="*/ 69 h 174"/>
                <a:gd name="T36" fmla="*/ 7 w 178"/>
                <a:gd name="T37" fmla="*/ 53 h 174"/>
                <a:gd name="T38" fmla="*/ 14 w 178"/>
                <a:gd name="T39" fmla="*/ 38 h 174"/>
                <a:gd name="T40" fmla="*/ 26 w 178"/>
                <a:gd name="T41" fmla="*/ 25 h 174"/>
                <a:gd name="T42" fmla="*/ 39 w 178"/>
                <a:gd name="T43" fmla="*/ 14 h 174"/>
                <a:gd name="T44" fmla="*/ 54 w 178"/>
                <a:gd name="T45" fmla="*/ 7 h 174"/>
                <a:gd name="T46" fmla="*/ 70 w 178"/>
                <a:gd name="T47" fmla="*/ 1 h 174"/>
                <a:gd name="T48" fmla="*/ 88 w 178"/>
                <a:gd name="T49" fmla="*/ 0 h 174"/>
                <a:gd name="T50" fmla="*/ 106 w 178"/>
                <a:gd name="T51" fmla="*/ 1 h 174"/>
                <a:gd name="T52" fmla="*/ 124 w 178"/>
                <a:gd name="T53" fmla="*/ 7 h 174"/>
                <a:gd name="T54" fmla="*/ 138 w 178"/>
                <a:gd name="T55" fmla="*/ 14 h 174"/>
                <a:gd name="T56" fmla="*/ 152 w 178"/>
                <a:gd name="T57" fmla="*/ 25 h 174"/>
                <a:gd name="T58" fmla="*/ 164 w 178"/>
                <a:gd name="T59" fmla="*/ 38 h 174"/>
                <a:gd name="T60" fmla="*/ 171 w 178"/>
                <a:gd name="T61" fmla="*/ 53 h 174"/>
                <a:gd name="T62" fmla="*/ 177 w 178"/>
                <a:gd name="T63" fmla="*/ 69 h 174"/>
                <a:gd name="T64" fmla="*/ 178 w 178"/>
                <a:gd name="T65" fmla="*/ 87 h 1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8" h="174">
                  <a:moveTo>
                    <a:pt x="178" y="87"/>
                  </a:moveTo>
                  <a:lnTo>
                    <a:pt x="177" y="104"/>
                  </a:lnTo>
                  <a:lnTo>
                    <a:pt x="171" y="121"/>
                  </a:lnTo>
                  <a:lnTo>
                    <a:pt x="164" y="135"/>
                  </a:lnTo>
                  <a:lnTo>
                    <a:pt x="152" y="149"/>
                  </a:lnTo>
                  <a:lnTo>
                    <a:pt x="138" y="159"/>
                  </a:lnTo>
                  <a:lnTo>
                    <a:pt x="124" y="167"/>
                  </a:lnTo>
                  <a:lnTo>
                    <a:pt x="106" y="172"/>
                  </a:lnTo>
                  <a:lnTo>
                    <a:pt x="88" y="174"/>
                  </a:lnTo>
                  <a:lnTo>
                    <a:pt x="70" y="172"/>
                  </a:lnTo>
                  <a:lnTo>
                    <a:pt x="54" y="167"/>
                  </a:lnTo>
                  <a:lnTo>
                    <a:pt x="39" y="159"/>
                  </a:lnTo>
                  <a:lnTo>
                    <a:pt x="26" y="149"/>
                  </a:lnTo>
                  <a:lnTo>
                    <a:pt x="14" y="135"/>
                  </a:lnTo>
                  <a:lnTo>
                    <a:pt x="7" y="121"/>
                  </a:lnTo>
                  <a:lnTo>
                    <a:pt x="1" y="104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7" y="53"/>
                  </a:lnTo>
                  <a:lnTo>
                    <a:pt x="14" y="38"/>
                  </a:lnTo>
                  <a:lnTo>
                    <a:pt x="26" y="25"/>
                  </a:lnTo>
                  <a:lnTo>
                    <a:pt x="39" y="14"/>
                  </a:lnTo>
                  <a:lnTo>
                    <a:pt x="54" y="7"/>
                  </a:lnTo>
                  <a:lnTo>
                    <a:pt x="70" y="1"/>
                  </a:lnTo>
                  <a:lnTo>
                    <a:pt x="88" y="0"/>
                  </a:lnTo>
                  <a:lnTo>
                    <a:pt x="106" y="1"/>
                  </a:lnTo>
                  <a:lnTo>
                    <a:pt x="124" y="7"/>
                  </a:lnTo>
                  <a:lnTo>
                    <a:pt x="138" y="14"/>
                  </a:lnTo>
                  <a:lnTo>
                    <a:pt x="152" y="25"/>
                  </a:lnTo>
                  <a:lnTo>
                    <a:pt x="164" y="38"/>
                  </a:lnTo>
                  <a:lnTo>
                    <a:pt x="171" y="53"/>
                  </a:lnTo>
                  <a:lnTo>
                    <a:pt x="177" y="69"/>
                  </a:lnTo>
                  <a:lnTo>
                    <a:pt x="178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9" name="Freeform 26">
              <a:extLst>
                <a:ext uri="{FF2B5EF4-FFF2-40B4-BE49-F238E27FC236}">
                  <a16:creationId xmlns:a16="http://schemas.microsoft.com/office/drawing/2014/main" id="{33608D36-4D85-4A6A-7F19-5F1793DC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2838"/>
              <a:ext cx="118" cy="115"/>
            </a:xfrm>
            <a:custGeom>
              <a:avLst/>
              <a:gdLst>
                <a:gd name="T0" fmla="*/ 118 w 118"/>
                <a:gd name="T1" fmla="*/ 58 h 115"/>
                <a:gd name="T2" fmla="*/ 117 w 118"/>
                <a:gd name="T3" fmla="*/ 70 h 115"/>
                <a:gd name="T4" fmla="*/ 114 w 118"/>
                <a:gd name="T5" fmla="*/ 80 h 115"/>
                <a:gd name="T6" fmla="*/ 108 w 118"/>
                <a:gd name="T7" fmla="*/ 90 h 115"/>
                <a:gd name="T8" fmla="*/ 101 w 118"/>
                <a:gd name="T9" fmla="*/ 98 h 115"/>
                <a:gd name="T10" fmla="*/ 92 w 118"/>
                <a:gd name="T11" fmla="*/ 105 h 115"/>
                <a:gd name="T12" fmla="*/ 83 w 118"/>
                <a:gd name="T13" fmla="*/ 111 h 115"/>
                <a:gd name="T14" fmla="*/ 71 w 118"/>
                <a:gd name="T15" fmla="*/ 114 h 115"/>
                <a:gd name="T16" fmla="*/ 59 w 118"/>
                <a:gd name="T17" fmla="*/ 115 h 115"/>
                <a:gd name="T18" fmla="*/ 47 w 118"/>
                <a:gd name="T19" fmla="*/ 114 h 115"/>
                <a:gd name="T20" fmla="*/ 36 w 118"/>
                <a:gd name="T21" fmla="*/ 111 h 115"/>
                <a:gd name="T22" fmla="*/ 27 w 118"/>
                <a:gd name="T23" fmla="*/ 105 h 115"/>
                <a:gd name="T24" fmla="*/ 18 w 118"/>
                <a:gd name="T25" fmla="*/ 98 h 115"/>
                <a:gd name="T26" fmla="*/ 10 w 118"/>
                <a:gd name="T27" fmla="*/ 90 h 115"/>
                <a:gd name="T28" fmla="*/ 5 w 118"/>
                <a:gd name="T29" fmla="*/ 80 h 115"/>
                <a:gd name="T30" fmla="*/ 2 w 118"/>
                <a:gd name="T31" fmla="*/ 70 h 115"/>
                <a:gd name="T32" fmla="*/ 0 w 118"/>
                <a:gd name="T33" fmla="*/ 58 h 115"/>
                <a:gd name="T34" fmla="*/ 2 w 118"/>
                <a:gd name="T35" fmla="*/ 46 h 115"/>
                <a:gd name="T36" fmla="*/ 5 w 118"/>
                <a:gd name="T37" fmla="*/ 36 h 115"/>
                <a:gd name="T38" fmla="*/ 10 w 118"/>
                <a:gd name="T39" fmla="*/ 25 h 115"/>
                <a:gd name="T40" fmla="*/ 18 w 118"/>
                <a:gd name="T41" fmla="*/ 18 h 115"/>
                <a:gd name="T42" fmla="*/ 27 w 118"/>
                <a:gd name="T43" fmla="*/ 10 h 115"/>
                <a:gd name="T44" fmla="*/ 36 w 118"/>
                <a:gd name="T45" fmla="*/ 5 h 115"/>
                <a:gd name="T46" fmla="*/ 47 w 118"/>
                <a:gd name="T47" fmla="*/ 2 h 115"/>
                <a:gd name="T48" fmla="*/ 59 w 118"/>
                <a:gd name="T49" fmla="*/ 0 h 115"/>
                <a:gd name="T50" fmla="*/ 71 w 118"/>
                <a:gd name="T51" fmla="*/ 2 h 115"/>
                <a:gd name="T52" fmla="*/ 83 w 118"/>
                <a:gd name="T53" fmla="*/ 5 h 115"/>
                <a:gd name="T54" fmla="*/ 92 w 118"/>
                <a:gd name="T55" fmla="*/ 10 h 115"/>
                <a:gd name="T56" fmla="*/ 101 w 118"/>
                <a:gd name="T57" fmla="*/ 18 h 115"/>
                <a:gd name="T58" fmla="*/ 108 w 118"/>
                <a:gd name="T59" fmla="*/ 25 h 115"/>
                <a:gd name="T60" fmla="*/ 114 w 118"/>
                <a:gd name="T61" fmla="*/ 36 h 115"/>
                <a:gd name="T62" fmla="*/ 117 w 118"/>
                <a:gd name="T63" fmla="*/ 46 h 115"/>
                <a:gd name="T64" fmla="*/ 118 w 118"/>
                <a:gd name="T65" fmla="*/ 58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8" h="115">
                  <a:moveTo>
                    <a:pt x="118" y="58"/>
                  </a:moveTo>
                  <a:lnTo>
                    <a:pt x="117" y="70"/>
                  </a:lnTo>
                  <a:lnTo>
                    <a:pt x="114" y="80"/>
                  </a:lnTo>
                  <a:lnTo>
                    <a:pt x="108" y="90"/>
                  </a:lnTo>
                  <a:lnTo>
                    <a:pt x="101" y="98"/>
                  </a:lnTo>
                  <a:lnTo>
                    <a:pt x="92" y="105"/>
                  </a:lnTo>
                  <a:lnTo>
                    <a:pt x="83" y="111"/>
                  </a:lnTo>
                  <a:lnTo>
                    <a:pt x="71" y="114"/>
                  </a:lnTo>
                  <a:lnTo>
                    <a:pt x="59" y="115"/>
                  </a:lnTo>
                  <a:lnTo>
                    <a:pt x="47" y="114"/>
                  </a:lnTo>
                  <a:lnTo>
                    <a:pt x="36" y="111"/>
                  </a:lnTo>
                  <a:lnTo>
                    <a:pt x="27" y="105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5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5" y="36"/>
                  </a:lnTo>
                  <a:lnTo>
                    <a:pt x="10" y="25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6" y="5"/>
                  </a:lnTo>
                  <a:lnTo>
                    <a:pt x="47" y="2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83" y="5"/>
                  </a:lnTo>
                  <a:lnTo>
                    <a:pt x="92" y="10"/>
                  </a:lnTo>
                  <a:lnTo>
                    <a:pt x="101" y="18"/>
                  </a:lnTo>
                  <a:lnTo>
                    <a:pt x="108" y="25"/>
                  </a:lnTo>
                  <a:lnTo>
                    <a:pt x="114" y="36"/>
                  </a:lnTo>
                  <a:lnTo>
                    <a:pt x="117" y="46"/>
                  </a:lnTo>
                  <a:lnTo>
                    <a:pt x="118" y="58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Freeform 27">
              <a:extLst>
                <a:ext uri="{FF2B5EF4-FFF2-40B4-BE49-F238E27FC236}">
                  <a16:creationId xmlns:a16="http://schemas.microsoft.com/office/drawing/2014/main" id="{F07A7640-6FAE-6A02-58A8-CA6A8C0B6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648"/>
              <a:ext cx="463" cy="310"/>
            </a:xfrm>
            <a:custGeom>
              <a:avLst/>
              <a:gdLst>
                <a:gd name="T0" fmla="*/ 9 w 463"/>
                <a:gd name="T1" fmla="*/ 268 h 310"/>
                <a:gd name="T2" fmla="*/ 11 w 463"/>
                <a:gd name="T3" fmla="*/ 270 h 310"/>
                <a:gd name="T4" fmla="*/ 12 w 463"/>
                <a:gd name="T5" fmla="*/ 274 h 310"/>
                <a:gd name="T6" fmla="*/ 17 w 463"/>
                <a:gd name="T7" fmla="*/ 282 h 310"/>
                <a:gd name="T8" fmla="*/ 23 w 463"/>
                <a:gd name="T9" fmla="*/ 289 h 310"/>
                <a:gd name="T10" fmla="*/ 30 w 463"/>
                <a:gd name="T11" fmla="*/ 296 h 310"/>
                <a:gd name="T12" fmla="*/ 40 w 463"/>
                <a:gd name="T13" fmla="*/ 304 h 310"/>
                <a:gd name="T14" fmla="*/ 52 w 463"/>
                <a:gd name="T15" fmla="*/ 308 h 310"/>
                <a:gd name="T16" fmla="*/ 65 w 463"/>
                <a:gd name="T17" fmla="*/ 310 h 310"/>
                <a:gd name="T18" fmla="*/ 76 w 463"/>
                <a:gd name="T19" fmla="*/ 310 h 310"/>
                <a:gd name="T20" fmla="*/ 92 w 463"/>
                <a:gd name="T21" fmla="*/ 308 h 310"/>
                <a:gd name="T22" fmla="*/ 113 w 463"/>
                <a:gd name="T23" fmla="*/ 305 h 310"/>
                <a:gd name="T24" fmla="*/ 138 w 463"/>
                <a:gd name="T25" fmla="*/ 304 h 310"/>
                <a:gd name="T26" fmla="*/ 164 w 463"/>
                <a:gd name="T27" fmla="*/ 301 h 310"/>
                <a:gd name="T28" fmla="*/ 194 w 463"/>
                <a:gd name="T29" fmla="*/ 296 h 310"/>
                <a:gd name="T30" fmla="*/ 225 w 463"/>
                <a:gd name="T31" fmla="*/ 294 h 310"/>
                <a:gd name="T32" fmla="*/ 257 w 463"/>
                <a:gd name="T33" fmla="*/ 289 h 310"/>
                <a:gd name="T34" fmla="*/ 288 w 463"/>
                <a:gd name="T35" fmla="*/ 285 h 310"/>
                <a:gd name="T36" fmla="*/ 316 w 463"/>
                <a:gd name="T37" fmla="*/ 282 h 310"/>
                <a:gd name="T38" fmla="*/ 344 w 463"/>
                <a:gd name="T39" fmla="*/ 277 h 310"/>
                <a:gd name="T40" fmla="*/ 368 w 463"/>
                <a:gd name="T41" fmla="*/ 274 h 310"/>
                <a:gd name="T42" fmla="*/ 389 w 463"/>
                <a:gd name="T43" fmla="*/ 273 h 310"/>
                <a:gd name="T44" fmla="*/ 405 w 463"/>
                <a:gd name="T45" fmla="*/ 270 h 310"/>
                <a:gd name="T46" fmla="*/ 415 w 463"/>
                <a:gd name="T47" fmla="*/ 268 h 310"/>
                <a:gd name="T48" fmla="*/ 418 w 463"/>
                <a:gd name="T49" fmla="*/ 268 h 310"/>
                <a:gd name="T50" fmla="*/ 420 w 463"/>
                <a:gd name="T51" fmla="*/ 268 h 310"/>
                <a:gd name="T52" fmla="*/ 426 w 463"/>
                <a:gd name="T53" fmla="*/ 267 h 310"/>
                <a:gd name="T54" fmla="*/ 432 w 463"/>
                <a:gd name="T55" fmla="*/ 264 h 310"/>
                <a:gd name="T56" fmla="*/ 440 w 463"/>
                <a:gd name="T57" fmla="*/ 260 h 310"/>
                <a:gd name="T58" fmla="*/ 449 w 463"/>
                <a:gd name="T59" fmla="*/ 254 h 310"/>
                <a:gd name="T60" fmla="*/ 455 w 463"/>
                <a:gd name="T61" fmla="*/ 245 h 310"/>
                <a:gd name="T62" fmla="*/ 461 w 463"/>
                <a:gd name="T63" fmla="*/ 233 h 310"/>
                <a:gd name="T64" fmla="*/ 463 w 463"/>
                <a:gd name="T65" fmla="*/ 220 h 310"/>
                <a:gd name="T66" fmla="*/ 461 w 463"/>
                <a:gd name="T67" fmla="*/ 143 h 310"/>
                <a:gd name="T68" fmla="*/ 458 w 463"/>
                <a:gd name="T69" fmla="*/ 84 h 310"/>
                <a:gd name="T70" fmla="*/ 455 w 463"/>
                <a:gd name="T71" fmla="*/ 48 h 310"/>
                <a:gd name="T72" fmla="*/ 454 w 463"/>
                <a:gd name="T73" fmla="*/ 35 h 310"/>
                <a:gd name="T74" fmla="*/ 452 w 463"/>
                <a:gd name="T75" fmla="*/ 31 h 310"/>
                <a:gd name="T76" fmla="*/ 446 w 463"/>
                <a:gd name="T77" fmla="*/ 19 h 310"/>
                <a:gd name="T78" fmla="*/ 437 w 463"/>
                <a:gd name="T79" fmla="*/ 7 h 310"/>
                <a:gd name="T80" fmla="*/ 423 w 463"/>
                <a:gd name="T81" fmla="*/ 0 h 310"/>
                <a:gd name="T82" fmla="*/ 415 w 463"/>
                <a:gd name="T83" fmla="*/ 0 h 310"/>
                <a:gd name="T84" fmla="*/ 401 w 463"/>
                <a:gd name="T85" fmla="*/ 0 h 310"/>
                <a:gd name="T86" fmla="*/ 378 w 463"/>
                <a:gd name="T87" fmla="*/ 1 h 310"/>
                <a:gd name="T88" fmla="*/ 353 w 463"/>
                <a:gd name="T89" fmla="*/ 3 h 310"/>
                <a:gd name="T90" fmla="*/ 324 w 463"/>
                <a:gd name="T91" fmla="*/ 4 h 310"/>
                <a:gd name="T92" fmla="*/ 291 w 463"/>
                <a:gd name="T93" fmla="*/ 7 h 310"/>
                <a:gd name="T94" fmla="*/ 257 w 463"/>
                <a:gd name="T95" fmla="*/ 8 h 310"/>
                <a:gd name="T96" fmla="*/ 222 w 463"/>
                <a:gd name="T97" fmla="*/ 11 h 310"/>
                <a:gd name="T98" fmla="*/ 188 w 463"/>
                <a:gd name="T99" fmla="*/ 14 h 310"/>
                <a:gd name="T100" fmla="*/ 154 w 463"/>
                <a:gd name="T101" fmla="*/ 17 h 310"/>
                <a:gd name="T102" fmla="*/ 123 w 463"/>
                <a:gd name="T103" fmla="*/ 20 h 310"/>
                <a:gd name="T104" fmla="*/ 96 w 463"/>
                <a:gd name="T105" fmla="*/ 23 h 310"/>
                <a:gd name="T106" fmla="*/ 73 w 463"/>
                <a:gd name="T107" fmla="*/ 25 h 310"/>
                <a:gd name="T108" fmla="*/ 55 w 463"/>
                <a:gd name="T109" fmla="*/ 26 h 310"/>
                <a:gd name="T110" fmla="*/ 43 w 463"/>
                <a:gd name="T111" fmla="*/ 28 h 310"/>
                <a:gd name="T112" fmla="*/ 39 w 463"/>
                <a:gd name="T113" fmla="*/ 28 h 310"/>
                <a:gd name="T114" fmla="*/ 33 w 463"/>
                <a:gd name="T115" fmla="*/ 29 h 310"/>
                <a:gd name="T116" fmla="*/ 20 w 463"/>
                <a:gd name="T117" fmla="*/ 35 h 310"/>
                <a:gd name="T118" fmla="*/ 6 w 463"/>
                <a:gd name="T119" fmla="*/ 44 h 310"/>
                <a:gd name="T120" fmla="*/ 0 w 463"/>
                <a:gd name="T121" fmla="*/ 60 h 310"/>
                <a:gd name="T122" fmla="*/ 9 w 463"/>
                <a:gd name="T123" fmla="*/ 268 h 3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3" h="310">
                  <a:moveTo>
                    <a:pt x="9" y="268"/>
                  </a:moveTo>
                  <a:lnTo>
                    <a:pt x="11" y="270"/>
                  </a:lnTo>
                  <a:lnTo>
                    <a:pt x="12" y="274"/>
                  </a:lnTo>
                  <a:lnTo>
                    <a:pt x="17" y="282"/>
                  </a:lnTo>
                  <a:lnTo>
                    <a:pt x="23" y="289"/>
                  </a:lnTo>
                  <a:lnTo>
                    <a:pt x="30" y="296"/>
                  </a:lnTo>
                  <a:lnTo>
                    <a:pt x="40" y="304"/>
                  </a:lnTo>
                  <a:lnTo>
                    <a:pt x="52" y="308"/>
                  </a:lnTo>
                  <a:lnTo>
                    <a:pt x="65" y="310"/>
                  </a:lnTo>
                  <a:lnTo>
                    <a:pt x="76" y="310"/>
                  </a:lnTo>
                  <a:lnTo>
                    <a:pt x="92" y="308"/>
                  </a:lnTo>
                  <a:lnTo>
                    <a:pt x="113" y="305"/>
                  </a:lnTo>
                  <a:lnTo>
                    <a:pt x="138" y="304"/>
                  </a:lnTo>
                  <a:lnTo>
                    <a:pt x="164" y="301"/>
                  </a:lnTo>
                  <a:lnTo>
                    <a:pt x="194" y="296"/>
                  </a:lnTo>
                  <a:lnTo>
                    <a:pt x="225" y="294"/>
                  </a:lnTo>
                  <a:lnTo>
                    <a:pt x="257" y="289"/>
                  </a:lnTo>
                  <a:lnTo>
                    <a:pt x="288" y="285"/>
                  </a:lnTo>
                  <a:lnTo>
                    <a:pt x="316" y="282"/>
                  </a:lnTo>
                  <a:lnTo>
                    <a:pt x="344" y="277"/>
                  </a:lnTo>
                  <a:lnTo>
                    <a:pt x="368" y="274"/>
                  </a:lnTo>
                  <a:lnTo>
                    <a:pt x="389" y="273"/>
                  </a:lnTo>
                  <a:lnTo>
                    <a:pt x="405" y="270"/>
                  </a:lnTo>
                  <a:lnTo>
                    <a:pt x="415" y="268"/>
                  </a:lnTo>
                  <a:lnTo>
                    <a:pt x="418" y="268"/>
                  </a:lnTo>
                  <a:lnTo>
                    <a:pt x="420" y="268"/>
                  </a:lnTo>
                  <a:lnTo>
                    <a:pt x="426" y="267"/>
                  </a:lnTo>
                  <a:lnTo>
                    <a:pt x="432" y="264"/>
                  </a:lnTo>
                  <a:lnTo>
                    <a:pt x="440" y="260"/>
                  </a:lnTo>
                  <a:lnTo>
                    <a:pt x="449" y="254"/>
                  </a:lnTo>
                  <a:lnTo>
                    <a:pt x="455" y="245"/>
                  </a:lnTo>
                  <a:lnTo>
                    <a:pt x="461" y="233"/>
                  </a:lnTo>
                  <a:lnTo>
                    <a:pt x="463" y="220"/>
                  </a:lnTo>
                  <a:lnTo>
                    <a:pt x="461" y="143"/>
                  </a:lnTo>
                  <a:lnTo>
                    <a:pt x="458" y="84"/>
                  </a:lnTo>
                  <a:lnTo>
                    <a:pt x="455" y="48"/>
                  </a:lnTo>
                  <a:lnTo>
                    <a:pt x="454" y="35"/>
                  </a:lnTo>
                  <a:lnTo>
                    <a:pt x="452" y="31"/>
                  </a:lnTo>
                  <a:lnTo>
                    <a:pt x="446" y="19"/>
                  </a:lnTo>
                  <a:lnTo>
                    <a:pt x="437" y="7"/>
                  </a:lnTo>
                  <a:lnTo>
                    <a:pt x="423" y="0"/>
                  </a:lnTo>
                  <a:lnTo>
                    <a:pt x="415" y="0"/>
                  </a:lnTo>
                  <a:lnTo>
                    <a:pt x="401" y="0"/>
                  </a:lnTo>
                  <a:lnTo>
                    <a:pt x="378" y="1"/>
                  </a:lnTo>
                  <a:lnTo>
                    <a:pt x="353" y="3"/>
                  </a:lnTo>
                  <a:lnTo>
                    <a:pt x="324" y="4"/>
                  </a:lnTo>
                  <a:lnTo>
                    <a:pt x="291" y="7"/>
                  </a:lnTo>
                  <a:lnTo>
                    <a:pt x="257" y="8"/>
                  </a:lnTo>
                  <a:lnTo>
                    <a:pt x="222" y="11"/>
                  </a:lnTo>
                  <a:lnTo>
                    <a:pt x="188" y="14"/>
                  </a:lnTo>
                  <a:lnTo>
                    <a:pt x="154" y="17"/>
                  </a:lnTo>
                  <a:lnTo>
                    <a:pt x="123" y="20"/>
                  </a:lnTo>
                  <a:lnTo>
                    <a:pt x="96" y="23"/>
                  </a:lnTo>
                  <a:lnTo>
                    <a:pt x="73" y="25"/>
                  </a:lnTo>
                  <a:lnTo>
                    <a:pt x="55" y="26"/>
                  </a:lnTo>
                  <a:lnTo>
                    <a:pt x="43" y="28"/>
                  </a:lnTo>
                  <a:lnTo>
                    <a:pt x="39" y="28"/>
                  </a:lnTo>
                  <a:lnTo>
                    <a:pt x="33" y="29"/>
                  </a:lnTo>
                  <a:lnTo>
                    <a:pt x="20" y="35"/>
                  </a:lnTo>
                  <a:lnTo>
                    <a:pt x="6" y="44"/>
                  </a:lnTo>
                  <a:lnTo>
                    <a:pt x="0" y="60"/>
                  </a:lnTo>
                  <a:lnTo>
                    <a:pt x="9" y="268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1" name="Freeform 28">
              <a:extLst>
                <a:ext uri="{FF2B5EF4-FFF2-40B4-BE49-F238E27FC236}">
                  <a16:creationId xmlns:a16="http://schemas.microsoft.com/office/drawing/2014/main" id="{19A1F9AC-D092-E4AB-570F-53D88F65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699"/>
              <a:ext cx="380" cy="50"/>
            </a:xfrm>
            <a:custGeom>
              <a:avLst/>
              <a:gdLst>
                <a:gd name="T0" fmla="*/ 380 w 380"/>
                <a:gd name="T1" fmla="*/ 21 h 50"/>
                <a:gd name="T2" fmla="*/ 5 w 380"/>
                <a:gd name="T3" fmla="*/ 50 h 50"/>
                <a:gd name="T4" fmla="*/ 0 w 380"/>
                <a:gd name="T5" fmla="*/ 30 h 50"/>
                <a:gd name="T6" fmla="*/ 375 w 380"/>
                <a:gd name="T7" fmla="*/ 0 h 50"/>
                <a:gd name="T8" fmla="*/ 380 w 380"/>
                <a:gd name="T9" fmla="*/ 21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50">
                  <a:moveTo>
                    <a:pt x="380" y="21"/>
                  </a:moveTo>
                  <a:lnTo>
                    <a:pt x="5" y="50"/>
                  </a:lnTo>
                  <a:lnTo>
                    <a:pt x="0" y="30"/>
                  </a:lnTo>
                  <a:lnTo>
                    <a:pt x="375" y="0"/>
                  </a:lnTo>
                  <a:lnTo>
                    <a:pt x="380" y="21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Freeform 29">
              <a:extLst>
                <a:ext uri="{FF2B5EF4-FFF2-40B4-BE49-F238E27FC236}">
                  <a16:creationId xmlns:a16="http://schemas.microsoft.com/office/drawing/2014/main" id="{535A0603-F010-64C4-9F26-06184D2F4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749"/>
              <a:ext cx="380" cy="49"/>
            </a:xfrm>
            <a:custGeom>
              <a:avLst/>
              <a:gdLst>
                <a:gd name="T0" fmla="*/ 380 w 380"/>
                <a:gd name="T1" fmla="*/ 20 h 49"/>
                <a:gd name="T2" fmla="*/ 5 w 380"/>
                <a:gd name="T3" fmla="*/ 49 h 49"/>
                <a:gd name="T4" fmla="*/ 0 w 380"/>
                <a:gd name="T5" fmla="*/ 29 h 49"/>
                <a:gd name="T6" fmla="*/ 375 w 380"/>
                <a:gd name="T7" fmla="*/ 0 h 49"/>
                <a:gd name="T8" fmla="*/ 380 w 380"/>
                <a:gd name="T9" fmla="*/ 2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49">
                  <a:moveTo>
                    <a:pt x="380" y="20"/>
                  </a:moveTo>
                  <a:lnTo>
                    <a:pt x="5" y="49"/>
                  </a:lnTo>
                  <a:lnTo>
                    <a:pt x="0" y="29"/>
                  </a:lnTo>
                  <a:lnTo>
                    <a:pt x="375" y="0"/>
                  </a:lnTo>
                  <a:lnTo>
                    <a:pt x="380" y="2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3" name="Freeform 30">
              <a:extLst>
                <a:ext uri="{FF2B5EF4-FFF2-40B4-BE49-F238E27FC236}">
                  <a16:creationId xmlns:a16="http://schemas.microsoft.com/office/drawing/2014/main" id="{7D24BC0F-C0D6-E4C1-7248-3FC59B67A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2798"/>
              <a:ext cx="375" cy="56"/>
            </a:xfrm>
            <a:custGeom>
              <a:avLst/>
              <a:gdLst>
                <a:gd name="T0" fmla="*/ 375 w 375"/>
                <a:gd name="T1" fmla="*/ 21 h 56"/>
                <a:gd name="T2" fmla="*/ 4 w 375"/>
                <a:gd name="T3" fmla="*/ 56 h 56"/>
                <a:gd name="T4" fmla="*/ 0 w 375"/>
                <a:gd name="T5" fmla="*/ 37 h 56"/>
                <a:gd name="T6" fmla="*/ 370 w 375"/>
                <a:gd name="T7" fmla="*/ 0 h 56"/>
                <a:gd name="T8" fmla="*/ 375 w 375"/>
                <a:gd name="T9" fmla="*/ 21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56">
                  <a:moveTo>
                    <a:pt x="375" y="21"/>
                  </a:moveTo>
                  <a:lnTo>
                    <a:pt x="4" y="56"/>
                  </a:lnTo>
                  <a:lnTo>
                    <a:pt x="0" y="37"/>
                  </a:lnTo>
                  <a:lnTo>
                    <a:pt x="370" y="0"/>
                  </a:lnTo>
                  <a:lnTo>
                    <a:pt x="375" y="21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4" name="Freeform 31">
              <a:extLst>
                <a:ext uri="{FF2B5EF4-FFF2-40B4-BE49-F238E27FC236}">
                  <a16:creationId xmlns:a16="http://schemas.microsoft.com/office/drawing/2014/main" id="{A898F195-C183-782C-7B7E-216CC8F6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2847"/>
              <a:ext cx="380" cy="65"/>
            </a:xfrm>
            <a:custGeom>
              <a:avLst/>
              <a:gdLst>
                <a:gd name="T0" fmla="*/ 380 w 380"/>
                <a:gd name="T1" fmla="*/ 21 h 65"/>
                <a:gd name="T2" fmla="*/ 5 w 380"/>
                <a:gd name="T3" fmla="*/ 65 h 65"/>
                <a:gd name="T4" fmla="*/ 0 w 380"/>
                <a:gd name="T5" fmla="*/ 44 h 65"/>
                <a:gd name="T6" fmla="*/ 375 w 380"/>
                <a:gd name="T7" fmla="*/ 0 h 65"/>
                <a:gd name="T8" fmla="*/ 380 w 380"/>
                <a:gd name="T9" fmla="*/ 21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0" h="65">
                  <a:moveTo>
                    <a:pt x="380" y="21"/>
                  </a:moveTo>
                  <a:lnTo>
                    <a:pt x="5" y="65"/>
                  </a:lnTo>
                  <a:lnTo>
                    <a:pt x="0" y="44"/>
                  </a:lnTo>
                  <a:lnTo>
                    <a:pt x="375" y="0"/>
                  </a:lnTo>
                  <a:lnTo>
                    <a:pt x="380" y="21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5" name="Freeform 32">
              <a:extLst>
                <a:ext uri="{FF2B5EF4-FFF2-40B4-BE49-F238E27FC236}">
                  <a16:creationId xmlns:a16="http://schemas.microsoft.com/office/drawing/2014/main" id="{21E981E0-37F1-8D87-ED92-D7C63CDB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" y="2167"/>
              <a:ext cx="87" cy="451"/>
            </a:xfrm>
            <a:custGeom>
              <a:avLst/>
              <a:gdLst>
                <a:gd name="T0" fmla="*/ 34 w 87"/>
                <a:gd name="T1" fmla="*/ 451 h 451"/>
                <a:gd name="T2" fmla="*/ 0 w 87"/>
                <a:gd name="T3" fmla="*/ 0 h 451"/>
                <a:gd name="T4" fmla="*/ 43 w 87"/>
                <a:gd name="T5" fmla="*/ 3 h 451"/>
                <a:gd name="T6" fmla="*/ 87 w 87"/>
                <a:gd name="T7" fmla="*/ 451 h 451"/>
                <a:gd name="T8" fmla="*/ 34 w 87"/>
                <a:gd name="T9" fmla="*/ 451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" h="451">
                  <a:moveTo>
                    <a:pt x="34" y="451"/>
                  </a:moveTo>
                  <a:lnTo>
                    <a:pt x="0" y="0"/>
                  </a:lnTo>
                  <a:lnTo>
                    <a:pt x="43" y="3"/>
                  </a:lnTo>
                  <a:lnTo>
                    <a:pt x="87" y="451"/>
                  </a:lnTo>
                  <a:lnTo>
                    <a:pt x="34" y="451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6" name="Freeform 33">
              <a:extLst>
                <a:ext uri="{FF2B5EF4-FFF2-40B4-BE49-F238E27FC236}">
                  <a16:creationId xmlns:a16="http://schemas.microsoft.com/office/drawing/2014/main" id="{A2899B99-DA7F-DB70-08E4-5CC1448FD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015"/>
              <a:ext cx="781" cy="127"/>
            </a:xfrm>
            <a:custGeom>
              <a:avLst/>
              <a:gdLst>
                <a:gd name="T0" fmla="*/ 781 w 781"/>
                <a:gd name="T1" fmla="*/ 68 h 127"/>
                <a:gd name="T2" fmla="*/ 780 w 781"/>
                <a:gd name="T3" fmla="*/ 80 h 127"/>
                <a:gd name="T4" fmla="*/ 777 w 781"/>
                <a:gd name="T5" fmla="*/ 92 h 127"/>
                <a:gd name="T6" fmla="*/ 771 w 781"/>
                <a:gd name="T7" fmla="*/ 101 h 127"/>
                <a:gd name="T8" fmla="*/ 764 w 781"/>
                <a:gd name="T9" fmla="*/ 110 h 127"/>
                <a:gd name="T10" fmla="*/ 753 w 781"/>
                <a:gd name="T11" fmla="*/ 117 h 127"/>
                <a:gd name="T12" fmla="*/ 743 w 781"/>
                <a:gd name="T13" fmla="*/ 123 h 127"/>
                <a:gd name="T14" fmla="*/ 731 w 781"/>
                <a:gd name="T15" fmla="*/ 126 h 127"/>
                <a:gd name="T16" fmla="*/ 718 w 781"/>
                <a:gd name="T17" fmla="*/ 127 h 127"/>
                <a:gd name="T18" fmla="*/ 65 w 781"/>
                <a:gd name="T19" fmla="*/ 127 h 127"/>
                <a:gd name="T20" fmla="*/ 52 w 781"/>
                <a:gd name="T21" fmla="*/ 126 h 127"/>
                <a:gd name="T22" fmla="*/ 40 w 781"/>
                <a:gd name="T23" fmla="*/ 123 h 127"/>
                <a:gd name="T24" fmla="*/ 30 w 781"/>
                <a:gd name="T25" fmla="*/ 117 h 127"/>
                <a:gd name="T26" fmla="*/ 19 w 781"/>
                <a:gd name="T27" fmla="*/ 108 h 127"/>
                <a:gd name="T28" fmla="*/ 12 w 781"/>
                <a:gd name="T29" fmla="*/ 99 h 127"/>
                <a:gd name="T30" fmla="*/ 6 w 781"/>
                <a:gd name="T31" fmla="*/ 89 h 127"/>
                <a:gd name="T32" fmla="*/ 2 w 781"/>
                <a:gd name="T33" fmla="*/ 77 h 127"/>
                <a:gd name="T34" fmla="*/ 0 w 781"/>
                <a:gd name="T35" fmla="*/ 64 h 127"/>
                <a:gd name="T36" fmla="*/ 0 w 781"/>
                <a:gd name="T37" fmla="*/ 64 h 127"/>
                <a:gd name="T38" fmla="*/ 2 w 781"/>
                <a:gd name="T39" fmla="*/ 51 h 127"/>
                <a:gd name="T40" fmla="*/ 6 w 781"/>
                <a:gd name="T41" fmla="*/ 39 h 127"/>
                <a:gd name="T42" fmla="*/ 12 w 781"/>
                <a:gd name="T43" fmla="*/ 28 h 127"/>
                <a:gd name="T44" fmla="*/ 19 w 781"/>
                <a:gd name="T45" fmla="*/ 18 h 127"/>
                <a:gd name="T46" fmla="*/ 30 w 781"/>
                <a:gd name="T47" fmla="*/ 11 h 127"/>
                <a:gd name="T48" fmla="*/ 40 w 781"/>
                <a:gd name="T49" fmla="*/ 5 h 127"/>
                <a:gd name="T50" fmla="*/ 52 w 781"/>
                <a:gd name="T51" fmla="*/ 2 h 127"/>
                <a:gd name="T52" fmla="*/ 65 w 781"/>
                <a:gd name="T53" fmla="*/ 0 h 127"/>
                <a:gd name="T54" fmla="*/ 718 w 781"/>
                <a:gd name="T55" fmla="*/ 11 h 127"/>
                <a:gd name="T56" fmla="*/ 731 w 781"/>
                <a:gd name="T57" fmla="*/ 11 h 127"/>
                <a:gd name="T58" fmla="*/ 743 w 781"/>
                <a:gd name="T59" fmla="*/ 14 h 127"/>
                <a:gd name="T60" fmla="*/ 753 w 781"/>
                <a:gd name="T61" fmla="*/ 17 h 127"/>
                <a:gd name="T62" fmla="*/ 762 w 781"/>
                <a:gd name="T63" fmla="*/ 21 h 127"/>
                <a:gd name="T64" fmla="*/ 770 w 781"/>
                <a:gd name="T65" fmla="*/ 28 h 127"/>
                <a:gd name="T66" fmla="*/ 775 w 781"/>
                <a:gd name="T67" fmla="*/ 36 h 127"/>
                <a:gd name="T68" fmla="*/ 778 w 781"/>
                <a:gd name="T69" fmla="*/ 45 h 127"/>
                <a:gd name="T70" fmla="*/ 780 w 781"/>
                <a:gd name="T71" fmla="*/ 56 h 127"/>
                <a:gd name="T72" fmla="*/ 781 w 781"/>
                <a:gd name="T73" fmla="*/ 68 h 1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81" h="127">
                  <a:moveTo>
                    <a:pt x="781" y="68"/>
                  </a:moveTo>
                  <a:lnTo>
                    <a:pt x="780" y="80"/>
                  </a:lnTo>
                  <a:lnTo>
                    <a:pt x="777" y="92"/>
                  </a:lnTo>
                  <a:lnTo>
                    <a:pt x="771" y="101"/>
                  </a:lnTo>
                  <a:lnTo>
                    <a:pt x="764" y="110"/>
                  </a:lnTo>
                  <a:lnTo>
                    <a:pt x="753" y="117"/>
                  </a:lnTo>
                  <a:lnTo>
                    <a:pt x="743" y="123"/>
                  </a:lnTo>
                  <a:lnTo>
                    <a:pt x="731" y="126"/>
                  </a:lnTo>
                  <a:lnTo>
                    <a:pt x="718" y="127"/>
                  </a:lnTo>
                  <a:lnTo>
                    <a:pt x="65" y="127"/>
                  </a:lnTo>
                  <a:lnTo>
                    <a:pt x="52" y="126"/>
                  </a:lnTo>
                  <a:lnTo>
                    <a:pt x="40" y="123"/>
                  </a:lnTo>
                  <a:lnTo>
                    <a:pt x="30" y="117"/>
                  </a:lnTo>
                  <a:lnTo>
                    <a:pt x="19" y="108"/>
                  </a:lnTo>
                  <a:lnTo>
                    <a:pt x="12" y="99"/>
                  </a:lnTo>
                  <a:lnTo>
                    <a:pt x="6" y="89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2" y="51"/>
                  </a:lnTo>
                  <a:lnTo>
                    <a:pt x="6" y="39"/>
                  </a:lnTo>
                  <a:lnTo>
                    <a:pt x="12" y="28"/>
                  </a:lnTo>
                  <a:lnTo>
                    <a:pt x="19" y="18"/>
                  </a:lnTo>
                  <a:lnTo>
                    <a:pt x="30" y="11"/>
                  </a:lnTo>
                  <a:lnTo>
                    <a:pt x="40" y="5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18" y="11"/>
                  </a:lnTo>
                  <a:lnTo>
                    <a:pt x="731" y="11"/>
                  </a:lnTo>
                  <a:lnTo>
                    <a:pt x="743" y="14"/>
                  </a:lnTo>
                  <a:lnTo>
                    <a:pt x="753" y="17"/>
                  </a:lnTo>
                  <a:lnTo>
                    <a:pt x="762" y="21"/>
                  </a:lnTo>
                  <a:lnTo>
                    <a:pt x="770" y="28"/>
                  </a:lnTo>
                  <a:lnTo>
                    <a:pt x="775" y="36"/>
                  </a:lnTo>
                  <a:lnTo>
                    <a:pt x="778" y="45"/>
                  </a:lnTo>
                  <a:lnTo>
                    <a:pt x="780" y="56"/>
                  </a:lnTo>
                  <a:lnTo>
                    <a:pt x="781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7" name="Freeform 34">
              <a:extLst>
                <a:ext uri="{FF2B5EF4-FFF2-40B4-BE49-F238E27FC236}">
                  <a16:creationId xmlns:a16="http://schemas.microsoft.com/office/drawing/2014/main" id="{8EE89CE6-C64E-9D5B-7CC4-9A5EFF3D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" y="2854"/>
              <a:ext cx="46" cy="54"/>
            </a:xfrm>
            <a:custGeom>
              <a:avLst/>
              <a:gdLst>
                <a:gd name="T0" fmla="*/ 23 w 46"/>
                <a:gd name="T1" fmla="*/ 0 h 54"/>
                <a:gd name="T2" fmla="*/ 46 w 46"/>
                <a:gd name="T3" fmla="*/ 42 h 54"/>
                <a:gd name="T4" fmla="*/ 0 w 46"/>
                <a:gd name="T5" fmla="*/ 54 h 54"/>
                <a:gd name="T6" fmla="*/ 0 w 46"/>
                <a:gd name="T7" fmla="*/ 48 h 54"/>
                <a:gd name="T8" fmla="*/ 3 w 46"/>
                <a:gd name="T9" fmla="*/ 33 h 54"/>
                <a:gd name="T10" fmla="*/ 9 w 46"/>
                <a:gd name="T11" fmla="*/ 15 h 54"/>
                <a:gd name="T12" fmla="*/ 23 w 4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54">
                  <a:moveTo>
                    <a:pt x="23" y="0"/>
                  </a:moveTo>
                  <a:lnTo>
                    <a:pt x="46" y="42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9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8" name="Freeform 35">
              <a:extLst>
                <a:ext uri="{FF2B5EF4-FFF2-40B4-BE49-F238E27FC236}">
                  <a16:creationId xmlns:a16="http://schemas.microsoft.com/office/drawing/2014/main" id="{8362689E-C133-9230-890B-2651FF103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2789"/>
              <a:ext cx="46" cy="54"/>
            </a:xfrm>
            <a:custGeom>
              <a:avLst/>
              <a:gdLst>
                <a:gd name="T0" fmla="*/ 22 w 46"/>
                <a:gd name="T1" fmla="*/ 0 h 54"/>
                <a:gd name="T2" fmla="*/ 46 w 46"/>
                <a:gd name="T3" fmla="*/ 42 h 54"/>
                <a:gd name="T4" fmla="*/ 0 w 46"/>
                <a:gd name="T5" fmla="*/ 54 h 54"/>
                <a:gd name="T6" fmla="*/ 0 w 46"/>
                <a:gd name="T7" fmla="*/ 48 h 54"/>
                <a:gd name="T8" fmla="*/ 3 w 46"/>
                <a:gd name="T9" fmla="*/ 33 h 54"/>
                <a:gd name="T10" fmla="*/ 9 w 46"/>
                <a:gd name="T11" fmla="*/ 15 h 54"/>
                <a:gd name="T12" fmla="*/ 22 w 46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54">
                  <a:moveTo>
                    <a:pt x="22" y="0"/>
                  </a:moveTo>
                  <a:lnTo>
                    <a:pt x="46" y="42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9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9" name="Freeform 36">
              <a:extLst>
                <a:ext uri="{FF2B5EF4-FFF2-40B4-BE49-F238E27FC236}">
                  <a16:creationId xmlns:a16="http://schemas.microsoft.com/office/drawing/2014/main" id="{4129FC02-F909-67BE-1403-FB0C79506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26"/>
              <a:ext cx="177" cy="71"/>
            </a:xfrm>
            <a:custGeom>
              <a:avLst/>
              <a:gdLst>
                <a:gd name="T0" fmla="*/ 177 w 177"/>
                <a:gd name="T1" fmla="*/ 34 h 71"/>
                <a:gd name="T2" fmla="*/ 173 w 177"/>
                <a:gd name="T3" fmla="*/ 71 h 71"/>
                <a:gd name="T4" fmla="*/ 0 w 177"/>
                <a:gd name="T5" fmla="*/ 26 h 71"/>
                <a:gd name="T6" fmla="*/ 4 w 177"/>
                <a:gd name="T7" fmla="*/ 0 h 71"/>
                <a:gd name="T8" fmla="*/ 177 w 177"/>
                <a:gd name="T9" fmla="*/ 34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71">
                  <a:moveTo>
                    <a:pt x="177" y="34"/>
                  </a:moveTo>
                  <a:lnTo>
                    <a:pt x="173" y="71"/>
                  </a:lnTo>
                  <a:lnTo>
                    <a:pt x="0" y="26"/>
                  </a:lnTo>
                  <a:lnTo>
                    <a:pt x="4" y="0"/>
                  </a:lnTo>
                  <a:lnTo>
                    <a:pt x="177" y="34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0" name="Freeform 37">
              <a:extLst>
                <a:ext uri="{FF2B5EF4-FFF2-40B4-BE49-F238E27FC236}">
                  <a16:creationId xmlns:a16="http://schemas.microsoft.com/office/drawing/2014/main" id="{3E2619B3-330F-A7D2-F941-FB6ED4C1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" y="1996"/>
              <a:ext cx="1274" cy="997"/>
            </a:xfrm>
            <a:custGeom>
              <a:avLst/>
              <a:gdLst>
                <a:gd name="T0" fmla="*/ 0 w 1274"/>
                <a:gd name="T1" fmla="*/ 395 h 997"/>
                <a:gd name="T2" fmla="*/ 4 w 1274"/>
                <a:gd name="T3" fmla="*/ 380 h 997"/>
                <a:gd name="T4" fmla="*/ 19 w 1274"/>
                <a:gd name="T5" fmla="*/ 371 h 997"/>
                <a:gd name="T6" fmla="*/ 1274 w 1274"/>
                <a:gd name="T7" fmla="*/ 0 h 997"/>
                <a:gd name="T8" fmla="*/ 1252 w 1274"/>
                <a:gd name="T9" fmla="*/ 40 h 997"/>
                <a:gd name="T10" fmla="*/ 1252 w 1274"/>
                <a:gd name="T11" fmla="*/ 142 h 997"/>
                <a:gd name="T12" fmla="*/ 1265 w 1274"/>
                <a:gd name="T13" fmla="*/ 179 h 997"/>
                <a:gd name="T14" fmla="*/ 1191 w 1274"/>
                <a:gd name="T15" fmla="*/ 223 h 997"/>
                <a:gd name="T16" fmla="*/ 1191 w 1274"/>
                <a:gd name="T17" fmla="*/ 638 h 997"/>
                <a:gd name="T18" fmla="*/ 1243 w 1274"/>
                <a:gd name="T19" fmla="*/ 659 h 997"/>
                <a:gd name="T20" fmla="*/ 1243 w 1274"/>
                <a:gd name="T21" fmla="*/ 994 h 997"/>
                <a:gd name="T22" fmla="*/ 1126 w 1274"/>
                <a:gd name="T23" fmla="*/ 968 h 997"/>
                <a:gd name="T24" fmla="*/ 1126 w 1274"/>
                <a:gd name="T25" fmla="*/ 334 h 997"/>
                <a:gd name="T26" fmla="*/ 946 w 1274"/>
                <a:gd name="T27" fmla="*/ 356 h 997"/>
                <a:gd name="T28" fmla="*/ 946 w 1274"/>
                <a:gd name="T29" fmla="*/ 975 h 997"/>
                <a:gd name="T30" fmla="*/ 843 w 1274"/>
                <a:gd name="T31" fmla="*/ 897 h 997"/>
                <a:gd name="T32" fmla="*/ 713 w 1274"/>
                <a:gd name="T33" fmla="*/ 885 h 997"/>
                <a:gd name="T34" fmla="*/ 639 w 1274"/>
                <a:gd name="T35" fmla="*/ 934 h 997"/>
                <a:gd name="T36" fmla="*/ 613 w 1274"/>
                <a:gd name="T37" fmla="*/ 997 h 997"/>
                <a:gd name="T38" fmla="*/ 267 w 1274"/>
                <a:gd name="T39" fmla="*/ 895 h 997"/>
                <a:gd name="T40" fmla="*/ 254 w 1274"/>
                <a:gd name="T41" fmla="*/ 836 h 997"/>
                <a:gd name="T42" fmla="*/ 226 w 1274"/>
                <a:gd name="T43" fmla="*/ 795 h 997"/>
                <a:gd name="T44" fmla="*/ 140 w 1274"/>
                <a:gd name="T45" fmla="*/ 785 h 997"/>
                <a:gd name="T46" fmla="*/ 90 w 1274"/>
                <a:gd name="T47" fmla="*/ 814 h 997"/>
                <a:gd name="T48" fmla="*/ 80 w 1274"/>
                <a:gd name="T49" fmla="*/ 844 h 997"/>
                <a:gd name="T50" fmla="*/ 25 w 1274"/>
                <a:gd name="T51" fmla="*/ 830 h 997"/>
                <a:gd name="T52" fmla="*/ 23 w 1274"/>
                <a:gd name="T53" fmla="*/ 810 h 997"/>
                <a:gd name="T54" fmla="*/ 6 w 1274"/>
                <a:gd name="T55" fmla="*/ 795 h 997"/>
                <a:gd name="T56" fmla="*/ 0 w 1274"/>
                <a:gd name="T57" fmla="*/ 395 h 9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4" h="997">
                  <a:moveTo>
                    <a:pt x="0" y="395"/>
                  </a:moveTo>
                  <a:lnTo>
                    <a:pt x="4" y="380"/>
                  </a:lnTo>
                  <a:lnTo>
                    <a:pt x="19" y="371"/>
                  </a:lnTo>
                  <a:lnTo>
                    <a:pt x="1274" y="0"/>
                  </a:lnTo>
                  <a:lnTo>
                    <a:pt x="1252" y="40"/>
                  </a:lnTo>
                  <a:lnTo>
                    <a:pt x="1252" y="142"/>
                  </a:lnTo>
                  <a:lnTo>
                    <a:pt x="1265" y="179"/>
                  </a:lnTo>
                  <a:lnTo>
                    <a:pt x="1191" y="223"/>
                  </a:lnTo>
                  <a:lnTo>
                    <a:pt x="1191" y="638"/>
                  </a:lnTo>
                  <a:lnTo>
                    <a:pt x="1243" y="659"/>
                  </a:lnTo>
                  <a:lnTo>
                    <a:pt x="1243" y="994"/>
                  </a:lnTo>
                  <a:lnTo>
                    <a:pt x="1126" y="968"/>
                  </a:lnTo>
                  <a:lnTo>
                    <a:pt x="1126" y="334"/>
                  </a:lnTo>
                  <a:lnTo>
                    <a:pt x="946" y="356"/>
                  </a:lnTo>
                  <a:lnTo>
                    <a:pt x="946" y="975"/>
                  </a:lnTo>
                  <a:lnTo>
                    <a:pt x="843" y="897"/>
                  </a:lnTo>
                  <a:lnTo>
                    <a:pt x="713" y="885"/>
                  </a:lnTo>
                  <a:lnTo>
                    <a:pt x="639" y="934"/>
                  </a:lnTo>
                  <a:lnTo>
                    <a:pt x="613" y="997"/>
                  </a:lnTo>
                  <a:lnTo>
                    <a:pt x="267" y="895"/>
                  </a:lnTo>
                  <a:lnTo>
                    <a:pt x="254" y="836"/>
                  </a:lnTo>
                  <a:lnTo>
                    <a:pt x="226" y="795"/>
                  </a:lnTo>
                  <a:lnTo>
                    <a:pt x="140" y="785"/>
                  </a:lnTo>
                  <a:lnTo>
                    <a:pt x="90" y="814"/>
                  </a:lnTo>
                  <a:lnTo>
                    <a:pt x="80" y="844"/>
                  </a:lnTo>
                  <a:lnTo>
                    <a:pt x="25" y="830"/>
                  </a:lnTo>
                  <a:lnTo>
                    <a:pt x="23" y="810"/>
                  </a:lnTo>
                  <a:lnTo>
                    <a:pt x="6" y="7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1" name="Freeform 38">
              <a:extLst>
                <a:ext uri="{FF2B5EF4-FFF2-40B4-BE49-F238E27FC236}">
                  <a16:creationId xmlns:a16="http://schemas.microsoft.com/office/drawing/2014/main" id="{6D453355-468A-D2AC-2871-7565DBB87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2290"/>
              <a:ext cx="127" cy="338"/>
            </a:xfrm>
            <a:custGeom>
              <a:avLst/>
              <a:gdLst>
                <a:gd name="T0" fmla="*/ 127 w 127"/>
                <a:gd name="T1" fmla="*/ 248 h 338"/>
                <a:gd name="T2" fmla="*/ 126 w 127"/>
                <a:gd name="T3" fmla="*/ 266 h 338"/>
                <a:gd name="T4" fmla="*/ 123 w 127"/>
                <a:gd name="T5" fmla="*/ 282 h 338"/>
                <a:gd name="T6" fmla="*/ 117 w 127"/>
                <a:gd name="T7" fmla="*/ 298 h 338"/>
                <a:gd name="T8" fmla="*/ 110 w 127"/>
                <a:gd name="T9" fmla="*/ 312 h 338"/>
                <a:gd name="T10" fmla="*/ 99 w 127"/>
                <a:gd name="T11" fmla="*/ 322 h 338"/>
                <a:gd name="T12" fmla="*/ 89 w 127"/>
                <a:gd name="T13" fmla="*/ 331 h 338"/>
                <a:gd name="T14" fmla="*/ 77 w 127"/>
                <a:gd name="T15" fmla="*/ 337 h 338"/>
                <a:gd name="T16" fmla="*/ 64 w 127"/>
                <a:gd name="T17" fmla="*/ 338 h 338"/>
                <a:gd name="T18" fmla="*/ 64 w 127"/>
                <a:gd name="T19" fmla="*/ 338 h 338"/>
                <a:gd name="T20" fmla="*/ 52 w 127"/>
                <a:gd name="T21" fmla="*/ 337 h 338"/>
                <a:gd name="T22" fmla="*/ 40 w 127"/>
                <a:gd name="T23" fmla="*/ 331 h 338"/>
                <a:gd name="T24" fmla="*/ 30 w 127"/>
                <a:gd name="T25" fmla="*/ 324 h 338"/>
                <a:gd name="T26" fmla="*/ 20 w 127"/>
                <a:gd name="T27" fmla="*/ 313 h 338"/>
                <a:gd name="T28" fmla="*/ 12 w 127"/>
                <a:gd name="T29" fmla="*/ 300 h 338"/>
                <a:gd name="T30" fmla="*/ 6 w 127"/>
                <a:gd name="T31" fmla="*/ 287 h 338"/>
                <a:gd name="T32" fmla="*/ 3 w 127"/>
                <a:gd name="T33" fmla="*/ 270 h 338"/>
                <a:gd name="T34" fmla="*/ 2 w 127"/>
                <a:gd name="T35" fmla="*/ 253 h 338"/>
                <a:gd name="T36" fmla="*/ 0 w 127"/>
                <a:gd name="T37" fmla="*/ 95 h 338"/>
                <a:gd name="T38" fmla="*/ 2 w 127"/>
                <a:gd name="T39" fmla="*/ 77 h 338"/>
                <a:gd name="T40" fmla="*/ 5 w 127"/>
                <a:gd name="T41" fmla="*/ 59 h 338"/>
                <a:gd name="T42" fmla="*/ 11 w 127"/>
                <a:gd name="T43" fmla="*/ 44 h 338"/>
                <a:gd name="T44" fmla="*/ 18 w 127"/>
                <a:gd name="T45" fmla="*/ 31 h 338"/>
                <a:gd name="T46" fmla="*/ 27 w 127"/>
                <a:gd name="T47" fmla="*/ 19 h 338"/>
                <a:gd name="T48" fmla="*/ 37 w 127"/>
                <a:gd name="T49" fmla="*/ 10 h 338"/>
                <a:gd name="T50" fmla="*/ 49 w 127"/>
                <a:gd name="T51" fmla="*/ 3 h 338"/>
                <a:gd name="T52" fmla="*/ 62 w 127"/>
                <a:gd name="T53" fmla="*/ 0 h 338"/>
                <a:gd name="T54" fmla="*/ 62 w 127"/>
                <a:gd name="T55" fmla="*/ 0 h 338"/>
                <a:gd name="T56" fmla="*/ 76 w 127"/>
                <a:gd name="T57" fmla="*/ 0 h 338"/>
                <a:gd name="T58" fmla="*/ 88 w 127"/>
                <a:gd name="T59" fmla="*/ 5 h 338"/>
                <a:gd name="T60" fmla="*/ 98 w 127"/>
                <a:gd name="T61" fmla="*/ 12 h 338"/>
                <a:gd name="T62" fmla="*/ 108 w 127"/>
                <a:gd name="T63" fmla="*/ 22 h 338"/>
                <a:gd name="T64" fmla="*/ 116 w 127"/>
                <a:gd name="T65" fmla="*/ 34 h 338"/>
                <a:gd name="T66" fmla="*/ 123 w 127"/>
                <a:gd name="T67" fmla="*/ 49 h 338"/>
                <a:gd name="T68" fmla="*/ 126 w 127"/>
                <a:gd name="T69" fmla="*/ 67 h 338"/>
                <a:gd name="T70" fmla="*/ 127 w 127"/>
                <a:gd name="T71" fmla="*/ 84 h 338"/>
                <a:gd name="T72" fmla="*/ 127 w 127"/>
                <a:gd name="T73" fmla="*/ 248 h 3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" h="338">
                  <a:moveTo>
                    <a:pt x="127" y="248"/>
                  </a:moveTo>
                  <a:lnTo>
                    <a:pt x="126" y="266"/>
                  </a:lnTo>
                  <a:lnTo>
                    <a:pt x="123" y="282"/>
                  </a:lnTo>
                  <a:lnTo>
                    <a:pt x="117" y="298"/>
                  </a:lnTo>
                  <a:lnTo>
                    <a:pt x="110" y="312"/>
                  </a:lnTo>
                  <a:lnTo>
                    <a:pt x="99" y="322"/>
                  </a:lnTo>
                  <a:lnTo>
                    <a:pt x="89" y="331"/>
                  </a:lnTo>
                  <a:lnTo>
                    <a:pt x="77" y="337"/>
                  </a:lnTo>
                  <a:lnTo>
                    <a:pt x="64" y="338"/>
                  </a:lnTo>
                  <a:lnTo>
                    <a:pt x="52" y="337"/>
                  </a:lnTo>
                  <a:lnTo>
                    <a:pt x="40" y="331"/>
                  </a:lnTo>
                  <a:lnTo>
                    <a:pt x="30" y="324"/>
                  </a:lnTo>
                  <a:lnTo>
                    <a:pt x="20" y="313"/>
                  </a:lnTo>
                  <a:lnTo>
                    <a:pt x="12" y="300"/>
                  </a:lnTo>
                  <a:lnTo>
                    <a:pt x="6" y="287"/>
                  </a:lnTo>
                  <a:lnTo>
                    <a:pt x="3" y="270"/>
                  </a:lnTo>
                  <a:lnTo>
                    <a:pt x="2" y="253"/>
                  </a:lnTo>
                  <a:lnTo>
                    <a:pt x="0" y="95"/>
                  </a:lnTo>
                  <a:lnTo>
                    <a:pt x="2" y="77"/>
                  </a:lnTo>
                  <a:lnTo>
                    <a:pt x="5" y="59"/>
                  </a:lnTo>
                  <a:lnTo>
                    <a:pt x="11" y="44"/>
                  </a:lnTo>
                  <a:lnTo>
                    <a:pt x="18" y="31"/>
                  </a:lnTo>
                  <a:lnTo>
                    <a:pt x="27" y="19"/>
                  </a:lnTo>
                  <a:lnTo>
                    <a:pt x="37" y="10"/>
                  </a:lnTo>
                  <a:lnTo>
                    <a:pt x="49" y="3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8" y="5"/>
                  </a:lnTo>
                  <a:lnTo>
                    <a:pt x="98" y="12"/>
                  </a:lnTo>
                  <a:lnTo>
                    <a:pt x="108" y="22"/>
                  </a:lnTo>
                  <a:lnTo>
                    <a:pt x="116" y="34"/>
                  </a:lnTo>
                  <a:lnTo>
                    <a:pt x="123" y="49"/>
                  </a:lnTo>
                  <a:lnTo>
                    <a:pt x="126" y="67"/>
                  </a:lnTo>
                  <a:lnTo>
                    <a:pt x="127" y="84"/>
                  </a:lnTo>
                  <a:lnTo>
                    <a:pt x="127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2" name="Freeform 39">
              <a:extLst>
                <a:ext uri="{FF2B5EF4-FFF2-40B4-BE49-F238E27FC236}">
                  <a16:creationId xmlns:a16="http://schemas.microsoft.com/office/drawing/2014/main" id="{A92CC5B0-1097-D98B-163D-600325519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2323"/>
              <a:ext cx="114" cy="297"/>
            </a:xfrm>
            <a:custGeom>
              <a:avLst/>
              <a:gdLst>
                <a:gd name="T0" fmla="*/ 114 w 114"/>
                <a:gd name="T1" fmla="*/ 218 h 297"/>
                <a:gd name="T2" fmla="*/ 112 w 114"/>
                <a:gd name="T3" fmla="*/ 234 h 297"/>
                <a:gd name="T4" fmla="*/ 109 w 114"/>
                <a:gd name="T5" fmla="*/ 249 h 297"/>
                <a:gd name="T6" fmla="*/ 105 w 114"/>
                <a:gd name="T7" fmla="*/ 263 h 297"/>
                <a:gd name="T8" fmla="*/ 98 w 114"/>
                <a:gd name="T9" fmla="*/ 273 h 297"/>
                <a:gd name="T10" fmla="*/ 89 w 114"/>
                <a:gd name="T11" fmla="*/ 283 h 297"/>
                <a:gd name="T12" fmla="*/ 80 w 114"/>
                <a:gd name="T13" fmla="*/ 291 h 297"/>
                <a:gd name="T14" fmla="*/ 70 w 114"/>
                <a:gd name="T15" fmla="*/ 295 h 297"/>
                <a:gd name="T16" fmla="*/ 58 w 114"/>
                <a:gd name="T17" fmla="*/ 297 h 297"/>
                <a:gd name="T18" fmla="*/ 58 w 114"/>
                <a:gd name="T19" fmla="*/ 297 h 297"/>
                <a:gd name="T20" fmla="*/ 46 w 114"/>
                <a:gd name="T21" fmla="*/ 295 h 297"/>
                <a:gd name="T22" fmla="*/ 36 w 114"/>
                <a:gd name="T23" fmla="*/ 291 h 297"/>
                <a:gd name="T24" fmla="*/ 27 w 114"/>
                <a:gd name="T25" fmla="*/ 283 h 297"/>
                <a:gd name="T26" fmla="*/ 19 w 114"/>
                <a:gd name="T27" fmla="*/ 274 h 297"/>
                <a:gd name="T28" fmla="*/ 12 w 114"/>
                <a:gd name="T29" fmla="*/ 263 h 297"/>
                <a:gd name="T30" fmla="*/ 6 w 114"/>
                <a:gd name="T31" fmla="*/ 251 h 297"/>
                <a:gd name="T32" fmla="*/ 3 w 114"/>
                <a:gd name="T33" fmla="*/ 236 h 297"/>
                <a:gd name="T34" fmla="*/ 2 w 114"/>
                <a:gd name="T35" fmla="*/ 221 h 297"/>
                <a:gd name="T36" fmla="*/ 0 w 114"/>
                <a:gd name="T37" fmla="*/ 82 h 297"/>
                <a:gd name="T38" fmla="*/ 2 w 114"/>
                <a:gd name="T39" fmla="*/ 66 h 297"/>
                <a:gd name="T40" fmla="*/ 5 w 114"/>
                <a:gd name="T41" fmla="*/ 51 h 297"/>
                <a:gd name="T42" fmla="*/ 9 w 114"/>
                <a:gd name="T43" fmla="*/ 38 h 297"/>
                <a:gd name="T44" fmla="*/ 16 w 114"/>
                <a:gd name="T45" fmla="*/ 26 h 297"/>
                <a:gd name="T46" fmla="*/ 24 w 114"/>
                <a:gd name="T47" fmla="*/ 16 h 297"/>
                <a:gd name="T48" fmla="*/ 33 w 114"/>
                <a:gd name="T49" fmla="*/ 8 h 297"/>
                <a:gd name="T50" fmla="*/ 43 w 114"/>
                <a:gd name="T51" fmla="*/ 3 h 297"/>
                <a:gd name="T52" fmla="*/ 55 w 114"/>
                <a:gd name="T53" fmla="*/ 0 h 297"/>
                <a:gd name="T54" fmla="*/ 55 w 114"/>
                <a:gd name="T55" fmla="*/ 0 h 297"/>
                <a:gd name="T56" fmla="*/ 67 w 114"/>
                <a:gd name="T57" fmla="*/ 0 h 297"/>
                <a:gd name="T58" fmla="*/ 77 w 114"/>
                <a:gd name="T59" fmla="*/ 4 h 297"/>
                <a:gd name="T60" fmla="*/ 87 w 114"/>
                <a:gd name="T61" fmla="*/ 10 h 297"/>
                <a:gd name="T62" fmla="*/ 95 w 114"/>
                <a:gd name="T63" fmla="*/ 19 h 297"/>
                <a:gd name="T64" fmla="*/ 102 w 114"/>
                <a:gd name="T65" fmla="*/ 29 h 297"/>
                <a:gd name="T66" fmla="*/ 108 w 114"/>
                <a:gd name="T67" fmla="*/ 42 h 297"/>
                <a:gd name="T68" fmla="*/ 111 w 114"/>
                <a:gd name="T69" fmla="*/ 57 h 297"/>
                <a:gd name="T70" fmla="*/ 112 w 114"/>
                <a:gd name="T71" fmla="*/ 73 h 297"/>
                <a:gd name="T72" fmla="*/ 114 w 114"/>
                <a:gd name="T73" fmla="*/ 218 h 2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4" h="297">
                  <a:moveTo>
                    <a:pt x="114" y="218"/>
                  </a:moveTo>
                  <a:lnTo>
                    <a:pt x="112" y="234"/>
                  </a:lnTo>
                  <a:lnTo>
                    <a:pt x="109" y="249"/>
                  </a:lnTo>
                  <a:lnTo>
                    <a:pt x="105" y="263"/>
                  </a:lnTo>
                  <a:lnTo>
                    <a:pt x="98" y="273"/>
                  </a:lnTo>
                  <a:lnTo>
                    <a:pt x="89" y="283"/>
                  </a:lnTo>
                  <a:lnTo>
                    <a:pt x="80" y="291"/>
                  </a:lnTo>
                  <a:lnTo>
                    <a:pt x="70" y="295"/>
                  </a:lnTo>
                  <a:lnTo>
                    <a:pt x="58" y="297"/>
                  </a:lnTo>
                  <a:lnTo>
                    <a:pt x="46" y="295"/>
                  </a:lnTo>
                  <a:lnTo>
                    <a:pt x="36" y="291"/>
                  </a:lnTo>
                  <a:lnTo>
                    <a:pt x="27" y="283"/>
                  </a:lnTo>
                  <a:lnTo>
                    <a:pt x="19" y="274"/>
                  </a:lnTo>
                  <a:lnTo>
                    <a:pt x="12" y="263"/>
                  </a:lnTo>
                  <a:lnTo>
                    <a:pt x="6" y="251"/>
                  </a:lnTo>
                  <a:lnTo>
                    <a:pt x="3" y="236"/>
                  </a:lnTo>
                  <a:lnTo>
                    <a:pt x="2" y="221"/>
                  </a:lnTo>
                  <a:lnTo>
                    <a:pt x="0" y="82"/>
                  </a:lnTo>
                  <a:lnTo>
                    <a:pt x="2" y="66"/>
                  </a:lnTo>
                  <a:lnTo>
                    <a:pt x="5" y="51"/>
                  </a:lnTo>
                  <a:lnTo>
                    <a:pt x="9" y="38"/>
                  </a:lnTo>
                  <a:lnTo>
                    <a:pt x="16" y="26"/>
                  </a:lnTo>
                  <a:lnTo>
                    <a:pt x="24" y="16"/>
                  </a:lnTo>
                  <a:lnTo>
                    <a:pt x="33" y="8"/>
                  </a:lnTo>
                  <a:lnTo>
                    <a:pt x="43" y="3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87" y="10"/>
                  </a:lnTo>
                  <a:lnTo>
                    <a:pt x="95" y="19"/>
                  </a:lnTo>
                  <a:lnTo>
                    <a:pt x="102" y="29"/>
                  </a:lnTo>
                  <a:lnTo>
                    <a:pt x="108" y="42"/>
                  </a:lnTo>
                  <a:lnTo>
                    <a:pt x="111" y="57"/>
                  </a:lnTo>
                  <a:lnTo>
                    <a:pt x="112" y="73"/>
                  </a:lnTo>
                  <a:lnTo>
                    <a:pt x="114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3" name="Freeform 40">
              <a:extLst>
                <a:ext uri="{FF2B5EF4-FFF2-40B4-BE49-F238E27FC236}">
                  <a16:creationId xmlns:a16="http://schemas.microsoft.com/office/drawing/2014/main" id="{346F443D-E3EE-143A-13A7-90BB8C58A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2354"/>
              <a:ext cx="96" cy="264"/>
            </a:xfrm>
            <a:custGeom>
              <a:avLst/>
              <a:gdLst>
                <a:gd name="T0" fmla="*/ 96 w 96"/>
                <a:gd name="T1" fmla="*/ 193 h 264"/>
                <a:gd name="T2" fmla="*/ 94 w 96"/>
                <a:gd name="T3" fmla="*/ 208 h 264"/>
                <a:gd name="T4" fmla="*/ 93 w 96"/>
                <a:gd name="T5" fmla="*/ 220 h 264"/>
                <a:gd name="T6" fmla="*/ 89 w 96"/>
                <a:gd name="T7" fmla="*/ 233 h 264"/>
                <a:gd name="T8" fmla="*/ 83 w 96"/>
                <a:gd name="T9" fmla="*/ 243 h 264"/>
                <a:gd name="T10" fmla="*/ 75 w 96"/>
                <a:gd name="T11" fmla="*/ 252 h 264"/>
                <a:gd name="T12" fmla="*/ 68 w 96"/>
                <a:gd name="T13" fmla="*/ 258 h 264"/>
                <a:gd name="T14" fmla="*/ 59 w 96"/>
                <a:gd name="T15" fmla="*/ 263 h 264"/>
                <a:gd name="T16" fmla="*/ 50 w 96"/>
                <a:gd name="T17" fmla="*/ 264 h 264"/>
                <a:gd name="T18" fmla="*/ 50 w 96"/>
                <a:gd name="T19" fmla="*/ 264 h 264"/>
                <a:gd name="T20" fmla="*/ 40 w 96"/>
                <a:gd name="T21" fmla="*/ 263 h 264"/>
                <a:gd name="T22" fmla="*/ 31 w 96"/>
                <a:gd name="T23" fmla="*/ 258 h 264"/>
                <a:gd name="T24" fmla="*/ 24 w 96"/>
                <a:gd name="T25" fmla="*/ 252 h 264"/>
                <a:gd name="T26" fmla="*/ 16 w 96"/>
                <a:gd name="T27" fmla="*/ 245 h 264"/>
                <a:gd name="T28" fmla="*/ 10 w 96"/>
                <a:gd name="T29" fmla="*/ 234 h 264"/>
                <a:gd name="T30" fmla="*/ 6 w 96"/>
                <a:gd name="T31" fmla="*/ 223 h 264"/>
                <a:gd name="T32" fmla="*/ 4 w 96"/>
                <a:gd name="T33" fmla="*/ 209 h 264"/>
                <a:gd name="T34" fmla="*/ 3 w 96"/>
                <a:gd name="T35" fmla="*/ 196 h 264"/>
                <a:gd name="T36" fmla="*/ 0 w 96"/>
                <a:gd name="T37" fmla="*/ 72 h 264"/>
                <a:gd name="T38" fmla="*/ 1 w 96"/>
                <a:gd name="T39" fmla="*/ 57 h 264"/>
                <a:gd name="T40" fmla="*/ 3 w 96"/>
                <a:gd name="T41" fmla="*/ 45 h 264"/>
                <a:gd name="T42" fmla="*/ 7 w 96"/>
                <a:gd name="T43" fmla="*/ 32 h 264"/>
                <a:gd name="T44" fmla="*/ 13 w 96"/>
                <a:gd name="T45" fmla="*/ 22 h 264"/>
                <a:gd name="T46" fmla="*/ 21 w 96"/>
                <a:gd name="T47" fmla="*/ 13 h 264"/>
                <a:gd name="T48" fmla="*/ 28 w 96"/>
                <a:gd name="T49" fmla="*/ 6 h 264"/>
                <a:gd name="T50" fmla="*/ 37 w 96"/>
                <a:gd name="T51" fmla="*/ 1 h 264"/>
                <a:gd name="T52" fmla="*/ 46 w 96"/>
                <a:gd name="T53" fmla="*/ 0 h 264"/>
                <a:gd name="T54" fmla="*/ 46 w 96"/>
                <a:gd name="T55" fmla="*/ 0 h 264"/>
                <a:gd name="T56" fmla="*/ 56 w 96"/>
                <a:gd name="T57" fmla="*/ 0 h 264"/>
                <a:gd name="T58" fmla="*/ 65 w 96"/>
                <a:gd name="T59" fmla="*/ 3 h 264"/>
                <a:gd name="T60" fmla="*/ 72 w 96"/>
                <a:gd name="T61" fmla="*/ 8 h 264"/>
                <a:gd name="T62" fmla="*/ 80 w 96"/>
                <a:gd name="T63" fmla="*/ 16 h 264"/>
                <a:gd name="T64" fmla="*/ 86 w 96"/>
                <a:gd name="T65" fmla="*/ 26 h 264"/>
                <a:gd name="T66" fmla="*/ 90 w 96"/>
                <a:gd name="T67" fmla="*/ 38 h 264"/>
                <a:gd name="T68" fmla="*/ 93 w 96"/>
                <a:gd name="T69" fmla="*/ 51 h 264"/>
                <a:gd name="T70" fmla="*/ 94 w 96"/>
                <a:gd name="T71" fmla="*/ 65 h 264"/>
                <a:gd name="T72" fmla="*/ 96 w 96"/>
                <a:gd name="T73" fmla="*/ 193 h 2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6" h="264">
                  <a:moveTo>
                    <a:pt x="96" y="193"/>
                  </a:moveTo>
                  <a:lnTo>
                    <a:pt x="94" y="208"/>
                  </a:lnTo>
                  <a:lnTo>
                    <a:pt x="93" y="220"/>
                  </a:lnTo>
                  <a:lnTo>
                    <a:pt x="89" y="233"/>
                  </a:lnTo>
                  <a:lnTo>
                    <a:pt x="83" y="243"/>
                  </a:lnTo>
                  <a:lnTo>
                    <a:pt x="75" y="252"/>
                  </a:lnTo>
                  <a:lnTo>
                    <a:pt x="68" y="258"/>
                  </a:lnTo>
                  <a:lnTo>
                    <a:pt x="59" y="263"/>
                  </a:lnTo>
                  <a:lnTo>
                    <a:pt x="50" y="264"/>
                  </a:lnTo>
                  <a:lnTo>
                    <a:pt x="40" y="263"/>
                  </a:lnTo>
                  <a:lnTo>
                    <a:pt x="31" y="258"/>
                  </a:lnTo>
                  <a:lnTo>
                    <a:pt x="24" y="252"/>
                  </a:lnTo>
                  <a:lnTo>
                    <a:pt x="16" y="245"/>
                  </a:lnTo>
                  <a:lnTo>
                    <a:pt x="10" y="234"/>
                  </a:lnTo>
                  <a:lnTo>
                    <a:pt x="6" y="223"/>
                  </a:lnTo>
                  <a:lnTo>
                    <a:pt x="4" y="209"/>
                  </a:lnTo>
                  <a:lnTo>
                    <a:pt x="3" y="196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3" y="45"/>
                  </a:lnTo>
                  <a:lnTo>
                    <a:pt x="7" y="32"/>
                  </a:lnTo>
                  <a:lnTo>
                    <a:pt x="13" y="22"/>
                  </a:lnTo>
                  <a:lnTo>
                    <a:pt x="21" y="13"/>
                  </a:lnTo>
                  <a:lnTo>
                    <a:pt x="28" y="6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5" y="3"/>
                  </a:lnTo>
                  <a:lnTo>
                    <a:pt x="72" y="8"/>
                  </a:lnTo>
                  <a:lnTo>
                    <a:pt x="80" y="16"/>
                  </a:lnTo>
                  <a:lnTo>
                    <a:pt x="86" y="26"/>
                  </a:lnTo>
                  <a:lnTo>
                    <a:pt x="90" y="38"/>
                  </a:lnTo>
                  <a:lnTo>
                    <a:pt x="93" y="51"/>
                  </a:lnTo>
                  <a:lnTo>
                    <a:pt x="94" y="65"/>
                  </a:lnTo>
                  <a:lnTo>
                    <a:pt x="96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4" name="Freeform 41">
              <a:extLst>
                <a:ext uri="{FF2B5EF4-FFF2-40B4-BE49-F238E27FC236}">
                  <a16:creationId xmlns:a16="http://schemas.microsoft.com/office/drawing/2014/main" id="{C46D86B7-8FC6-B826-EA98-031951FCF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" y="2371"/>
              <a:ext cx="89" cy="246"/>
            </a:xfrm>
            <a:custGeom>
              <a:avLst/>
              <a:gdLst>
                <a:gd name="T0" fmla="*/ 89 w 89"/>
                <a:gd name="T1" fmla="*/ 181 h 246"/>
                <a:gd name="T2" fmla="*/ 86 w 89"/>
                <a:gd name="T3" fmla="*/ 206 h 246"/>
                <a:gd name="T4" fmla="*/ 77 w 89"/>
                <a:gd name="T5" fmla="*/ 226 h 246"/>
                <a:gd name="T6" fmla="*/ 62 w 89"/>
                <a:gd name="T7" fmla="*/ 240 h 246"/>
                <a:gd name="T8" fmla="*/ 46 w 89"/>
                <a:gd name="T9" fmla="*/ 246 h 246"/>
                <a:gd name="T10" fmla="*/ 46 w 89"/>
                <a:gd name="T11" fmla="*/ 246 h 246"/>
                <a:gd name="T12" fmla="*/ 30 w 89"/>
                <a:gd name="T13" fmla="*/ 241 h 246"/>
                <a:gd name="T14" fmla="*/ 16 w 89"/>
                <a:gd name="T15" fmla="*/ 228 h 246"/>
                <a:gd name="T16" fmla="*/ 6 w 89"/>
                <a:gd name="T17" fmla="*/ 209 h 246"/>
                <a:gd name="T18" fmla="*/ 3 w 89"/>
                <a:gd name="T19" fmla="*/ 184 h 246"/>
                <a:gd name="T20" fmla="*/ 0 w 89"/>
                <a:gd name="T21" fmla="*/ 67 h 246"/>
                <a:gd name="T22" fmla="*/ 3 w 89"/>
                <a:gd name="T23" fmla="*/ 42 h 246"/>
                <a:gd name="T24" fmla="*/ 12 w 89"/>
                <a:gd name="T25" fmla="*/ 21 h 246"/>
                <a:gd name="T26" fmla="*/ 25 w 89"/>
                <a:gd name="T27" fmla="*/ 6 h 246"/>
                <a:gd name="T28" fmla="*/ 41 w 89"/>
                <a:gd name="T29" fmla="*/ 0 h 246"/>
                <a:gd name="T30" fmla="*/ 41 w 89"/>
                <a:gd name="T31" fmla="*/ 0 h 246"/>
                <a:gd name="T32" fmla="*/ 50 w 89"/>
                <a:gd name="T33" fmla="*/ 0 h 246"/>
                <a:gd name="T34" fmla="*/ 58 w 89"/>
                <a:gd name="T35" fmla="*/ 3 h 246"/>
                <a:gd name="T36" fmla="*/ 67 w 89"/>
                <a:gd name="T37" fmla="*/ 9 h 246"/>
                <a:gd name="T38" fmla="*/ 72 w 89"/>
                <a:gd name="T39" fmla="*/ 17 h 246"/>
                <a:gd name="T40" fmla="*/ 78 w 89"/>
                <a:gd name="T41" fmla="*/ 25 h 246"/>
                <a:gd name="T42" fmla="*/ 83 w 89"/>
                <a:gd name="T43" fmla="*/ 37 h 246"/>
                <a:gd name="T44" fmla="*/ 84 w 89"/>
                <a:gd name="T45" fmla="*/ 49 h 246"/>
                <a:gd name="T46" fmla="*/ 86 w 89"/>
                <a:gd name="T47" fmla="*/ 62 h 246"/>
                <a:gd name="T48" fmla="*/ 89 w 89"/>
                <a:gd name="T49" fmla="*/ 181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" h="246">
                  <a:moveTo>
                    <a:pt x="89" y="181"/>
                  </a:moveTo>
                  <a:lnTo>
                    <a:pt x="86" y="206"/>
                  </a:lnTo>
                  <a:lnTo>
                    <a:pt x="77" y="226"/>
                  </a:lnTo>
                  <a:lnTo>
                    <a:pt x="62" y="240"/>
                  </a:lnTo>
                  <a:lnTo>
                    <a:pt x="46" y="246"/>
                  </a:lnTo>
                  <a:lnTo>
                    <a:pt x="30" y="241"/>
                  </a:lnTo>
                  <a:lnTo>
                    <a:pt x="16" y="228"/>
                  </a:lnTo>
                  <a:lnTo>
                    <a:pt x="6" y="209"/>
                  </a:lnTo>
                  <a:lnTo>
                    <a:pt x="3" y="184"/>
                  </a:lnTo>
                  <a:lnTo>
                    <a:pt x="0" y="67"/>
                  </a:lnTo>
                  <a:lnTo>
                    <a:pt x="3" y="42"/>
                  </a:lnTo>
                  <a:lnTo>
                    <a:pt x="12" y="21"/>
                  </a:lnTo>
                  <a:lnTo>
                    <a:pt x="25" y="6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8" y="3"/>
                  </a:lnTo>
                  <a:lnTo>
                    <a:pt x="67" y="9"/>
                  </a:lnTo>
                  <a:lnTo>
                    <a:pt x="72" y="17"/>
                  </a:lnTo>
                  <a:lnTo>
                    <a:pt x="78" y="25"/>
                  </a:lnTo>
                  <a:lnTo>
                    <a:pt x="83" y="37"/>
                  </a:lnTo>
                  <a:lnTo>
                    <a:pt x="84" y="49"/>
                  </a:lnTo>
                  <a:lnTo>
                    <a:pt x="86" y="62"/>
                  </a:lnTo>
                  <a:lnTo>
                    <a:pt x="89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5" name="Freeform 42">
              <a:extLst>
                <a:ext uri="{FF2B5EF4-FFF2-40B4-BE49-F238E27FC236}">
                  <a16:creationId xmlns:a16="http://schemas.microsoft.com/office/drawing/2014/main" id="{20AECEE1-9CA4-47AE-FDA1-783E997FF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2392"/>
              <a:ext cx="74" cy="214"/>
            </a:xfrm>
            <a:custGeom>
              <a:avLst/>
              <a:gdLst>
                <a:gd name="T0" fmla="*/ 74 w 74"/>
                <a:gd name="T1" fmla="*/ 158 h 214"/>
                <a:gd name="T2" fmla="*/ 71 w 74"/>
                <a:gd name="T3" fmla="*/ 180 h 214"/>
                <a:gd name="T4" fmla="*/ 63 w 74"/>
                <a:gd name="T5" fmla="*/ 198 h 214"/>
                <a:gd name="T6" fmla="*/ 53 w 74"/>
                <a:gd name="T7" fmla="*/ 210 h 214"/>
                <a:gd name="T8" fmla="*/ 38 w 74"/>
                <a:gd name="T9" fmla="*/ 214 h 214"/>
                <a:gd name="T10" fmla="*/ 38 w 74"/>
                <a:gd name="T11" fmla="*/ 214 h 214"/>
                <a:gd name="T12" fmla="*/ 25 w 74"/>
                <a:gd name="T13" fmla="*/ 211 h 214"/>
                <a:gd name="T14" fmla="*/ 13 w 74"/>
                <a:gd name="T15" fmla="*/ 199 h 214"/>
                <a:gd name="T16" fmla="*/ 6 w 74"/>
                <a:gd name="T17" fmla="*/ 182 h 214"/>
                <a:gd name="T18" fmla="*/ 1 w 74"/>
                <a:gd name="T19" fmla="*/ 161 h 214"/>
                <a:gd name="T20" fmla="*/ 0 w 74"/>
                <a:gd name="T21" fmla="*/ 58 h 214"/>
                <a:gd name="T22" fmla="*/ 3 w 74"/>
                <a:gd name="T23" fmla="*/ 37 h 214"/>
                <a:gd name="T24" fmla="*/ 10 w 74"/>
                <a:gd name="T25" fmla="*/ 18 h 214"/>
                <a:gd name="T26" fmla="*/ 21 w 74"/>
                <a:gd name="T27" fmla="*/ 6 h 214"/>
                <a:gd name="T28" fmla="*/ 34 w 74"/>
                <a:gd name="T29" fmla="*/ 0 h 214"/>
                <a:gd name="T30" fmla="*/ 34 w 74"/>
                <a:gd name="T31" fmla="*/ 0 h 214"/>
                <a:gd name="T32" fmla="*/ 49 w 74"/>
                <a:gd name="T33" fmla="*/ 3 h 214"/>
                <a:gd name="T34" fmla="*/ 60 w 74"/>
                <a:gd name="T35" fmla="*/ 15 h 214"/>
                <a:gd name="T36" fmla="*/ 68 w 74"/>
                <a:gd name="T37" fmla="*/ 31 h 214"/>
                <a:gd name="T38" fmla="*/ 72 w 74"/>
                <a:gd name="T39" fmla="*/ 53 h 214"/>
                <a:gd name="T40" fmla="*/ 74 w 74"/>
                <a:gd name="T41" fmla="*/ 158 h 2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4" h="214">
                  <a:moveTo>
                    <a:pt x="74" y="158"/>
                  </a:moveTo>
                  <a:lnTo>
                    <a:pt x="71" y="180"/>
                  </a:lnTo>
                  <a:lnTo>
                    <a:pt x="63" y="198"/>
                  </a:lnTo>
                  <a:lnTo>
                    <a:pt x="53" y="210"/>
                  </a:lnTo>
                  <a:lnTo>
                    <a:pt x="38" y="214"/>
                  </a:lnTo>
                  <a:lnTo>
                    <a:pt x="25" y="211"/>
                  </a:lnTo>
                  <a:lnTo>
                    <a:pt x="13" y="199"/>
                  </a:lnTo>
                  <a:lnTo>
                    <a:pt x="6" y="182"/>
                  </a:lnTo>
                  <a:lnTo>
                    <a:pt x="1" y="161"/>
                  </a:lnTo>
                  <a:lnTo>
                    <a:pt x="0" y="58"/>
                  </a:lnTo>
                  <a:lnTo>
                    <a:pt x="3" y="37"/>
                  </a:lnTo>
                  <a:lnTo>
                    <a:pt x="10" y="18"/>
                  </a:lnTo>
                  <a:lnTo>
                    <a:pt x="21" y="6"/>
                  </a:lnTo>
                  <a:lnTo>
                    <a:pt x="34" y="0"/>
                  </a:lnTo>
                  <a:lnTo>
                    <a:pt x="49" y="3"/>
                  </a:lnTo>
                  <a:lnTo>
                    <a:pt x="60" y="15"/>
                  </a:lnTo>
                  <a:lnTo>
                    <a:pt x="68" y="31"/>
                  </a:lnTo>
                  <a:lnTo>
                    <a:pt x="72" y="53"/>
                  </a:lnTo>
                  <a:lnTo>
                    <a:pt x="74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6" name="Freeform 43">
              <a:extLst>
                <a:ext uri="{FF2B5EF4-FFF2-40B4-BE49-F238E27FC236}">
                  <a16:creationId xmlns:a16="http://schemas.microsoft.com/office/drawing/2014/main" id="{76F23CC5-F7B1-DD99-C221-290DFA25E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2408"/>
              <a:ext cx="62" cy="189"/>
            </a:xfrm>
            <a:custGeom>
              <a:avLst/>
              <a:gdLst>
                <a:gd name="T0" fmla="*/ 62 w 62"/>
                <a:gd name="T1" fmla="*/ 139 h 189"/>
                <a:gd name="T2" fmla="*/ 60 w 62"/>
                <a:gd name="T3" fmla="*/ 158 h 189"/>
                <a:gd name="T4" fmla="*/ 54 w 62"/>
                <a:gd name="T5" fmla="*/ 175 h 189"/>
                <a:gd name="T6" fmla="*/ 44 w 62"/>
                <a:gd name="T7" fmla="*/ 185 h 189"/>
                <a:gd name="T8" fmla="*/ 32 w 62"/>
                <a:gd name="T9" fmla="*/ 189 h 189"/>
                <a:gd name="T10" fmla="*/ 32 w 62"/>
                <a:gd name="T11" fmla="*/ 189 h 189"/>
                <a:gd name="T12" fmla="*/ 20 w 62"/>
                <a:gd name="T13" fmla="*/ 186 h 189"/>
                <a:gd name="T14" fmla="*/ 10 w 62"/>
                <a:gd name="T15" fmla="*/ 176 h 189"/>
                <a:gd name="T16" fmla="*/ 4 w 62"/>
                <a:gd name="T17" fmla="*/ 160 h 189"/>
                <a:gd name="T18" fmla="*/ 1 w 62"/>
                <a:gd name="T19" fmla="*/ 141 h 189"/>
                <a:gd name="T20" fmla="*/ 0 w 62"/>
                <a:gd name="T21" fmla="*/ 50 h 189"/>
                <a:gd name="T22" fmla="*/ 1 w 62"/>
                <a:gd name="T23" fmla="*/ 31 h 189"/>
                <a:gd name="T24" fmla="*/ 7 w 62"/>
                <a:gd name="T25" fmla="*/ 17 h 189"/>
                <a:gd name="T26" fmla="*/ 16 w 62"/>
                <a:gd name="T27" fmla="*/ 5 h 189"/>
                <a:gd name="T28" fmla="*/ 28 w 62"/>
                <a:gd name="T29" fmla="*/ 0 h 189"/>
                <a:gd name="T30" fmla="*/ 28 w 62"/>
                <a:gd name="T31" fmla="*/ 0 h 189"/>
                <a:gd name="T32" fmla="*/ 41 w 62"/>
                <a:gd name="T33" fmla="*/ 3 h 189"/>
                <a:gd name="T34" fmla="*/ 51 w 62"/>
                <a:gd name="T35" fmla="*/ 12 h 189"/>
                <a:gd name="T36" fmla="*/ 57 w 62"/>
                <a:gd name="T37" fmla="*/ 27 h 189"/>
                <a:gd name="T38" fmla="*/ 60 w 62"/>
                <a:gd name="T39" fmla="*/ 46 h 189"/>
                <a:gd name="T40" fmla="*/ 62 w 62"/>
                <a:gd name="T41" fmla="*/ 139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189">
                  <a:moveTo>
                    <a:pt x="62" y="139"/>
                  </a:moveTo>
                  <a:lnTo>
                    <a:pt x="60" y="158"/>
                  </a:lnTo>
                  <a:lnTo>
                    <a:pt x="54" y="175"/>
                  </a:lnTo>
                  <a:lnTo>
                    <a:pt x="44" y="185"/>
                  </a:lnTo>
                  <a:lnTo>
                    <a:pt x="32" y="189"/>
                  </a:lnTo>
                  <a:lnTo>
                    <a:pt x="20" y="186"/>
                  </a:lnTo>
                  <a:lnTo>
                    <a:pt x="10" y="176"/>
                  </a:lnTo>
                  <a:lnTo>
                    <a:pt x="4" y="160"/>
                  </a:lnTo>
                  <a:lnTo>
                    <a:pt x="1" y="141"/>
                  </a:lnTo>
                  <a:lnTo>
                    <a:pt x="0" y="50"/>
                  </a:lnTo>
                  <a:lnTo>
                    <a:pt x="1" y="31"/>
                  </a:lnTo>
                  <a:lnTo>
                    <a:pt x="7" y="17"/>
                  </a:lnTo>
                  <a:lnTo>
                    <a:pt x="16" y="5"/>
                  </a:lnTo>
                  <a:lnTo>
                    <a:pt x="28" y="0"/>
                  </a:lnTo>
                  <a:lnTo>
                    <a:pt x="41" y="3"/>
                  </a:lnTo>
                  <a:lnTo>
                    <a:pt x="51" y="12"/>
                  </a:lnTo>
                  <a:lnTo>
                    <a:pt x="57" y="27"/>
                  </a:lnTo>
                  <a:lnTo>
                    <a:pt x="60" y="46"/>
                  </a:lnTo>
                  <a:lnTo>
                    <a:pt x="62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7" name="Freeform 44">
              <a:extLst>
                <a:ext uri="{FF2B5EF4-FFF2-40B4-BE49-F238E27FC236}">
                  <a16:creationId xmlns:a16="http://schemas.microsoft.com/office/drawing/2014/main" id="{431FAD34-750D-0F93-EEA0-84F174BB1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2422"/>
              <a:ext cx="57" cy="169"/>
            </a:xfrm>
            <a:custGeom>
              <a:avLst/>
              <a:gdLst>
                <a:gd name="T0" fmla="*/ 57 w 57"/>
                <a:gd name="T1" fmla="*/ 124 h 169"/>
                <a:gd name="T2" fmla="*/ 56 w 57"/>
                <a:gd name="T3" fmla="*/ 141 h 169"/>
                <a:gd name="T4" fmla="*/ 50 w 57"/>
                <a:gd name="T5" fmla="*/ 156 h 169"/>
                <a:gd name="T6" fmla="*/ 41 w 57"/>
                <a:gd name="T7" fmla="*/ 166 h 169"/>
                <a:gd name="T8" fmla="*/ 31 w 57"/>
                <a:gd name="T9" fmla="*/ 169 h 169"/>
                <a:gd name="T10" fmla="*/ 31 w 57"/>
                <a:gd name="T11" fmla="*/ 169 h 169"/>
                <a:gd name="T12" fmla="*/ 20 w 57"/>
                <a:gd name="T13" fmla="*/ 166 h 169"/>
                <a:gd name="T14" fmla="*/ 12 w 57"/>
                <a:gd name="T15" fmla="*/ 156 h 169"/>
                <a:gd name="T16" fmla="*/ 6 w 57"/>
                <a:gd name="T17" fmla="*/ 143 h 169"/>
                <a:gd name="T18" fmla="*/ 3 w 57"/>
                <a:gd name="T19" fmla="*/ 127 h 169"/>
                <a:gd name="T20" fmla="*/ 0 w 57"/>
                <a:gd name="T21" fmla="*/ 44 h 169"/>
                <a:gd name="T22" fmla="*/ 1 w 57"/>
                <a:gd name="T23" fmla="*/ 28 h 169"/>
                <a:gd name="T24" fmla="*/ 7 w 57"/>
                <a:gd name="T25" fmla="*/ 13 h 169"/>
                <a:gd name="T26" fmla="*/ 16 w 57"/>
                <a:gd name="T27" fmla="*/ 4 h 169"/>
                <a:gd name="T28" fmla="*/ 26 w 57"/>
                <a:gd name="T29" fmla="*/ 0 h 169"/>
                <a:gd name="T30" fmla="*/ 26 w 57"/>
                <a:gd name="T31" fmla="*/ 0 h 169"/>
                <a:gd name="T32" fmla="*/ 38 w 57"/>
                <a:gd name="T33" fmla="*/ 3 h 169"/>
                <a:gd name="T34" fmla="*/ 47 w 57"/>
                <a:gd name="T35" fmla="*/ 10 h 169"/>
                <a:gd name="T36" fmla="*/ 53 w 57"/>
                <a:gd name="T37" fmla="*/ 23 h 169"/>
                <a:gd name="T38" fmla="*/ 56 w 57"/>
                <a:gd name="T39" fmla="*/ 41 h 169"/>
                <a:gd name="T40" fmla="*/ 57 w 57"/>
                <a:gd name="T41" fmla="*/ 124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169">
                  <a:moveTo>
                    <a:pt x="57" y="124"/>
                  </a:moveTo>
                  <a:lnTo>
                    <a:pt x="56" y="141"/>
                  </a:lnTo>
                  <a:lnTo>
                    <a:pt x="50" y="156"/>
                  </a:lnTo>
                  <a:lnTo>
                    <a:pt x="41" y="166"/>
                  </a:lnTo>
                  <a:lnTo>
                    <a:pt x="31" y="169"/>
                  </a:lnTo>
                  <a:lnTo>
                    <a:pt x="20" y="166"/>
                  </a:lnTo>
                  <a:lnTo>
                    <a:pt x="12" y="156"/>
                  </a:lnTo>
                  <a:lnTo>
                    <a:pt x="6" y="143"/>
                  </a:lnTo>
                  <a:lnTo>
                    <a:pt x="3" y="127"/>
                  </a:lnTo>
                  <a:lnTo>
                    <a:pt x="0" y="44"/>
                  </a:lnTo>
                  <a:lnTo>
                    <a:pt x="1" y="28"/>
                  </a:lnTo>
                  <a:lnTo>
                    <a:pt x="7" y="13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38" y="3"/>
                  </a:lnTo>
                  <a:lnTo>
                    <a:pt x="47" y="10"/>
                  </a:lnTo>
                  <a:lnTo>
                    <a:pt x="53" y="23"/>
                  </a:lnTo>
                  <a:lnTo>
                    <a:pt x="56" y="41"/>
                  </a:lnTo>
                  <a:lnTo>
                    <a:pt x="5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8" name="Freeform 45">
              <a:extLst>
                <a:ext uri="{FF2B5EF4-FFF2-40B4-BE49-F238E27FC236}">
                  <a16:creationId xmlns:a16="http://schemas.microsoft.com/office/drawing/2014/main" id="{8CEBD8DB-E3C8-4678-43F7-3AA41415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432"/>
              <a:ext cx="52" cy="159"/>
            </a:xfrm>
            <a:custGeom>
              <a:avLst/>
              <a:gdLst>
                <a:gd name="T0" fmla="*/ 52 w 52"/>
                <a:gd name="T1" fmla="*/ 117 h 159"/>
                <a:gd name="T2" fmla="*/ 50 w 52"/>
                <a:gd name="T3" fmla="*/ 133 h 159"/>
                <a:gd name="T4" fmla="*/ 46 w 52"/>
                <a:gd name="T5" fmla="*/ 146 h 159"/>
                <a:gd name="T6" fmla="*/ 37 w 52"/>
                <a:gd name="T7" fmla="*/ 156 h 159"/>
                <a:gd name="T8" fmla="*/ 28 w 52"/>
                <a:gd name="T9" fmla="*/ 159 h 159"/>
                <a:gd name="T10" fmla="*/ 28 w 52"/>
                <a:gd name="T11" fmla="*/ 159 h 159"/>
                <a:gd name="T12" fmla="*/ 18 w 52"/>
                <a:gd name="T13" fmla="*/ 156 h 159"/>
                <a:gd name="T14" fmla="*/ 9 w 52"/>
                <a:gd name="T15" fmla="*/ 148 h 159"/>
                <a:gd name="T16" fmla="*/ 3 w 52"/>
                <a:gd name="T17" fmla="*/ 136 h 159"/>
                <a:gd name="T18" fmla="*/ 2 w 52"/>
                <a:gd name="T19" fmla="*/ 120 h 159"/>
                <a:gd name="T20" fmla="*/ 0 w 52"/>
                <a:gd name="T21" fmla="*/ 43 h 159"/>
                <a:gd name="T22" fmla="*/ 2 w 52"/>
                <a:gd name="T23" fmla="*/ 26 h 159"/>
                <a:gd name="T24" fmla="*/ 6 w 52"/>
                <a:gd name="T25" fmla="*/ 13 h 159"/>
                <a:gd name="T26" fmla="*/ 14 w 52"/>
                <a:gd name="T27" fmla="*/ 4 h 159"/>
                <a:gd name="T28" fmla="*/ 24 w 52"/>
                <a:gd name="T29" fmla="*/ 0 h 159"/>
                <a:gd name="T30" fmla="*/ 24 w 52"/>
                <a:gd name="T31" fmla="*/ 0 h 159"/>
                <a:gd name="T32" fmla="*/ 33 w 52"/>
                <a:gd name="T33" fmla="*/ 3 h 159"/>
                <a:gd name="T34" fmla="*/ 42 w 52"/>
                <a:gd name="T35" fmla="*/ 10 h 159"/>
                <a:gd name="T36" fmla="*/ 48 w 52"/>
                <a:gd name="T37" fmla="*/ 24 h 159"/>
                <a:gd name="T38" fmla="*/ 50 w 52"/>
                <a:gd name="T39" fmla="*/ 40 h 159"/>
                <a:gd name="T40" fmla="*/ 52 w 52"/>
                <a:gd name="T41" fmla="*/ 117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159">
                  <a:moveTo>
                    <a:pt x="52" y="117"/>
                  </a:moveTo>
                  <a:lnTo>
                    <a:pt x="50" y="133"/>
                  </a:lnTo>
                  <a:lnTo>
                    <a:pt x="46" y="146"/>
                  </a:lnTo>
                  <a:lnTo>
                    <a:pt x="37" y="156"/>
                  </a:lnTo>
                  <a:lnTo>
                    <a:pt x="28" y="159"/>
                  </a:lnTo>
                  <a:lnTo>
                    <a:pt x="18" y="156"/>
                  </a:lnTo>
                  <a:lnTo>
                    <a:pt x="9" y="148"/>
                  </a:lnTo>
                  <a:lnTo>
                    <a:pt x="3" y="136"/>
                  </a:lnTo>
                  <a:lnTo>
                    <a:pt x="2" y="120"/>
                  </a:lnTo>
                  <a:lnTo>
                    <a:pt x="0" y="43"/>
                  </a:lnTo>
                  <a:lnTo>
                    <a:pt x="2" y="26"/>
                  </a:lnTo>
                  <a:lnTo>
                    <a:pt x="6" y="13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42" y="10"/>
                  </a:lnTo>
                  <a:lnTo>
                    <a:pt x="48" y="24"/>
                  </a:lnTo>
                  <a:lnTo>
                    <a:pt x="50" y="40"/>
                  </a:lnTo>
                  <a:lnTo>
                    <a:pt x="52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29" name="Freeform 46">
              <a:extLst>
                <a:ext uri="{FF2B5EF4-FFF2-40B4-BE49-F238E27FC236}">
                  <a16:creationId xmlns:a16="http://schemas.microsoft.com/office/drawing/2014/main" id="{BCE0E6E8-30D2-C5A5-DC20-FBEF8BBC6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438"/>
              <a:ext cx="47" cy="146"/>
            </a:xfrm>
            <a:custGeom>
              <a:avLst/>
              <a:gdLst>
                <a:gd name="T0" fmla="*/ 47 w 47"/>
                <a:gd name="T1" fmla="*/ 108 h 146"/>
                <a:gd name="T2" fmla="*/ 46 w 47"/>
                <a:gd name="T3" fmla="*/ 122 h 146"/>
                <a:gd name="T4" fmla="*/ 42 w 47"/>
                <a:gd name="T5" fmla="*/ 134 h 146"/>
                <a:gd name="T6" fmla="*/ 36 w 47"/>
                <a:gd name="T7" fmla="*/ 143 h 146"/>
                <a:gd name="T8" fmla="*/ 27 w 47"/>
                <a:gd name="T9" fmla="*/ 146 h 146"/>
                <a:gd name="T10" fmla="*/ 27 w 47"/>
                <a:gd name="T11" fmla="*/ 146 h 146"/>
                <a:gd name="T12" fmla="*/ 18 w 47"/>
                <a:gd name="T13" fmla="*/ 143 h 146"/>
                <a:gd name="T14" fmla="*/ 10 w 47"/>
                <a:gd name="T15" fmla="*/ 136 h 146"/>
                <a:gd name="T16" fmla="*/ 5 w 47"/>
                <a:gd name="T17" fmla="*/ 124 h 146"/>
                <a:gd name="T18" fmla="*/ 3 w 47"/>
                <a:gd name="T19" fmla="*/ 109 h 146"/>
                <a:gd name="T20" fmla="*/ 0 w 47"/>
                <a:gd name="T21" fmla="*/ 40 h 146"/>
                <a:gd name="T22" fmla="*/ 2 w 47"/>
                <a:gd name="T23" fmla="*/ 25 h 146"/>
                <a:gd name="T24" fmla="*/ 6 w 47"/>
                <a:gd name="T25" fmla="*/ 13 h 146"/>
                <a:gd name="T26" fmla="*/ 13 w 47"/>
                <a:gd name="T27" fmla="*/ 4 h 146"/>
                <a:gd name="T28" fmla="*/ 22 w 47"/>
                <a:gd name="T29" fmla="*/ 0 h 146"/>
                <a:gd name="T30" fmla="*/ 22 w 47"/>
                <a:gd name="T31" fmla="*/ 0 h 146"/>
                <a:gd name="T32" fmla="*/ 31 w 47"/>
                <a:gd name="T33" fmla="*/ 3 h 146"/>
                <a:gd name="T34" fmla="*/ 39 w 47"/>
                <a:gd name="T35" fmla="*/ 10 h 146"/>
                <a:gd name="T36" fmla="*/ 43 w 47"/>
                <a:gd name="T37" fmla="*/ 22 h 146"/>
                <a:gd name="T38" fmla="*/ 46 w 47"/>
                <a:gd name="T39" fmla="*/ 37 h 146"/>
                <a:gd name="T40" fmla="*/ 47 w 47"/>
                <a:gd name="T41" fmla="*/ 108 h 1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146">
                  <a:moveTo>
                    <a:pt x="47" y="108"/>
                  </a:moveTo>
                  <a:lnTo>
                    <a:pt x="46" y="122"/>
                  </a:lnTo>
                  <a:lnTo>
                    <a:pt x="42" y="134"/>
                  </a:lnTo>
                  <a:lnTo>
                    <a:pt x="36" y="143"/>
                  </a:lnTo>
                  <a:lnTo>
                    <a:pt x="27" y="146"/>
                  </a:lnTo>
                  <a:lnTo>
                    <a:pt x="18" y="143"/>
                  </a:lnTo>
                  <a:lnTo>
                    <a:pt x="10" y="136"/>
                  </a:lnTo>
                  <a:lnTo>
                    <a:pt x="5" y="124"/>
                  </a:lnTo>
                  <a:lnTo>
                    <a:pt x="3" y="109"/>
                  </a:lnTo>
                  <a:lnTo>
                    <a:pt x="0" y="40"/>
                  </a:lnTo>
                  <a:lnTo>
                    <a:pt x="2" y="25"/>
                  </a:lnTo>
                  <a:lnTo>
                    <a:pt x="6" y="13"/>
                  </a:lnTo>
                  <a:lnTo>
                    <a:pt x="13" y="4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9" y="10"/>
                  </a:lnTo>
                  <a:lnTo>
                    <a:pt x="43" y="22"/>
                  </a:lnTo>
                  <a:lnTo>
                    <a:pt x="46" y="37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0" name="Freeform 47">
              <a:extLst>
                <a:ext uri="{FF2B5EF4-FFF2-40B4-BE49-F238E27FC236}">
                  <a16:creationId xmlns:a16="http://schemas.microsoft.com/office/drawing/2014/main" id="{8433C79F-907C-6278-359F-27DAA8707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" y="2448"/>
              <a:ext cx="43" cy="135"/>
            </a:xfrm>
            <a:custGeom>
              <a:avLst/>
              <a:gdLst>
                <a:gd name="T0" fmla="*/ 43 w 43"/>
                <a:gd name="T1" fmla="*/ 99 h 135"/>
                <a:gd name="T2" fmla="*/ 43 w 43"/>
                <a:gd name="T3" fmla="*/ 112 h 135"/>
                <a:gd name="T4" fmla="*/ 38 w 43"/>
                <a:gd name="T5" fmla="*/ 124 h 135"/>
                <a:gd name="T6" fmla="*/ 32 w 43"/>
                <a:gd name="T7" fmla="*/ 132 h 135"/>
                <a:gd name="T8" fmla="*/ 24 w 43"/>
                <a:gd name="T9" fmla="*/ 135 h 135"/>
                <a:gd name="T10" fmla="*/ 24 w 43"/>
                <a:gd name="T11" fmla="*/ 135 h 135"/>
                <a:gd name="T12" fmla="*/ 15 w 43"/>
                <a:gd name="T13" fmla="*/ 133 h 135"/>
                <a:gd name="T14" fmla="*/ 9 w 43"/>
                <a:gd name="T15" fmla="*/ 126 h 135"/>
                <a:gd name="T16" fmla="*/ 4 w 43"/>
                <a:gd name="T17" fmla="*/ 114 h 135"/>
                <a:gd name="T18" fmla="*/ 1 w 43"/>
                <a:gd name="T19" fmla="*/ 101 h 135"/>
                <a:gd name="T20" fmla="*/ 0 w 43"/>
                <a:gd name="T21" fmla="*/ 37 h 135"/>
                <a:gd name="T22" fmla="*/ 0 w 43"/>
                <a:gd name="T23" fmla="*/ 24 h 135"/>
                <a:gd name="T24" fmla="*/ 4 w 43"/>
                <a:gd name="T25" fmla="*/ 12 h 135"/>
                <a:gd name="T26" fmla="*/ 10 w 43"/>
                <a:gd name="T27" fmla="*/ 3 h 135"/>
                <a:gd name="T28" fmla="*/ 19 w 43"/>
                <a:gd name="T29" fmla="*/ 0 h 135"/>
                <a:gd name="T30" fmla="*/ 19 w 43"/>
                <a:gd name="T31" fmla="*/ 0 h 135"/>
                <a:gd name="T32" fmla="*/ 28 w 43"/>
                <a:gd name="T33" fmla="*/ 3 h 135"/>
                <a:gd name="T34" fmla="*/ 35 w 43"/>
                <a:gd name="T35" fmla="*/ 10 h 135"/>
                <a:gd name="T36" fmla="*/ 40 w 43"/>
                <a:gd name="T37" fmla="*/ 21 h 135"/>
                <a:gd name="T38" fmla="*/ 41 w 43"/>
                <a:gd name="T39" fmla="*/ 34 h 135"/>
                <a:gd name="T40" fmla="*/ 43 w 43"/>
                <a:gd name="T41" fmla="*/ 99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35">
                  <a:moveTo>
                    <a:pt x="43" y="99"/>
                  </a:moveTo>
                  <a:lnTo>
                    <a:pt x="43" y="112"/>
                  </a:lnTo>
                  <a:lnTo>
                    <a:pt x="38" y="124"/>
                  </a:lnTo>
                  <a:lnTo>
                    <a:pt x="32" y="132"/>
                  </a:lnTo>
                  <a:lnTo>
                    <a:pt x="24" y="135"/>
                  </a:lnTo>
                  <a:lnTo>
                    <a:pt x="15" y="133"/>
                  </a:lnTo>
                  <a:lnTo>
                    <a:pt x="9" y="126"/>
                  </a:lnTo>
                  <a:lnTo>
                    <a:pt x="4" y="114"/>
                  </a:lnTo>
                  <a:lnTo>
                    <a:pt x="1" y="101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10" y="3"/>
                  </a:lnTo>
                  <a:lnTo>
                    <a:pt x="19" y="0"/>
                  </a:lnTo>
                  <a:lnTo>
                    <a:pt x="28" y="3"/>
                  </a:lnTo>
                  <a:lnTo>
                    <a:pt x="35" y="10"/>
                  </a:lnTo>
                  <a:lnTo>
                    <a:pt x="40" y="21"/>
                  </a:lnTo>
                  <a:lnTo>
                    <a:pt x="41" y="34"/>
                  </a:lnTo>
                  <a:lnTo>
                    <a:pt x="43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1" name="Freeform 48">
              <a:extLst>
                <a:ext uri="{FF2B5EF4-FFF2-40B4-BE49-F238E27FC236}">
                  <a16:creationId xmlns:a16="http://schemas.microsoft.com/office/drawing/2014/main" id="{DAB2C822-89BD-E977-1E6E-B8052889C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2323"/>
              <a:ext cx="82" cy="229"/>
            </a:xfrm>
            <a:custGeom>
              <a:avLst/>
              <a:gdLst>
                <a:gd name="T0" fmla="*/ 54 w 82"/>
                <a:gd name="T1" fmla="*/ 0 h 229"/>
                <a:gd name="T2" fmla="*/ 79 w 82"/>
                <a:gd name="T3" fmla="*/ 25 h 229"/>
                <a:gd name="T4" fmla="*/ 82 w 82"/>
                <a:gd name="T5" fmla="*/ 115 h 229"/>
                <a:gd name="T6" fmla="*/ 0 w 82"/>
                <a:gd name="T7" fmla="*/ 229 h 229"/>
                <a:gd name="T8" fmla="*/ 0 w 82"/>
                <a:gd name="T9" fmla="*/ 192 h 229"/>
                <a:gd name="T10" fmla="*/ 54 w 82"/>
                <a:gd name="T11" fmla="*/ 0 h 2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229">
                  <a:moveTo>
                    <a:pt x="54" y="0"/>
                  </a:moveTo>
                  <a:lnTo>
                    <a:pt x="79" y="25"/>
                  </a:lnTo>
                  <a:lnTo>
                    <a:pt x="82" y="115"/>
                  </a:lnTo>
                  <a:lnTo>
                    <a:pt x="0" y="229"/>
                  </a:lnTo>
                  <a:lnTo>
                    <a:pt x="0" y="19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2" name="Freeform 49">
              <a:extLst>
                <a:ext uri="{FF2B5EF4-FFF2-40B4-BE49-F238E27FC236}">
                  <a16:creationId xmlns:a16="http://schemas.microsoft.com/office/drawing/2014/main" id="{E8BA4330-FEE1-66CD-F123-931380B26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495"/>
              <a:ext cx="68" cy="89"/>
            </a:xfrm>
            <a:custGeom>
              <a:avLst/>
              <a:gdLst>
                <a:gd name="T0" fmla="*/ 65 w 68"/>
                <a:gd name="T1" fmla="*/ 0 h 89"/>
                <a:gd name="T2" fmla="*/ 68 w 68"/>
                <a:gd name="T3" fmla="*/ 67 h 89"/>
                <a:gd name="T4" fmla="*/ 3 w 68"/>
                <a:gd name="T5" fmla="*/ 89 h 89"/>
                <a:gd name="T6" fmla="*/ 0 w 68"/>
                <a:gd name="T7" fmla="*/ 74 h 89"/>
                <a:gd name="T8" fmla="*/ 65 w 68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89">
                  <a:moveTo>
                    <a:pt x="65" y="0"/>
                  </a:moveTo>
                  <a:lnTo>
                    <a:pt x="68" y="67"/>
                  </a:lnTo>
                  <a:lnTo>
                    <a:pt x="3" y="89"/>
                  </a:lnTo>
                  <a:lnTo>
                    <a:pt x="0" y="7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" name="Freeform 50">
              <a:extLst>
                <a:ext uri="{FF2B5EF4-FFF2-40B4-BE49-F238E27FC236}">
                  <a16:creationId xmlns:a16="http://schemas.microsoft.com/office/drawing/2014/main" id="{E70B5E8D-FC3D-9084-3B7A-6E5250009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2379"/>
              <a:ext cx="57" cy="124"/>
            </a:xfrm>
            <a:custGeom>
              <a:avLst/>
              <a:gdLst>
                <a:gd name="T0" fmla="*/ 57 w 57"/>
                <a:gd name="T1" fmla="*/ 0 h 124"/>
                <a:gd name="T2" fmla="*/ 0 w 57"/>
                <a:gd name="T3" fmla="*/ 79 h 124"/>
                <a:gd name="T4" fmla="*/ 0 w 57"/>
                <a:gd name="T5" fmla="*/ 124 h 124"/>
                <a:gd name="T6" fmla="*/ 57 w 57"/>
                <a:gd name="T7" fmla="*/ 65 h 124"/>
                <a:gd name="T8" fmla="*/ 57 w 5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24">
                  <a:moveTo>
                    <a:pt x="57" y="0"/>
                  </a:moveTo>
                  <a:lnTo>
                    <a:pt x="0" y="79"/>
                  </a:lnTo>
                  <a:lnTo>
                    <a:pt x="0" y="124"/>
                  </a:lnTo>
                  <a:lnTo>
                    <a:pt x="57" y="6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" name="Freeform 51">
              <a:extLst>
                <a:ext uri="{FF2B5EF4-FFF2-40B4-BE49-F238E27FC236}">
                  <a16:creationId xmlns:a16="http://schemas.microsoft.com/office/drawing/2014/main" id="{2E261532-EF8A-916A-DA08-CA61943D2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2473"/>
              <a:ext cx="59" cy="111"/>
            </a:xfrm>
            <a:custGeom>
              <a:avLst/>
              <a:gdLst>
                <a:gd name="T0" fmla="*/ 59 w 59"/>
                <a:gd name="T1" fmla="*/ 0 h 111"/>
                <a:gd name="T2" fmla="*/ 0 w 59"/>
                <a:gd name="T3" fmla="*/ 79 h 111"/>
                <a:gd name="T4" fmla="*/ 10 w 59"/>
                <a:gd name="T5" fmla="*/ 104 h 111"/>
                <a:gd name="T6" fmla="*/ 34 w 59"/>
                <a:gd name="T7" fmla="*/ 111 h 111"/>
                <a:gd name="T8" fmla="*/ 48 w 59"/>
                <a:gd name="T9" fmla="*/ 93 h 111"/>
                <a:gd name="T10" fmla="*/ 59 w 5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11">
                  <a:moveTo>
                    <a:pt x="59" y="0"/>
                  </a:moveTo>
                  <a:lnTo>
                    <a:pt x="0" y="79"/>
                  </a:lnTo>
                  <a:lnTo>
                    <a:pt x="10" y="104"/>
                  </a:lnTo>
                  <a:lnTo>
                    <a:pt x="34" y="111"/>
                  </a:lnTo>
                  <a:lnTo>
                    <a:pt x="48" y="9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5" name="Freeform 52">
              <a:extLst>
                <a:ext uri="{FF2B5EF4-FFF2-40B4-BE49-F238E27FC236}">
                  <a16:creationId xmlns:a16="http://schemas.microsoft.com/office/drawing/2014/main" id="{A7E1B4B5-57DF-87F3-630E-36BF11781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444"/>
              <a:ext cx="54" cy="144"/>
            </a:xfrm>
            <a:custGeom>
              <a:avLst/>
              <a:gdLst>
                <a:gd name="T0" fmla="*/ 0 w 54"/>
                <a:gd name="T1" fmla="*/ 100 h 144"/>
                <a:gd name="T2" fmla="*/ 54 w 54"/>
                <a:gd name="T3" fmla="*/ 0 h 144"/>
                <a:gd name="T4" fmla="*/ 51 w 54"/>
                <a:gd name="T5" fmla="*/ 54 h 144"/>
                <a:gd name="T6" fmla="*/ 34 w 54"/>
                <a:gd name="T7" fmla="*/ 144 h 144"/>
                <a:gd name="T8" fmla="*/ 13 w 54"/>
                <a:gd name="T9" fmla="*/ 130 h 144"/>
                <a:gd name="T10" fmla="*/ 0 w 54"/>
                <a:gd name="T11" fmla="*/ 10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44">
                  <a:moveTo>
                    <a:pt x="0" y="100"/>
                  </a:moveTo>
                  <a:lnTo>
                    <a:pt x="54" y="0"/>
                  </a:lnTo>
                  <a:lnTo>
                    <a:pt x="51" y="54"/>
                  </a:lnTo>
                  <a:lnTo>
                    <a:pt x="34" y="144"/>
                  </a:lnTo>
                  <a:lnTo>
                    <a:pt x="13" y="13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6" name="Freeform 53">
              <a:extLst>
                <a:ext uri="{FF2B5EF4-FFF2-40B4-BE49-F238E27FC236}">
                  <a16:creationId xmlns:a16="http://schemas.microsoft.com/office/drawing/2014/main" id="{A4FB376F-924D-5BC9-35BC-F89EE487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401"/>
              <a:ext cx="56" cy="68"/>
            </a:xfrm>
            <a:custGeom>
              <a:avLst/>
              <a:gdLst>
                <a:gd name="T0" fmla="*/ 56 w 56"/>
                <a:gd name="T1" fmla="*/ 25 h 68"/>
                <a:gd name="T2" fmla="*/ 0 w 56"/>
                <a:gd name="T3" fmla="*/ 68 h 68"/>
                <a:gd name="T4" fmla="*/ 5 w 56"/>
                <a:gd name="T5" fmla="*/ 22 h 68"/>
                <a:gd name="T6" fmla="*/ 15 w 56"/>
                <a:gd name="T7" fmla="*/ 0 h 68"/>
                <a:gd name="T8" fmla="*/ 49 w 56"/>
                <a:gd name="T9" fmla="*/ 3 h 68"/>
                <a:gd name="T10" fmla="*/ 56 w 56"/>
                <a:gd name="T11" fmla="*/ 25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68">
                  <a:moveTo>
                    <a:pt x="56" y="25"/>
                  </a:moveTo>
                  <a:lnTo>
                    <a:pt x="0" y="68"/>
                  </a:lnTo>
                  <a:lnTo>
                    <a:pt x="5" y="22"/>
                  </a:lnTo>
                  <a:lnTo>
                    <a:pt x="15" y="0"/>
                  </a:lnTo>
                  <a:lnTo>
                    <a:pt x="49" y="3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7" name="Freeform 54">
              <a:extLst>
                <a:ext uri="{FF2B5EF4-FFF2-40B4-BE49-F238E27FC236}">
                  <a16:creationId xmlns:a16="http://schemas.microsoft.com/office/drawing/2014/main" id="{21F484F0-FA92-957B-6FFB-2D521C4F9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433"/>
              <a:ext cx="42" cy="70"/>
            </a:xfrm>
            <a:custGeom>
              <a:avLst/>
              <a:gdLst>
                <a:gd name="T0" fmla="*/ 42 w 42"/>
                <a:gd name="T1" fmla="*/ 0 h 70"/>
                <a:gd name="T2" fmla="*/ 42 w 42"/>
                <a:gd name="T3" fmla="*/ 18 h 70"/>
                <a:gd name="T4" fmla="*/ 0 w 42"/>
                <a:gd name="T5" fmla="*/ 70 h 70"/>
                <a:gd name="T6" fmla="*/ 0 w 42"/>
                <a:gd name="T7" fmla="*/ 25 h 70"/>
                <a:gd name="T8" fmla="*/ 42 w 42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70">
                  <a:moveTo>
                    <a:pt x="42" y="0"/>
                  </a:moveTo>
                  <a:lnTo>
                    <a:pt x="42" y="18"/>
                  </a:lnTo>
                  <a:lnTo>
                    <a:pt x="0" y="70"/>
                  </a:lnTo>
                  <a:lnTo>
                    <a:pt x="0" y="2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8" name="Freeform 55">
              <a:extLst>
                <a:ext uri="{FF2B5EF4-FFF2-40B4-BE49-F238E27FC236}">
                  <a16:creationId xmlns:a16="http://schemas.microsoft.com/office/drawing/2014/main" id="{1504A340-C92E-EF2E-CA4F-7286F05CF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484"/>
              <a:ext cx="44" cy="100"/>
            </a:xfrm>
            <a:custGeom>
              <a:avLst/>
              <a:gdLst>
                <a:gd name="T0" fmla="*/ 44 w 44"/>
                <a:gd name="T1" fmla="*/ 0 h 100"/>
                <a:gd name="T2" fmla="*/ 44 w 44"/>
                <a:gd name="T3" fmla="*/ 45 h 100"/>
                <a:gd name="T4" fmla="*/ 39 w 44"/>
                <a:gd name="T5" fmla="*/ 90 h 100"/>
                <a:gd name="T6" fmla="*/ 18 w 44"/>
                <a:gd name="T7" fmla="*/ 100 h 100"/>
                <a:gd name="T8" fmla="*/ 0 w 44"/>
                <a:gd name="T9" fmla="*/ 78 h 100"/>
                <a:gd name="T10" fmla="*/ 3 w 44"/>
                <a:gd name="T11" fmla="*/ 56 h 100"/>
                <a:gd name="T12" fmla="*/ 44 w 44"/>
                <a:gd name="T13" fmla="*/ 0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100">
                  <a:moveTo>
                    <a:pt x="44" y="0"/>
                  </a:moveTo>
                  <a:lnTo>
                    <a:pt x="44" y="45"/>
                  </a:lnTo>
                  <a:lnTo>
                    <a:pt x="39" y="90"/>
                  </a:lnTo>
                  <a:lnTo>
                    <a:pt x="18" y="100"/>
                  </a:lnTo>
                  <a:lnTo>
                    <a:pt x="0" y="78"/>
                  </a:lnTo>
                  <a:lnTo>
                    <a:pt x="3" y="5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9" name="Freeform 56">
              <a:extLst>
                <a:ext uri="{FF2B5EF4-FFF2-40B4-BE49-F238E27FC236}">
                  <a16:creationId xmlns:a16="http://schemas.microsoft.com/office/drawing/2014/main" id="{10822D43-C1E9-8F37-0811-3C87AD03F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" y="2438"/>
              <a:ext cx="42" cy="57"/>
            </a:xfrm>
            <a:custGeom>
              <a:avLst/>
              <a:gdLst>
                <a:gd name="T0" fmla="*/ 42 w 42"/>
                <a:gd name="T1" fmla="*/ 0 h 57"/>
                <a:gd name="T2" fmla="*/ 3 w 42"/>
                <a:gd name="T3" fmla="*/ 23 h 57"/>
                <a:gd name="T4" fmla="*/ 0 w 42"/>
                <a:gd name="T5" fmla="*/ 57 h 57"/>
                <a:gd name="T6" fmla="*/ 37 w 42"/>
                <a:gd name="T7" fmla="*/ 23 h 57"/>
                <a:gd name="T8" fmla="*/ 42 w 42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7">
                  <a:moveTo>
                    <a:pt x="42" y="0"/>
                  </a:moveTo>
                  <a:lnTo>
                    <a:pt x="3" y="23"/>
                  </a:lnTo>
                  <a:lnTo>
                    <a:pt x="0" y="57"/>
                  </a:lnTo>
                  <a:lnTo>
                    <a:pt x="37" y="2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0" name="Freeform 57">
              <a:extLst>
                <a:ext uri="{FF2B5EF4-FFF2-40B4-BE49-F238E27FC236}">
                  <a16:creationId xmlns:a16="http://schemas.microsoft.com/office/drawing/2014/main" id="{37763401-8C53-7730-BE23-CF76775C1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2484"/>
              <a:ext cx="34" cy="90"/>
            </a:xfrm>
            <a:custGeom>
              <a:avLst/>
              <a:gdLst>
                <a:gd name="T0" fmla="*/ 34 w 34"/>
                <a:gd name="T1" fmla="*/ 0 h 90"/>
                <a:gd name="T2" fmla="*/ 3 w 34"/>
                <a:gd name="T3" fmla="*/ 41 h 90"/>
                <a:gd name="T4" fmla="*/ 0 w 34"/>
                <a:gd name="T5" fmla="*/ 71 h 90"/>
                <a:gd name="T6" fmla="*/ 13 w 34"/>
                <a:gd name="T7" fmla="*/ 90 h 90"/>
                <a:gd name="T8" fmla="*/ 34 w 34"/>
                <a:gd name="T9" fmla="*/ 23 h 90"/>
                <a:gd name="T10" fmla="*/ 34 w 34"/>
                <a:gd name="T11" fmla="*/ 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90">
                  <a:moveTo>
                    <a:pt x="34" y="0"/>
                  </a:moveTo>
                  <a:lnTo>
                    <a:pt x="3" y="41"/>
                  </a:lnTo>
                  <a:lnTo>
                    <a:pt x="0" y="71"/>
                  </a:lnTo>
                  <a:lnTo>
                    <a:pt x="13" y="90"/>
                  </a:lnTo>
                  <a:lnTo>
                    <a:pt x="34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1" name="Freeform 58">
              <a:extLst>
                <a:ext uri="{FF2B5EF4-FFF2-40B4-BE49-F238E27FC236}">
                  <a16:creationId xmlns:a16="http://schemas.microsoft.com/office/drawing/2014/main" id="{FD923E7E-FF16-1418-E39E-725AAE2A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2447"/>
              <a:ext cx="26" cy="51"/>
            </a:xfrm>
            <a:custGeom>
              <a:avLst/>
              <a:gdLst>
                <a:gd name="T0" fmla="*/ 26 w 26"/>
                <a:gd name="T1" fmla="*/ 0 h 51"/>
                <a:gd name="T2" fmla="*/ 0 w 26"/>
                <a:gd name="T3" fmla="*/ 26 h 51"/>
                <a:gd name="T4" fmla="*/ 0 w 26"/>
                <a:gd name="T5" fmla="*/ 51 h 51"/>
                <a:gd name="T6" fmla="*/ 26 w 26"/>
                <a:gd name="T7" fmla="*/ 19 h 51"/>
                <a:gd name="T8" fmla="*/ 26 w 26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1">
                  <a:moveTo>
                    <a:pt x="26" y="0"/>
                  </a:moveTo>
                  <a:lnTo>
                    <a:pt x="0" y="26"/>
                  </a:lnTo>
                  <a:lnTo>
                    <a:pt x="0" y="51"/>
                  </a:lnTo>
                  <a:lnTo>
                    <a:pt x="26" y="1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2" name="Freeform 59">
              <a:extLst>
                <a:ext uri="{FF2B5EF4-FFF2-40B4-BE49-F238E27FC236}">
                  <a16:creationId xmlns:a16="http://schemas.microsoft.com/office/drawing/2014/main" id="{F6DABACC-2A1E-4EBC-F3B7-A67276377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" y="2488"/>
              <a:ext cx="20" cy="78"/>
            </a:xfrm>
            <a:custGeom>
              <a:avLst/>
              <a:gdLst>
                <a:gd name="T0" fmla="*/ 20 w 20"/>
                <a:gd name="T1" fmla="*/ 0 h 78"/>
                <a:gd name="T2" fmla="*/ 0 w 20"/>
                <a:gd name="T3" fmla="*/ 44 h 78"/>
                <a:gd name="T4" fmla="*/ 0 w 20"/>
                <a:gd name="T5" fmla="*/ 59 h 78"/>
                <a:gd name="T6" fmla="*/ 10 w 20"/>
                <a:gd name="T7" fmla="*/ 78 h 78"/>
                <a:gd name="T8" fmla="*/ 20 w 20"/>
                <a:gd name="T9" fmla="*/ 64 h 78"/>
                <a:gd name="T10" fmla="*/ 20 w 20"/>
                <a:gd name="T11" fmla="*/ 27 h 78"/>
                <a:gd name="T12" fmla="*/ 20 w 20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8">
                  <a:moveTo>
                    <a:pt x="20" y="0"/>
                  </a:moveTo>
                  <a:lnTo>
                    <a:pt x="0" y="44"/>
                  </a:lnTo>
                  <a:lnTo>
                    <a:pt x="0" y="59"/>
                  </a:lnTo>
                  <a:lnTo>
                    <a:pt x="10" y="78"/>
                  </a:lnTo>
                  <a:lnTo>
                    <a:pt x="20" y="64"/>
                  </a:lnTo>
                  <a:lnTo>
                    <a:pt x="20" y="2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3" name="Freeform 60">
              <a:extLst>
                <a:ext uri="{FF2B5EF4-FFF2-40B4-BE49-F238E27FC236}">
                  <a16:creationId xmlns:a16="http://schemas.microsoft.com/office/drawing/2014/main" id="{F22B4C52-6074-3E05-7A2A-CCFFB8751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2447"/>
              <a:ext cx="21" cy="44"/>
            </a:xfrm>
            <a:custGeom>
              <a:avLst/>
              <a:gdLst>
                <a:gd name="T0" fmla="*/ 21 w 21"/>
                <a:gd name="T1" fmla="*/ 0 h 44"/>
                <a:gd name="T2" fmla="*/ 0 w 21"/>
                <a:gd name="T3" fmla="*/ 14 h 44"/>
                <a:gd name="T4" fmla="*/ 0 w 21"/>
                <a:gd name="T5" fmla="*/ 44 h 44"/>
                <a:gd name="T6" fmla="*/ 18 w 21"/>
                <a:gd name="T7" fmla="*/ 19 h 44"/>
                <a:gd name="T8" fmla="*/ 21 w 21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4">
                  <a:moveTo>
                    <a:pt x="21" y="0"/>
                  </a:moveTo>
                  <a:lnTo>
                    <a:pt x="0" y="14"/>
                  </a:lnTo>
                  <a:lnTo>
                    <a:pt x="0" y="44"/>
                  </a:lnTo>
                  <a:lnTo>
                    <a:pt x="18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4" name="Freeform 61">
              <a:extLst>
                <a:ext uri="{FF2B5EF4-FFF2-40B4-BE49-F238E27FC236}">
                  <a16:creationId xmlns:a16="http://schemas.microsoft.com/office/drawing/2014/main" id="{E8D8081D-E778-1F4A-5573-3BC58EAA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2488"/>
              <a:ext cx="22" cy="74"/>
            </a:xfrm>
            <a:custGeom>
              <a:avLst/>
              <a:gdLst>
                <a:gd name="T0" fmla="*/ 18 w 22"/>
                <a:gd name="T1" fmla="*/ 0 h 74"/>
                <a:gd name="T2" fmla="*/ 0 w 22"/>
                <a:gd name="T3" fmla="*/ 41 h 74"/>
                <a:gd name="T4" fmla="*/ 0 w 22"/>
                <a:gd name="T5" fmla="*/ 64 h 74"/>
                <a:gd name="T6" fmla="*/ 10 w 22"/>
                <a:gd name="T7" fmla="*/ 74 h 74"/>
                <a:gd name="T8" fmla="*/ 22 w 22"/>
                <a:gd name="T9" fmla="*/ 64 h 74"/>
                <a:gd name="T10" fmla="*/ 18 w 22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74">
                  <a:moveTo>
                    <a:pt x="18" y="0"/>
                  </a:moveTo>
                  <a:lnTo>
                    <a:pt x="0" y="41"/>
                  </a:lnTo>
                  <a:lnTo>
                    <a:pt x="0" y="64"/>
                  </a:lnTo>
                  <a:lnTo>
                    <a:pt x="10" y="74"/>
                  </a:lnTo>
                  <a:lnTo>
                    <a:pt x="22" y="6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5" name="Freeform 62">
              <a:extLst>
                <a:ext uri="{FF2B5EF4-FFF2-40B4-BE49-F238E27FC236}">
                  <a16:creationId xmlns:a16="http://schemas.microsoft.com/office/drawing/2014/main" id="{89378631-0038-E036-5772-4840D1C13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461"/>
              <a:ext cx="24" cy="49"/>
            </a:xfrm>
            <a:custGeom>
              <a:avLst/>
              <a:gdLst>
                <a:gd name="T0" fmla="*/ 24 w 24"/>
                <a:gd name="T1" fmla="*/ 0 h 49"/>
                <a:gd name="T2" fmla="*/ 3 w 24"/>
                <a:gd name="T3" fmla="*/ 12 h 49"/>
                <a:gd name="T4" fmla="*/ 0 w 24"/>
                <a:gd name="T5" fmla="*/ 49 h 49"/>
                <a:gd name="T6" fmla="*/ 21 w 24"/>
                <a:gd name="T7" fmla="*/ 23 h 49"/>
                <a:gd name="T8" fmla="*/ 24 w 2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9">
                  <a:moveTo>
                    <a:pt x="24" y="0"/>
                  </a:moveTo>
                  <a:lnTo>
                    <a:pt x="3" y="12"/>
                  </a:lnTo>
                  <a:lnTo>
                    <a:pt x="0" y="49"/>
                  </a:lnTo>
                  <a:lnTo>
                    <a:pt x="21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6" name="Freeform 63">
              <a:extLst>
                <a:ext uri="{FF2B5EF4-FFF2-40B4-BE49-F238E27FC236}">
                  <a16:creationId xmlns:a16="http://schemas.microsoft.com/office/drawing/2014/main" id="{F9BF9EB5-DC40-5F3A-A988-C6A2D7B9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2510"/>
              <a:ext cx="21" cy="56"/>
            </a:xfrm>
            <a:custGeom>
              <a:avLst/>
              <a:gdLst>
                <a:gd name="T0" fmla="*/ 21 w 21"/>
                <a:gd name="T1" fmla="*/ 0 h 56"/>
                <a:gd name="T2" fmla="*/ 0 w 21"/>
                <a:gd name="T3" fmla="*/ 30 h 56"/>
                <a:gd name="T4" fmla="*/ 3 w 21"/>
                <a:gd name="T5" fmla="*/ 56 h 56"/>
                <a:gd name="T6" fmla="*/ 18 w 21"/>
                <a:gd name="T7" fmla="*/ 56 h 56"/>
                <a:gd name="T8" fmla="*/ 21 w 2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56">
                  <a:moveTo>
                    <a:pt x="21" y="0"/>
                  </a:moveTo>
                  <a:lnTo>
                    <a:pt x="0" y="30"/>
                  </a:lnTo>
                  <a:lnTo>
                    <a:pt x="3" y="56"/>
                  </a:lnTo>
                  <a:lnTo>
                    <a:pt x="18" y="5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" name="Freeform 64">
              <a:extLst>
                <a:ext uri="{FF2B5EF4-FFF2-40B4-BE49-F238E27FC236}">
                  <a16:creationId xmlns:a16="http://schemas.microsoft.com/office/drawing/2014/main" id="{6C5B29B8-2228-D7E8-9626-1544F945B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461"/>
              <a:ext cx="14" cy="37"/>
            </a:xfrm>
            <a:custGeom>
              <a:avLst/>
              <a:gdLst>
                <a:gd name="T0" fmla="*/ 14 w 14"/>
                <a:gd name="T1" fmla="*/ 0 h 37"/>
                <a:gd name="T2" fmla="*/ 0 w 14"/>
                <a:gd name="T3" fmla="*/ 15 h 37"/>
                <a:gd name="T4" fmla="*/ 0 w 14"/>
                <a:gd name="T5" fmla="*/ 37 h 37"/>
                <a:gd name="T6" fmla="*/ 14 w 14"/>
                <a:gd name="T7" fmla="*/ 20 h 37"/>
                <a:gd name="T8" fmla="*/ 14 w 1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37">
                  <a:moveTo>
                    <a:pt x="14" y="0"/>
                  </a:moveTo>
                  <a:lnTo>
                    <a:pt x="0" y="15"/>
                  </a:lnTo>
                  <a:lnTo>
                    <a:pt x="0" y="37"/>
                  </a:lnTo>
                  <a:lnTo>
                    <a:pt x="14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8" name="Freeform 65">
              <a:extLst>
                <a:ext uri="{FF2B5EF4-FFF2-40B4-BE49-F238E27FC236}">
                  <a16:creationId xmlns:a16="http://schemas.microsoft.com/office/drawing/2014/main" id="{FB4C79E4-7F55-6628-CA2F-AD4681F0B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503"/>
              <a:ext cx="17" cy="56"/>
            </a:xfrm>
            <a:custGeom>
              <a:avLst/>
              <a:gdLst>
                <a:gd name="T0" fmla="*/ 17 w 17"/>
                <a:gd name="T1" fmla="*/ 0 h 56"/>
                <a:gd name="T2" fmla="*/ 0 w 17"/>
                <a:gd name="T3" fmla="*/ 19 h 56"/>
                <a:gd name="T4" fmla="*/ 0 w 17"/>
                <a:gd name="T5" fmla="*/ 37 h 56"/>
                <a:gd name="T6" fmla="*/ 6 w 17"/>
                <a:gd name="T7" fmla="*/ 56 h 56"/>
                <a:gd name="T8" fmla="*/ 17 w 17"/>
                <a:gd name="T9" fmla="*/ 49 h 56"/>
                <a:gd name="T10" fmla="*/ 17 w 17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6">
                  <a:moveTo>
                    <a:pt x="17" y="0"/>
                  </a:moveTo>
                  <a:lnTo>
                    <a:pt x="0" y="19"/>
                  </a:lnTo>
                  <a:lnTo>
                    <a:pt x="0" y="37"/>
                  </a:lnTo>
                  <a:lnTo>
                    <a:pt x="6" y="56"/>
                  </a:lnTo>
                  <a:lnTo>
                    <a:pt x="17" y="4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9" name="Freeform 66">
              <a:extLst>
                <a:ext uri="{FF2B5EF4-FFF2-40B4-BE49-F238E27FC236}">
                  <a16:creationId xmlns:a16="http://schemas.microsoft.com/office/drawing/2014/main" id="{E0304966-4925-6DBA-49A4-1663631C4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476"/>
              <a:ext cx="18" cy="31"/>
            </a:xfrm>
            <a:custGeom>
              <a:avLst/>
              <a:gdLst>
                <a:gd name="T0" fmla="*/ 18 w 18"/>
                <a:gd name="T1" fmla="*/ 0 h 31"/>
                <a:gd name="T2" fmla="*/ 0 w 18"/>
                <a:gd name="T3" fmla="*/ 12 h 31"/>
                <a:gd name="T4" fmla="*/ 0 w 18"/>
                <a:gd name="T5" fmla="*/ 31 h 31"/>
                <a:gd name="T6" fmla="*/ 18 w 18"/>
                <a:gd name="T7" fmla="*/ 19 h 31"/>
                <a:gd name="T8" fmla="*/ 18 w 1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31">
                  <a:moveTo>
                    <a:pt x="18" y="0"/>
                  </a:moveTo>
                  <a:lnTo>
                    <a:pt x="0" y="12"/>
                  </a:lnTo>
                  <a:lnTo>
                    <a:pt x="0" y="31"/>
                  </a:lnTo>
                  <a:lnTo>
                    <a:pt x="18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0" name="Freeform 67">
              <a:extLst>
                <a:ext uri="{FF2B5EF4-FFF2-40B4-BE49-F238E27FC236}">
                  <a16:creationId xmlns:a16="http://schemas.microsoft.com/office/drawing/2014/main" id="{40DC10E9-F9B6-434D-1D3A-C556DB134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518"/>
              <a:ext cx="16" cy="37"/>
            </a:xfrm>
            <a:custGeom>
              <a:avLst/>
              <a:gdLst>
                <a:gd name="T0" fmla="*/ 16 w 16"/>
                <a:gd name="T1" fmla="*/ 0 h 37"/>
                <a:gd name="T2" fmla="*/ 0 w 16"/>
                <a:gd name="T3" fmla="*/ 7 h 37"/>
                <a:gd name="T4" fmla="*/ 0 w 16"/>
                <a:gd name="T5" fmla="*/ 29 h 37"/>
                <a:gd name="T6" fmla="*/ 13 w 16"/>
                <a:gd name="T7" fmla="*/ 37 h 37"/>
                <a:gd name="T8" fmla="*/ 16 w 16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7">
                  <a:moveTo>
                    <a:pt x="16" y="0"/>
                  </a:moveTo>
                  <a:lnTo>
                    <a:pt x="0" y="7"/>
                  </a:lnTo>
                  <a:lnTo>
                    <a:pt x="0" y="29"/>
                  </a:lnTo>
                  <a:lnTo>
                    <a:pt x="13" y="3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1" name="Freeform 68">
              <a:extLst>
                <a:ext uri="{FF2B5EF4-FFF2-40B4-BE49-F238E27FC236}">
                  <a16:creationId xmlns:a16="http://schemas.microsoft.com/office/drawing/2014/main" id="{B85B108D-2518-A6E4-4293-BBFAEAA4D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382"/>
              <a:ext cx="16" cy="604"/>
            </a:xfrm>
            <a:custGeom>
              <a:avLst/>
              <a:gdLst>
                <a:gd name="T0" fmla="*/ 0 w 16"/>
                <a:gd name="T1" fmla="*/ 0 h 604"/>
                <a:gd name="T2" fmla="*/ 0 w 16"/>
                <a:gd name="T3" fmla="*/ 592 h 604"/>
                <a:gd name="T4" fmla="*/ 13 w 16"/>
                <a:gd name="T5" fmla="*/ 604 h 604"/>
                <a:gd name="T6" fmla="*/ 16 w 16"/>
                <a:gd name="T7" fmla="*/ 19 h 604"/>
                <a:gd name="T8" fmla="*/ 0 w 16"/>
                <a:gd name="T9" fmla="*/ 0 h 6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604">
                  <a:moveTo>
                    <a:pt x="0" y="0"/>
                  </a:moveTo>
                  <a:lnTo>
                    <a:pt x="0" y="592"/>
                  </a:lnTo>
                  <a:lnTo>
                    <a:pt x="13" y="604"/>
                  </a:lnTo>
                  <a:lnTo>
                    <a:pt x="16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2" name="Freeform 69">
              <a:extLst>
                <a:ext uri="{FF2B5EF4-FFF2-40B4-BE49-F238E27FC236}">
                  <a16:creationId xmlns:a16="http://schemas.microsoft.com/office/drawing/2014/main" id="{6DBD1192-EE4F-035E-9AA8-773A533DC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518"/>
              <a:ext cx="70" cy="181"/>
            </a:xfrm>
            <a:custGeom>
              <a:avLst/>
              <a:gdLst>
                <a:gd name="T0" fmla="*/ 8 w 70"/>
                <a:gd name="T1" fmla="*/ 7 h 181"/>
                <a:gd name="T2" fmla="*/ 70 w 70"/>
                <a:gd name="T3" fmla="*/ 0 h 181"/>
                <a:gd name="T4" fmla="*/ 70 w 70"/>
                <a:gd name="T5" fmla="*/ 174 h 181"/>
                <a:gd name="T6" fmla="*/ 0 w 70"/>
                <a:gd name="T7" fmla="*/ 181 h 181"/>
                <a:gd name="T8" fmla="*/ 8 w 70"/>
                <a:gd name="T9" fmla="*/ 7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181">
                  <a:moveTo>
                    <a:pt x="8" y="7"/>
                  </a:moveTo>
                  <a:lnTo>
                    <a:pt x="70" y="0"/>
                  </a:lnTo>
                  <a:lnTo>
                    <a:pt x="70" y="174"/>
                  </a:lnTo>
                  <a:lnTo>
                    <a:pt x="0" y="181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7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3" name="Freeform 70">
              <a:extLst>
                <a:ext uri="{FF2B5EF4-FFF2-40B4-BE49-F238E27FC236}">
                  <a16:creationId xmlns:a16="http://schemas.microsoft.com/office/drawing/2014/main" id="{1D868365-9169-83A5-B5A9-07D4D051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778"/>
              <a:ext cx="68" cy="178"/>
            </a:xfrm>
            <a:custGeom>
              <a:avLst/>
              <a:gdLst>
                <a:gd name="T0" fmla="*/ 0 w 68"/>
                <a:gd name="T1" fmla="*/ 0 h 178"/>
                <a:gd name="T2" fmla="*/ 0 w 68"/>
                <a:gd name="T3" fmla="*/ 178 h 178"/>
                <a:gd name="T4" fmla="*/ 68 w 68"/>
                <a:gd name="T5" fmla="*/ 166 h 178"/>
                <a:gd name="T6" fmla="*/ 65 w 68"/>
                <a:gd name="T7" fmla="*/ 130 h 178"/>
                <a:gd name="T8" fmla="*/ 0 w 68"/>
                <a:gd name="T9" fmla="*/ 0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178">
                  <a:moveTo>
                    <a:pt x="0" y="0"/>
                  </a:moveTo>
                  <a:lnTo>
                    <a:pt x="0" y="178"/>
                  </a:lnTo>
                  <a:lnTo>
                    <a:pt x="68" y="166"/>
                  </a:lnTo>
                  <a:lnTo>
                    <a:pt x="65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4" name="Freeform 71">
              <a:extLst>
                <a:ext uri="{FF2B5EF4-FFF2-40B4-BE49-F238E27FC236}">
                  <a16:creationId xmlns:a16="http://schemas.microsoft.com/office/drawing/2014/main" id="{CB3259AC-132C-9270-64EC-A45924C54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069"/>
              <a:ext cx="623" cy="65"/>
            </a:xfrm>
            <a:custGeom>
              <a:avLst/>
              <a:gdLst>
                <a:gd name="T0" fmla="*/ 601 w 623"/>
                <a:gd name="T1" fmla="*/ 0 h 65"/>
                <a:gd name="T2" fmla="*/ 0 w 623"/>
                <a:gd name="T3" fmla="*/ 57 h 65"/>
                <a:gd name="T4" fmla="*/ 21 w 623"/>
                <a:gd name="T5" fmla="*/ 65 h 65"/>
                <a:gd name="T6" fmla="*/ 623 w 623"/>
                <a:gd name="T7" fmla="*/ 29 h 65"/>
                <a:gd name="T8" fmla="*/ 601 w 623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3" h="65">
                  <a:moveTo>
                    <a:pt x="601" y="0"/>
                  </a:moveTo>
                  <a:lnTo>
                    <a:pt x="0" y="57"/>
                  </a:lnTo>
                  <a:lnTo>
                    <a:pt x="21" y="65"/>
                  </a:lnTo>
                  <a:lnTo>
                    <a:pt x="623" y="29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5" name="Freeform 72">
              <a:extLst>
                <a:ext uri="{FF2B5EF4-FFF2-40B4-BE49-F238E27FC236}">
                  <a16:creationId xmlns:a16="http://schemas.microsoft.com/office/drawing/2014/main" id="{943CD228-D849-5B98-3A84-1AEE7F99F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032"/>
              <a:ext cx="379" cy="85"/>
            </a:xfrm>
            <a:custGeom>
              <a:avLst/>
              <a:gdLst>
                <a:gd name="T0" fmla="*/ 379 w 379"/>
                <a:gd name="T1" fmla="*/ 8 h 85"/>
                <a:gd name="T2" fmla="*/ 9 w 379"/>
                <a:gd name="T3" fmla="*/ 85 h 85"/>
                <a:gd name="T4" fmla="*/ 0 w 379"/>
                <a:gd name="T5" fmla="*/ 73 h 85"/>
                <a:gd name="T6" fmla="*/ 266 w 379"/>
                <a:gd name="T7" fmla="*/ 0 h 85"/>
                <a:gd name="T8" fmla="*/ 379 w 379"/>
                <a:gd name="T9" fmla="*/ 8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" h="85">
                  <a:moveTo>
                    <a:pt x="379" y="8"/>
                  </a:moveTo>
                  <a:lnTo>
                    <a:pt x="9" y="85"/>
                  </a:lnTo>
                  <a:lnTo>
                    <a:pt x="0" y="73"/>
                  </a:lnTo>
                  <a:lnTo>
                    <a:pt x="266" y="0"/>
                  </a:lnTo>
                  <a:lnTo>
                    <a:pt x="379" y="8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6" name="Freeform 73">
              <a:extLst>
                <a:ext uri="{FF2B5EF4-FFF2-40B4-BE49-F238E27FC236}">
                  <a16:creationId xmlns:a16="http://schemas.microsoft.com/office/drawing/2014/main" id="{D154214E-DB29-C7A1-5E78-0CB256322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036"/>
              <a:ext cx="1122" cy="346"/>
            </a:xfrm>
            <a:custGeom>
              <a:avLst/>
              <a:gdLst>
                <a:gd name="T0" fmla="*/ 1122 w 1122"/>
                <a:gd name="T1" fmla="*/ 0 h 346"/>
                <a:gd name="T2" fmla="*/ 1109 w 1122"/>
                <a:gd name="T3" fmla="*/ 86 h 346"/>
                <a:gd name="T4" fmla="*/ 0 w 1122"/>
                <a:gd name="T5" fmla="*/ 346 h 346"/>
                <a:gd name="T6" fmla="*/ 1122 w 1122"/>
                <a:gd name="T7" fmla="*/ 0 h 3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2" h="346">
                  <a:moveTo>
                    <a:pt x="1122" y="0"/>
                  </a:moveTo>
                  <a:lnTo>
                    <a:pt x="1109" y="86"/>
                  </a:lnTo>
                  <a:lnTo>
                    <a:pt x="0" y="346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EA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7" name="Freeform 74">
              <a:extLst>
                <a:ext uri="{FF2B5EF4-FFF2-40B4-BE49-F238E27FC236}">
                  <a16:creationId xmlns:a16="http://schemas.microsoft.com/office/drawing/2014/main" id="{66278801-C44C-DED2-8F40-271272F4C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648"/>
              <a:ext cx="870" cy="294"/>
            </a:xfrm>
            <a:custGeom>
              <a:avLst/>
              <a:gdLst>
                <a:gd name="T0" fmla="*/ 870 w 870"/>
                <a:gd name="T1" fmla="*/ 0 h 294"/>
                <a:gd name="T2" fmla="*/ 860 w 870"/>
                <a:gd name="T3" fmla="*/ 215 h 294"/>
                <a:gd name="T4" fmla="*/ 656 w 870"/>
                <a:gd name="T5" fmla="*/ 211 h 294"/>
                <a:gd name="T6" fmla="*/ 550 w 870"/>
                <a:gd name="T7" fmla="*/ 294 h 294"/>
                <a:gd name="T8" fmla="*/ 250 w 870"/>
                <a:gd name="T9" fmla="*/ 226 h 294"/>
                <a:gd name="T10" fmla="*/ 219 w 870"/>
                <a:gd name="T11" fmla="*/ 130 h 294"/>
                <a:gd name="T12" fmla="*/ 101 w 870"/>
                <a:gd name="T13" fmla="*/ 118 h 294"/>
                <a:gd name="T14" fmla="*/ 15 w 870"/>
                <a:gd name="T15" fmla="*/ 156 h 294"/>
                <a:gd name="T16" fmla="*/ 5 w 870"/>
                <a:gd name="T17" fmla="*/ 125 h 294"/>
                <a:gd name="T18" fmla="*/ 0 w 870"/>
                <a:gd name="T19" fmla="*/ 96 h 294"/>
                <a:gd name="T20" fmla="*/ 870 w 870"/>
                <a:gd name="T21" fmla="*/ 0 h 2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70" h="294">
                  <a:moveTo>
                    <a:pt x="870" y="0"/>
                  </a:moveTo>
                  <a:lnTo>
                    <a:pt x="860" y="215"/>
                  </a:lnTo>
                  <a:lnTo>
                    <a:pt x="656" y="211"/>
                  </a:lnTo>
                  <a:lnTo>
                    <a:pt x="550" y="294"/>
                  </a:lnTo>
                  <a:lnTo>
                    <a:pt x="250" y="226"/>
                  </a:lnTo>
                  <a:lnTo>
                    <a:pt x="219" y="130"/>
                  </a:lnTo>
                  <a:lnTo>
                    <a:pt x="101" y="118"/>
                  </a:lnTo>
                  <a:lnTo>
                    <a:pt x="15" y="156"/>
                  </a:lnTo>
                  <a:lnTo>
                    <a:pt x="5" y="125"/>
                  </a:lnTo>
                  <a:lnTo>
                    <a:pt x="0" y="9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4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8" name="Freeform 75">
              <a:extLst>
                <a:ext uri="{FF2B5EF4-FFF2-40B4-BE49-F238E27FC236}">
                  <a16:creationId xmlns:a16="http://schemas.microsoft.com/office/drawing/2014/main" id="{CCFBF6AD-7DC5-A593-AF6A-E96F7600B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2998"/>
              <a:ext cx="969" cy="147"/>
            </a:xfrm>
            <a:custGeom>
              <a:avLst/>
              <a:gdLst>
                <a:gd name="T0" fmla="*/ 969 w 969"/>
                <a:gd name="T1" fmla="*/ 0 h 147"/>
                <a:gd name="T2" fmla="*/ 947 w 969"/>
                <a:gd name="T3" fmla="*/ 32 h 147"/>
                <a:gd name="T4" fmla="*/ 136 w 969"/>
                <a:gd name="T5" fmla="*/ 147 h 147"/>
                <a:gd name="T6" fmla="*/ 0 w 969"/>
                <a:gd name="T7" fmla="*/ 147 h 147"/>
                <a:gd name="T8" fmla="*/ 0 w 969"/>
                <a:gd name="T9" fmla="*/ 134 h 147"/>
                <a:gd name="T10" fmla="*/ 319 w 969"/>
                <a:gd name="T11" fmla="*/ 85 h 147"/>
                <a:gd name="T12" fmla="*/ 969 w 969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47">
                  <a:moveTo>
                    <a:pt x="969" y="0"/>
                  </a:moveTo>
                  <a:lnTo>
                    <a:pt x="947" y="32"/>
                  </a:lnTo>
                  <a:lnTo>
                    <a:pt x="136" y="147"/>
                  </a:lnTo>
                  <a:lnTo>
                    <a:pt x="0" y="147"/>
                  </a:lnTo>
                  <a:lnTo>
                    <a:pt x="0" y="134"/>
                  </a:lnTo>
                  <a:lnTo>
                    <a:pt x="319" y="85"/>
                  </a:lnTo>
                  <a:lnTo>
                    <a:pt x="969" y="0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59" name="Freeform 76">
              <a:extLst>
                <a:ext uri="{FF2B5EF4-FFF2-40B4-BE49-F238E27FC236}">
                  <a16:creationId xmlns:a16="http://schemas.microsoft.com/office/drawing/2014/main" id="{29A4EDBC-E40C-D9DD-A2D8-F739EAD2C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949"/>
              <a:ext cx="699" cy="86"/>
            </a:xfrm>
            <a:custGeom>
              <a:avLst/>
              <a:gdLst>
                <a:gd name="T0" fmla="*/ 699 w 699"/>
                <a:gd name="T1" fmla="*/ 12 h 86"/>
                <a:gd name="T2" fmla="*/ 681 w 699"/>
                <a:gd name="T3" fmla="*/ 0 h 86"/>
                <a:gd name="T4" fmla="*/ 0 w 699"/>
                <a:gd name="T5" fmla="*/ 86 h 86"/>
                <a:gd name="T6" fmla="*/ 659 w 699"/>
                <a:gd name="T7" fmla="*/ 21 h 86"/>
                <a:gd name="T8" fmla="*/ 699 w 699"/>
                <a:gd name="T9" fmla="*/ 12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" h="86">
                  <a:moveTo>
                    <a:pt x="699" y="12"/>
                  </a:moveTo>
                  <a:lnTo>
                    <a:pt x="681" y="0"/>
                  </a:lnTo>
                  <a:lnTo>
                    <a:pt x="0" y="86"/>
                  </a:lnTo>
                  <a:lnTo>
                    <a:pt x="659" y="21"/>
                  </a:lnTo>
                  <a:lnTo>
                    <a:pt x="69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0" name="Freeform 77">
              <a:extLst>
                <a:ext uri="{FF2B5EF4-FFF2-40B4-BE49-F238E27FC236}">
                  <a16:creationId xmlns:a16="http://schemas.microsoft.com/office/drawing/2014/main" id="{E6F1CC5A-046B-B1A7-59D6-204CECB03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636"/>
              <a:ext cx="921" cy="108"/>
            </a:xfrm>
            <a:custGeom>
              <a:avLst/>
              <a:gdLst>
                <a:gd name="T0" fmla="*/ 0 w 921"/>
                <a:gd name="T1" fmla="*/ 0 h 108"/>
                <a:gd name="T2" fmla="*/ 921 w 921"/>
                <a:gd name="T3" fmla="*/ 41 h 108"/>
                <a:gd name="T4" fmla="*/ 918 w 921"/>
                <a:gd name="T5" fmla="*/ 108 h 108"/>
                <a:gd name="T6" fmla="*/ 10 w 921"/>
                <a:gd name="T7" fmla="*/ 23 h 108"/>
                <a:gd name="T8" fmla="*/ 0 w 921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108">
                  <a:moveTo>
                    <a:pt x="0" y="0"/>
                  </a:moveTo>
                  <a:lnTo>
                    <a:pt x="921" y="41"/>
                  </a:lnTo>
                  <a:lnTo>
                    <a:pt x="918" y="108"/>
                  </a:lnTo>
                  <a:lnTo>
                    <a:pt x="1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1" name="Freeform 78">
              <a:extLst>
                <a:ext uri="{FF2B5EF4-FFF2-40B4-BE49-F238E27FC236}">
                  <a16:creationId xmlns:a16="http://schemas.microsoft.com/office/drawing/2014/main" id="{C6F259BA-443A-1F13-EFAB-50C5E971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207"/>
              <a:ext cx="301" cy="362"/>
            </a:xfrm>
            <a:custGeom>
              <a:avLst/>
              <a:gdLst>
                <a:gd name="T0" fmla="*/ 301 w 301"/>
                <a:gd name="T1" fmla="*/ 337 h 362"/>
                <a:gd name="T2" fmla="*/ 4 w 301"/>
                <a:gd name="T3" fmla="*/ 362 h 362"/>
                <a:gd name="T4" fmla="*/ 0 w 301"/>
                <a:gd name="T5" fmla="*/ 272 h 362"/>
                <a:gd name="T6" fmla="*/ 274 w 301"/>
                <a:gd name="T7" fmla="*/ 0 h 362"/>
                <a:gd name="T8" fmla="*/ 301 w 301"/>
                <a:gd name="T9" fmla="*/ 337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362">
                  <a:moveTo>
                    <a:pt x="301" y="337"/>
                  </a:moveTo>
                  <a:lnTo>
                    <a:pt x="4" y="362"/>
                  </a:lnTo>
                  <a:lnTo>
                    <a:pt x="0" y="272"/>
                  </a:lnTo>
                  <a:lnTo>
                    <a:pt x="274" y="0"/>
                  </a:lnTo>
                  <a:lnTo>
                    <a:pt x="301" y="337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2" name="Freeform 79">
              <a:extLst>
                <a:ext uri="{FF2B5EF4-FFF2-40B4-BE49-F238E27FC236}">
                  <a16:creationId xmlns:a16="http://schemas.microsoft.com/office/drawing/2014/main" id="{213B436C-683C-C442-7D5E-C13E99622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2196"/>
              <a:ext cx="266" cy="224"/>
            </a:xfrm>
            <a:custGeom>
              <a:avLst/>
              <a:gdLst>
                <a:gd name="T0" fmla="*/ 266 w 266"/>
                <a:gd name="T1" fmla="*/ 16 h 224"/>
                <a:gd name="T2" fmla="*/ 8 w 266"/>
                <a:gd name="T3" fmla="*/ 224 h 224"/>
                <a:gd name="T4" fmla="*/ 0 w 266"/>
                <a:gd name="T5" fmla="*/ 97 h 224"/>
                <a:gd name="T6" fmla="*/ 209 w 266"/>
                <a:gd name="T7" fmla="*/ 0 h 224"/>
                <a:gd name="T8" fmla="*/ 266 w 266"/>
                <a:gd name="T9" fmla="*/ 16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" h="224">
                  <a:moveTo>
                    <a:pt x="266" y="16"/>
                  </a:moveTo>
                  <a:lnTo>
                    <a:pt x="8" y="224"/>
                  </a:lnTo>
                  <a:lnTo>
                    <a:pt x="0" y="97"/>
                  </a:lnTo>
                  <a:lnTo>
                    <a:pt x="209" y="0"/>
                  </a:lnTo>
                  <a:lnTo>
                    <a:pt x="266" y="16"/>
                  </a:lnTo>
                  <a:close/>
                </a:path>
              </a:pathLst>
            </a:custGeom>
            <a:solidFill>
              <a:srgbClr val="7C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3" name="Freeform 80">
              <a:extLst>
                <a:ext uri="{FF2B5EF4-FFF2-40B4-BE49-F238E27FC236}">
                  <a16:creationId xmlns:a16="http://schemas.microsoft.com/office/drawing/2014/main" id="{529B27D5-ADBC-36A9-4496-AA331A06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2191"/>
              <a:ext cx="179" cy="49"/>
            </a:xfrm>
            <a:custGeom>
              <a:avLst/>
              <a:gdLst>
                <a:gd name="T0" fmla="*/ 179 w 179"/>
                <a:gd name="T1" fmla="*/ 0 h 49"/>
                <a:gd name="T2" fmla="*/ 0 w 179"/>
                <a:gd name="T3" fmla="*/ 21 h 49"/>
                <a:gd name="T4" fmla="*/ 0 w 179"/>
                <a:gd name="T5" fmla="*/ 49 h 49"/>
                <a:gd name="T6" fmla="*/ 179 w 179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49">
                  <a:moveTo>
                    <a:pt x="179" y="0"/>
                  </a:moveTo>
                  <a:lnTo>
                    <a:pt x="0" y="21"/>
                  </a:lnTo>
                  <a:lnTo>
                    <a:pt x="0" y="4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54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4" name="Freeform 81">
              <a:extLst>
                <a:ext uri="{FF2B5EF4-FFF2-40B4-BE49-F238E27FC236}">
                  <a16:creationId xmlns:a16="http://schemas.microsoft.com/office/drawing/2014/main" id="{0755C649-6835-C814-0646-CF7CAC72B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09"/>
              <a:ext cx="230" cy="223"/>
            </a:xfrm>
            <a:custGeom>
              <a:avLst/>
              <a:gdLst>
                <a:gd name="T0" fmla="*/ 223 w 230"/>
                <a:gd name="T1" fmla="*/ 0 h 223"/>
                <a:gd name="T2" fmla="*/ 230 w 230"/>
                <a:gd name="T3" fmla="*/ 179 h 223"/>
                <a:gd name="T4" fmla="*/ 0 w 230"/>
                <a:gd name="T5" fmla="*/ 223 h 223"/>
                <a:gd name="T6" fmla="*/ 223 w 230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0" h="223">
                  <a:moveTo>
                    <a:pt x="223" y="0"/>
                  </a:moveTo>
                  <a:lnTo>
                    <a:pt x="230" y="179"/>
                  </a:lnTo>
                  <a:lnTo>
                    <a:pt x="0" y="22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5" name="Freeform 82">
              <a:extLst>
                <a:ext uri="{FF2B5EF4-FFF2-40B4-BE49-F238E27FC236}">
                  <a16:creationId xmlns:a16="http://schemas.microsoft.com/office/drawing/2014/main" id="{38B69CE7-8372-4A15-6DDA-084A9071D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2286"/>
              <a:ext cx="78" cy="85"/>
            </a:xfrm>
            <a:custGeom>
              <a:avLst/>
              <a:gdLst>
                <a:gd name="T0" fmla="*/ 78 w 78"/>
                <a:gd name="T1" fmla="*/ 0 h 85"/>
                <a:gd name="T2" fmla="*/ 0 w 78"/>
                <a:gd name="T3" fmla="*/ 32 h 85"/>
                <a:gd name="T4" fmla="*/ 0 w 78"/>
                <a:gd name="T5" fmla="*/ 85 h 85"/>
                <a:gd name="T6" fmla="*/ 78 w 78"/>
                <a:gd name="T7" fmla="*/ 0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85">
                  <a:moveTo>
                    <a:pt x="78" y="0"/>
                  </a:moveTo>
                  <a:lnTo>
                    <a:pt x="0" y="32"/>
                  </a:lnTo>
                  <a:lnTo>
                    <a:pt x="0" y="8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6" name="Freeform 83">
              <a:extLst>
                <a:ext uri="{FF2B5EF4-FFF2-40B4-BE49-F238E27FC236}">
                  <a16:creationId xmlns:a16="http://schemas.microsoft.com/office/drawing/2014/main" id="{5083DD68-C491-7E01-98D8-32669A3E6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212"/>
              <a:ext cx="144" cy="406"/>
            </a:xfrm>
            <a:custGeom>
              <a:avLst/>
              <a:gdLst>
                <a:gd name="T0" fmla="*/ 4 w 144"/>
                <a:gd name="T1" fmla="*/ 53 h 406"/>
                <a:gd name="T2" fmla="*/ 0 w 144"/>
                <a:gd name="T3" fmla="*/ 406 h 406"/>
                <a:gd name="T4" fmla="*/ 78 w 144"/>
                <a:gd name="T5" fmla="*/ 406 h 406"/>
                <a:gd name="T6" fmla="*/ 144 w 144"/>
                <a:gd name="T7" fmla="*/ 399 h 406"/>
                <a:gd name="T8" fmla="*/ 66 w 144"/>
                <a:gd name="T9" fmla="*/ 0 h 406"/>
                <a:gd name="T10" fmla="*/ 17 w 144"/>
                <a:gd name="T11" fmla="*/ 12 h 406"/>
                <a:gd name="T12" fmla="*/ 4 w 144"/>
                <a:gd name="T13" fmla="*/ 53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406">
                  <a:moveTo>
                    <a:pt x="4" y="53"/>
                  </a:moveTo>
                  <a:lnTo>
                    <a:pt x="0" y="406"/>
                  </a:lnTo>
                  <a:lnTo>
                    <a:pt x="78" y="406"/>
                  </a:lnTo>
                  <a:lnTo>
                    <a:pt x="144" y="399"/>
                  </a:lnTo>
                  <a:lnTo>
                    <a:pt x="66" y="0"/>
                  </a:lnTo>
                  <a:lnTo>
                    <a:pt x="17" y="12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7A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7" name="Freeform 84">
              <a:extLst>
                <a:ext uri="{FF2B5EF4-FFF2-40B4-BE49-F238E27FC236}">
                  <a16:creationId xmlns:a16="http://schemas.microsoft.com/office/drawing/2014/main" id="{FF9A9A87-4B0B-2F9D-357F-578B9F632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305"/>
              <a:ext cx="370" cy="297"/>
            </a:xfrm>
            <a:custGeom>
              <a:avLst/>
              <a:gdLst>
                <a:gd name="T0" fmla="*/ 0 w 370"/>
                <a:gd name="T1" fmla="*/ 171 h 297"/>
                <a:gd name="T2" fmla="*/ 20 w 370"/>
                <a:gd name="T3" fmla="*/ 297 h 297"/>
                <a:gd name="T4" fmla="*/ 370 w 370"/>
                <a:gd name="T5" fmla="*/ 273 h 297"/>
                <a:gd name="T6" fmla="*/ 353 w 370"/>
                <a:gd name="T7" fmla="*/ 0 h 297"/>
                <a:gd name="T8" fmla="*/ 34 w 370"/>
                <a:gd name="T9" fmla="*/ 153 h 297"/>
                <a:gd name="T10" fmla="*/ 0 w 370"/>
                <a:gd name="T11" fmla="*/ 171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297">
                  <a:moveTo>
                    <a:pt x="0" y="171"/>
                  </a:moveTo>
                  <a:lnTo>
                    <a:pt x="20" y="297"/>
                  </a:lnTo>
                  <a:lnTo>
                    <a:pt x="370" y="273"/>
                  </a:lnTo>
                  <a:lnTo>
                    <a:pt x="353" y="0"/>
                  </a:lnTo>
                  <a:lnTo>
                    <a:pt x="34" y="15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8" name="Freeform 85">
              <a:extLst>
                <a:ext uri="{FF2B5EF4-FFF2-40B4-BE49-F238E27FC236}">
                  <a16:creationId xmlns:a16="http://schemas.microsoft.com/office/drawing/2014/main" id="{13E0E443-3827-28A6-24A0-8E2FEE92C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339"/>
              <a:ext cx="56" cy="258"/>
            </a:xfrm>
            <a:custGeom>
              <a:avLst/>
              <a:gdLst>
                <a:gd name="T0" fmla="*/ 56 w 56"/>
                <a:gd name="T1" fmla="*/ 255 h 258"/>
                <a:gd name="T2" fmla="*/ 12 w 56"/>
                <a:gd name="T3" fmla="*/ 258 h 258"/>
                <a:gd name="T4" fmla="*/ 0 w 56"/>
                <a:gd name="T5" fmla="*/ 0 h 258"/>
                <a:gd name="T6" fmla="*/ 56 w 56"/>
                <a:gd name="T7" fmla="*/ 255 h 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258">
                  <a:moveTo>
                    <a:pt x="56" y="255"/>
                  </a:moveTo>
                  <a:lnTo>
                    <a:pt x="12" y="258"/>
                  </a:lnTo>
                  <a:lnTo>
                    <a:pt x="0" y="0"/>
                  </a:lnTo>
                  <a:lnTo>
                    <a:pt x="5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69" name="Freeform 86">
              <a:extLst>
                <a:ext uri="{FF2B5EF4-FFF2-40B4-BE49-F238E27FC236}">
                  <a16:creationId xmlns:a16="http://schemas.microsoft.com/office/drawing/2014/main" id="{A13D8186-2FBF-3508-95D8-842B4BF45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219"/>
              <a:ext cx="370" cy="176"/>
            </a:xfrm>
            <a:custGeom>
              <a:avLst/>
              <a:gdLst>
                <a:gd name="T0" fmla="*/ 370 w 370"/>
                <a:gd name="T1" fmla="*/ 0 h 176"/>
                <a:gd name="T2" fmla="*/ 370 w 370"/>
                <a:gd name="T3" fmla="*/ 58 h 176"/>
                <a:gd name="T4" fmla="*/ 47 w 370"/>
                <a:gd name="T5" fmla="*/ 176 h 176"/>
                <a:gd name="T6" fmla="*/ 17 w 370"/>
                <a:gd name="T7" fmla="*/ 176 h 176"/>
                <a:gd name="T8" fmla="*/ 0 w 370"/>
                <a:gd name="T9" fmla="*/ 53 h 176"/>
                <a:gd name="T10" fmla="*/ 370 w 370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76">
                  <a:moveTo>
                    <a:pt x="370" y="0"/>
                  </a:moveTo>
                  <a:lnTo>
                    <a:pt x="370" y="58"/>
                  </a:lnTo>
                  <a:lnTo>
                    <a:pt x="47" y="176"/>
                  </a:lnTo>
                  <a:lnTo>
                    <a:pt x="17" y="176"/>
                  </a:lnTo>
                  <a:lnTo>
                    <a:pt x="0" y="53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7A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0" name="Freeform 87">
              <a:extLst>
                <a:ext uri="{FF2B5EF4-FFF2-40B4-BE49-F238E27FC236}">
                  <a16:creationId xmlns:a16="http://schemas.microsoft.com/office/drawing/2014/main" id="{04543F74-288D-73D6-CC63-D0B476032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2200"/>
              <a:ext cx="366" cy="28"/>
            </a:xfrm>
            <a:custGeom>
              <a:avLst/>
              <a:gdLst>
                <a:gd name="T0" fmla="*/ 366 w 366"/>
                <a:gd name="T1" fmla="*/ 0 h 28"/>
                <a:gd name="T2" fmla="*/ 13 w 366"/>
                <a:gd name="T3" fmla="*/ 28 h 28"/>
                <a:gd name="T4" fmla="*/ 0 w 366"/>
                <a:gd name="T5" fmla="*/ 7 h 28"/>
                <a:gd name="T6" fmla="*/ 366 w 366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6" h="28">
                  <a:moveTo>
                    <a:pt x="366" y="0"/>
                  </a:moveTo>
                  <a:lnTo>
                    <a:pt x="13" y="28"/>
                  </a:lnTo>
                  <a:lnTo>
                    <a:pt x="0" y="7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99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1" name="Freeform 88">
              <a:extLst>
                <a:ext uri="{FF2B5EF4-FFF2-40B4-BE49-F238E27FC236}">
                  <a16:creationId xmlns:a16="http://schemas.microsoft.com/office/drawing/2014/main" id="{9469291F-A2D6-29CF-32FD-6490271C2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399"/>
              <a:ext cx="288" cy="150"/>
            </a:xfrm>
            <a:custGeom>
              <a:avLst/>
              <a:gdLst>
                <a:gd name="T0" fmla="*/ 288 w 288"/>
                <a:gd name="T1" fmla="*/ 0 h 150"/>
                <a:gd name="T2" fmla="*/ 236 w 288"/>
                <a:gd name="T3" fmla="*/ 129 h 150"/>
                <a:gd name="T4" fmla="*/ 0 w 288"/>
                <a:gd name="T5" fmla="*/ 150 h 150"/>
                <a:gd name="T6" fmla="*/ 288 w 288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8" h="150">
                  <a:moveTo>
                    <a:pt x="288" y="0"/>
                  </a:moveTo>
                  <a:lnTo>
                    <a:pt x="236" y="129"/>
                  </a:lnTo>
                  <a:lnTo>
                    <a:pt x="0" y="15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2" name="Freeform 89">
              <a:extLst>
                <a:ext uri="{FF2B5EF4-FFF2-40B4-BE49-F238E27FC236}">
                  <a16:creationId xmlns:a16="http://schemas.microsoft.com/office/drawing/2014/main" id="{07534536-9011-585D-1ED4-0A0A082E6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2281"/>
              <a:ext cx="214" cy="77"/>
            </a:xfrm>
            <a:custGeom>
              <a:avLst/>
              <a:gdLst>
                <a:gd name="T0" fmla="*/ 170 w 214"/>
                <a:gd name="T1" fmla="*/ 0 h 77"/>
                <a:gd name="T2" fmla="*/ 0 w 214"/>
                <a:gd name="T3" fmla="*/ 61 h 77"/>
                <a:gd name="T4" fmla="*/ 0 w 214"/>
                <a:gd name="T5" fmla="*/ 77 h 77"/>
                <a:gd name="T6" fmla="*/ 214 w 214"/>
                <a:gd name="T7" fmla="*/ 8 h 77"/>
                <a:gd name="T8" fmla="*/ 170 w 214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" h="77">
                  <a:moveTo>
                    <a:pt x="170" y="0"/>
                  </a:moveTo>
                  <a:lnTo>
                    <a:pt x="0" y="61"/>
                  </a:lnTo>
                  <a:lnTo>
                    <a:pt x="0" y="77"/>
                  </a:lnTo>
                  <a:lnTo>
                    <a:pt x="214" y="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3" name="Freeform 90">
              <a:extLst>
                <a:ext uri="{FF2B5EF4-FFF2-40B4-BE49-F238E27FC236}">
                  <a16:creationId xmlns:a16="http://schemas.microsoft.com/office/drawing/2014/main" id="{5DBE52A3-B3CC-CB9B-771D-12D425571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3120"/>
              <a:ext cx="297" cy="107"/>
            </a:xfrm>
            <a:custGeom>
              <a:avLst/>
              <a:gdLst>
                <a:gd name="T0" fmla="*/ 297 w 297"/>
                <a:gd name="T1" fmla="*/ 0 h 107"/>
                <a:gd name="T2" fmla="*/ 232 w 297"/>
                <a:gd name="T3" fmla="*/ 95 h 107"/>
                <a:gd name="T4" fmla="*/ 69 w 297"/>
                <a:gd name="T5" fmla="*/ 107 h 107"/>
                <a:gd name="T6" fmla="*/ 0 w 297"/>
                <a:gd name="T7" fmla="*/ 49 h 107"/>
                <a:gd name="T8" fmla="*/ 297 w 297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" h="107">
                  <a:moveTo>
                    <a:pt x="297" y="0"/>
                  </a:moveTo>
                  <a:lnTo>
                    <a:pt x="232" y="95"/>
                  </a:lnTo>
                  <a:lnTo>
                    <a:pt x="69" y="107"/>
                  </a:lnTo>
                  <a:lnTo>
                    <a:pt x="0" y="49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4" name="Freeform 91">
              <a:extLst>
                <a:ext uri="{FF2B5EF4-FFF2-40B4-BE49-F238E27FC236}">
                  <a16:creationId xmlns:a16="http://schemas.microsoft.com/office/drawing/2014/main" id="{0F179022-C7E2-6A4D-0220-D3EB4242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993"/>
              <a:ext cx="114" cy="155"/>
            </a:xfrm>
            <a:custGeom>
              <a:avLst/>
              <a:gdLst>
                <a:gd name="T0" fmla="*/ 21 w 114"/>
                <a:gd name="T1" fmla="*/ 11 h 155"/>
                <a:gd name="T2" fmla="*/ 0 w 114"/>
                <a:gd name="T3" fmla="*/ 40 h 155"/>
                <a:gd name="T4" fmla="*/ 7 w 114"/>
                <a:gd name="T5" fmla="*/ 108 h 155"/>
                <a:gd name="T6" fmla="*/ 41 w 114"/>
                <a:gd name="T7" fmla="*/ 155 h 155"/>
                <a:gd name="T8" fmla="*/ 114 w 114"/>
                <a:gd name="T9" fmla="*/ 148 h 155"/>
                <a:gd name="T10" fmla="*/ 72 w 114"/>
                <a:gd name="T11" fmla="*/ 111 h 155"/>
                <a:gd name="T12" fmla="*/ 52 w 114"/>
                <a:gd name="T13" fmla="*/ 45 h 155"/>
                <a:gd name="T14" fmla="*/ 65 w 114"/>
                <a:gd name="T15" fmla="*/ 0 h 155"/>
                <a:gd name="T16" fmla="*/ 21 w 114"/>
                <a:gd name="T17" fmla="*/ 11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" h="155">
                  <a:moveTo>
                    <a:pt x="21" y="11"/>
                  </a:moveTo>
                  <a:lnTo>
                    <a:pt x="0" y="40"/>
                  </a:lnTo>
                  <a:lnTo>
                    <a:pt x="7" y="108"/>
                  </a:lnTo>
                  <a:lnTo>
                    <a:pt x="41" y="155"/>
                  </a:lnTo>
                  <a:lnTo>
                    <a:pt x="114" y="148"/>
                  </a:lnTo>
                  <a:lnTo>
                    <a:pt x="72" y="111"/>
                  </a:lnTo>
                  <a:lnTo>
                    <a:pt x="52" y="45"/>
                  </a:lnTo>
                  <a:lnTo>
                    <a:pt x="65" y="0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33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5" name="Freeform 92">
              <a:extLst>
                <a:ext uri="{FF2B5EF4-FFF2-40B4-BE49-F238E27FC236}">
                  <a16:creationId xmlns:a16="http://schemas.microsoft.com/office/drawing/2014/main" id="{EAC6EB96-E6D8-C6CA-8BA1-3A7DD7FFF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3049"/>
              <a:ext cx="59" cy="64"/>
            </a:xfrm>
            <a:custGeom>
              <a:avLst/>
              <a:gdLst>
                <a:gd name="T0" fmla="*/ 52 w 59"/>
                <a:gd name="T1" fmla="*/ 0 h 64"/>
                <a:gd name="T2" fmla="*/ 4 w 59"/>
                <a:gd name="T3" fmla="*/ 0 h 64"/>
                <a:gd name="T4" fmla="*/ 1 w 59"/>
                <a:gd name="T5" fmla="*/ 6 h 64"/>
                <a:gd name="T6" fmla="*/ 0 w 59"/>
                <a:gd name="T7" fmla="*/ 23 h 64"/>
                <a:gd name="T8" fmla="*/ 3 w 59"/>
                <a:gd name="T9" fmla="*/ 43 h 64"/>
                <a:gd name="T10" fmla="*/ 18 w 59"/>
                <a:gd name="T11" fmla="*/ 64 h 64"/>
                <a:gd name="T12" fmla="*/ 59 w 59"/>
                <a:gd name="T13" fmla="*/ 51 h 64"/>
                <a:gd name="T14" fmla="*/ 52 w 59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64">
                  <a:moveTo>
                    <a:pt x="52" y="0"/>
                  </a:moveTo>
                  <a:lnTo>
                    <a:pt x="4" y="0"/>
                  </a:lnTo>
                  <a:lnTo>
                    <a:pt x="1" y="6"/>
                  </a:lnTo>
                  <a:lnTo>
                    <a:pt x="0" y="23"/>
                  </a:lnTo>
                  <a:lnTo>
                    <a:pt x="3" y="43"/>
                  </a:lnTo>
                  <a:lnTo>
                    <a:pt x="18" y="64"/>
                  </a:lnTo>
                  <a:lnTo>
                    <a:pt x="59" y="5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6" name="Freeform 93">
              <a:extLst>
                <a:ext uri="{FF2B5EF4-FFF2-40B4-BE49-F238E27FC236}">
                  <a16:creationId xmlns:a16="http://schemas.microsoft.com/office/drawing/2014/main" id="{6ACE38DF-D9E8-AE48-D91C-6C088F9BB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3045"/>
              <a:ext cx="124" cy="152"/>
            </a:xfrm>
            <a:custGeom>
              <a:avLst/>
              <a:gdLst>
                <a:gd name="T0" fmla="*/ 100 w 124"/>
                <a:gd name="T1" fmla="*/ 0 h 152"/>
                <a:gd name="T2" fmla="*/ 100 w 124"/>
                <a:gd name="T3" fmla="*/ 93 h 152"/>
                <a:gd name="T4" fmla="*/ 52 w 124"/>
                <a:gd name="T5" fmla="*/ 133 h 152"/>
                <a:gd name="T6" fmla="*/ 0 w 124"/>
                <a:gd name="T7" fmla="*/ 152 h 152"/>
                <a:gd name="T8" fmla="*/ 80 w 124"/>
                <a:gd name="T9" fmla="*/ 145 h 152"/>
                <a:gd name="T10" fmla="*/ 124 w 124"/>
                <a:gd name="T11" fmla="*/ 93 h 152"/>
                <a:gd name="T12" fmla="*/ 100 w 124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152">
                  <a:moveTo>
                    <a:pt x="100" y="0"/>
                  </a:moveTo>
                  <a:lnTo>
                    <a:pt x="100" y="93"/>
                  </a:lnTo>
                  <a:lnTo>
                    <a:pt x="52" y="133"/>
                  </a:lnTo>
                  <a:lnTo>
                    <a:pt x="0" y="152"/>
                  </a:lnTo>
                  <a:lnTo>
                    <a:pt x="80" y="145"/>
                  </a:lnTo>
                  <a:lnTo>
                    <a:pt x="124" y="9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7" name="Freeform 98">
              <a:extLst>
                <a:ext uri="{FF2B5EF4-FFF2-40B4-BE49-F238E27FC236}">
                  <a16:creationId xmlns:a16="http://schemas.microsoft.com/office/drawing/2014/main" id="{695D57C9-E057-AC7D-307B-27A823B3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3077"/>
              <a:ext cx="36" cy="34"/>
            </a:xfrm>
            <a:custGeom>
              <a:avLst/>
              <a:gdLst>
                <a:gd name="T0" fmla="*/ 36 w 36"/>
                <a:gd name="T1" fmla="*/ 17 h 34"/>
                <a:gd name="T2" fmla="*/ 34 w 36"/>
                <a:gd name="T3" fmla="*/ 24 h 34"/>
                <a:gd name="T4" fmla="*/ 30 w 36"/>
                <a:gd name="T5" fmla="*/ 30 h 34"/>
                <a:gd name="T6" fmla="*/ 24 w 36"/>
                <a:gd name="T7" fmla="*/ 33 h 34"/>
                <a:gd name="T8" fmla="*/ 18 w 36"/>
                <a:gd name="T9" fmla="*/ 34 h 34"/>
                <a:gd name="T10" fmla="*/ 11 w 36"/>
                <a:gd name="T11" fmla="*/ 33 h 34"/>
                <a:gd name="T12" fmla="*/ 5 w 36"/>
                <a:gd name="T13" fmla="*/ 30 h 34"/>
                <a:gd name="T14" fmla="*/ 2 w 36"/>
                <a:gd name="T15" fmla="*/ 24 h 34"/>
                <a:gd name="T16" fmla="*/ 0 w 36"/>
                <a:gd name="T17" fmla="*/ 17 h 34"/>
                <a:gd name="T18" fmla="*/ 2 w 36"/>
                <a:gd name="T19" fmla="*/ 11 h 34"/>
                <a:gd name="T20" fmla="*/ 5 w 36"/>
                <a:gd name="T21" fmla="*/ 5 h 34"/>
                <a:gd name="T22" fmla="*/ 11 w 36"/>
                <a:gd name="T23" fmla="*/ 2 h 34"/>
                <a:gd name="T24" fmla="*/ 18 w 36"/>
                <a:gd name="T25" fmla="*/ 0 h 34"/>
                <a:gd name="T26" fmla="*/ 24 w 36"/>
                <a:gd name="T27" fmla="*/ 2 h 34"/>
                <a:gd name="T28" fmla="*/ 30 w 36"/>
                <a:gd name="T29" fmla="*/ 5 h 34"/>
                <a:gd name="T30" fmla="*/ 34 w 36"/>
                <a:gd name="T31" fmla="*/ 11 h 34"/>
                <a:gd name="T32" fmla="*/ 36 w 36"/>
                <a:gd name="T33" fmla="*/ 17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4">
                  <a:moveTo>
                    <a:pt x="36" y="17"/>
                  </a:moveTo>
                  <a:lnTo>
                    <a:pt x="34" y="24"/>
                  </a:lnTo>
                  <a:lnTo>
                    <a:pt x="30" y="30"/>
                  </a:lnTo>
                  <a:lnTo>
                    <a:pt x="24" y="33"/>
                  </a:lnTo>
                  <a:lnTo>
                    <a:pt x="18" y="34"/>
                  </a:lnTo>
                  <a:lnTo>
                    <a:pt x="11" y="33"/>
                  </a:lnTo>
                  <a:lnTo>
                    <a:pt x="5" y="30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5"/>
                  </a:lnTo>
                  <a:lnTo>
                    <a:pt x="34" y="11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C4C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8" name="Freeform 106">
              <a:extLst>
                <a:ext uri="{FF2B5EF4-FFF2-40B4-BE49-F238E27FC236}">
                  <a16:creationId xmlns:a16="http://schemas.microsoft.com/office/drawing/2014/main" id="{0E4F8708-683F-82B1-80EB-9BDB396F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3002"/>
              <a:ext cx="18" cy="22"/>
            </a:xfrm>
            <a:custGeom>
              <a:avLst/>
              <a:gdLst>
                <a:gd name="T0" fmla="*/ 0 w 18"/>
                <a:gd name="T1" fmla="*/ 10 h 22"/>
                <a:gd name="T2" fmla="*/ 1 w 18"/>
                <a:gd name="T3" fmla="*/ 15 h 22"/>
                <a:gd name="T4" fmla="*/ 3 w 18"/>
                <a:gd name="T5" fmla="*/ 18 h 22"/>
                <a:gd name="T6" fmla="*/ 6 w 18"/>
                <a:gd name="T7" fmla="*/ 21 h 22"/>
                <a:gd name="T8" fmla="*/ 9 w 18"/>
                <a:gd name="T9" fmla="*/ 22 h 22"/>
                <a:gd name="T10" fmla="*/ 12 w 18"/>
                <a:gd name="T11" fmla="*/ 21 h 22"/>
                <a:gd name="T12" fmla="*/ 15 w 18"/>
                <a:gd name="T13" fmla="*/ 18 h 22"/>
                <a:gd name="T14" fmla="*/ 16 w 18"/>
                <a:gd name="T15" fmla="*/ 15 h 22"/>
                <a:gd name="T16" fmla="*/ 18 w 18"/>
                <a:gd name="T17" fmla="*/ 10 h 22"/>
                <a:gd name="T18" fmla="*/ 16 w 18"/>
                <a:gd name="T19" fmla="*/ 6 h 22"/>
                <a:gd name="T20" fmla="*/ 15 w 18"/>
                <a:gd name="T21" fmla="*/ 3 h 22"/>
                <a:gd name="T22" fmla="*/ 12 w 18"/>
                <a:gd name="T23" fmla="*/ 2 h 22"/>
                <a:gd name="T24" fmla="*/ 9 w 18"/>
                <a:gd name="T25" fmla="*/ 0 h 22"/>
                <a:gd name="T26" fmla="*/ 6 w 18"/>
                <a:gd name="T27" fmla="*/ 2 h 22"/>
                <a:gd name="T28" fmla="*/ 3 w 18"/>
                <a:gd name="T29" fmla="*/ 3 h 22"/>
                <a:gd name="T30" fmla="*/ 1 w 18"/>
                <a:gd name="T31" fmla="*/ 6 h 22"/>
                <a:gd name="T32" fmla="*/ 0 w 18"/>
                <a:gd name="T33" fmla="*/ 1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2">
                  <a:moveTo>
                    <a:pt x="0" y="10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6" y="21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46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79" name="Freeform 107">
              <a:extLst>
                <a:ext uri="{FF2B5EF4-FFF2-40B4-BE49-F238E27FC236}">
                  <a16:creationId xmlns:a16="http://schemas.microsoft.com/office/drawing/2014/main" id="{8FCCF3D1-0889-72A5-5FD5-013F1C14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2656"/>
              <a:ext cx="18" cy="18"/>
            </a:xfrm>
            <a:custGeom>
              <a:avLst/>
              <a:gdLst>
                <a:gd name="T0" fmla="*/ 0 w 18"/>
                <a:gd name="T1" fmla="*/ 9 h 18"/>
                <a:gd name="T2" fmla="*/ 2 w 18"/>
                <a:gd name="T3" fmla="*/ 14 h 18"/>
                <a:gd name="T4" fmla="*/ 3 w 18"/>
                <a:gd name="T5" fmla="*/ 15 h 18"/>
                <a:gd name="T6" fmla="*/ 6 w 18"/>
                <a:gd name="T7" fmla="*/ 18 h 18"/>
                <a:gd name="T8" fmla="*/ 9 w 18"/>
                <a:gd name="T9" fmla="*/ 18 h 18"/>
                <a:gd name="T10" fmla="*/ 12 w 18"/>
                <a:gd name="T11" fmla="*/ 18 h 18"/>
                <a:gd name="T12" fmla="*/ 15 w 18"/>
                <a:gd name="T13" fmla="*/ 15 h 18"/>
                <a:gd name="T14" fmla="*/ 16 w 18"/>
                <a:gd name="T15" fmla="*/ 14 h 18"/>
                <a:gd name="T16" fmla="*/ 18 w 18"/>
                <a:gd name="T17" fmla="*/ 9 h 18"/>
                <a:gd name="T18" fmla="*/ 16 w 18"/>
                <a:gd name="T19" fmla="*/ 6 h 18"/>
                <a:gd name="T20" fmla="*/ 15 w 18"/>
                <a:gd name="T21" fmla="*/ 3 h 18"/>
                <a:gd name="T22" fmla="*/ 12 w 18"/>
                <a:gd name="T23" fmla="*/ 2 h 18"/>
                <a:gd name="T24" fmla="*/ 9 w 18"/>
                <a:gd name="T25" fmla="*/ 0 h 18"/>
                <a:gd name="T26" fmla="*/ 6 w 18"/>
                <a:gd name="T27" fmla="*/ 2 h 18"/>
                <a:gd name="T28" fmla="*/ 3 w 18"/>
                <a:gd name="T29" fmla="*/ 3 h 18"/>
                <a:gd name="T30" fmla="*/ 2 w 18"/>
                <a:gd name="T31" fmla="*/ 6 h 18"/>
                <a:gd name="T32" fmla="*/ 0 w 18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lnTo>
                    <a:pt x="2" y="14"/>
                  </a:lnTo>
                  <a:lnTo>
                    <a:pt x="3" y="15"/>
                  </a:lnTo>
                  <a:lnTo>
                    <a:pt x="6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8" y="9"/>
                  </a:lnTo>
                  <a:lnTo>
                    <a:pt x="16" y="6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46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>
            <a:extLst>
              <a:ext uri="{FF2B5EF4-FFF2-40B4-BE49-F238E27FC236}">
                <a16:creationId xmlns:a16="http://schemas.microsoft.com/office/drawing/2014/main" id="{E81D8941-496C-2A31-896E-E803A396D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5334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Schulbus</a:t>
            </a:r>
          </a:p>
        </p:txBody>
      </p:sp>
      <p:grpSp>
        <p:nvGrpSpPr>
          <p:cNvPr id="9219" name="Group 94" descr="yellow school bus">
            <a:extLst>
              <a:ext uri="{FF2B5EF4-FFF2-40B4-BE49-F238E27FC236}">
                <a16:creationId xmlns:a16="http://schemas.microsoft.com/office/drawing/2014/main" id="{BF887304-8F5A-33E0-B271-194CE2D36B5F}"/>
              </a:ext>
            </a:extLst>
          </p:cNvPr>
          <p:cNvGrpSpPr>
            <a:grpSpLocks/>
          </p:cNvGrpSpPr>
          <p:nvPr/>
        </p:nvGrpSpPr>
        <p:grpSpPr bwMode="auto">
          <a:xfrm>
            <a:off x="3200401" y="2514601"/>
            <a:ext cx="5489575" cy="2798763"/>
            <a:chOff x="1056" y="1584"/>
            <a:chExt cx="3458" cy="1763"/>
          </a:xfrm>
        </p:grpSpPr>
        <p:sp>
          <p:nvSpPr>
            <p:cNvPr id="9220" name="AutoShape 5">
              <a:extLst>
                <a:ext uri="{FF2B5EF4-FFF2-40B4-BE49-F238E27FC236}">
                  <a16:creationId xmlns:a16="http://schemas.microsoft.com/office/drawing/2014/main" id="{AAE65751-6DBC-74A1-7034-25D34773E6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56" y="1584"/>
              <a:ext cx="3458" cy="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1" name="Freeform 8">
              <a:extLst>
                <a:ext uri="{FF2B5EF4-FFF2-40B4-BE49-F238E27FC236}">
                  <a16:creationId xmlns:a16="http://schemas.microsoft.com/office/drawing/2014/main" id="{EBD0AF40-A341-BDBD-1C1E-21DE6083E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" y="2488"/>
              <a:ext cx="588" cy="657"/>
            </a:xfrm>
            <a:custGeom>
              <a:avLst/>
              <a:gdLst>
                <a:gd name="T0" fmla="*/ 145 w 588"/>
                <a:gd name="T1" fmla="*/ 19 h 657"/>
                <a:gd name="T2" fmla="*/ 375 w 588"/>
                <a:gd name="T3" fmla="*/ 0 h 657"/>
                <a:gd name="T4" fmla="*/ 500 w 588"/>
                <a:gd name="T5" fmla="*/ 50 h 657"/>
                <a:gd name="T6" fmla="*/ 587 w 588"/>
                <a:gd name="T7" fmla="*/ 188 h 657"/>
                <a:gd name="T8" fmla="*/ 588 w 588"/>
                <a:gd name="T9" fmla="*/ 336 h 657"/>
                <a:gd name="T10" fmla="*/ 552 w 588"/>
                <a:gd name="T11" fmla="*/ 492 h 657"/>
                <a:gd name="T12" fmla="*/ 533 w 588"/>
                <a:gd name="T13" fmla="*/ 524 h 657"/>
                <a:gd name="T14" fmla="*/ 513 w 588"/>
                <a:gd name="T15" fmla="*/ 552 h 657"/>
                <a:gd name="T16" fmla="*/ 488 w 588"/>
                <a:gd name="T17" fmla="*/ 576 h 657"/>
                <a:gd name="T18" fmla="*/ 464 w 588"/>
                <a:gd name="T19" fmla="*/ 599 h 657"/>
                <a:gd name="T20" fmla="*/ 438 w 588"/>
                <a:gd name="T21" fmla="*/ 616 h 657"/>
                <a:gd name="T22" fmla="*/ 411 w 588"/>
                <a:gd name="T23" fmla="*/ 631 h 657"/>
                <a:gd name="T24" fmla="*/ 381 w 588"/>
                <a:gd name="T25" fmla="*/ 642 h 657"/>
                <a:gd name="T26" fmla="*/ 352 w 588"/>
                <a:gd name="T27" fmla="*/ 650 h 657"/>
                <a:gd name="T28" fmla="*/ 323 w 588"/>
                <a:gd name="T29" fmla="*/ 655 h 657"/>
                <a:gd name="T30" fmla="*/ 294 w 588"/>
                <a:gd name="T31" fmla="*/ 657 h 657"/>
                <a:gd name="T32" fmla="*/ 262 w 588"/>
                <a:gd name="T33" fmla="*/ 655 h 657"/>
                <a:gd name="T34" fmla="*/ 233 w 588"/>
                <a:gd name="T35" fmla="*/ 652 h 657"/>
                <a:gd name="T36" fmla="*/ 202 w 588"/>
                <a:gd name="T37" fmla="*/ 645 h 657"/>
                <a:gd name="T38" fmla="*/ 173 w 588"/>
                <a:gd name="T39" fmla="*/ 635 h 657"/>
                <a:gd name="T40" fmla="*/ 143 w 588"/>
                <a:gd name="T41" fmla="*/ 623 h 657"/>
                <a:gd name="T42" fmla="*/ 116 w 588"/>
                <a:gd name="T43" fmla="*/ 609 h 657"/>
                <a:gd name="T44" fmla="*/ 56 w 588"/>
                <a:gd name="T45" fmla="*/ 535 h 657"/>
                <a:gd name="T46" fmla="*/ 19 w 588"/>
                <a:gd name="T47" fmla="*/ 455 h 657"/>
                <a:gd name="T48" fmla="*/ 2 w 588"/>
                <a:gd name="T49" fmla="*/ 376 h 657"/>
                <a:gd name="T50" fmla="*/ 0 w 588"/>
                <a:gd name="T51" fmla="*/ 298 h 657"/>
                <a:gd name="T52" fmla="*/ 11 w 588"/>
                <a:gd name="T53" fmla="*/ 229 h 657"/>
                <a:gd name="T54" fmla="*/ 26 w 588"/>
                <a:gd name="T55" fmla="*/ 172 h 657"/>
                <a:gd name="T56" fmla="*/ 43 w 588"/>
                <a:gd name="T57" fmla="*/ 129 h 657"/>
                <a:gd name="T58" fmla="*/ 59 w 588"/>
                <a:gd name="T59" fmla="*/ 107 h 657"/>
                <a:gd name="T60" fmla="*/ 62 w 588"/>
                <a:gd name="T61" fmla="*/ 103 h 657"/>
                <a:gd name="T62" fmla="*/ 71 w 588"/>
                <a:gd name="T63" fmla="*/ 93 h 657"/>
                <a:gd name="T64" fmla="*/ 83 w 588"/>
                <a:gd name="T65" fmla="*/ 78 h 657"/>
                <a:gd name="T66" fmla="*/ 99 w 588"/>
                <a:gd name="T67" fmla="*/ 62 h 657"/>
                <a:gd name="T68" fmla="*/ 114 w 588"/>
                <a:gd name="T69" fmla="*/ 45 h 657"/>
                <a:gd name="T70" fmla="*/ 128 w 588"/>
                <a:gd name="T71" fmla="*/ 31 h 657"/>
                <a:gd name="T72" fmla="*/ 138 w 588"/>
                <a:gd name="T73" fmla="*/ 22 h 657"/>
                <a:gd name="T74" fmla="*/ 145 w 588"/>
                <a:gd name="T75" fmla="*/ 19 h 6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8" h="657">
                  <a:moveTo>
                    <a:pt x="145" y="19"/>
                  </a:moveTo>
                  <a:lnTo>
                    <a:pt x="375" y="0"/>
                  </a:lnTo>
                  <a:lnTo>
                    <a:pt x="500" y="50"/>
                  </a:lnTo>
                  <a:lnTo>
                    <a:pt x="587" y="188"/>
                  </a:lnTo>
                  <a:lnTo>
                    <a:pt x="588" y="336"/>
                  </a:lnTo>
                  <a:lnTo>
                    <a:pt x="552" y="492"/>
                  </a:lnTo>
                  <a:lnTo>
                    <a:pt x="533" y="524"/>
                  </a:lnTo>
                  <a:lnTo>
                    <a:pt x="513" y="552"/>
                  </a:lnTo>
                  <a:lnTo>
                    <a:pt x="488" y="576"/>
                  </a:lnTo>
                  <a:lnTo>
                    <a:pt x="464" y="599"/>
                  </a:lnTo>
                  <a:lnTo>
                    <a:pt x="438" y="616"/>
                  </a:lnTo>
                  <a:lnTo>
                    <a:pt x="411" y="631"/>
                  </a:lnTo>
                  <a:lnTo>
                    <a:pt x="381" y="642"/>
                  </a:lnTo>
                  <a:lnTo>
                    <a:pt x="352" y="650"/>
                  </a:lnTo>
                  <a:lnTo>
                    <a:pt x="323" y="655"/>
                  </a:lnTo>
                  <a:lnTo>
                    <a:pt x="294" y="657"/>
                  </a:lnTo>
                  <a:lnTo>
                    <a:pt x="262" y="655"/>
                  </a:lnTo>
                  <a:lnTo>
                    <a:pt x="233" y="652"/>
                  </a:lnTo>
                  <a:lnTo>
                    <a:pt x="202" y="645"/>
                  </a:lnTo>
                  <a:lnTo>
                    <a:pt x="173" y="635"/>
                  </a:lnTo>
                  <a:lnTo>
                    <a:pt x="143" y="623"/>
                  </a:lnTo>
                  <a:lnTo>
                    <a:pt x="116" y="609"/>
                  </a:lnTo>
                  <a:lnTo>
                    <a:pt x="56" y="535"/>
                  </a:lnTo>
                  <a:lnTo>
                    <a:pt x="19" y="455"/>
                  </a:lnTo>
                  <a:lnTo>
                    <a:pt x="2" y="376"/>
                  </a:lnTo>
                  <a:lnTo>
                    <a:pt x="0" y="298"/>
                  </a:lnTo>
                  <a:lnTo>
                    <a:pt x="11" y="229"/>
                  </a:lnTo>
                  <a:lnTo>
                    <a:pt x="26" y="172"/>
                  </a:lnTo>
                  <a:lnTo>
                    <a:pt x="43" y="129"/>
                  </a:lnTo>
                  <a:lnTo>
                    <a:pt x="59" y="107"/>
                  </a:lnTo>
                  <a:lnTo>
                    <a:pt x="62" y="103"/>
                  </a:lnTo>
                  <a:lnTo>
                    <a:pt x="71" y="93"/>
                  </a:lnTo>
                  <a:lnTo>
                    <a:pt x="83" y="78"/>
                  </a:lnTo>
                  <a:lnTo>
                    <a:pt x="99" y="62"/>
                  </a:lnTo>
                  <a:lnTo>
                    <a:pt x="114" y="45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5" y="19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2" name="Freeform 9">
              <a:extLst>
                <a:ext uri="{FF2B5EF4-FFF2-40B4-BE49-F238E27FC236}">
                  <a16:creationId xmlns:a16="http://schemas.microsoft.com/office/drawing/2014/main" id="{BC8276A4-E0D5-05C8-159D-C9B3412D2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7" y="1615"/>
              <a:ext cx="3327" cy="1466"/>
            </a:xfrm>
            <a:custGeom>
              <a:avLst/>
              <a:gdLst>
                <a:gd name="T0" fmla="*/ 3242 w 3327"/>
                <a:gd name="T1" fmla="*/ 347 h 1466"/>
                <a:gd name="T2" fmla="*/ 2592 w 3327"/>
                <a:gd name="T3" fmla="*/ 167 h 1466"/>
                <a:gd name="T4" fmla="*/ 2554 w 3327"/>
                <a:gd name="T5" fmla="*/ 160 h 1466"/>
                <a:gd name="T6" fmla="*/ 2453 w 3327"/>
                <a:gd name="T7" fmla="*/ 147 h 1466"/>
                <a:gd name="T8" fmla="*/ 2304 w 3327"/>
                <a:gd name="T9" fmla="*/ 126 h 1466"/>
                <a:gd name="T10" fmla="*/ 2130 w 3327"/>
                <a:gd name="T11" fmla="*/ 102 h 1466"/>
                <a:gd name="T12" fmla="*/ 1947 w 3327"/>
                <a:gd name="T13" fmla="*/ 78 h 1466"/>
                <a:gd name="T14" fmla="*/ 1775 w 3327"/>
                <a:gd name="T15" fmla="*/ 55 h 1466"/>
                <a:gd name="T16" fmla="*/ 1632 w 3327"/>
                <a:gd name="T17" fmla="*/ 36 h 1466"/>
                <a:gd name="T18" fmla="*/ 1537 w 3327"/>
                <a:gd name="T19" fmla="*/ 24 h 1466"/>
                <a:gd name="T20" fmla="*/ 1514 w 3327"/>
                <a:gd name="T21" fmla="*/ 22 h 1466"/>
                <a:gd name="T22" fmla="*/ 1507 w 3327"/>
                <a:gd name="T23" fmla="*/ 21 h 1466"/>
                <a:gd name="T24" fmla="*/ 1369 w 3327"/>
                <a:gd name="T25" fmla="*/ 2 h 1466"/>
                <a:gd name="T26" fmla="*/ 1237 w 3327"/>
                <a:gd name="T27" fmla="*/ 19 h 1466"/>
                <a:gd name="T28" fmla="*/ 988 w 3327"/>
                <a:gd name="T29" fmla="*/ 93 h 1466"/>
                <a:gd name="T30" fmla="*/ 921 w 3327"/>
                <a:gd name="T31" fmla="*/ 129 h 1466"/>
                <a:gd name="T32" fmla="*/ 852 w 3327"/>
                <a:gd name="T33" fmla="*/ 169 h 1466"/>
                <a:gd name="T34" fmla="*/ 888 w 3327"/>
                <a:gd name="T35" fmla="*/ 235 h 1466"/>
                <a:gd name="T36" fmla="*/ 862 w 3327"/>
                <a:gd name="T37" fmla="*/ 276 h 1466"/>
                <a:gd name="T38" fmla="*/ 862 w 3327"/>
                <a:gd name="T39" fmla="*/ 595 h 1466"/>
                <a:gd name="T40" fmla="*/ 183 w 3327"/>
                <a:gd name="T41" fmla="*/ 725 h 1466"/>
                <a:gd name="T42" fmla="*/ 109 w 3327"/>
                <a:gd name="T43" fmla="*/ 809 h 1466"/>
                <a:gd name="T44" fmla="*/ 117 w 3327"/>
                <a:gd name="T45" fmla="*/ 1158 h 1466"/>
                <a:gd name="T46" fmla="*/ 212 w 3327"/>
                <a:gd name="T47" fmla="*/ 1232 h 1466"/>
                <a:gd name="T48" fmla="*/ 83 w 3327"/>
                <a:gd name="T49" fmla="*/ 1166 h 1466"/>
                <a:gd name="T50" fmla="*/ 0 w 3327"/>
                <a:gd name="T51" fmla="*/ 1313 h 1466"/>
                <a:gd name="T52" fmla="*/ 621 w 3327"/>
                <a:gd name="T53" fmla="*/ 1449 h 1466"/>
                <a:gd name="T54" fmla="*/ 868 w 3327"/>
                <a:gd name="T55" fmla="*/ 1449 h 1466"/>
                <a:gd name="T56" fmla="*/ 983 w 3327"/>
                <a:gd name="T57" fmla="*/ 1328 h 1466"/>
                <a:gd name="T58" fmla="*/ 1144 w 3327"/>
                <a:gd name="T59" fmla="*/ 1297 h 1466"/>
                <a:gd name="T60" fmla="*/ 1363 w 3327"/>
                <a:gd name="T61" fmla="*/ 1258 h 1466"/>
                <a:gd name="T62" fmla="*/ 1501 w 3327"/>
                <a:gd name="T63" fmla="*/ 1375 h 1466"/>
                <a:gd name="T64" fmla="*/ 1580 w 3327"/>
                <a:gd name="T65" fmla="*/ 1404 h 1466"/>
                <a:gd name="T66" fmla="*/ 2082 w 3327"/>
                <a:gd name="T67" fmla="*/ 1235 h 1466"/>
                <a:gd name="T68" fmla="*/ 2378 w 3327"/>
                <a:gd name="T69" fmla="*/ 1221 h 1466"/>
                <a:gd name="T70" fmla="*/ 2861 w 3327"/>
                <a:gd name="T71" fmla="*/ 1161 h 1466"/>
                <a:gd name="T72" fmla="*/ 3039 w 3327"/>
                <a:gd name="T73" fmla="*/ 1054 h 1466"/>
                <a:gd name="T74" fmla="*/ 3327 w 3327"/>
                <a:gd name="T75" fmla="*/ 980 h 1466"/>
                <a:gd name="T76" fmla="*/ 3282 w 3327"/>
                <a:gd name="T77" fmla="*/ 838 h 1466"/>
                <a:gd name="T78" fmla="*/ 988 w 3327"/>
                <a:gd name="T79" fmla="*/ 564 h 1466"/>
                <a:gd name="T80" fmla="*/ 930 w 3327"/>
                <a:gd name="T81" fmla="*/ 317 h 1466"/>
                <a:gd name="T82" fmla="*/ 1057 w 3327"/>
                <a:gd name="T83" fmla="*/ 350 h 1466"/>
                <a:gd name="T84" fmla="*/ 1180 w 3327"/>
                <a:gd name="T85" fmla="*/ 549 h 1466"/>
                <a:gd name="T86" fmla="*/ 1100 w 3327"/>
                <a:gd name="T87" fmla="*/ 559 h 1466"/>
                <a:gd name="T88" fmla="*/ 1144 w 3327"/>
                <a:gd name="T89" fmla="*/ 374 h 1466"/>
                <a:gd name="T90" fmla="*/ 1180 w 3327"/>
                <a:gd name="T91" fmla="*/ 549 h 1466"/>
                <a:gd name="T92" fmla="*/ 1237 w 3327"/>
                <a:gd name="T93" fmla="*/ 556 h 1466"/>
                <a:gd name="T94" fmla="*/ 1216 w 3327"/>
                <a:gd name="T95" fmla="*/ 388 h 1466"/>
                <a:gd name="T96" fmla="*/ 1259 w 3327"/>
                <a:gd name="T97" fmla="*/ 397 h 1466"/>
                <a:gd name="T98" fmla="*/ 1266 w 3327"/>
                <a:gd name="T99" fmla="*/ 478 h 1466"/>
                <a:gd name="T100" fmla="*/ 1264 w 3327"/>
                <a:gd name="T101" fmla="*/ 552 h 1466"/>
                <a:gd name="T102" fmla="*/ 1369 w 3327"/>
                <a:gd name="T103" fmla="*/ 549 h 1466"/>
                <a:gd name="T104" fmla="*/ 1302 w 3327"/>
                <a:gd name="T105" fmla="*/ 402 h 1466"/>
                <a:gd name="T106" fmla="*/ 1438 w 3327"/>
                <a:gd name="T107" fmla="*/ 431 h 1466"/>
                <a:gd name="T108" fmla="*/ 1594 w 3327"/>
                <a:gd name="T109" fmla="*/ 549 h 1466"/>
                <a:gd name="T110" fmla="*/ 1480 w 3327"/>
                <a:gd name="T111" fmla="*/ 549 h 1466"/>
                <a:gd name="T112" fmla="*/ 1537 w 3327"/>
                <a:gd name="T113" fmla="*/ 457 h 1466"/>
                <a:gd name="T114" fmla="*/ 1594 w 3327"/>
                <a:gd name="T115" fmla="*/ 549 h 14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27" h="1466">
                  <a:moveTo>
                    <a:pt x="3282" y="838"/>
                  </a:moveTo>
                  <a:lnTo>
                    <a:pt x="3242" y="347"/>
                  </a:lnTo>
                  <a:lnTo>
                    <a:pt x="3184" y="297"/>
                  </a:lnTo>
                  <a:lnTo>
                    <a:pt x="2592" y="167"/>
                  </a:lnTo>
                  <a:lnTo>
                    <a:pt x="2582" y="166"/>
                  </a:lnTo>
                  <a:lnTo>
                    <a:pt x="2554" y="160"/>
                  </a:lnTo>
                  <a:lnTo>
                    <a:pt x="2509" y="154"/>
                  </a:lnTo>
                  <a:lnTo>
                    <a:pt x="2453" y="147"/>
                  </a:lnTo>
                  <a:lnTo>
                    <a:pt x="2384" y="136"/>
                  </a:lnTo>
                  <a:lnTo>
                    <a:pt x="2304" y="126"/>
                  </a:lnTo>
                  <a:lnTo>
                    <a:pt x="2220" y="114"/>
                  </a:lnTo>
                  <a:lnTo>
                    <a:pt x="2130" y="102"/>
                  </a:lnTo>
                  <a:lnTo>
                    <a:pt x="2039" y="90"/>
                  </a:lnTo>
                  <a:lnTo>
                    <a:pt x="1947" y="78"/>
                  </a:lnTo>
                  <a:lnTo>
                    <a:pt x="1858" y="66"/>
                  </a:lnTo>
                  <a:lnTo>
                    <a:pt x="1775" y="55"/>
                  </a:lnTo>
                  <a:lnTo>
                    <a:pt x="1699" y="45"/>
                  </a:lnTo>
                  <a:lnTo>
                    <a:pt x="1632" y="36"/>
                  </a:lnTo>
                  <a:lnTo>
                    <a:pt x="1576" y="29"/>
                  </a:lnTo>
                  <a:lnTo>
                    <a:pt x="1537" y="24"/>
                  </a:lnTo>
                  <a:lnTo>
                    <a:pt x="1525" y="22"/>
                  </a:lnTo>
                  <a:lnTo>
                    <a:pt x="1514" y="22"/>
                  </a:lnTo>
                  <a:lnTo>
                    <a:pt x="1509" y="21"/>
                  </a:lnTo>
                  <a:lnTo>
                    <a:pt x="1507" y="21"/>
                  </a:lnTo>
                  <a:lnTo>
                    <a:pt x="1407" y="0"/>
                  </a:lnTo>
                  <a:lnTo>
                    <a:pt x="1369" y="2"/>
                  </a:lnTo>
                  <a:lnTo>
                    <a:pt x="1269" y="9"/>
                  </a:lnTo>
                  <a:lnTo>
                    <a:pt x="1237" y="19"/>
                  </a:lnTo>
                  <a:lnTo>
                    <a:pt x="1144" y="47"/>
                  </a:lnTo>
                  <a:lnTo>
                    <a:pt x="988" y="93"/>
                  </a:lnTo>
                  <a:lnTo>
                    <a:pt x="962" y="102"/>
                  </a:lnTo>
                  <a:lnTo>
                    <a:pt x="921" y="129"/>
                  </a:lnTo>
                  <a:lnTo>
                    <a:pt x="888" y="142"/>
                  </a:lnTo>
                  <a:lnTo>
                    <a:pt x="852" y="169"/>
                  </a:lnTo>
                  <a:lnTo>
                    <a:pt x="888" y="198"/>
                  </a:lnTo>
                  <a:lnTo>
                    <a:pt x="888" y="235"/>
                  </a:lnTo>
                  <a:lnTo>
                    <a:pt x="862" y="235"/>
                  </a:lnTo>
                  <a:lnTo>
                    <a:pt x="862" y="276"/>
                  </a:lnTo>
                  <a:lnTo>
                    <a:pt x="885" y="286"/>
                  </a:lnTo>
                  <a:lnTo>
                    <a:pt x="862" y="595"/>
                  </a:lnTo>
                  <a:lnTo>
                    <a:pt x="680" y="633"/>
                  </a:lnTo>
                  <a:lnTo>
                    <a:pt x="183" y="725"/>
                  </a:lnTo>
                  <a:lnTo>
                    <a:pt x="133" y="750"/>
                  </a:lnTo>
                  <a:lnTo>
                    <a:pt x="109" y="809"/>
                  </a:lnTo>
                  <a:lnTo>
                    <a:pt x="104" y="1128"/>
                  </a:lnTo>
                  <a:lnTo>
                    <a:pt x="117" y="1158"/>
                  </a:lnTo>
                  <a:lnTo>
                    <a:pt x="212" y="1180"/>
                  </a:lnTo>
                  <a:lnTo>
                    <a:pt x="212" y="1232"/>
                  </a:lnTo>
                  <a:lnTo>
                    <a:pt x="83" y="1228"/>
                  </a:lnTo>
                  <a:lnTo>
                    <a:pt x="83" y="1166"/>
                  </a:lnTo>
                  <a:lnTo>
                    <a:pt x="0" y="1220"/>
                  </a:lnTo>
                  <a:lnTo>
                    <a:pt x="0" y="1313"/>
                  </a:lnTo>
                  <a:lnTo>
                    <a:pt x="4" y="1358"/>
                  </a:lnTo>
                  <a:lnTo>
                    <a:pt x="621" y="1449"/>
                  </a:lnTo>
                  <a:lnTo>
                    <a:pt x="683" y="1466"/>
                  </a:lnTo>
                  <a:lnTo>
                    <a:pt x="868" y="1449"/>
                  </a:lnTo>
                  <a:lnTo>
                    <a:pt x="885" y="1378"/>
                  </a:lnTo>
                  <a:lnTo>
                    <a:pt x="983" y="1328"/>
                  </a:lnTo>
                  <a:lnTo>
                    <a:pt x="988" y="1327"/>
                  </a:lnTo>
                  <a:lnTo>
                    <a:pt x="1144" y="1297"/>
                  </a:lnTo>
                  <a:lnTo>
                    <a:pt x="1237" y="1280"/>
                  </a:lnTo>
                  <a:lnTo>
                    <a:pt x="1363" y="1258"/>
                  </a:lnTo>
                  <a:lnTo>
                    <a:pt x="1369" y="1263"/>
                  </a:lnTo>
                  <a:lnTo>
                    <a:pt x="1501" y="1375"/>
                  </a:lnTo>
                  <a:lnTo>
                    <a:pt x="1537" y="1387"/>
                  </a:lnTo>
                  <a:lnTo>
                    <a:pt x="1580" y="1404"/>
                  </a:lnTo>
                  <a:lnTo>
                    <a:pt x="2016" y="1289"/>
                  </a:lnTo>
                  <a:lnTo>
                    <a:pt x="2082" y="1235"/>
                  </a:lnTo>
                  <a:lnTo>
                    <a:pt x="2258" y="1197"/>
                  </a:lnTo>
                  <a:lnTo>
                    <a:pt x="2378" y="1221"/>
                  </a:lnTo>
                  <a:lnTo>
                    <a:pt x="2422" y="1221"/>
                  </a:lnTo>
                  <a:lnTo>
                    <a:pt x="2861" y="1161"/>
                  </a:lnTo>
                  <a:lnTo>
                    <a:pt x="2891" y="1078"/>
                  </a:lnTo>
                  <a:lnTo>
                    <a:pt x="3039" y="1054"/>
                  </a:lnTo>
                  <a:lnTo>
                    <a:pt x="3149" y="1016"/>
                  </a:lnTo>
                  <a:lnTo>
                    <a:pt x="3327" y="980"/>
                  </a:lnTo>
                  <a:lnTo>
                    <a:pt x="3327" y="844"/>
                  </a:lnTo>
                  <a:lnTo>
                    <a:pt x="3282" y="838"/>
                  </a:lnTo>
                  <a:close/>
                  <a:moveTo>
                    <a:pt x="1057" y="561"/>
                  </a:moveTo>
                  <a:lnTo>
                    <a:pt x="988" y="564"/>
                  </a:lnTo>
                  <a:lnTo>
                    <a:pt x="921" y="568"/>
                  </a:lnTo>
                  <a:lnTo>
                    <a:pt x="930" y="317"/>
                  </a:lnTo>
                  <a:lnTo>
                    <a:pt x="988" y="333"/>
                  </a:lnTo>
                  <a:lnTo>
                    <a:pt x="1057" y="350"/>
                  </a:lnTo>
                  <a:lnTo>
                    <a:pt x="1057" y="561"/>
                  </a:lnTo>
                  <a:close/>
                  <a:moveTo>
                    <a:pt x="1180" y="549"/>
                  </a:moveTo>
                  <a:lnTo>
                    <a:pt x="1144" y="552"/>
                  </a:lnTo>
                  <a:lnTo>
                    <a:pt x="1100" y="559"/>
                  </a:lnTo>
                  <a:lnTo>
                    <a:pt x="1100" y="364"/>
                  </a:lnTo>
                  <a:lnTo>
                    <a:pt x="1144" y="374"/>
                  </a:lnTo>
                  <a:lnTo>
                    <a:pt x="1190" y="383"/>
                  </a:lnTo>
                  <a:lnTo>
                    <a:pt x="1180" y="549"/>
                  </a:lnTo>
                  <a:close/>
                  <a:moveTo>
                    <a:pt x="1264" y="552"/>
                  </a:moveTo>
                  <a:lnTo>
                    <a:pt x="1237" y="556"/>
                  </a:lnTo>
                  <a:lnTo>
                    <a:pt x="1206" y="557"/>
                  </a:lnTo>
                  <a:lnTo>
                    <a:pt x="1216" y="388"/>
                  </a:lnTo>
                  <a:lnTo>
                    <a:pt x="1237" y="392"/>
                  </a:lnTo>
                  <a:lnTo>
                    <a:pt x="1259" y="397"/>
                  </a:lnTo>
                  <a:lnTo>
                    <a:pt x="1264" y="426"/>
                  </a:lnTo>
                  <a:lnTo>
                    <a:pt x="1266" y="478"/>
                  </a:lnTo>
                  <a:lnTo>
                    <a:pt x="1264" y="530"/>
                  </a:lnTo>
                  <a:lnTo>
                    <a:pt x="1264" y="552"/>
                  </a:lnTo>
                  <a:close/>
                  <a:moveTo>
                    <a:pt x="1438" y="549"/>
                  </a:moveTo>
                  <a:lnTo>
                    <a:pt x="1369" y="549"/>
                  </a:lnTo>
                  <a:lnTo>
                    <a:pt x="1302" y="549"/>
                  </a:lnTo>
                  <a:lnTo>
                    <a:pt x="1302" y="402"/>
                  </a:lnTo>
                  <a:lnTo>
                    <a:pt x="1369" y="416"/>
                  </a:lnTo>
                  <a:lnTo>
                    <a:pt x="1438" y="431"/>
                  </a:lnTo>
                  <a:lnTo>
                    <a:pt x="1438" y="549"/>
                  </a:lnTo>
                  <a:close/>
                  <a:moveTo>
                    <a:pt x="1594" y="549"/>
                  </a:moveTo>
                  <a:lnTo>
                    <a:pt x="1537" y="549"/>
                  </a:lnTo>
                  <a:lnTo>
                    <a:pt x="1480" y="549"/>
                  </a:lnTo>
                  <a:lnTo>
                    <a:pt x="1480" y="445"/>
                  </a:lnTo>
                  <a:lnTo>
                    <a:pt x="1537" y="457"/>
                  </a:lnTo>
                  <a:lnTo>
                    <a:pt x="1594" y="469"/>
                  </a:lnTo>
                  <a:lnTo>
                    <a:pt x="1594" y="549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3" name="Freeform 10">
              <a:extLst>
                <a:ext uri="{FF2B5EF4-FFF2-40B4-BE49-F238E27FC236}">
                  <a16:creationId xmlns:a16="http://schemas.microsoft.com/office/drawing/2014/main" id="{E2A6A32B-0788-ED61-CEFC-5AC2F6EC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529"/>
              <a:ext cx="372" cy="388"/>
            </a:xfrm>
            <a:custGeom>
              <a:avLst/>
              <a:gdLst>
                <a:gd name="T0" fmla="*/ 112 w 372"/>
                <a:gd name="T1" fmla="*/ 12 h 388"/>
                <a:gd name="T2" fmla="*/ 246 w 372"/>
                <a:gd name="T3" fmla="*/ 0 h 388"/>
                <a:gd name="T4" fmla="*/ 319 w 372"/>
                <a:gd name="T5" fmla="*/ 31 h 388"/>
                <a:gd name="T6" fmla="*/ 371 w 372"/>
                <a:gd name="T7" fmla="*/ 111 h 388"/>
                <a:gd name="T8" fmla="*/ 372 w 372"/>
                <a:gd name="T9" fmla="*/ 197 h 388"/>
                <a:gd name="T10" fmla="*/ 355 w 372"/>
                <a:gd name="T11" fmla="*/ 288 h 388"/>
                <a:gd name="T12" fmla="*/ 343 w 372"/>
                <a:gd name="T13" fmla="*/ 307 h 388"/>
                <a:gd name="T14" fmla="*/ 331 w 372"/>
                <a:gd name="T15" fmla="*/ 325 h 388"/>
                <a:gd name="T16" fmla="*/ 315 w 372"/>
                <a:gd name="T17" fmla="*/ 338 h 388"/>
                <a:gd name="T18" fmla="*/ 298 w 372"/>
                <a:gd name="T19" fmla="*/ 352 h 388"/>
                <a:gd name="T20" fmla="*/ 279 w 372"/>
                <a:gd name="T21" fmla="*/ 363 h 388"/>
                <a:gd name="T22" fmla="*/ 260 w 372"/>
                <a:gd name="T23" fmla="*/ 371 h 388"/>
                <a:gd name="T24" fmla="*/ 241 w 372"/>
                <a:gd name="T25" fmla="*/ 378 h 388"/>
                <a:gd name="T26" fmla="*/ 221 w 372"/>
                <a:gd name="T27" fmla="*/ 383 h 388"/>
                <a:gd name="T28" fmla="*/ 198 w 372"/>
                <a:gd name="T29" fmla="*/ 387 h 388"/>
                <a:gd name="T30" fmla="*/ 177 w 372"/>
                <a:gd name="T31" fmla="*/ 388 h 388"/>
                <a:gd name="T32" fmla="*/ 157 w 372"/>
                <a:gd name="T33" fmla="*/ 388 h 388"/>
                <a:gd name="T34" fmla="*/ 136 w 372"/>
                <a:gd name="T35" fmla="*/ 387 h 388"/>
                <a:gd name="T36" fmla="*/ 115 w 372"/>
                <a:gd name="T37" fmla="*/ 383 h 388"/>
                <a:gd name="T38" fmla="*/ 96 w 372"/>
                <a:gd name="T39" fmla="*/ 378 h 388"/>
                <a:gd name="T40" fmla="*/ 77 w 372"/>
                <a:gd name="T41" fmla="*/ 371 h 388"/>
                <a:gd name="T42" fmla="*/ 60 w 372"/>
                <a:gd name="T43" fmla="*/ 363 h 388"/>
                <a:gd name="T44" fmla="*/ 26 w 372"/>
                <a:gd name="T45" fmla="*/ 319 h 388"/>
                <a:gd name="T46" fmla="*/ 7 w 372"/>
                <a:gd name="T47" fmla="*/ 275 h 388"/>
                <a:gd name="T48" fmla="*/ 0 w 372"/>
                <a:gd name="T49" fmla="*/ 228 h 388"/>
                <a:gd name="T50" fmla="*/ 3 w 372"/>
                <a:gd name="T51" fmla="*/ 185 h 388"/>
                <a:gd name="T52" fmla="*/ 14 w 372"/>
                <a:gd name="T53" fmla="*/ 144 h 388"/>
                <a:gd name="T54" fmla="*/ 29 w 372"/>
                <a:gd name="T55" fmla="*/ 109 h 388"/>
                <a:gd name="T56" fmla="*/ 46 w 372"/>
                <a:gd name="T57" fmla="*/ 81 h 388"/>
                <a:gd name="T58" fmla="*/ 64 w 372"/>
                <a:gd name="T59" fmla="*/ 64 h 388"/>
                <a:gd name="T60" fmla="*/ 71 w 372"/>
                <a:gd name="T61" fmla="*/ 56 h 388"/>
                <a:gd name="T62" fmla="*/ 86 w 372"/>
                <a:gd name="T63" fmla="*/ 38 h 388"/>
                <a:gd name="T64" fmla="*/ 102 w 372"/>
                <a:gd name="T65" fmla="*/ 19 h 388"/>
                <a:gd name="T66" fmla="*/ 112 w 372"/>
                <a:gd name="T67" fmla="*/ 12 h 3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2" h="388">
                  <a:moveTo>
                    <a:pt x="112" y="12"/>
                  </a:moveTo>
                  <a:lnTo>
                    <a:pt x="246" y="0"/>
                  </a:lnTo>
                  <a:lnTo>
                    <a:pt x="319" y="31"/>
                  </a:lnTo>
                  <a:lnTo>
                    <a:pt x="371" y="111"/>
                  </a:lnTo>
                  <a:lnTo>
                    <a:pt x="372" y="197"/>
                  </a:lnTo>
                  <a:lnTo>
                    <a:pt x="355" y="288"/>
                  </a:lnTo>
                  <a:lnTo>
                    <a:pt x="343" y="307"/>
                  </a:lnTo>
                  <a:lnTo>
                    <a:pt x="331" y="325"/>
                  </a:lnTo>
                  <a:lnTo>
                    <a:pt x="315" y="338"/>
                  </a:lnTo>
                  <a:lnTo>
                    <a:pt x="298" y="352"/>
                  </a:lnTo>
                  <a:lnTo>
                    <a:pt x="279" y="363"/>
                  </a:lnTo>
                  <a:lnTo>
                    <a:pt x="260" y="371"/>
                  </a:lnTo>
                  <a:lnTo>
                    <a:pt x="241" y="378"/>
                  </a:lnTo>
                  <a:lnTo>
                    <a:pt x="221" y="383"/>
                  </a:lnTo>
                  <a:lnTo>
                    <a:pt x="198" y="387"/>
                  </a:lnTo>
                  <a:lnTo>
                    <a:pt x="177" y="388"/>
                  </a:lnTo>
                  <a:lnTo>
                    <a:pt x="157" y="388"/>
                  </a:lnTo>
                  <a:lnTo>
                    <a:pt x="136" y="387"/>
                  </a:lnTo>
                  <a:lnTo>
                    <a:pt x="115" y="383"/>
                  </a:lnTo>
                  <a:lnTo>
                    <a:pt x="96" y="378"/>
                  </a:lnTo>
                  <a:lnTo>
                    <a:pt x="77" y="371"/>
                  </a:lnTo>
                  <a:lnTo>
                    <a:pt x="60" y="363"/>
                  </a:lnTo>
                  <a:lnTo>
                    <a:pt x="26" y="319"/>
                  </a:lnTo>
                  <a:lnTo>
                    <a:pt x="7" y="275"/>
                  </a:lnTo>
                  <a:lnTo>
                    <a:pt x="0" y="228"/>
                  </a:lnTo>
                  <a:lnTo>
                    <a:pt x="3" y="185"/>
                  </a:lnTo>
                  <a:lnTo>
                    <a:pt x="14" y="144"/>
                  </a:lnTo>
                  <a:lnTo>
                    <a:pt x="29" y="109"/>
                  </a:lnTo>
                  <a:lnTo>
                    <a:pt x="46" y="81"/>
                  </a:lnTo>
                  <a:lnTo>
                    <a:pt x="64" y="64"/>
                  </a:lnTo>
                  <a:lnTo>
                    <a:pt x="71" y="56"/>
                  </a:lnTo>
                  <a:lnTo>
                    <a:pt x="86" y="38"/>
                  </a:lnTo>
                  <a:lnTo>
                    <a:pt x="102" y="19"/>
                  </a:lnTo>
                  <a:lnTo>
                    <a:pt x="112" y="12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4" name="Freeform 11">
              <a:extLst>
                <a:ext uri="{FF2B5EF4-FFF2-40B4-BE49-F238E27FC236}">
                  <a16:creationId xmlns:a16="http://schemas.microsoft.com/office/drawing/2014/main" id="{9D2595FD-8BBB-9896-B2F2-720075435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538"/>
              <a:ext cx="243" cy="355"/>
            </a:xfrm>
            <a:custGeom>
              <a:avLst/>
              <a:gdLst>
                <a:gd name="T0" fmla="*/ 134 w 243"/>
                <a:gd name="T1" fmla="*/ 0 h 355"/>
                <a:gd name="T2" fmla="*/ 159 w 243"/>
                <a:gd name="T3" fmla="*/ 7 h 355"/>
                <a:gd name="T4" fmla="*/ 181 w 243"/>
                <a:gd name="T5" fmla="*/ 21 h 355"/>
                <a:gd name="T6" fmla="*/ 200 w 243"/>
                <a:gd name="T7" fmla="*/ 40 h 355"/>
                <a:gd name="T8" fmla="*/ 217 w 243"/>
                <a:gd name="T9" fmla="*/ 62 h 355"/>
                <a:gd name="T10" fmla="*/ 229 w 243"/>
                <a:gd name="T11" fmla="*/ 91 h 355"/>
                <a:gd name="T12" fmla="*/ 238 w 243"/>
                <a:gd name="T13" fmla="*/ 122 h 355"/>
                <a:gd name="T14" fmla="*/ 243 w 243"/>
                <a:gd name="T15" fmla="*/ 157 h 355"/>
                <a:gd name="T16" fmla="*/ 243 w 243"/>
                <a:gd name="T17" fmla="*/ 193 h 355"/>
                <a:gd name="T18" fmla="*/ 238 w 243"/>
                <a:gd name="T19" fmla="*/ 229 h 355"/>
                <a:gd name="T20" fmla="*/ 229 w 243"/>
                <a:gd name="T21" fmla="*/ 260 h 355"/>
                <a:gd name="T22" fmla="*/ 216 w 243"/>
                <a:gd name="T23" fmla="*/ 290 h 355"/>
                <a:gd name="T24" fmla="*/ 198 w 243"/>
                <a:gd name="T25" fmla="*/ 314 h 355"/>
                <a:gd name="T26" fmla="*/ 179 w 243"/>
                <a:gd name="T27" fmla="*/ 333 h 355"/>
                <a:gd name="T28" fmla="*/ 157 w 243"/>
                <a:gd name="T29" fmla="*/ 347 h 355"/>
                <a:gd name="T30" fmla="*/ 133 w 243"/>
                <a:gd name="T31" fmla="*/ 355 h 355"/>
                <a:gd name="T32" fmla="*/ 109 w 243"/>
                <a:gd name="T33" fmla="*/ 355 h 355"/>
                <a:gd name="T34" fmla="*/ 84 w 243"/>
                <a:gd name="T35" fmla="*/ 348 h 355"/>
                <a:gd name="T36" fmla="*/ 62 w 243"/>
                <a:gd name="T37" fmla="*/ 335 h 355"/>
                <a:gd name="T38" fmla="*/ 43 w 243"/>
                <a:gd name="T39" fmla="*/ 316 h 355"/>
                <a:gd name="T40" fmla="*/ 26 w 243"/>
                <a:gd name="T41" fmla="*/ 291 h 355"/>
                <a:gd name="T42" fmla="*/ 14 w 243"/>
                <a:gd name="T43" fmla="*/ 264 h 355"/>
                <a:gd name="T44" fmla="*/ 5 w 243"/>
                <a:gd name="T45" fmla="*/ 233 h 355"/>
                <a:gd name="T46" fmla="*/ 0 w 243"/>
                <a:gd name="T47" fmla="*/ 198 h 355"/>
                <a:gd name="T48" fmla="*/ 0 w 243"/>
                <a:gd name="T49" fmla="*/ 162 h 355"/>
                <a:gd name="T50" fmla="*/ 5 w 243"/>
                <a:gd name="T51" fmla="*/ 126 h 355"/>
                <a:gd name="T52" fmla="*/ 15 w 243"/>
                <a:gd name="T53" fmla="*/ 93 h 355"/>
                <a:gd name="T54" fmla="*/ 29 w 243"/>
                <a:gd name="T55" fmla="*/ 66 h 355"/>
                <a:gd name="T56" fmla="*/ 47 w 243"/>
                <a:gd name="T57" fmla="*/ 40 h 355"/>
                <a:gd name="T58" fmla="*/ 66 w 243"/>
                <a:gd name="T59" fmla="*/ 21 h 355"/>
                <a:gd name="T60" fmla="*/ 86 w 243"/>
                <a:gd name="T61" fmla="*/ 7 h 355"/>
                <a:gd name="T62" fmla="*/ 110 w 243"/>
                <a:gd name="T63" fmla="*/ 0 h 355"/>
                <a:gd name="T64" fmla="*/ 134 w 243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3" h="355">
                  <a:moveTo>
                    <a:pt x="134" y="0"/>
                  </a:moveTo>
                  <a:lnTo>
                    <a:pt x="159" y="7"/>
                  </a:lnTo>
                  <a:lnTo>
                    <a:pt x="181" y="21"/>
                  </a:lnTo>
                  <a:lnTo>
                    <a:pt x="200" y="40"/>
                  </a:lnTo>
                  <a:lnTo>
                    <a:pt x="217" y="62"/>
                  </a:lnTo>
                  <a:lnTo>
                    <a:pt x="229" y="91"/>
                  </a:lnTo>
                  <a:lnTo>
                    <a:pt x="238" y="122"/>
                  </a:lnTo>
                  <a:lnTo>
                    <a:pt x="243" y="157"/>
                  </a:lnTo>
                  <a:lnTo>
                    <a:pt x="243" y="193"/>
                  </a:lnTo>
                  <a:lnTo>
                    <a:pt x="238" y="229"/>
                  </a:lnTo>
                  <a:lnTo>
                    <a:pt x="229" y="260"/>
                  </a:lnTo>
                  <a:lnTo>
                    <a:pt x="216" y="290"/>
                  </a:lnTo>
                  <a:lnTo>
                    <a:pt x="198" y="314"/>
                  </a:lnTo>
                  <a:lnTo>
                    <a:pt x="179" y="333"/>
                  </a:lnTo>
                  <a:lnTo>
                    <a:pt x="157" y="347"/>
                  </a:lnTo>
                  <a:lnTo>
                    <a:pt x="133" y="355"/>
                  </a:lnTo>
                  <a:lnTo>
                    <a:pt x="109" y="355"/>
                  </a:lnTo>
                  <a:lnTo>
                    <a:pt x="84" y="348"/>
                  </a:lnTo>
                  <a:lnTo>
                    <a:pt x="62" y="335"/>
                  </a:lnTo>
                  <a:lnTo>
                    <a:pt x="43" y="316"/>
                  </a:lnTo>
                  <a:lnTo>
                    <a:pt x="26" y="291"/>
                  </a:lnTo>
                  <a:lnTo>
                    <a:pt x="14" y="264"/>
                  </a:lnTo>
                  <a:lnTo>
                    <a:pt x="5" y="233"/>
                  </a:lnTo>
                  <a:lnTo>
                    <a:pt x="0" y="198"/>
                  </a:lnTo>
                  <a:lnTo>
                    <a:pt x="0" y="162"/>
                  </a:lnTo>
                  <a:lnTo>
                    <a:pt x="5" y="126"/>
                  </a:lnTo>
                  <a:lnTo>
                    <a:pt x="15" y="93"/>
                  </a:lnTo>
                  <a:lnTo>
                    <a:pt x="29" y="66"/>
                  </a:lnTo>
                  <a:lnTo>
                    <a:pt x="47" y="40"/>
                  </a:lnTo>
                  <a:lnTo>
                    <a:pt x="66" y="21"/>
                  </a:lnTo>
                  <a:lnTo>
                    <a:pt x="86" y="7"/>
                  </a:lnTo>
                  <a:lnTo>
                    <a:pt x="110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5" name="Freeform 12">
              <a:extLst>
                <a:ext uri="{FF2B5EF4-FFF2-40B4-BE49-F238E27FC236}">
                  <a16:creationId xmlns:a16="http://schemas.microsoft.com/office/drawing/2014/main" id="{D0F681C9-9D45-0DD2-605F-A8747FA2F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2540"/>
              <a:ext cx="134" cy="134"/>
            </a:xfrm>
            <a:custGeom>
              <a:avLst/>
              <a:gdLst>
                <a:gd name="T0" fmla="*/ 134 w 134"/>
                <a:gd name="T1" fmla="*/ 22 h 134"/>
                <a:gd name="T2" fmla="*/ 124 w 134"/>
                <a:gd name="T3" fmla="*/ 0 h 134"/>
                <a:gd name="T4" fmla="*/ 93 w 134"/>
                <a:gd name="T5" fmla="*/ 1 h 134"/>
                <a:gd name="T6" fmla="*/ 67 w 134"/>
                <a:gd name="T7" fmla="*/ 10 h 134"/>
                <a:gd name="T8" fmla="*/ 46 w 134"/>
                <a:gd name="T9" fmla="*/ 24 h 134"/>
                <a:gd name="T10" fmla="*/ 29 w 134"/>
                <a:gd name="T11" fmla="*/ 41 h 134"/>
                <a:gd name="T12" fmla="*/ 17 w 134"/>
                <a:gd name="T13" fmla="*/ 60 h 134"/>
                <a:gd name="T14" fmla="*/ 8 w 134"/>
                <a:gd name="T15" fmla="*/ 84 h 134"/>
                <a:gd name="T16" fmla="*/ 3 w 134"/>
                <a:gd name="T17" fmla="*/ 108 h 134"/>
                <a:gd name="T18" fmla="*/ 0 w 134"/>
                <a:gd name="T19" fmla="*/ 134 h 134"/>
                <a:gd name="T20" fmla="*/ 12 w 134"/>
                <a:gd name="T21" fmla="*/ 117 h 134"/>
                <a:gd name="T22" fmla="*/ 25 w 134"/>
                <a:gd name="T23" fmla="*/ 100 h 134"/>
                <a:gd name="T24" fmla="*/ 38 w 134"/>
                <a:gd name="T25" fmla="*/ 82 h 134"/>
                <a:gd name="T26" fmla="*/ 53 w 134"/>
                <a:gd name="T27" fmla="*/ 65 h 134"/>
                <a:gd name="T28" fmla="*/ 70 w 134"/>
                <a:gd name="T29" fmla="*/ 50 h 134"/>
                <a:gd name="T30" fmla="*/ 89 w 134"/>
                <a:gd name="T31" fmla="*/ 36 h 134"/>
                <a:gd name="T32" fmla="*/ 110 w 134"/>
                <a:gd name="T33" fmla="*/ 27 h 134"/>
                <a:gd name="T34" fmla="*/ 134 w 134"/>
                <a:gd name="T35" fmla="*/ 22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4" h="134">
                  <a:moveTo>
                    <a:pt x="134" y="22"/>
                  </a:moveTo>
                  <a:lnTo>
                    <a:pt x="124" y="0"/>
                  </a:lnTo>
                  <a:lnTo>
                    <a:pt x="93" y="1"/>
                  </a:lnTo>
                  <a:lnTo>
                    <a:pt x="67" y="10"/>
                  </a:lnTo>
                  <a:lnTo>
                    <a:pt x="46" y="24"/>
                  </a:lnTo>
                  <a:lnTo>
                    <a:pt x="29" y="41"/>
                  </a:lnTo>
                  <a:lnTo>
                    <a:pt x="17" y="60"/>
                  </a:lnTo>
                  <a:lnTo>
                    <a:pt x="8" y="84"/>
                  </a:lnTo>
                  <a:lnTo>
                    <a:pt x="3" y="108"/>
                  </a:lnTo>
                  <a:lnTo>
                    <a:pt x="0" y="134"/>
                  </a:lnTo>
                  <a:lnTo>
                    <a:pt x="12" y="117"/>
                  </a:lnTo>
                  <a:lnTo>
                    <a:pt x="25" y="100"/>
                  </a:lnTo>
                  <a:lnTo>
                    <a:pt x="38" y="82"/>
                  </a:lnTo>
                  <a:lnTo>
                    <a:pt x="53" y="65"/>
                  </a:lnTo>
                  <a:lnTo>
                    <a:pt x="70" y="50"/>
                  </a:lnTo>
                  <a:lnTo>
                    <a:pt x="89" y="36"/>
                  </a:lnTo>
                  <a:lnTo>
                    <a:pt x="110" y="27"/>
                  </a:lnTo>
                  <a:lnTo>
                    <a:pt x="134" y="22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6" name="Freeform 13">
              <a:extLst>
                <a:ext uri="{FF2B5EF4-FFF2-40B4-BE49-F238E27FC236}">
                  <a16:creationId xmlns:a16="http://schemas.microsoft.com/office/drawing/2014/main" id="{ECB038B1-6E06-61DC-175C-EE353FF3B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2559"/>
              <a:ext cx="64" cy="55"/>
            </a:xfrm>
            <a:custGeom>
              <a:avLst/>
              <a:gdLst>
                <a:gd name="T0" fmla="*/ 64 w 64"/>
                <a:gd name="T1" fmla="*/ 0 h 55"/>
                <a:gd name="T2" fmla="*/ 42 w 64"/>
                <a:gd name="T3" fmla="*/ 7 h 55"/>
                <a:gd name="T4" fmla="*/ 14 w 64"/>
                <a:gd name="T5" fmla="*/ 31 h 55"/>
                <a:gd name="T6" fmla="*/ 0 w 64"/>
                <a:gd name="T7" fmla="*/ 55 h 55"/>
                <a:gd name="T8" fmla="*/ 36 w 64"/>
                <a:gd name="T9" fmla="*/ 22 h 55"/>
                <a:gd name="T10" fmla="*/ 42 w 64"/>
                <a:gd name="T11" fmla="*/ 17 h 55"/>
                <a:gd name="T12" fmla="*/ 50 w 64"/>
                <a:gd name="T13" fmla="*/ 8 h 55"/>
                <a:gd name="T14" fmla="*/ 61 w 64"/>
                <a:gd name="T15" fmla="*/ 0 h 55"/>
                <a:gd name="T16" fmla="*/ 64 w 64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5">
                  <a:moveTo>
                    <a:pt x="64" y="0"/>
                  </a:moveTo>
                  <a:lnTo>
                    <a:pt x="42" y="7"/>
                  </a:lnTo>
                  <a:lnTo>
                    <a:pt x="14" y="31"/>
                  </a:lnTo>
                  <a:lnTo>
                    <a:pt x="0" y="55"/>
                  </a:lnTo>
                  <a:lnTo>
                    <a:pt x="36" y="22"/>
                  </a:lnTo>
                  <a:lnTo>
                    <a:pt x="42" y="17"/>
                  </a:lnTo>
                  <a:lnTo>
                    <a:pt x="50" y="8"/>
                  </a:lnTo>
                  <a:lnTo>
                    <a:pt x="6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1A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7" name="Freeform 14">
              <a:extLst>
                <a:ext uri="{FF2B5EF4-FFF2-40B4-BE49-F238E27FC236}">
                  <a16:creationId xmlns:a16="http://schemas.microsoft.com/office/drawing/2014/main" id="{C9005853-357D-38C8-D627-A29DC7AD1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607"/>
              <a:ext cx="154" cy="224"/>
            </a:xfrm>
            <a:custGeom>
              <a:avLst/>
              <a:gdLst>
                <a:gd name="T0" fmla="*/ 86 w 154"/>
                <a:gd name="T1" fmla="*/ 0 h 224"/>
                <a:gd name="T2" fmla="*/ 102 w 154"/>
                <a:gd name="T3" fmla="*/ 3 h 224"/>
                <a:gd name="T4" fmla="*/ 116 w 154"/>
                <a:gd name="T5" fmla="*/ 12 h 224"/>
                <a:gd name="T6" fmla="*/ 128 w 154"/>
                <a:gd name="T7" fmla="*/ 24 h 224"/>
                <a:gd name="T8" fmla="*/ 138 w 154"/>
                <a:gd name="T9" fmla="*/ 40 h 224"/>
                <a:gd name="T10" fmla="*/ 145 w 154"/>
                <a:gd name="T11" fmla="*/ 59 h 224"/>
                <a:gd name="T12" fmla="*/ 152 w 154"/>
                <a:gd name="T13" fmla="*/ 78 h 224"/>
                <a:gd name="T14" fmla="*/ 154 w 154"/>
                <a:gd name="T15" fmla="*/ 100 h 224"/>
                <a:gd name="T16" fmla="*/ 154 w 154"/>
                <a:gd name="T17" fmla="*/ 122 h 224"/>
                <a:gd name="T18" fmla="*/ 150 w 154"/>
                <a:gd name="T19" fmla="*/ 145 h 224"/>
                <a:gd name="T20" fmla="*/ 145 w 154"/>
                <a:gd name="T21" fmla="*/ 166 h 224"/>
                <a:gd name="T22" fmla="*/ 136 w 154"/>
                <a:gd name="T23" fmla="*/ 185 h 224"/>
                <a:gd name="T24" fmla="*/ 126 w 154"/>
                <a:gd name="T25" fmla="*/ 198 h 224"/>
                <a:gd name="T26" fmla="*/ 114 w 154"/>
                <a:gd name="T27" fmla="*/ 212 h 224"/>
                <a:gd name="T28" fmla="*/ 100 w 154"/>
                <a:gd name="T29" fmla="*/ 221 h 224"/>
                <a:gd name="T30" fmla="*/ 85 w 154"/>
                <a:gd name="T31" fmla="*/ 224 h 224"/>
                <a:gd name="T32" fmla="*/ 69 w 154"/>
                <a:gd name="T33" fmla="*/ 224 h 224"/>
                <a:gd name="T34" fmla="*/ 54 w 154"/>
                <a:gd name="T35" fmla="*/ 221 h 224"/>
                <a:gd name="T36" fmla="*/ 40 w 154"/>
                <a:gd name="T37" fmla="*/ 212 h 224"/>
                <a:gd name="T38" fmla="*/ 28 w 154"/>
                <a:gd name="T39" fmla="*/ 200 h 224"/>
                <a:gd name="T40" fmla="*/ 17 w 154"/>
                <a:gd name="T41" fmla="*/ 185 h 224"/>
                <a:gd name="T42" fmla="*/ 9 w 154"/>
                <a:gd name="T43" fmla="*/ 166 h 224"/>
                <a:gd name="T44" fmla="*/ 4 w 154"/>
                <a:gd name="T45" fmla="*/ 147 h 224"/>
                <a:gd name="T46" fmla="*/ 0 w 154"/>
                <a:gd name="T47" fmla="*/ 124 h 224"/>
                <a:gd name="T48" fmla="*/ 0 w 154"/>
                <a:gd name="T49" fmla="*/ 102 h 224"/>
                <a:gd name="T50" fmla="*/ 4 w 154"/>
                <a:gd name="T51" fmla="*/ 79 h 224"/>
                <a:gd name="T52" fmla="*/ 10 w 154"/>
                <a:gd name="T53" fmla="*/ 59 h 224"/>
                <a:gd name="T54" fmla="*/ 19 w 154"/>
                <a:gd name="T55" fmla="*/ 40 h 224"/>
                <a:gd name="T56" fmla="*/ 29 w 154"/>
                <a:gd name="T57" fmla="*/ 24 h 224"/>
                <a:gd name="T58" fmla="*/ 41 w 154"/>
                <a:gd name="T59" fmla="*/ 12 h 224"/>
                <a:gd name="T60" fmla="*/ 55 w 154"/>
                <a:gd name="T61" fmla="*/ 3 h 224"/>
                <a:gd name="T62" fmla="*/ 71 w 154"/>
                <a:gd name="T63" fmla="*/ 0 h 224"/>
                <a:gd name="T64" fmla="*/ 86 w 154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4" h="224">
                  <a:moveTo>
                    <a:pt x="86" y="0"/>
                  </a:moveTo>
                  <a:lnTo>
                    <a:pt x="102" y="3"/>
                  </a:lnTo>
                  <a:lnTo>
                    <a:pt x="116" y="12"/>
                  </a:lnTo>
                  <a:lnTo>
                    <a:pt x="128" y="24"/>
                  </a:lnTo>
                  <a:lnTo>
                    <a:pt x="138" y="40"/>
                  </a:lnTo>
                  <a:lnTo>
                    <a:pt x="145" y="59"/>
                  </a:lnTo>
                  <a:lnTo>
                    <a:pt x="152" y="78"/>
                  </a:lnTo>
                  <a:lnTo>
                    <a:pt x="154" y="100"/>
                  </a:lnTo>
                  <a:lnTo>
                    <a:pt x="154" y="122"/>
                  </a:lnTo>
                  <a:lnTo>
                    <a:pt x="150" y="145"/>
                  </a:lnTo>
                  <a:lnTo>
                    <a:pt x="145" y="166"/>
                  </a:lnTo>
                  <a:lnTo>
                    <a:pt x="136" y="185"/>
                  </a:lnTo>
                  <a:lnTo>
                    <a:pt x="126" y="198"/>
                  </a:lnTo>
                  <a:lnTo>
                    <a:pt x="114" y="212"/>
                  </a:lnTo>
                  <a:lnTo>
                    <a:pt x="100" y="221"/>
                  </a:lnTo>
                  <a:lnTo>
                    <a:pt x="85" y="224"/>
                  </a:lnTo>
                  <a:lnTo>
                    <a:pt x="69" y="224"/>
                  </a:lnTo>
                  <a:lnTo>
                    <a:pt x="54" y="221"/>
                  </a:lnTo>
                  <a:lnTo>
                    <a:pt x="40" y="212"/>
                  </a:lnTo>
                  <a:lnTo>
                    <a:pt x="28" y="200"/>
                  </a:lnTo>
                  <a:lnTo>
                    <a:pt x="17" y="185"/>
                  </a:lnTo>
                  <a:lnTo>
                    <a:pt x="9" y="166"/>
                  </a:lnTo>
                  <a:lnTo>
                    <a:pt x="4" y="147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4" y="79"/>
                  </a:lnTo>
                  <a:lnTo>
                    <a:pt x="10" y="59"/>
                  </a:lnTo>
                  <a:lnTo>
                    <a:pt x="19" y="40"/>
                  </a:lnTo>
                  <a:lnTo>
                    <a:pt x="29" y="24"/>
                  </a:lnTo>
                  <a:lnTo>
                    <a:pt x="41" y="12"/>
                  </a:lnTo>
                  <a:lnTo>
                    <a:pt x="55" y="3"/>
                  </a:lnTo>
                  <a:lnTo>
                    <a:pt x="71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8" name="Freeform 15">
              <a:extLst>
                <a:ext uri="{FF2B5EF4-FFF2-40B4-BE49-F238E27FC236}">
                  <a16:creationId xmlns:a16="http://schemas.microsoft.com/office/drawing/2014/main" id="{D118EA88-D9FE-2017-D929-822DEBCFC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621"/>
              <a:ext cx="132" cy="191"/>
            </a:xfrm>
            <a:custGeom>
              <a:avLst/>
              <a:gdLst>
                <a:gd name="T0" fmla="*/ 73 w 132"/>
                <a:gd name="T1" fmla="*/ 0 h 191"/>
                <a:gd name="T2" fmla="*/ 87 w 132"/>
                <a:gd name="T3" fmla="*/ 3 h 191"/>
                <a:gd name="T4" fmla="*/ 97 w 132"/>
                <a:gd name="T5" fmla="*/ 10 h 191"/>
                <a:gd name="T6" fmla="*/ 109 w 132"/>
                <a:gd name="T7" fmla="*/ 20 h 191"/>
                <a:gd name="T8" fmla="*/ 118 w 132"/>
                <a:gd name="T9" fmla="*/ 34 h 191"/>
                <a:gd name="T10" fmla="*/ 125 w 132"/>
                <a:gd name="T11" fmla="*/ 50 h 191"/>
                <a:gd name="T12" fmla="*/ 128 w 132"/>
                <a:gd name="T13" fmla="*/ 67 h 191"/>
                <a:gd name="T14" fmla="*/ 132 w 132"/>
                <a:gd name="T15" fmla="*/ 86 h 191"/>
                <a:gd name="T16" fmla="*/ 132 w 132"/>
                <a:gd name="T17" fmla="*/ 105 h 191"/>
                <a:gd name="T18" fmla="*/ 128 w 132"/>
                <a:gd name="T19" fmla="*/ 124 h 191"/>
                <a:gd name="T20" fmla="*/ 125 w 132"/>
                <a:gd name="T21" fmla="*/ 141 h 191"/>
                <a:gd name="T22" fmla="*/ 116 w 132"/>
                <a:gd name="T23" fmla="*/ 157 h 191"/>
                <a:gd name="T24" fmla="*/ 107 w 132"/>
                <a:gd name="T25" fmla="*/ 169 h 191"/>
                <a:gd name="T26" fmla="*/ 97 w 132"/>
                <a:gd name="T27" fmla="*/ 179 h 191"/>
                <a:gd name="T28" fmla="*/ 85 w 132"/>
                <a:gd name="T29" fmla="*/ 188 h 191"/>
                <a:gd name="T30" fmla="*/ 73 w 132"/>
                <a:gd name="T31" fmla="*/ 191 h 191"/>
                <a:gd name="T32" fmla="*/ 59 w 132"/>
                <a:gd name="T33" fmla="*/ 191 h 191"/>
                <a:gd name="T34" fmla="*/ 45 w 132"/>
                <a:gd name="T35" fmla="*/ 188 h 191"/>
                <a:gd name="T36" fmla="*/ 35 w 132"/>
                <a:gd name="T37" fmla="*/ 181 h 191"/>
                <a:gd name="T38" fmla="*/ 23 w 132"/>
                <a:gd name="T39" fmla="*/ 171 h 191"/>
                <a:gd name="T40" fmla="*/ 14 w 132"/>
                <a:gd name="T41" fmla="*/ 157 h 191"/>
                <a:gd name="T42" fmla="*/ 7 w 132"/>
                <a:gd name="T43" fmla="*/ 143 h 191"/>
                <a:gd name="T44" fmla="*/ 4 w 132"/>
                <a:gd name="T45" fmla="*/ 126 h 191"/>
                <a:gd name="T46" fmla="*/ 0 w 132"/>
                <a:gd name="T47" fmla="*/ 107 h 191"/>
                <a:gd name="T48" fmla="*/ 0 w 132"/>
                <a:gd name="T49" fmla="*/ 88 h 191"/>
                <a:gd name="T50" fmla="*/ 4 w 132"/>
                <a:gd name="T51" fmla="*/ 69 h 191"/>
                <a:gd name="T52" fmla="*/ 7 w 132"/>
                <a:gd name="T53" fmla="*/ 52 h 191"/>
                <a:gd name="T54" fmla="*/ 16 w 132"/>
                <a:gd name="T55" fmla="*/ 34 h 191"/>
                <a:gd name="T56" fmla="*/ 25 w 132"/>
                <a:gd name="T57" fmla="*/ 22 h 191"/>
                <a:gd name="T58" fmla="*/ 35 w 132"/>
                <a:gd name="T59" fmla="*/ 12 h 191"/>
                <a:gd name="T60" fmla="*/ 47 w 132"/>
                <a:gd name="T61" fmla="*/ 3 h 191"/>
                <a:gd name="T62" fmla="*/ 59 w 132"/>
                <a:gd name="T63" fmla="*/ 0 h 191"/>
                <a:gd name="T64" fmla="*/ 73 w 132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191">
                  <a:moveTo>
                    <a:pt x="73" y="0"/>
                  </a:moveTo>
                  <a:lnTo>
                    <a:pt x="87" y="3"/>
                  </a:lnTo>
                  <a:lnTo>
                    <a:pt x="97" y="10"/>
                  </a:lnTo>
                  <a:lnTo>
                    <a:pt x="109" y="20"/>
                  </a:lnTo>
                  <a:lnTo>
                    <a:pt x="118" y="34"/>
                  </a:lnTo>
                  <a:lnTo>
                    <a:pt x="125" y="50"/>
                  </a:lnTo>
                  <a:lnTo>
                    <a:pt x="128" y="67"/>
                  </a:lnTo>
                  <a:lnTo>
                    <a:pt x="132" y="86"/>
                  </a:lnTo>
                  <a:lnTo>
                    <a:pt x="132" y="105"/>
                  </a:lnTo>
                  <a:lnTo>
                    <a:pt x="128" y="124"/>
                  </a:lnTo>
                  <a:lnTo>
                    <a:pt x="125" y="141"/>
                  </a:lnTo>
                  <a:lnTo>
                    <a:pt x="116" y="157"/>
                  </a:lnTo>
                  <a:lnTo>
                    <a:pt x="107" y="169"/>
                  </a:lnTo>
                  <a:lnTo>
                    <a:pt x="97" y="179"/>
                  </a:lnTo>
                  <a:lnTo>
                    <a:pt x="85" y="188"/>
                  </a:lnTo>
                  <a:lnTo>
                    <a:pt x="73" y="191"/>
                  </a:lnTo>
                  <a:lnTo>
                    <a:pt x="59" y="191"/>
                  </a:lnTo>
                  <a:lnTo>
                    <a:pt x="45" y="188"/>
                  </a:lnTo>
                  <a:lnTo>
                    <a:pt x="35" y="181"/>
                  </a:lnTo>
                  <a:lnTo>
                    <a:pt x="23" y="171"/>
                  </a:lnTo>
                  <a:lnTo>
                    <a:pt x="14" y="157"/>
                  </a:lnTo>
                  <a:lnTo>
                    <a:pt x="7" y="143"/>
                  </a:lnTo>
                  <a:lnTo>
                    <a:pt x="4" y="126"/>
                  </a:lnTo>
                  <a:lnTo>
                    <a:pt x="0" y="107"/>
                  </a:lnTo>
                  <a:lnTo>
                    <a:pt x="0" y="88"/>
                  </a:lnTo>
                  <a:lnTo>
                    <a:pt x="4" y="69"/>
                  </a:lnTo>
                  <a:lnTo>
                    <a:pt x="7" y="52"/>
                  </a:lnTo>
                  <a:lnTo>
                    <a:pt x="16" y="34"/>
                  </a:lnTo>
                  <a:lnTo>
                    <a:pt x="25" y="22"/>
                  </a:lnTo>
                  <a:lnTo>
                    <a:pt x="35" y="12"/>
                  </a:lnTo>
                  <a:lnTo>
                    <a:pt x="47" y="3"/>
                  </a:lnTo>
                  <a:lnTo>
                    <a:pt x="59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29" name="Freeform 16">
              <a:extLst>
                <a:ext uri="{FF2B5EF4-FFF2-40B4-BE49-F238E27FC236}">
                  <a16:creationId xmlns:a16="http://schemas.microsoft.com/office/drawing/2014/main" id="{FFD8F6A4-AF24-9061-942A-53BAE884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2626"/>
              <a:ext cx="98" cy="174"/>
            </a:xfrm>
            <a:custGeom>
              <a:avLst/>
              <a:gdLst>
                <a:gd name="T0" fmla="*/ 32 w 98"/>
                <a:gd name="T1" fmla="*/ 2 h 174"/>
                <a:gd name="T2" fmla="*/ 19 w 98"/>
                <a:gd name="T3" fmla="*/ 9 h 174"/>
                <a:gd name="T4" fmla="*/ 5 w 98"/>
                <a:gd name="T5" fmla="*/ 34 h 174"/>
                <a:gd name="T6" fmla="*/ 3 w 98"/>
                <a:gd name="T7" fmla="*/ 50 h 174"/>
                <a:gd name="T8" fmla="*/ 27 w 98"/>
                <a:gd name="T9" fmla="*/ 53 h 174"/>
                <a:gd name="T10" fmla="*/ 39 w 98"/>
                <a:gd name="T11" fmla="*/ 67 h 174"/>
                <a:gd name="T12" fmla="*/ 43 w 98"/>
                <a:gd name="T13" fmla="*/ 90 h 174"/>
                <a:gd name="T14" fmla="*/ 44 w 98"/>
                <a:gd name="T15" fmla="*/ 110 h 174"/>
                <a:gd name="T16" fmla="*/ 48 w 98"/>
                <a:gd name="T17" fmla="*/ 122 h 174"/>
                <a:gd name="T18" fmla="*/ 0 w 98"/>
                <a:gd name="T19" fmla="*/ 117 h 174"/>
                <a:gd name="T20" fmla="*/ 0 w 98"/>
                <a:gd name="T21" fmla="*/ 136 h 174"/>
                <a:gd name="T22" fmla="*/ 8 w 98"/>
                <a:gd name="T23" fmla="*/ 157 h 174"/>
                <a:gd name="T24" fmla="*/ 27 w 98"/>
                <a:gd name="T25" fmla="*/ 171 h 174"/>
                <a:gd name="T26" fmla="*/ 51 w 98"/>
                <a:gd name="T27" fmla="*/ 174 h 174"/>
                <a:gd name="T28" fmla="*/ 62 w 98"/>
                <a:gd name="T29" fmla="*/ 169 h 174"/>
                <a:gd name="T30" fmla="*/ 38 w 98"/>
                <a:gd name="T31" fmla="*/ 164 h 174"/>
                <a:gd name="T32" fmla="*/ 22 w 98"/>
                <a:gd name="T33" fmla="*/ 150 h 174"/>
                <a:gd name="T34" fmla="*/ 25 w 98"/>
                <a:gd name="T35" fmla="*/ 133 h 174"/>
                <a:gd name="T36" fmla="*/ 50 w 98"/>
                <a:gd name="T37" fmla="*/ 134 h 174"/>
                <a:gd name="T38" fmla="*/ 65 w 98"/>
                <a:gd name="T39" fmla="*/ 131 h 174"/>
                <a:gd name="T40" fmla="*/ 72 w 98"/>
                <a:gd name="T41" fmla="*/ 124 h 174"/>
                <a:gd name="T42" fmla="*/ 77 w 98"/>
                <a:gd name="T43" fmla="*/ 116 h 174"/>
                <a:gd name="T44" fmla="*/ 79 w 98"/>
                <a:gd name="T45" fmla="*/ 109 h 174"/>
                <a:gd name="T46" fmla="*/ 81 w 98"/>
                <a:gd name="T47" fmla="*/ 102 h 174"/>
                <a:gd name="T48" fmla="*/ 86 w 98"/>
                <a:gd name="T49" fmla="*/ 98 h 174"/>
                <a:gd name="T50" fmla="*/ 96 w 98"/>
                <a:gd name="T51" fmla="*/ 98 h 174"/>
                <a:gd name="T52" fmla="*/ 98 w 98"/>
                <a:gd name="T53" fmla="*/ 67 h 174"/>
                <a:gd name="T54" fmla="*/ 94 w 98"/>
                <a:gd name="T55" fmla="*/ 36 h 174"/>
                <a:gd name="T56" fmla="*/ 72 w 98"/>
                <a:gd name="T57" fmla="*/ 12 h 174"/>
                <a:gd name="T58" fmla="*/ 50 w 98"/>
                <a:gd name="T59" fmla="*/ 5 h 174"/>
                <a:gd name="T60" fmla="*/ 46 w 98"/>
                <a:gd name="T61" fmla="*/ 3 h 174"/>
                <a:gd name="T62" fmla="*/ 41 w 98"/>
                <a:gd name="T63" fmla="*/ 2 h 174"/>
                <a:gd name="T64" fmla="*/ 36 w 98"/>
                <a:gd name="T65" fmla="*/ 0 h 174"/>
                <a:gd name="T66" fmla="*/ 32 w 98"/>
                <a:gd name="T67" fmla="*/ 2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8" h="174">
                  <a:moveTo>
                    <a:pt x="32" y="2"/>
                  </a:moveTo>
                  <a:lnTo>
                    <a:pt x="19" y="9"/>
                  </a:lnTo>
                  <a:lnTo>
                    <a:pt x="5" y="34"/>
                  </a:lnTo>
                  <a:lnTo>
                    <a:pt x="3" y="50"/>
                  </a:lnTo>
                  <a:lnTo>
                    <a:pt x="27" y="53"/>
                  </a:lnTo>
                  <a:lnTo>
                    <a:pt x="39" y="67"/>
                  </a:lnTo>
                  <a:lnTo>
                    <a:pt x="43" y="90"/>
                  </a:lnTo>
                  <a:lnTo>
                    <a:pt x="44" y="110"/>
                  </a:lnTo>
                  <a:lnTo>
                    <a:pt x="48" y="122"/>
                  </a:lnTo>
                  <a:lnTo>
                    <a:pt x="0" y="117"/>
                  </a:lnTo>
                  <a:lnTo>
                    <a:pt x="0" y="136"/>
                  </a:lnTo>
                  <a:lnTo>
                    <a:pt x="8" y="157"/>
                  </a:lnTo>
                  <a:lnTo>
                    <a:pt x="27" y="171"/>
                  </a:lnTo>
                  <a:lnTo>
                    <a:pt x="51" y="174"/>
                  </a:lnTo>
                  <a:lnTo>
                    <a:pt x="62" y="169"/>
                  </a:lnTo>
                  <a:lnTo>
                    <a:pt x="38" y="164"/>
                  </a:lnTo>
                  <a:lnTo>
                    <a:pt x="22" y="150"/>
                  </a:lnTo>
                  <a:lnTo>
                    <a:pt x="25" y="133"/>
                  </a:lnTo>
                  <a:lnTo>
                    <a:pt x="50" y="134"/>
                  </a:lnTo>
                  <a:lnTo>
                    <a:pt x="65" y="131"/>
                  </a:lnTo>
                  <a:lnTo>
                    <a:pt x="72" y="124"/>
                  </a:lnTo>
                  <a:lnTo>
                    <a:pt x="77" y="116"/>
                  </a:lnTo>
                  <a:lnTo>
                    <a:pt x="79" y="109"/>
                  </a:lnTo>
                  <a:lnTo>
                    <a:pt x="81" y="102"/>
                  </a:lnTo>
                  <a:lnTo>
                    <a:pt x="86" y="98"/>
                  </a:lnTo>
                  <a:lnTo>
                    <a:pt x="96" y="98"/>
                  </a:lnTo>
                  <a:lnTo>
                    <a:pt x="98" y="67"/>
                  </a:lnTo>
                  <a:lnTo>
                    <a:pt x="94" y="36"/>
                  </a:lnTo>
                  <a:lnTo>
                    <a:pt x="72" y="12"/>
                  </a:lnTo>
                  <a:lnTo>
                    <a:pt x="50" y="5"/>
                  </a:lnTo>
                  <a:lnTo>
                    <a:pt x="46" y="3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A54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0" name="Freeform 17">
              <a:extLst>
                <a:ext uri="{FF2B5EF4-FFF2-40B4-BE49-F238E27FC236}">
                  <a16:creationId xmlns:a16="http://schemas.microsoft.com/office/drawing/2014/main" id="{82D40478-EE37-571E-EF5B-A13C36D9D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633"/>
              <a:ext cx="30" cy="45"/>
            </a:xfrm>
            <a:custGeom>
              <a:avLst/>
              <a:gdLst>
                <a:gd name="T0" fmla="*/ 0 w 30"/>
                <a:gd name="T1" fmla="*/ 10 h 45"/>
                <a:gd name="T2" fmla="*/ 5 w 30"/>
                <a:gd name="T3" fmla="*/ 41 h 45"/>
                <a:gd name="T4" fmla="*/ 23 w 30"/>
                <a:gd name="T5" fmla="*/ 45 h 45"/>
                <a:gd name="T6" fmla="*/ 24 w 30"/>
                <a:gd name="T7" fmla="*/ 26 h 45"/>
                <a:gd name="T8" fmla="*/ 30 w 30"/>
                <a:gd name="T9" fmla="*/ 2 h 45"/>
                <a:gd name="T10" fmla="*/ 16 w 30"/>
                <a:gd name="T11" fmla="*/ 0 h 45"/>
                <a:gd name="T12" fmla="*/ 0 w 30"/>
                <a:gd name="T13" fmla="*/ 1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45">
                  <a:moveTo>
                    <a:pt x="0" y="10"/>
                  </a:moveTo>
                  <a:lnTo>
                    <a:pt x="5" y="41"/>
                  </a:lnTo>
                  <a:lnTo>
                    <a:pt x="23" y="45"/>
                  </a:lnTo>
                  <a:lnTo>
                    <a:pt x="24" y="2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1" name="Freeform 18">
              <a:extLst>
                <a:ext uri="{FF2B5EF4-FFF2-40B4-BE49-F238E27FC236}">
                  <a16:creationId xmlns:a16="http://schemas.microsoft.com/office/drawing/2014/main" id="{C5B0B3C2-4750-416C-5BF2-0A37B33C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683"/>
              <a:ext cx="21" cy="38"/>
            </a:xfrm>
            <a:custGeom>
              <a:avLst/>
              <a:gdLst>
                <a:gd name="T0" fmla="*/ 0 w 21"/>
                <a:gd name="T1" fmla="*/ 10 h 38"/>
                <a:gd name="T2" fmla="*/ 10 w 21"/>
                <a:gd name="T3" fmla="*/ 0 h 38"/>
                <a:gd name="T4" fmla="*/ 21 w 21"/>
                <a:gd name="T5" fmla="*/ 21 h 38"/>
                <a:gd name="T6" fmla="*/ 17 w 21"/>
                <a:gd name="T7" fmla="*/ 36 h 38"/>
                <a:gd name="T8" fmla="*/ 7 w 21"/>
                <a:gd name="T9" fmla="*/ 38 h 38"/>
                <a:gd name="T10" fmla="*/ 2 w 21"/>
                <a:gd name="T11" fmla="*/ 29 h 38"/>
                <a:gd name="T12" fmla="*/ 0 w 21"/>
                <a:gd name="T13" fmla="*/ 1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38">
                  <a:moveTo>
                    <a:pt x="0" y="10"/>
                  </a:moveTo>
                  <a:lnTo>
                    <a:pt x="10" y="0"/>
                  </a:lnTo>
                  <a:lnTo>
                    <a:pt x="21" y="21"/>
                  </a:lnTo>
                  <a:lnTo>
                    <a:pt x="17" y="36"/>
                  </a:lnTo>
                  <a:lnTo>
                    <a:pt x="7" y="38"/>
                  </a:lnTo>
                  <a:lnTo>
                    <a:pt x="2" y="2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2" name="Freeform 19">
              <a:extLst>
                <a:ext uri="{FF2B5EF4-FFF2-40B4-BE49-F238E27FC236}">
                  <a16:creationId xmlns:a16="http://schemas.microsoft.com/office/drawing/2014/main" id="{E96D6318-C56F-9BC6-09F9-171237AEC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2750"/>
              <a:ext cx="36" cy="33"/>
            </a:xfrm>
            <a:custGeom>
              <a:avLst/>
              <a:gdLst>
                <a:gd name="T0" fmla="*/ 19 w 36"/>
                <a:gd name="T1" fmla="*/ 0 h 33"/>
                <a:gd name="T2" fmla="*/ 36 w 36"/>
                <a:gd name="T3" fmla="*/ 4 h 33"/>
                <a:gd name="T4" fmla="*/ 36 w 36"/>
                <a:gd name="T5" fmla="*/ 33 h 33"/>
                <a:gd name="T6" fmla="*/ 11 w 36"/>
                <a:gd name="T7" fmla="*/ 28 h 33"/>
                <a:gd name="T8" fmla="*/ 0 w 36"/>
                <a:gd name="T9" fmla="*/ 9 h 33"/>
                <a:gd name="T10" fmla="*/ 19 w 3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19" y="0"/>
                  </a:moveTo>
                  <a:lnTo>
                    <a:pt x="36" y="4"/>
                  </a:lnTo>
                  <a:lnTo>
                    <a:pt x="36" y="33"/>
                  </a:lnTo>
                  <a:lnTo>
                    <a:pt x="11" y="28"/>
                  </a:lnTo>
                  <a:lnTo>
                    <a:pt x="0" y="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3" name="Freeform 20">
              <a:extLst>
                <a:ext uri="{FF2B5EF4-FFF2-40B4-BE49-F238E27FC236}">
                  <a16:creationId xmlns:a16="http://schemas.microsoft.com/office/drawing/2014/main" id="{F1F0AD57-9F9C-0595-8B33-CBCA5D9CB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2740"/>
              <a:ext cx="42" cy="57"/>
            </a:xfrm>
            <a:custGeom>
              <a:avLst/>
              <a:gdLst>
                <a:gd name="T0" fmla="*/ 4 w 42"/>
                <a:gd name="T1" fmla="*/ 39 h 57"/>
                <a:gd name="T2" fmla="*/ 19 w 42"/>
                <a:gd name="T3" fmla="*/ 29 h 57"/>
                <a:gd name="T4" fmla="*/ 32 w 42"/>
                <a:gd name="T5" fmla="*/ 0 h 57"/>
                <a:gd name="T6" fmla="*/ 42 w 42"/>
                <a:gd name="T7" fmla="*/ 3 h 57"/>
                <a:gd name="T8" fmla="*/ 37 w 42"/>
                <a:gd name="T9" fmla="*/ 26 h 57"/>
                <a:gd name="T10" fmla="*/ 16 w 42"/>
                <a:gd name="T11" fmla="*/ 52 h 57"/>
                <a:gd name="T12" fmla="*/ 0 w 42"/>
                <a:gd name="T13" fmla="*/ 57 h 57"/>
                <a:gd name="T14" fmla="*/ 2 w 42"/>
                <a:gd name="T15" fmla="*/ 53 h 57"/>
                <a:gd name="T16" fmla="*/ 4 w 42"/>
                <a:gd name="T17" fmla="*/ 48 h 57"/>
                <a:gd name="T18" fmla="*/ 6 w 42"/>
                <a:gd name="T19" fmla="*/ 41 h 57"/>
                <a:gd name="T20" fmla="*/ 4 w 42"/>
                <a:gd name="T21" fmla="*/ 39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57">
                  <a:moveTo>
                    <a:pt x="4" y="39"/>
                  </a:moveTo>
                  <a:lnTo>
                    <a:pt x="19" y="29"/>
                  </a:lnTo>
                  <a:lnTo>
                    <a:pt x="32" y="0"/>
                  </a:lnTo>
                  <a:lnTo>
                    <a:pt x="42" y="3"/>
                  </a:lnTo>
                  <a:lnTo>
                    <a:pt x="37" y="26"/>
                  </a:lnTo>
                  <a:lnTo>
                    <a:pt x="16" y="52"/>
                  </a:lnTo>
                  <a:lnTo>
                    <a:pt x="0" y="57"/>
                  </a:lnTo>
                  <a:lnTo>
                    <a:pt x="2" y="53"/>
                  </a:lnTo>
                  <a:lnTo>
                    <a:pt x="4" y="48"/>
                  </a:lnTo>
                  <a:lnTo>
                    <a:pt x="6" y="41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4" name="Freeform 21">
              <a:extLst>
                <a:ext uri="{FF2B5EF4-FFF2-40B4-BE49-F238E27FC236}">
                  <a16:creationId xmlns:a16="http://schemas.microsoft.com/office/drawing/2014/main" id="{35A2E114-96B9-63AD-572A-D0052C41A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579"/>
              <a:ext cx="78" cy="116"/>
            </a:xfrm>
            <a:custGeom>
              <a:avLst/>
              <a:gdLst>
                <a:gd name="T0" fmla="*/ 74 w 78"/>
                <a:gd name="T1" fmla="*/ 0 h 116"/>
                <a:gd name="T2" fmla="*/ 14 w 78"/>
                <a:gd name="T3" fmla="*/ 14 h 116"/>
                <a:gd name="T4" fmla="*/ 0 w 78"/>
                <a:gd name="T5" fmla="*/ 56 h 116"/>
                <a:gd name="T6" fmla="*/ 0 w 78"/>
                <a:gd name="T7" fmla="*/ 116 h 116"/>
                <a:gd name="T8" fmla="*/ 78 w 78"/>
                <a:gd name="T9" fmla="*/ 116 h 116"/>
                <a:gd name="T10" fmla="*/ 76 w 78"/>
                <a:gd name="T11" fmla="*/ 95 h 116"/>
                <a:gd name="T12" fmla="*/ 74 w 78"/>
                <a:gd name="T13" fmla="*/ 50 h 116"/>
                <a:gd name="T14" fmla="*/ 73 w 78"/>
                <a:gd name="T15" fmla="*/ 11 h 116"/>
                <a:gd name="T16" fmla="*/ 74 w 78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16">
                  <a:moveTo>
                    <a:pt x="74" y="0"/>
                  </a:moveTo>
                  <a:lnTo>
                    <a:pt x="14" y="14"/>
                  </a:lnTo>
                  <a:lnTo>
                    <a:pt x="0" y="56"/>
                  </a:lnTo>
                  <a:lnTo>
                    <a:pt x="0" y="116"/>
                  </a:lnTo>
                  <a:lnTo>
                    <a:pt x="78" y="116"/>
                  </a:lnTo>
                  <a:lnTo>
                    <a:pt x="76" y="95"/>
                  </a:lnTo>
                  <a:lnTo>
                    <a:pt x="74" y="50"/>
                  </a:lnTo>
                  <a:lnTo>
                    <a:pt x="73" y="1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E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5" name="Freeform 22">
              <a:extLst>
                <a:ext uri="{FF2B5EF4-FFF2-40B4-BE49-F238E27FC236}">
                  <a16:creationId xmlns:a16="http://schemas.microsoft.com/office/drawing/2014/main" id="{A6C6B027-9A73-A381-E0F6-7D291B531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629"/>
              <a:ext cx="1794" cy="1370"/>
            </a:xfrm>
            <a:custGeom>
              <a:avLst/>
              <a:gdLst>
                <a:gd name="T0" fmla="*/ 1778 w 1794"/>
                <a:gd name="T1" fmla="*/ 457 h 1370"/>
                <a:gd name="T2" fmla="*/ 1766 w 1794"/>
                <a:gd name="T3" fmla="*/ 338 h 1370"/>
                <a:gd name="T4" fmla="*/ 1718 w 1794"/>
                <a:gd name="T5" fmla="*/ 286 h 1370"/>
                <a:gd name="T6" fmla="*/ 1623 w 1794"/>
                <a:gd name="T7" fmla="*/ 243 h 1370"/>
                <a:gd name="T8" fmla="*/ 93 w 1794"/>
                <a:gd name="T9" fmla="*/ 10 h 1370"/>
                <a:gd name="T10" fmla="*/ 0 w 1794"/>
                <a:gd name="T11" fmla="*/ 0 h 1370"/>
                <a:gd name="T12" fmla="*/ 35 w 1794"/>
                <a:gd name="T13" fmla="*/ 15 h 1370"/>
                <a:gd name="T14" fmla="*/ 64 w 1794"/>
                <a:gd name="T15" fmla="*/ 36 h 1370"/>
                <a:gd name="T16" fmla="*/ 90 w 1794"/>
                <a:gd name="T17" fmla="*/ 60 h 1370"/>
                <a:gd name="T18" fmla="*/ 111 w 1794"/>
                <a:gd name="T19" fmla="*/ 88 h 1370"/>
                <a:gd name="T20" fmla="*/ 130 w 1794"/>
                <a:gd name="T21" fmla="*/ 119 h 1370"/>
                <a:gd name="T22" fmla="*/ 143 w 1794"/>
                <a:gd name="T23" fmla="*/ 148 h 1370"/>
                <a:gd name="T24" fmla="*/ 154 w 1794"/>
                <a:gd name="T25" fmla="*/ 179 h 1370"/>
                <a:gd name="T26" fmla="*/ 162 w 1794"/>
                <a:gd name="T27" fmla="*/ 209 h 1370"/>
                <a:gd name="T28" fmla="*/ 169 w 1794"/>
                <a:gd name="T29" fmla="*/ 269 h 1370"/>
                <a:gd name="T30" fmla="*/ 162 w 1794"/>
                <a:gd name="T31" fmla="*/ 629 h 1370"/>
                <a:gd name="T32" fmla="*/ 155 w 1794"/>
                <a:gd name="T33" fmla="*/ 1370 h 1370"/>
                <a:gd name="T34" fmla="*/ 902 w 1794"/>
                <a:gd name="T35" fmla="*/ 1206 h 1370"/>
                <a:gd name="T36" fmla="*/ 1351 w 1794"/>
                <a:gd name="T37" fmla="*/ 1154 h 1370"/>
                <a:gd name="T38" fmla="*/ 1368 w 1794"/>
                <a:gd name="T39" fmla="*/ 981 h 1370"/>
                <a:gd name="T40" fmla="*/ 1401 w 1794"/>
                <a:gd name="T41" fmla="*/ 888 h 1370"/>
                <a:gd name="T42" fmla="*/ 1487 w 1794"/>
                <a:gd name="T43" fmla="*/ 828 h 1370"/>
                <a:gd name="T44" fmla="*/ 1564 w 1794"/>
                <a:gd name="T45" fmla="*/ 828 h 1370"/>
                <a:gd name="T46" fmla="*/ 1673 w 1794"/>
                <a:gd name="T47" fmla="*/ 888 h 1370"/>
                <a:gd name="T48" fmla="*/ 1682 w 1794"/>
                <a:gd name="T49" fmla="*/ 1009 h 1370"/>
                <a:gd name="T50" fmla="*/ 1754 w 1794"/>
                <a:gd name="T51" fmla="*/ 999 h 1370"/>
                <a:gd name="T52" fmla="*/ 1754 w 1794"/>
                <a:gd name="T53" fmla="*/ 845 h 1370"/>
                <a:gd name="T54" fmla="*/ 1794 w 1794"/>
                <a:gd name="T55" fmla="*/ 824 h 1370"/>
                <a:gd name="T56" fmla="*/ 1778 w 1794"/>
                <a:gd name="T57" fmla="*/ 457 h 13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94" h="1370">
                  <a:moveTo>
                    <a:pt x="1778" y="457"/>
                  </a:moveTo>
                  <a:lnTo>
                    <a:pt x="1766" y="338"/>
                  </a:lnTo>
                  <a:lnTo>
                    <a:pt x="1718" y="286"/>
                  </a:lnTo>
                  <a:lnTo>
                    <a:pt x="1623" y="243"/>
                  </a:lnTo>
                  <a:lnTo>
                    <a:pt x="93" y="1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64" y="36"/>
                  </a:lnTo>
                  <a:lnTo>
                    <a:pt x="90" y="60"/>
                  </a:lnTo>
                  <a:lnTo>
                    <a:pt x="111" y="88"/>
                  </a:lnTo>
                  <a:lnTo>
                    <a:pt x="130" y="119"/>
                  </a:lnTo>
                  <a:lnTo>
                    <a:pt x="143" y="148"/>
                  </a:lnTo>
                  <a:lnTo>
                    <a:pt x="154" y="179"/>
                  </a:lnTo>
                  <a:lnTo>
                    <a:pt x="162" y="209"/>
                  </a:lnTo>
                  <a:lnTo>
                    <a:pt x="169" y="269"/>
                  </a:lnTo>
                  <a:lnTo>
                    <a:pt x="162" y="629"/>
                  </a:lnTo>
                  <a:lnTo>
                    <a:pt x="155" y="1370"/>
                  </a:lnTo>
                  <a:lnTo>
                    <a:pt x="902" y="1206"/>
                  </a:lnTo>
                  <a:lnTo>
                    <a:pt x="1351" y="1154"/>
                  </a:lnTo>
                  <a:lnTo>
                    <a:pt x="1368" y="981"/>
                  </a:lnTo>
                  <a:lnTo>
                    <a:pt x="1401" y="888"/>
                  </a:lnTo>
                  <a:lnTo>
                    <a:pt x="1487" y="828"/>
                  </a:lnTo>
                  <a:lnTo>
                    <a:pt x="1564" y="828"/>
                  </a:lnTo>
                  <a:lnTo>
                    <a:pt x="1673" y="888"/>
                  </a:lnTo>
                  <a:lnTo>
                    <a:pt x="1682" y="1009"/>
                  </a:lnTo>
                  <a:lnTo>
                    <a:pt x="1754" y="999"/>
                  </a:lnTo>
                  <a:lnTo>
                    <a:pt x="1754" y="845"/>
                  </a:lnTo>
                  <a:lnTo>
                    <a:pt x="1794" y="824"/>
                  </a:lnTo>
                  <a:lnTo>
                    <a:pt x="1778" y="45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6" name="Freeform 23">
              <a:extLst>
                <a:ext uri="{FF2B5EF4-FFF2-40B4-BE49-F238E27FC236}">
                  <a16:creationId xmlns:a16="http://schemas.microsoft.com/office/drawing/2014/main" id="{5F4E44E8-769F-C69F-E89D-F4EA2BF4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1910"/>
              <a:ext cx="1569" cy="300"/>
            </a:xfrm>
            <a:custGeom>
              <a:avLst/>
              <a:gdLst>
                <a:gd name="T0" fmla="*/ 1566 w 1569"/>
                <a:gd name="T1" fmla="*/ 186 h 300"/>
                <a:gd name="T2" fmla="*/ 0 w 1569"/>
                <a:gd name="T3" fmla="*/ 0 h 300"/>
                <a:gd name="T4" fmla="*/ 0 w 1569"/>
                <a:gd name="T5" fmla="*/ 216 h 300"/>
                <a:gd name="T6" fmla="*/ 1569 w 1569"/>
                <a:gd name="T7" fmla="*/ 300 h 300"/>
                <a:gd name="T8" fmla="*/ 1566 w 1569"/>
                <a:gd name="T9" fmla="*/ 186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9" h="300">
                  <a:moveTo>
                    <a:pt x="1566" y="186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1569" y="300"/>
                  </a:lnTo>
                  <a:lnTo>
                    <a:pt x="1566" y="186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7" name="Freeform 24">
              <a:extLst>
                <a:ext uri="{FF2B5EF4-FFF2-40B4-BE49-F238E27FC236}">
                  <a16:creationId xmlns:a16="http://schemas.microsoft.com/office/drawing/2014/main" id="{ACCCC010-C6E8-10DD-5825-444320EE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293"/>
              <a:ext cx="990" cy="361"/>
            </a:xfrm>
            <a:custGeom>
              <a:avLst/>
              <a:gdLst>
                <a:gd name="T0" fmla="*/ 990 w 990"/>
                <a:gd name="T1" fmla="*/ 357 h 361"/>
                <a:gd name="T2" fmla="*/ 799 w 990"/>
                <a:gd name="T3" fmla="*/ 216 h 361"/>
                <a:gd name="T4" fmla="*/ 528 w 990"/>
                <a:gd name="T5" fmla="*/ 207 h 361"/>
                <a:gd name="T6" fmla="*/ 312 w 990"/>
                <a:gd name="T7" fmla="*/ 250 h 361"/>
                <a:gd name="T8" fmla="*/ 140 w 990"/>
                <a:gd name="T9" fmla="*/ 361 h 361"/>
                <a:gd name="T10" fmla="*/ 47 w 990"/>
                <a:gd name="T11" fmla="*/ 352 h 361"/>
                <a:gd name="T12" fmla="*/ 47 w 990"/>
                <a:gd name="T13" fmla="*/ 216 h 361"/>
                <a:gd name="T14" fmla="*/ 47 w 990"/>
                <a:gd name="T15" fmla="*/ 147 h 361"/>
                <a:gd name="T16" fmla="*/ 0 w 990"/>
                <a:gd name="T17" fmla="*/ 78 h 361"/>
                <a:gd name="T18" fmla="*/ 243 w 990"/>
                <a:gd name="T19" fmla="*/ 43 h 361"/>
                <a:gd name="T20" fmla="*/ 500 w 990"/>
                <a:gd name="T21" fmla="*/ 9 h 361"/>
                <a:gd name="T22" fmla="*/ 697 w 990"/>
                <a:gd name="T23" fmla="*/ 0 h 361"/>
                <a:gd name="T24" fmla="*/ 835 w 990"/>
                <a:gd name="T25" fmla="*/ 7 h 361"/>
                <a:gd name="T26" fmla="*/ 882 w 990"/>
                <a:gd name="T27" fmla="*/ 22 h 361"/>
                <a:gd name="T28" fmla="*/ 916 w 990"/>
                <a:gd name="T29" fmla="*/ 50 h 361"/>
                <a:gd name="T30" fmla="*/ 944 w 990"/>
                <a:gd name="T31" fmla="*/ 85 h 361"/>
                <a:gd name="T32" fmla="*/ 964 w 990"/>
                <a:gd name="T33" fmla="*/ 128 h 361"/>
                <a:gd name="T34" fmla="*/ 976 w 990"/>
                <a:gd name="T35" fmla="*/ 176 h 361"/>
                <a:gd name="T36" fmla="*/ 985 w 990"/>
                <a:gd name="T37" fmla="*/ 233 h 361"/>
                <a:gd name="T38" fmla="*/ 988 w 990"/>
                <a:gd name="T39" fmla="*/ 293 h 361"/>
                <a:gd name="T40" fmla="*/ 990 w 990"/>
                <a:gd name="T41" fmla="*/ 357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90" h="361">
                  <a:moveTo>
                    <a:pt x="990" y="357"/>
                  </a:moveTo>
                  <a:lnTo>
                    <a:pt x="799" y="216"/>
                  </a:lnTo>
                  <a:lnTo>
                    <a:pt x="528" y="207"/>
                  </a:lnTo>
                  <a:lnTo>
                    <a:pt x="312" y="250"/>
                  </a:lnTo>
                  <a:lnTo>
                    <a:pt x="140" y="361"/>
                  </a:lnTo>
                  <a:lnTo>
                    <a:pt x="47" y="352"/>
                  </a:lnTo>
                  <a:lnTo>
                    <a:pt x="47" y="216"/>
                  </a:lnTo>
                  <a:lnTo>
                    <a:pt x="47" y="147"/>
                  </a:lnTo>
                  <a:lnTo>
                    <a:pt x="0" y="78"/>
                  </a:lnTo>
                  <a:lnTo>
                    <a:pt x="243" y="43"/>
                  </a:lnTo>
                  <a:lnTo>
                    <a:pt x="500" y="9"/>
                  </a:lnTo>
                  <a:lnTo>
                    <a:pt x="697" y="0"/>
                  </a:lnTo>
                  <a:lnTo>
                    <a:pt x="835" y="7"/>
                  </a:lnTo>
                  <a:lnTo>
                    <a:pt x="882" y="22"/>
                  </a:lnTo>
                  <a:lnTo>
                    <a:pt x="916" y="50"/>
                  </a:lnTo>
                  <a:lnTo>
                    <a:pt x="944" y="85"/>
                  </a:lnTo>
                  <a:lnTo>
                    <a:pt x="964" y="128"/>
                  </a:lnTo>
                  <a:lnTo>
                    <a:pt x="976" y="176"/>
                  </a:lnTo>
                  <a:lnTo>
                    <a:pt x="985" y="233"/>
                  </a:lnTo>
                  <a:lnTo>
                    <a:pt x="988" y="293"/>
                  </a:lnTo>
                  <a:lnTo>
                    <a:pt x="990" y="35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8" name="Freeform 25">
              <a:extLst>
                <a:ext uri="{FF2B5EF4-FFF2-40B4-BE49-F238E27FC236}">
                  <a16:creationId xmlns:a16="http://schemas.microsoft.com/office/drawing/2014/main" id="{215F3406-CB1F-3E88-CB81-0ED8DCE72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605"/>
              <a:ext cx="783" cy="291"/>
            </a:xfrm>
            <a:custGeom>
              <a:avLst/>
              <a:gdLst>
                <a:gd name="T0" fmla="*/ 617 w 783"/>
                <a:gd name="T1" fmla="*/ 19 h 291"/>
                <a:gd name="T2" fmla="*/ 588 w 783"/>
                <a:gd name="T3" fmla="*/ 12 h 291"/>
                <a:gd name="T4" fmla="*/ 553 w 783"/>
                <a:gd name="T5" fmla="*/ 7 h 291"/>
                <a:gd name="T6" fmla="*/ 519 w 783"/>
                <a:gd name="T7" fmla="*/ 3 h 291"/>
                <a:gd name="T8" fmla="*/ 481 w 783"/>
                <a:gd name="T9" fmla="*/ 1 h 291"/>
                <a:gd name="T10" fmla="*/ 441 w 783"/>
                <a:gd name="T11" fmla="*/ 0 h 291"/>
                <a:gd name="T12" fmla="*/ 402 w 783"/>
                <a:gd name="T13" fmla="*/ 1 h 291"/>
                <a:gd name="T14" fmla="*/ 360 w 783"/>
                <a:gd name="T15" fmla="*/ 3 h 291"/>
                <a:gd name="T16" fmla="*/ 319 w 783"/>
                <a:gd name="T17" fmla="*/ 8 h 291"/>
                <a:gd name="T18" fmla="*/ 279 w 783"/>
                <a:gd name="T19" fmla="*/ 15 h 291"/>
                <a:gd name="T20" fmla="*/ 240 w 783"/>
                <a:gd name="T21" fmla="*/ 22 h 291"/>
                <a:gd name="T22" fmla="*/ 202 w 783"/>
                <a:gd name="T23" fmla="*/ 32 h 291"/>
                <a:gd name="T24" fmla="*/ 164 w 783"/>
                <a:gd name="T25" fmla="*/ 45 h 291"/>
                <a:gd name="T26" fmla="*/ 131 w 783"/>
                <a:gd name="T27" fmla="*/ 58 h 291"/>
                <a:gd name="T28" fmla="*/ 98 w 783"/>
                <a:gd name="T29" fmla="*/ 74 h 291"/>
                <a:gd name="T30" fmla="*/ 71 w 783"/>
                <a:gd name="T31" fmla="*/ 91 h 291"/>
                <a:gd name="T32" fmla="*/ 46 w 783"/>
                <a:gd name="T33" fmla="*/ 112 h 291"/>
                <a:gd name="T34" fmla="*/ 36 w 783"/>
                <a:gd name="T35" fmla="*/ 146 h 291"/>
                <a:gd name="T36" fmla="*/ 102 w 783"/>
                <a:gd name="T37" fmla="*/ 157 h 291"/>
                <a:gd name="T38" fmla="*/ 124 w 783"/>
                <a:gd name="T39" fmla="*/ 184 h 291"/>
                <a:gd name="T40" fmla="*/ 124 w 783"/>
                <a:gd name="T41" fmla="*/ 234 h 291"/>
                <a:gd name="T42" fmla="*/ 2 w 783"/>
                <a:gd name="T43" fmla="*/ 250 h 291"/>
                <a:gd name="T44" fmla="*/ 0 w 783"/>
                <a:gd name="T45" fmla="*/ 291 h 291"/>
                <a:gd name="T46" fmla="*/ 626 w 783"/>
                <a:gd name="T47" fmla="*/ 269 h 291"/>
                <a:gd name="T48" fmla="*/ 643 w 783"/>
                <a:gd name="T49" fmla="*/ 267 h 291"/>
                <a:gd name="T50" fmla="*/ 783 w 783"/>
                <a:gd name="T51" fmla="*/ 269 h 291"/>
                <a:gd name="T52" fmla="*/ 762 w 783"/>
                <a:gd name="T53" fmla="*/ 219 h 291"/>
                <a:gd name="T54" fmla="*/ 714 w 783"/>
                <a:gd name="T55" fmla="*/ 219 h 291"/>
                <a:gd name="T56" fmla="*/ 548 w 783"/>
                <a:gd name="T57" fmla="*/ 215 h 291"/>
                <a:gd name="T58" fmla="*/ 553 w 783"/>
                <a:gd name="T59" fmla="*/ 157 h 291"/>
                <a:gd name="T60" fmla="*/ 595 w 783"/>
                <a:gd name="T61" fmla="*/ 122 h 291"/>
                <a:gd name="T62" fmla="*/ 664 w 783"/>
                <a:gd name="T63" fmla="*/ 122 h 291"/>
                <a:gd name="T64" fmla="*/ 729 w 783"/>
                <a:gd name="T65" fmla="*/ 138 h 291"/>
                <a:gd name="T66" fmla="*/ 722 w 783"/>
                <a:gd name="T67" fmla="*/ 115 h 291"/>
                <a:gd name="T68" fmla="*/ 710 w 783"/>
                <a:gd name="T69" fmla="*/ 95 h 291"/>
                <a:gd name="T70" fmla="*/ 697 w 783"/>
                <a:gd name="T71" fmla="*/ 76 h 291"/>
                <a:gd name="T72" fmla="*/ 679 w 783"/>
                <a:gd name="T73" fmla="*/ 60 h 291"/>
                <a:gd name="T74" fmla="*/ 662 w 783"/>
                <a:gd name="T75" fmla="*/ 45 h 291"/>
                <a:gd name="T76" fmla="*/ 647 w 783"/>
                <a:gd name="T77" fmla="*/ 34 h 291"/>
                <a:gd name="T78" fmla="*/ 631 w 783"/>
                <a:gd name="T79" fmla="*/ 24 h 291"/>
                <a:gd name="T80" fmla="*/ 617 w 783"/>
                <a:gd name="T81" fmla="*/ 19 h 2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3" h="291">
                  <a:moveTo>
                    <a:pt x="617" y="19"/>
                  </a:moveTo>
                  <a:lnTo>
                    <a:pt x="588" y="12"/>
                  </a:lnTo>
                  <a:lnTo>
                    <a:pt x="553" y="7"/>
                  </a:lnTo>
                  <a:lnTo>
                    <a:pt x="519" y="3"/>
                  </a:lnTo>
                  <a:lnTo>
                    <a:pt x="481" y="1"/>
                  </a:lnTo>
                  <a:lnTo>
                    <a:pt x="441" y="0"/>
                  </a:lnTo>
                  <a:lnTo>
                    <a:pt x="402" y="1"/>
                  </a:lnTo>
                  <a:lnTo>
                    <a:pt x="360" y="3"/>
                  </a:lnTo>
                  <a:lnTo>
                    <a:pt x="319" y="8"/>
                  </a:lnTo>
                  <a:lnTo>
                    <a:pt x="279" y="15"/>
                  </a:lnTo>
                  <a:lnTo>
                    <a:pt x="240" y="22"/>
                  </a:lnTo>
                  <a:lnTo>
                    <a:pt x="202" y="32"/>
                  </a:lnTo>
                  <a:lnTo>
                    <a:pt x="164" y="45"/>
                  </a:lnTo>
                  <a:lnTo>
                    <a:pt x="131" y="58"/>
                  </a:lnTo>
                  <a:lnTo>
                    <a:pt x="98" y="74"/>
                  </a:lnTo>
                  <a:lnTo>
                    <a:pt x="71" y="91"/>
                  </a:lnTo>
                  <a:lnTo>
                    <a:pt x="46" y="112"/>
                  </a:lnTo>
                  <a:lnTo>
                    <a:pt x="36" y="146"/>
                  </a:lnTo>
                  <a:lnTo>
                    <a:pt x="102" y="157"/>
                  </a:lnTo>
                  <a:lnTo>
                    <a:pt x="124" y="184"/>
                  </a:lnTo>
                  <a:lnTo>
                    <a:pt x="124" y="234"/>
                  </a:lnTo>
                  <a:lnTo>
                    <a:pt x="2" y="250"/>
                  </a:lnTo>
                  <a:lnTo>
                    <a:pt x="0" y="291"/>
                  </a:lnTo>
                  <a:lnTo>
                    <a:pt x="626" y="269"/>
                  </a:lnTo>
                  <a:lnTo>
                    <a:pt x="643" y="267"/>
                  </a:lnTo>
                  <a:lnTo>
                    <a:pt x="783" y="269"/>
                  </a:lnTo>
                  <a:lnTo>
                    <a:pt x="762" y="219"/>
                  </a:lnTo>
                  <a:lnTo>
                    <a:pt x="714" y="219"/>
                  </a:lnTo>
                  <a:lnTo>
                    <a:pt x="548" y="215"/>
                  </a:lnTo>
                  <a:lnTo>
                    <a:pt x="553" y="157"/>
                  </a:lnTo>
                  <a:lnTo>
                    <a:pt x="595" y="122"/>
                  </a:lnTo>
                  <a:lnTo>
                    <a:pt x="664" y="122"/>
                  </a:lnTo>
                  <a:lnTo>
                    <a:pt x="729" y="138"/>
                  </a:lnTo>
                  <a:lnTo>
                    <a:pt x="722" y="115"/>
                  </a:lnTo>
                  <a:lnTo>
                    <a:pt x="710" y="95"/>
                  </a:lnTo>
                  <a:lnTo>
                    <a:pt x="697" y="76"/>
                  </a:lnTo>
                  <a:lnTo>
                    <a:pt x="679" y="60"/>
                  </a:lnTo>
                  <a:lnTo>
                    <a:pt x="662" y="45"/>
                  </a:lnTo>
                  <a:lnTo>
                    <a:pt x="647" y="34"/>
                  </a:lnTo>
                  <a:lnTo>
                    <a:pt x="631" y="24"/>
                  </a:lnTo>
                  <a:lnTo>
                    <a:pt x="617" y="19"/>
                  </a:lnTo>
                  <a:close/>
                </a:path>
              </a:pathLst>
            </a:custGeom>
            <a:solidFill>
              <a:srgbClr val="8E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9" name="Freeform 26">
              <a:extLst>
                <a:ext uri="{FF2B5EF4-FFF2-40B4-BE49-F238E27FC236}">
                  <a16:creationId xmlns:a16="http://schemas.microsoft.com/office/drawing/2014/main" id="{3E1E6C00-314F-7CEB-9C9A-72006F38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1857"/>
              <a:ext cx="821" cy="1161"/>
            </a:xfrm>
            <a:custGeom>
              <a:avLst/>
              <a:gdLst>
                <a:gd name="T0" fmla="*/ 821 w 821"/>
                <a:gd name="T1" fmla="*/ 12 h 1161"/>
                <a:gd name="T2" fmla="*/ 819 w 821"/>
                <a:gd name="T3" fmla="*/ 1161 h 1161"/>
                <a:gd name="T4" fmla="*/ 704 w 821"/>
                <a:gd name="T5" fmla="*/ 1123 h 1161"/>
                <a:gd name="T6" fmla="*/ 702 w 821"/>
                <a:gd name="T7" fmla="*/ 903 h 1161"/>
                <a:gd name="T8" fmla="*/ 688 w 821"/>
                <a:gd name="T9" fmla="*/ 828 h 1161"/>
                <a:gd name="T10" fmla="*/ 643 w 821"/>
                <a:gd name="T11" fmla="*/ 774 h 1161"/>
                <a:gd name="T12" fmla="*/ 643 w 821"/>
                <a:gd name="T13" fmla="*/ 631 h 1161"/>
                <a:gd name="T14" fmla="*/ 568 w 821"/>
                <a:gd name="T15" fmla="*/ 486 h 1161"/>
                <a:gd name="T16" fmla="*/ 455 w 821"/>
                <a:gd name="T17" fmla="*/ 410 h 1161"/>
                <a:gd name="T18" fmla="*/ 259 w 821"/>
                <a:gd name="T19" fmla="*/ 379 h 1161"/>
                <a:gd name="T20" fmla="*/ 0 w 821"/>
                <a:gd name="T21" fmla="*/ 364 h 1161"/>
                <a:gd name="T22" fmla="*/ 36 w 821"/>
                <a:gd name="T23" fmla="*/ 12 h 1161"/>
                <a:gd name="T24" fmla="*/ 71 w 821"/>
                <a:gd name="T25" fmla="*/ 15 h 1161"/>
                <a:gd name="T26" fmla="*/ 55 w 821"/>
                <a:gd name="T27" fmla="*/ 334 h 1161"/>
                <a:gd name="T28" fmla="*/ 773 w 821"/>
                <a:gd name="T29" fmla="*/ 362 h 1161"/>
                <a:gd name="T30" fmla="*/ 773 w 821"/>
                <a:gd name="T31" fmla="*/ 0 h 1161"/>
                <a:gd name="T32" fmla="*/ 821 w 821"/>
                <a:gd name="T33" fmla="*/ 12 h 11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21" h="1161">
                  <a:moveTo>
                    <a:pt x="821" y="12"/>
                  </a:moveTo>
                  <a:lnTo>
                    <a:pt x="819" y="1161"/>
                  </a:lnTo>
                  <a:lnTo>
                    <a:pt x="704" y="1123"/>
                  </a:lnTo>
                  <a:lnTo>
                    <a:pt x="702" y="903"/>
                  </a:lnTo>
                  <a:lnTo>
                    <a:pt x="688" y="828"/>
                  </a:lnTo>
                  <a:lnTo>
                    <a:pt x="643" y="774"/>
                  </a:lnTo>
                  <a:lnTo>
                    <a:pt x="643" y="631"/>
                  </a:lnTo>
                  <a:lnTo>
                    <a:pt x="568" y="486"/>
                  </a:lnTo>
                  <a:lnTo>
                    <a:pt x="455" y="410"/>
                  </a:lnTo>
                  <a:lnTo>
                    <a:pt x="259" y="379"/>
                  </a:lnTo>
                  <a:lnTo>
                    <a:pt x="0" y="364"/>
                  </a:lnTo>
                  <a:lnTo>
                    <a:pt x="36" y="12"/>
                  </a:lnTo>
                  <a:lnTo>
                    <a:pt x="71" y="15"/>
                  </a:lnTo>
                  <a:lnTo>
                    <a:pt x="55" y="334"/>
                  </a:lnTo>
                  <a:lnTo>
                    <a:pt x="773" y="362"/>
                  </a:lnTo>
                  <a:lnTo>
                    <a:pt x="773" y="0"/>
                  </a:lnTo>
                  <a:lnTo>
                    <a:pt x="821" y="12"/>
                  </a:lnTo>
                  <a:close/>
                </a:path>
              </a:pathLst>
            </a:custGeom>
            <a:solidFill>
              <a:srgbClr val="8E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0" name="Freeform 27">
              <a:extLst>
                <a:ext uri="{FF2B5EF4-FFF2-40B4-BE49-F238E27FC236}">
                  <a16:creationId xmlns:a16="http://schemas.microsoft.com/office/drawing/2014/main" id="{E0F46140-677B-D21A-D343-838CF4DE3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808"/>
              <a:ext cx="45" cy="428"/>
            </a:xfrm>
            <a:custGeom>
              <a:avLst/>
              <a:gdLst>
                <a:gd name="T0" fmla="*/ 21 w 45"/>
                <a:gd name="T1" fmla="*/ 30 h 428"/>
                <a:gd name="T2" fmla="*/ 0 w 45"/>
                <a:gd name="T3" fmla="*/ 407 h 428"/>
                <a:gd name="T4" fmla="*/ 26 w 45"/>
                <a:gd name="T5" fmla="*/ 428 h 428"/>
                <a:gd name="T6" fmla="*/ 45 w 45"/>
                <a:gd name="T7" fmla="*/ 0 h 428"/>
                <a:gd name="T8" fmla="*/ 21 w 45"/>
                <a:gd name="T9" fmla="*/ 3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28">
                  <a:moveTo>
                    <a:pt x="21" y="30"/>
                  </a:moveTo>
                  <a:lnTo>
                    <a:pt x="0" y="407"/>
                  </a:lnTo>
                  <a:lnTo>
                    <a:pt x="26" y="428"/>
                  </a:lnTo>
                  <a:lnTo>
                    <a:pt x="45" y="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8E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28">
              <a:extLst>
                <a:ext uri="{FF2B5EF4-FFF2-40B4-BE49-F238E27FC236}">
                  <a16:creationId xmlns:a16="http://schemas.microsoft.com/office/drawing/2014/main" id="{7DCF4F74-65A2-92DD-060E-F37DD2D64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1731"/>
              <a:ext cx="162" cy="93"/>
            </a:xfrm>
            <a:custGeom>
              <a:avLst/>
              <a:gdLst>
                <a:gd name="T0" fmla="*/ 158 w 162"/>
                <a:gd name="T1" fmla="*/ 81 h 93"/>
                <a:gd name="T2" fmla="*/ 139 w 162"/>
                <a:gd name="T3" fmla="*/ 34 h 93"/>
                <a:gd name="T4" fmla="*/ 114 w 162"/>
                <a:gd name="T5" fmla="*/ 10 h 93"/>
                <a:gd name="T6" fmla="*/ 65 w 162"/>
                <a:gd name="T7" fmla="*/ 0 h 93"/>
                <a:gd name="T8" fmla="*/ 13 w 162"/>
                <a:gd name="T9" fmla="*/ 0 h 93"/>
                <a:gd name="T10" fmla="*/ 0 w 162"/>
                <a:gd name="T11" fmla="*/ 5 h 93"/>
                <a:gd name="T12" fmla="*/ 57 w 162"/>
                <a:gd name="T13" fmla="*/ 26 h 93"/>
                <a:gd name="T14" fmla="*/ 91 w 162"/>
                <a:gd name="T15" fmla="*/ 53 h 93"/>
                <a:gd name="T16" fmla="*/ 112 w 162"/>
                <a:gd name="T17" fmla="*/ 89 h 93"/>
                <a:gd name="T18" fmla="*/ 162 w 162"/>
                <a:gd name="T19" fmla="*/ 93 h 93"/>
                <a:gd name="T20" fmla="*/ 162 w 162"/>
                <a:gd name="T21" fmla="*/ 91 h 93"/>
                <a:gd name="T22" fmla="*/ 162 w 162"/>
                <a:gd name="T23" fmla="*/ 88 h 93"/>
                <a:gd name="T24" fmla="*/ 160 w 162"/>
                <a:gd name="T25" fmla="*/ 84 h 93"/>
                <a:gd name="T26" fmla="*/ 158 w 162"/>
                <a:gd name="T27" fmla="*/ 81 h 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93">
                  <a:moveTo>
                    <a:pt x="158" y="81"/>
                  </a:moveTo>
                  <a:lnTo>
                    <a:pt x="139" y="34"/>
                  </a:lnTo>
                  <a:lnTo>
                    <a:pt x="114" y="10"/>
                  </a:lnTo>
                  <a:lnTo>
                    <a:pt x="65" y="0"/>
                  </a:lnTo>
                  <a:lnTo>
                    <a:pt x="13" y="0"/>
                  </a:lnTo>
                  <a:lnTo>
                    <a:pt x="0" y="5"/>
                  </a:lnTo>
                  <a:lnTo>
                    <a:pt x="57" y="26"/>
                  </a:lnTo>
                  <a:lnTo>
                    <a:pt x="91" y="53"/>
                  </a:lnTo>
                  <a:lnTo>
                    <a:pt x="112" y="89"/>
                  </a:lnTo>
                  <a:lnTo>
                    <a:pt x="162" y="93"/>
                  </a:lnTo>
                  <a:lnTo>
                    <a:pt x="162" y="91"/>
                  </a:lnTo>
                  <a:lnTo>
                    <a:pt x="162" y="88"/>
                  </a:lnTo>
                  <a:lnTo>
                    <a:pt x="160" y="84"/>
                  </a:lnTo>
                  <a:lnTo>
                    <a:pt x="158" y="8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29">
              <a:extLst>
                <a:ext uri="{FF2B5EF4-FFF2-40B4-BE49-F238E27FC236}">
                  <a16:creationId xmlns:a16="http://schemas.microsoft.com/office/drawing/2014/main" id="{E53375F3-0F97-D469-E373-B9E1CC03C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1777"/>
              <a:ext cx="1637" cy="250"/>
            </a:xfrm>
            <a:custGeom>
              <a:avLst/>
              <a:gdLst>
                <a:gd name="T0" fmla="*/ 1632 w 1637"/>
                <a:gd name="T1" fmla="*/ 207 h 250"/>
                <a:gd name="T2" fmla="*/ 0 w 1637"/>
                <a:gd name="T3" fmla="*/ 0 h 250"/>
                <a:gd name="T4" fmla="*/ 26 w 1637"/>
                <a:gd name="T5" fmla="*/ 52 h 250"/>
                <a:gd name="T6" fmla="*/ 1637 w 1637"/>
                <a:gd name="T7" fmla="*/ 250 h 250"/>
                <a:gd name="T8" fmla="*/ 1632 w 1637"/>
                <a:gd name="T9" fmla="*/ 207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7" h="250">
                  <a:moveTo>
                    <a:pt x="1632" y="207"/>
                  </a:moveTo>
                  <a:lnTo>
                    <a:pt x="0" y="0"/>
                  </a:lnTo>
                  <a:lnTo>
                    <a:pt x="26" y="52"/>
                  </a:lnTo>
                  <a:lnTo>
                    <a:pt x="1637" y="250"/>
                  </a:lnTo>
                  <a:lnTo>
                    <a:pt x="1632" y="207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30">
              <a:extLst>
                <a:ext uri="{FF2B5EF4-FFF2-40B4-BE49-F238E27FC236}">
                  <a16:creationId xmlns:a16="http://schemas.microsoft.com/office/drawing/2014/main" id="{F71D7F86-E607-CFD8-93AC-02288AB51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253"/>
              <a:ext cx="1594" cy="68"/>
            </a:xfrm>
            <a:custGeom>
              <a:avLst/>
              <a:gdLst>
                <a:gd name="T0" fmla="*/ 1594 w 1594"/>
                <a:gd name="T1" fmla="*/ 35 h 68"/>
                <a:gd name="T2" fmla="*/ 0 w 1594"/>
                <a:gd name="T3" fmla="*/ 0 h 68"/>
                <a:gd name="T4" fmla="*/ 0 w 1594"/>
                <a:gd name="T5" fmla="*/ 45 h 68"/>
                <a:gd name="T6" fmla="*/ 1592 w 1594"/>
                <a:gd name="T7" fmla="*/ 68 h 68"/>
                <a:gd name="T8" fmla="*/ 1594 w 1594"/>
                <a:gd name="T9" fmla="*/ 3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4" h="68">
                  <a:moveTo>
                    <a:pt x="1594" y="35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1592" y="68"/>
                  </a:lnTo>
                  <a:lnTo>
                    <a:pt x="1594" y="35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31">
              <a:extLst>
                <a:ext uri="{FF2B5EF4-FFF2-40B4-BE49-F238E27FC236}">
                  <a16:creationId xmlns:a16="http://schemas.microsoft.com/office/drawing/2014/main" id="{9A82D338-AD27-3A8F-7DB2-499E5A1B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445"/>
              <a:ext cx="1613" cy="150"/>
            </a:xfrm>
            <a:custGeom>
              <a:avLst/>
              <a:gdLst>
                <a:gd name="T0" fmla="*/ 1613 w 1613"/>
                <a:gd name="T1" fmla="*/ 0 h 150"/>
                <a:gd name="T2" fmla="*/ 0 w 1613"/>
                <a:gd name="T3" fmla="*/ 103 h 150"/>
                <a:gd name="T4" fmla="*/ 0 w 1613"/>
                <a:gd name="T5" fmla="*/ 150 h 150"/>
                <a:gd name="T6" fmla="*/ 1613 w 1613"/>
                <a:gd name="T7" fmla="*/ 22 h 150"/>
                <a:gd name="T8" fmla="*/ 1613 w 1613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3" h="150">
                  <a:moveTo>
                    <a:pt x="1613" y="0"/>
                  </a:moveTo>
                  <a:lnTo>
                    <a:pt x="0" y="103"/>
                  </a:lnTo>
                  <a:lnTo>
                    <a:pt x="0" y="150"/>
                  </a:lnTo>
                  <a:lnTo>
                    <a:pt x="1613" y="22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32">
              <a:extLst>
                <a:ext uri="{FF2B5EF4-FFF2-40B4-BE49-F238E27FC236}">
                  <a16:creationId xmlns:a16="http://schemas.microsoft.com/office/drawing/2014/main" id="{2ADED60C-9CAF-F731-C330-ADED037E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536"/>
              <a:ext cx="457" cy="231"/>
            </a:xfrm>
            <a:custGeom>
              <a:avLst/>
              <a:gdLst>
                <a:gd name="T0" fmla="*/ 457 w 457"/>
                <a:gd name="T1" fmla="*/ 0 h 231"/>
                <a:gd name="T2" fmla="*/ 0 w 457"/>
                <a:gd name="T3" fmla="*/ 38 h 231"/>
                <a:gd name="T4" fmla="*/ 4 w 457"/>
                <a:gd name="T5" fmla="*/ 231 h 231"/>
                <a:gd name="T6" fmla="*/ 23 w 457"/>
                <a:gd name="T7" fmla="*/ 226 h 231"/>
                <a:gd name="T8" fmla="*/ 23 w 457"/>
                <a:gd name="T9" fmla="*/ 52 h 231"/>
                <a:gd name="T10" fmla="*/ 242 w 457"/>
                <a:gd name="T11" fmla="*/ 28 h 231"/>
                <a:gd name="T12" fmla="*/ 242 w 457"/>
                <a:gd name="T13" fmla="*/ 195 h 231"/>
                <a:gd name="T14" fmla="*/ 261 w 457"/>
                <a:gd name="T15" fmla="*/ 195 h 231"/>
                <a:gd name="T16" fmla="*/ 261 w 457"/>
                <a:gd name="T17" fmla="*/ 30 h 231"/>
                <a:gd name="T18" fmla="*/ 442 w 457"/>
                <a:gd name="T19" fmla="*/ 14 h 231"/>
                <a:gd name="T20" fmla="*/ 442 w 457"/>
                <a:gd name="T21" fmla="*/ 180 h 231"/>
                <a:gd name="T22" fmla="*/ 457 w 457"/>
                <a:gd name="T23" fmla="*/ 173 h 231"/>
                <a:gd name="T24" fmla="*/ 457 w 457"/>
                <a:gd name="T25" fmla="*/ 0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57" h="231">
                  <a:moveTo>
                    <a:pt x="457" y="0"/>
                  </a:moveTo>
                  <a:lnTo>
                    <a:pt x="0" y="38"/>
                  </a:lnTo>
                  <a:lnTo>
                    <a:pt x="4" y="231"/>
                  </a:lnTo>
                  <a:lnTo>
                    <a:pt x="23" y="226"/>
                  </a:lnTo>
                  <a:lnTo>
                    <a:pt x="23" y="52"/>
                  </a:lnTo>
                  <a:lnTo>
                    <a:pt x="242" y="28"/>
                  </a:lnTo>
                  <a:lnTo>
                    <a:pt x="242" y="195"/>
                  </a:lnTo>
                  <a:lnTo>
                    <a:pt x="261" y="195"/>
                  </a:lnTo>
                  <a:lnTo>
                    <a:pt x="261" y="30"/>
                  </a:lnTo>
                  <a:lnTo>
                    <a:pt x="442" y="14"/>
                  </a:lnTo>
                  <a:lnTo>
                    <a:pt x="442" y="180"/>
                  </a:lnTo>
                  <a:lnTo>
                    <a:pt x="457" y="17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33">
              <a:extLst>
                <a:ext uri="{FF2B5EF4-FFF2-40B4-BE49-F238E27FC236}">
                  <a16:creationId xmlns:a16="http://schemas.microsoft.com/office/drawing/2014/main" id="{94BAF997-B798-57D8-2258-093B7331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605"/>
              <a:ext cx="491" cy="250"/>
            </a:xfrm>
            <a:custGeom>
              <a:avLst/>
              <a:gdLst>
                <a:gd name="T0" fmla="*/ 491 w 491"/>
                <a:gd name="T1" fmla="*/ 0 h 250"/>
                <a:gd name="T2" fmla="*/ 0 w 491"/>
                <a:gd name="T3" fmla="*/ 42 h 250"/>
                <a:gd name="T4" fmla="*/ 1 w 491"/>
                <a:gd name="T5" fmla="*/ 250 h 250"/>
                <a:gd name="T6" fmla="*/ 22 w 491"/>
                <a:gd name="T7" fmla="*/ 243 h 250"/>
                <a:gd name="T8" fmla="*/ 22 w 491"/>
                <a:gd name="T9" fmla="*/ 55 h 250"/>
                <a:gd name="T10" fmla="*/ 258 w 491"/>
                <a:gd name="T11" fmla="*/ 30 h 250"/>
                <a:gd name="T12" fmla="*/ 267 w 491"/>
                <a:gd name="T13" fmla="*/ 228 h 250"/>
                <a:gd name="T14" fmla="*/ 288 w 491"/>
                <a:gd name="T15" fmla="*/ 228 h 250"/>
                <a:gd name="T16" fmla="*/ 279 w 491"/>
                <a:gd name="T17" fmla="*/ 33 h 250"/>
                <a:gd name="T18" fmla="*/ 474 w 491"/>
                <a:gd name="T19" fmla="*/ 16 h 250"/>
                <a:gd name="T20" fmla="*/ 474 w 491"/>
                <a:gd name="T21" fmla="*/ 193 h 250"/>
                <a:gd name="T22" fmla="*/ 490 w 491"/>
                <a:gd name="T23" fmla="*/ 187 h 250"/>
                <a:gd name="T24" fmla="*/ 491 w 491"/>
                <a:gd name="T25" fmla="*/ 0 h 2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1" h="250">
                  <a:moveTo>
                    <a:pt x="491" y="0"/>
                  </a:moveTo>
                  <a:lnTo>
                    <a:pt x="0" y="42"/>
                  </a:lnTo>
                  <a:lnTo>
                    <a:pt x="1" y="250"/>
                  </a:lnTo>
                  <a:lnTo>
                    <a:pt x="22" y="243"/>
                  </a:lnTo>
                  <a:lnTo>
                    <a:pt x="22" y="55"/>
                  </a:lnTo>
                  <a:lnTo>
                    <a:pt x="258" y="30"/>
                  </a:lnTo>
                  <a:lnTo>
                    <a:pt x="267" y="228"/>
                  </a:lnTo>
                  <a:lnTo>
                    <a:pt x="288" y="228"/>
                  </a:lnTo>
                  <a:lnTo>
                    <a:pt x="279" y="33"/>
                  </a:lnTo>
                  <a:lnTo>
                    <a:pt x="474" y="16"/>
                  </a:lnTo>
                  <a:lnTo>
                    <a:pt x="474" y="193"/>
                  </a:lnTo>
                  <a:lnTo>
                    <a:pt x="490" y="18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Rectangle 34">
              <a:extLst>
                <a:ext uri="{FF2B5EF4-FFF2-40B4-BE49-F238E27FC236}">
                  <a16:creationId xmlns:a16="http://schemas.microsoft.com/office/drawing/2014/main" id="{CE9D52B1-5A78-685C-3BC6-AAC1DDAB4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917"/>
              <a:ext cx="54" cy="27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48" name="Rectangle 35">
              <a:extLst>
                <a:ext uri="{FF2B5EF4-FFF2-40B4-BE49-F238E27FC236}">
                  <a16:creationId xmlns:a16="http://schemas.microsoft.com/office/drawing/2014/main" id="{BD12E6E1-554F-5D0B-4570-49FABBA8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1931"/>
              <a:ext cx="51" cy="27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49" name="Rectangle 36">
              <a:extLst>
                <a:ext uri="{FF2B5EF4-FFF2-40B4-BE49-F238E27FC236}">
                  <a16:creationId xmlns:a16="http://schemas.microsoft.com/office/drawing/2014/main" id="{2F754F8E-F753-4B7F-6390-C316885E5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4" y="1936"/>
              <a:ext cx="49" cy="27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50" name="Rectangle 37">
              <a:extLst>
                <a:ext uri="{FF2B5EF4-FFF2-40B4-BE49-F238E27FC236}">
                  <a16:creationId xmlns:a16="http://schemas.microsoft.com/office/drawing/2014/main" id="{51E1C573-0388-16F1-DB3D-A195A4EE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901"/>
              <a:ext cx="49" cy="2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51" name="Rectangle 38">
              <a:extLst>
                <a:ext uri="{FF2B5EF4-FFF2-40B4-BE49-F238E27FC236}">
                  <a16:creationId xmlns:a16="http://schemas.microsoft.com/office/drawing/2014/main" id="{ED94364C-14CD-31A1-B202-1E64DB7C1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1979"/>
              <a:ext cx="43" cy="2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52" name="Rectangle 39">
              <a:extLst>
                <a:ext uri="{FF2B5EF4-FFF2-40B4-BE49-F238E27FC236}">
                  <a16:creationId xmlns:a16="http://schemas.microsoft.com/office/drawing/2014/main" id="{95F3ECAA-F367-1B6B-C651-019986A2A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008"/>
              <a:ext cx="43" cy="21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53" name="Rectangle 40">
              <a:extLst>
                <a:ext uri="{FF2B5EF4-FFF2-40B4-BE49-F238E27FC236}">
                  <a16:creationId xmlns:a16="http://schemas.microsoft.com/office/drawing/2014/main" id="{D727F65B-4EDC-2E6E-7B71-69DA32CB5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" y="2014"/>
              <a:ext cx="43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54" name="Rectangle 41">
              <a:extLst>
                <a:ext uri="{FF2B5EF4-FFF2-40B4-BE49-F238E27FC236}">
                  <a16:creationId xmlns:a16="http://schemas.microsoft.com/office/drawing/2014/main" id="{16FC4842-4A64-4612-DA28-21ED92F23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2029"/>
              <a:ext cx="31" cy="20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9255" name="Freeform 42">
              <a:extLst>
                <a:ext uri="{FF2B5EF4-FFF2-40B4-BE49-F238E27FC236}">
                  <a16:creationId xmlns:a16="http://schemas.microsoft.com/office/drawing/2014/main" id="{22538AE5-2859-9DAF-80B8-6EF9952B5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2491"/>
              <a:ext cx="747" cy="311"/>
            </a:xfrm>
            <a:custGeom>
              <a:avLst/>
              <a:gdLst>
                <a:gd name="T0" fmla="*/ 747 w 747"/>
                <a:gd name="T1" fmla="*/ 311 h 311"/>
                <a:gd name="T2" fmla="*/ 747 w 747"/>
                <a:gd name="T3" fmla="*/ 263 h 311"/>
                <a:gd name="T4" fmla="*/ 721 w 747"/>
                <a:gd name="T5" fmla="*/ 213 h 311"/>
                <a:gd name="T6" fmla="*/ 690 w 747"/>
                <a:gd name="T7" fmla="*/ 168 h 311"/>
                <a:gd name="T8" fmla="*/ 652 w 747"/>
                <a:gd name="T9" fmla="*/ 126 h 311"/>
                <a:gd name="T10" fmla="*/ 611 w 747"/>
                <a:gd name="T11" fmla="*/ 92 h 311"/>
                <a:gd name="T12" fmla="*/ 564 w 747"/>
                <a:gd name="T13" fmla="*/ 62 h 311"/>
                <a:gd name="T14" fmla="*/ 514 w 747"/>
                <a:gd name="T15" fmla="*/ 38 h 311"/>
                <a:gd name="T16" fmla="*/ 462 w 747"/>
                <a:gd name="T17" fmla="*/ 19 h 311"/>
                <a:gd name="T18" fmla="*/ 409 w 747"/>
                <a:gd name="T19" fmla="*/ 7 h 311"/>
                <a:gd name="T20" fmla="*/ 354 w 747"/>
                <a:gd name="T21" fmla="*/ 0 h 311"/>
                <a:gd name="T22" fmla="*/ 299 w 747"/>
                <a:gd name="T23" fmla="*/ 2 h 311"/>
                <a:gd name="T24" fmla="*/ 243 w 747"/>
                <a:gd name="T25" fmla="*/ 9 h 311"/>
                <a:gd name="T26" fmla="*/ 190 w 747"/>
                <a:gd name="T27" fmla="*/ 23 h 311"/>
                <a:gd name="T28" fmla="*/ 138 w 747"/>
                <a:gd name="T29" fmla="*/ 45 h 311"/>
                <a:gd name="T30" fmla="*/ 90 w 747"/>
                <a:gd name="T31" fmla="*/ 73 h 311"/>
                <a:gd name="T32" fmla="*/ 45 w 747"/>
                <a:gd name="T33" fmla="*/ 109 h 311"/>
                <a:gd name="T34" fmla="*/ 5 w 747"/>
                <a:gd name="T35" fmla="*/ 154 h 311"/>
                <a:gd name="T36" fmla="*/ 0 w 747"/>
                <a:gd name="T37" fmla="*/ 311 h 311"/>
                <a:gd name="T38" fmla="*/ 81 w 747"/>
                <a:gd name="T39" fmla="*/ 301 h 311"/>
                <a:gd name="T40" fmla="*/ 118 w 747"/>
                <a:gd name="T41" fmla="*/ 245 h 311"/>
                <a:gd name="T42" fmla="*/ 155 w 747"/>
                <a:gd name="T43" fmla="*/ 199 h 311"/>
                <a:gd name="T44" fmla="*/ 195 w 747"/>
                <a:gd name="T45" fmla="*/ 161 h 311"/>
                <a:gd name="T46" fmla="*/ 238 w 747"/>
                <a:gd name="T47" fmla="*/ 131 h 311"/>
                <a:gd name="T48" fmla="*/ 281 w 747"/>
                <a:gd name="T49" fmla="*/ 111 h 311"/>
                <a:gd name="T50" fmla="*/ 326 w 747"/>
                <a:gd name="T51" fmla="*/ 95 h 311"/>
                <a:gd name="T52" fmla="*/ 373 w 747"/>
                <a:gd name="T53" fmla="*/ 90 h 311"/>
                <a:gd name="T54" fmla="*/ 418 w 747"/>
                <a:gd name="T55" fmla="*/ 90 h 311"/>
                <a:gd name="T56" fmla="*/ 464 w 747"/>
                <a:gd name="T57" fmla="*/ 97 h 311"/>
                <a:gd name="T58" fmla="*/ 509 w 747"/>
                <a:gd name="T59" fmla="*/ 111 h 311"/>
                <a:gd name="T60" fmla="*/ 554 w 747"/>
                <a:gd name="T61" fmla="*/ 130 h 311"/>
                <a:gd name="T62" fmla="*/ 595 w 747"/>
                <a:gd name="T63" fmla="*/ 156 h 311"/>
                <a:gd name="T64" fmla="*/ 637 w 747"/>
                <a:gd name="T65" fmla="*/ 187 h 311"/>
                <a:gd name="T66" fmla="*/ 676 w 747"/>
                <a:gd name="T67" fmla="*/ 223 h 311"/>
                <a:gd name="T68" fmla="*/ 713 w 747"/>
                <a:gd name="T69" fmla="*/ 264 h 311"/>
                <a:gd name="T70" fmla="*/ 747 w 747"/>
                <a:gd name="T71" fmla="*/ 311 h 3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47" h="311">
                  <a:moveTo>
                    <a:pt x="747" y="311"/>
                  </a:moveTo>
                  <a:lnTo>
                    <a:pt x="747" y="263"/>
                  </a:lnTo>
                  <a:lnTo>
                    <a:pt x="721" y="213"/>
                  </a:lnTo>
                  <a:lnTo>
                    <a:pt x="690" y="168"/>
                  </a:lnTo>
                  <a:lnTo>
                    <a:pt x="652" y="126"/>
                  </a:lnTo>
                  <a:lnTo>
                    <a:pt x="611" y="92"/>
                  </a:lnTo>
                  <a:lnTo>
                    <a:pt x="564" y="62"/>
                  </a:lnTo>
                  <a:lnTo>
                    <a:pt x="514" y="38"/>
                  </a:lnTo>
                  <a:lnTo>
                    <a:pt x="462" y="19"/>
                  </a:lnTo>
                  <a:lnTo>
                    <a:pt x="409" y="7"/>
                  </a:lnTo>
                  <a:lnTo>
                    <a:pt x="354" y="0"/>
                  </a:lnTo>
                  <a:lnTo>
                    <a:pt x="299" y="2"/>
                  </a:lnTo>
                  <a:lnTo>
                    <a:pt x="243" y="9"/>
                  </a:lnTo>
                  <a:lnTo>
                    <a:pt x="190" y="23"/>
                  </a:lnTo>
                  <a:lnTo>
                    <a:pt x="138" y="45"/>
                  </a:lnTo>
                  <a:lnTo>
                    <a:pt x="90" y="73"/>
                  </a:lnTo>
                  <a:lnTo>
                    <a:pt x="45" y="109"/>
                  </a:lnTo>
                  <a:lnTo>
                    <a:pt x="5" y="154"/>
                  </a:lnTo>
                  <a:lnTo>
                    <a:pt x="0" y="311"/>
                  </a:lnTo>
                  <a:lnTo>
                    <a:pt x="81" y="301"/>
                  </a:lnTo>
                  <a:lnTo>
                    <a:pt x="118" y="245"/>
                  </a:lnTo>
                  <a:lnTo>
                    <a:pt x="155" y="199"/>
                  </a:lnTo>
                  <a:lnTo>
                    <a:pt x="195" y="161"/>
                  </a:lnTo>
                  <a:lnTo>
                    <a:pt x="238" y="131"/>
                  </a:lnTo>
                  <a:lnTo>
                    <a:pt x="281" y="111"/>
                  </a:lnTo>
                  <a:lnTo>
                    <a:pt x="326" y="95"/>
                  </a:lnTo>
                  <a:lnTo>
                    <a:pt x="373" y="90"/>
                  </a:lnTo>
                  <a:lnTo>
                    <a:pt x="418" y="90"/>
                  </a:lnTo>
                  <a:lnTo>
                    <a:pt x="464" y="97"/>
                  </a:lnTo>
                  <a:lnTo>
                    <a:pt x="509" y="111"/>
                  </a:lnTo>
                  <a:lnTo>
                    <a:pt x="554" y="130"/>
                  </a:lnTo>
                  <a:lnTo>
                    <a:pt x="595" y="156"/>
                  </a:lnTo>
                  <a:lnTo>
                    <a:pt x="637" y="187"/>
                  </a:lnTo>
                  <a:lnTo>
                    <a:pt x="676" y="223"/>
                  </a:lnTo>
                  <a:lnTo>
                    <a:pt x="713" y="264"/>
                  </a:lnTo>
                  <a:lnTo>
                    <a:pt x="747" y="31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6" name="Freeform 43">
              <a:extLst>
                <a:ext uri="{FF2B5EF4-FFF2-40B4-BE49-F238E27FC236}">
                  <a16:creationId xmlns:a16="http://schemas.microsoft.com/office/drawing/2014/main" id="{F9B9525D-845C-8422-D358-FD55D4F54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455"/>
              <a:ext cx="997" cy="288"/>
            </a:xfrm>
            <a:custGeom>
              <a:avLst/>
              <a:gdLst>
                <a:gd name="T0" fmla="*/ 997 w 997"/>
                <a:gd name="T1" fmla="*/ 288 h 288"/>
                <a:gd name="T2" fmla="*/ 987 w 997"/>
                <a:gd name="T3" fmla="*/ 247 h 288"/>
                <a:gd name="T4" fmla="*/ 978 w 997"/>
                <a:gd name="T5" fmla="*/ 212 h 288"/>
                <a:gd name="T6" fmla="*/ 966 w 997"/>
                <a:gd name="T7" fmla="*/ 183 h 288"/>
                <a:gd name="T8" fmla="*/ 952 w 997"/>
                <a:gd name="T9" fmla="*/ 157 h 288"/>
                <a:gd name="T10" fmla="*/ 933 w 997"/>
                <a:gd name="T11" fmla="*/ 133 h 288"/>
                <a:gd name="T12" fmla="*/ 909 w 997"/>
                <a:gd name="T13" fmla="*/ 109 h 288"/>
                <a:gd name="T14" fmla="*/ 875 w 997"/>
                <a:gd name="T15" fmla="*/ 81 h 288"/>
                <a:gd name="T16" fmla="*/ 830 w 997"/>
                <a:gd name="T17" fmla="*/ 50 h 288"/>
                <a:gd name="T18" fmla="*/ 783 w 997"/>
                <a:gd name="T19" fmla="*/ 38 h 288"/>
                <a:gd name="T20" fmla="*/ 739 w 997"/>
                <a:gd name="T21" fmla="*/ 28 h 288"/>
                <a:gd name="T22" fmla="*/ 699 w 997"/>
                <a:gd name="T23" fmla="*/ 19 h 288"/>
                <a:gd name="T24" fmla="*/ 659 w 997"/>
                <a:gd name="T25" fmla="*/ 12 h 288"/>
                <a:gd name="T26" fmla="*/ 623 w 997"/>
                <a:gd name="T27" fmla="*/ 7 h 288"/>
                <a:gd name="T28" fmla="*/ 588 w 997"/>
                <a:gd name="T29" fmla="*/ 4 h 288"/>
                <a:gd name="T30" fmla="*/ 554 w 997"/>
                <a:gd name="T31" fmla="*/ 2 h 288"/>
                <a:gd name="T32" fmla="*/ 521 w 997"/>
                <a:gd name="T33" fmla="*/ 0 h 288"/>
                <a:gd name="T34" fmla="*/ 487 w 997"/>
                <a:gd name="T35" fmla="*/ 2 h 288"/>
                <a:gd name="T36" fmla="*/ 452 w 997"/>
                <a:gd name="T37" fmla="*/ 5 h 288"/>
                <a:gd name="T38" fmla="*/ 418 w 997"/>
                <a:gd name="T39" fmla="*/ 9 h 288"/>
                <a:gd name="T40" fmla="*/ 380 w 997"/>
                <a:gd name="T41" fmla="*/ 14 h 288"/>
                <a:gd name="T42" fmla="*/ 342 w 997"/>
                <a:gd name="T43" fmla="*/ 21 h 288"/>
                <a:gd name="T44" fmla="*/ 300 w 997"/>
                <a:gd name="T45" fmla="*/ 29 h 288"/>
                <a:gd name="T46" fmla="*/ 256 w 997"/>
                <a:gd name="T47" fmla="*/ 40 h 288"/>
                <a:gd name="T48" fmla="*/ 207 w 997"/>
                <a:gd name="T49" fmla="*/ 50 h 288"/>
                <a:gd name="T50" fmla="*/ 56 w 997"/>
                <a:gd name="T51" fmla="*/ 128 h 288"/>
                <a:gd name="T52" fmla="*/ 0 w 997"/>
                <a:gd name="T53" fmla="*/ 193 h 288"/>
                <a:gd name="T54" fmla="*/ 280 w 997"/>
                <a:gd name="T55" fmla="*/ 204 h 288"/>
                <a:gd name="T56" fmla="*/ 299 w 997"/>
                <a:gd name="T57" fmla="*/ 178 h 288"/>
                <a:gd name="T58" fmla="*/ 318 w 997"/>
                <a:gd name="T59" fmla="*/ 157 h 288"/>
                <a:gd name="T60" fmla="*/ 338 w 997"/>
                <a:gd name="T61" fmla="*/ 136 h 288"/>
                <a:gd name="T62" fmla="*/ 361 w 997"/>
                <a:gd name="T63" fmla="*/ 121 h 288"/>
                <a:gd name="T64" fmla="*/ 385 w 997"/>
                <a:gd name="T65" fmla="*/ 105 h 288"/>
                <a:gd name="T66" fmla="*/ 409 w 997"/>
                <a:gd name="T67" fmla="*/ 93 h 288"/>
                <a:gd name="T68" fmla="*/ 437 w 997"/>
                <a:gd name="T69" fmla="*/ 85 h 288"/>
                <a:gd name="T70" fmla="*/ 466 w 997"/>
                <a:gd name="T71" fmla="*/ 76 h 288"/>
                <a:gd name="T72" fmla="*/ 497 w 997"/>
                <a:gd name="T73" fmla="*/ 71 h 288"/>
                <a:gd name="T74" fmla="*/ 530 w 997"/>
                <a:gd name="T75" fmla="*/ 69 h 288"/>
                <a:gd name="T76" fmla="*/ 564 w 997"/>
                <a:gd name="T77" fmla="*/ 67 h 288"/>
                <a:gd name="T78" fmla="*/ 602 w 997"/>
                <a:gd name="T79" fmla="*/ 67 h 288"/>
                <a:gd name="T80" fmla="*/ 642 w 997"/>
                <a:gd name="T81" fmla="*/ 69 h 288"/>
                <a:gd name="T82" fmla="*/ 685 w 997"/>
                <a:gd name="T83" fmla="*/ 73 h 288"/>
                <a:gd name="T84" fmla="*/ 730 w 997"/>
                <a:gd name="T85" fmla="*/ 78 h 288"/>
                <a:gd name="T86" fmla="*/ 778 w 997"/>
                <a:gd name="T87" fmla="*/ 85 h 288"/>
                <a:gd name="T88" fmla="*/ 820 w 997"/>
                <a:gd name="T89" fmla="*/ 107 h 288"/>
                <a:gd name="T90" fmla="*/ 852 w 997"/>
                <a:gd name="T91" fmla="*/ 128 h 288"/>
                <a:gd name="T92" fmla="*/ 880 w 997"/>
                <a:gd name="T93" fmla="*/ 150 h 288"/>
                <a:gd name="T94" fmla="*/ 902 w 997"/>
                <a:gd name="T95" fmla="*/ 171 h 288"/>
                <a:gd name="T96" fmla="*/ 923 w 997"/>
                <a:gd name="T97" fmla="*/ 195 h 288"/>
                <a:gd name="T98" fmla="*/ 945 w 997"/>
                <a:gd name="T99" fmla="*/ 221 h 288"/>
                <a:gd name="T100" fmla="*/ 970 w 997"/>
                <a:gd name="T101" fmla="*/ 252 h 288"/>
                <a:gd name="T102" fmla="*/ 997 w 997"/>
                <a:gd name="T103" fmla="*/ 288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7" h="288">
                  <a:moveTo>
                    <a:pt x="997" y="288"/>
                  </a:moveTo>
                  <a:lnTo>
                    <a:pt x="987" y="247"/>
                  </a:lnTo>
                  <a:lnTo>
                    <a:pt x="978" y="212"/>
                  </a:lnTo>
                  <a:lnTo>
                    <a:pt x="966" y="183"/>
                  </a:lnTo>
                  <a:lnTo>
                    <a:pt x="952" y="157"/>
                  </a:lnTo>
                  <a:lnTo>
                    <a:pt x="933" y="133"/>
                  </a:lnTo>
                  <a:lnTo>
                    <a:pt x="909" y="109"/>
                  </a:lnTo>
                  <a:lnTo>
                    <a:pt x="875" y="81"/>
                  </a:lnTo>
                  <a:lnTo>
                    <a:pt x="830" y="50"/>
                  </a:lnTo>
                  <a:lnTo>
                    <a:pt x="783" y="38"/>
                  </a:lnTo>
                  <a:lnTo>
                    <a:pt x="739" y="28"/>
                  </a:lnTo>
                  <a:lnTo>
                    <a:pt x="699" y="19"/>
                  </a:lnTo>
                  <a:lnTo>
                    <a:pt x="659" y="12"/>
                  </a:lnTo>
                  <a:lnTo>
                    <a:pt x="623" y="7"/>
                  </a:lnTo>
                  <a:lnTo>
                    <a:pt x="588" y="4"/>
                  </a:lnTo>
                  <a:lnTo>
                    <a:pt x="554" y="2"/>
                  </a:lnTo>
                  <a:lnTo>
                    <a:pt x="521" y="0"/>
                  </a:lnTo>
                  <a:lnTo>
                    <a:pt x="487" y="2"/>
                  </a:lnTo>
                  <a:lnTo>
                    <a:pt x="452" y="5"/>
                  </a:lnTo>
                  <a:lnTo>
                    <a:pt x="418" y="9"/>
                  </a:lnTo>
                  <a:lnTo>
                    <a:pt x="380" y="14"/>
                  </a:lnTo>
                  <a:lnTo>
                    <a:pt x="342" y="21"/>
                  </a:lnTo>
                  <a:lnTo>
                    <a:pt x="300" y="29"/>
                  </a:lnTo>
                  <a:lnTo>
                    <a:pt x="256" y="40"/>
                  </a:lnTo>
                  <a:lnTo>
                    <a:pt x="207" y="50"/>
                  </a:lnTo>
                  <a:lnTo>
                    <a:pt x="56" y="128"/>
                  </a:lnTo>
                  <a:lnTo>
                    <a:pt x="0" y="193"/>
                  </a:lnTo>
                  <a:lnTo>
                    <a:pt x="280" y="204"/>
                  </a:lnTo>
                  <a:lnTo>
                    <a:pt x="299" y="178"/>
                  </a:lnTo>
                  <a:lnTo>
                    <a:pt x="318" y="157"/>
                  </a:lnTo>
                  <a:lnTo>
                    <a:pt x="338" y="136"/>
                  </a:lnTo>
                  <a:lnTo>
                    <a:pt x="361" y="121"/>
                  </a:lnTo>
                  <a:lnTo>
                    <a:pt x="385" y="105"/>
                  </a:lnTo>
                  <a:lnTo>
                    <a:pt x="409" y="93"/>
                  </a:lnTo>
                  <a:lnTo>
                    <a:pt x="437" y="85"/>
                  </a:lnTo>
                  <a:lnTo>
                    <a:pt x="466" y="76"/>
                  </a:lnTo>
                  <a:lnTo>
                    <a:pt x="497" y="71"/>
                  </a:lnTo>
                  <a:lnTo>
                    <a:pt x="530" y="69"/>
                  </a:lnTo>
                  <a:lnTo>
                    <a:pt x="564" y="67"/>
                  </a:lnTo>
                  <a:lnTo>
                    <a:pt x="602" y="67"/>
                  </a:lnTo>
                  <a:lnTo>
                    <a:pt x="642" y="69"/>
                  </a:lnTo>
                  <a:lnTo>
                    <a:pt x="685" y="73"/>
                  </a:lnTo>
                  <a:lnTo>
                    <a:pt x="730" y="78"/>
                  </a:lnTo>
                  <a:lnTo>
                    <a:pt x="778" y="85"/>
                  </a:lnTo>
                  <a:lnTo>
                    <a:pt x="820" y="107"/>
                  </a:lnTo>
                  <a:lnTo>
                    <a:pt x="852" y="128"/>
                  </a:lnTo>
                  <a:lnTo>
                    <a:pt x="880" y="150"/>
                  </a:lnTo>
                  <a:lnTo>
                    <a:pt x="902" y="171"/>
                  </a:lnTo>
                  <a:lnTo>
                    <a:pt x="923" y="195"/>
                  </a:lnTo>
                  <a:lnTo>
                    <a:pt x="945" y="221"/>
                  </a:lnTo>
                  <a:lnTo>
                    <a:pt x="970" y="252"/>
                  </a:lnTo>
                  <a:lnTo>
                    <a:pt x="997" y="288"/>
                  </a:lnTo>
                  <a:close/>
                </a:path>
              </a:pathLst>
            </a:custGeom>
            <a:solidFill>
              <a:srgbClr val="8C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7" name="Freeform 44">
              <a:extLst>
                <a:ext uri="{FF2B5EF4-FFF2-40B4-BE49-F238E27FC236}">
                  <a16:creationId xmlns:a16="http://schemas.microsoft.com/office/drawing/2014/main" id="{21D8B0E7-9111-2CE6-13EE-39D2D370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" y="2919"/>
              <a:ext cx="215" cy="126"/>
            </a:xfrm>
            <a:custGeom>
              <a:avLst/>
              <a:gdLst>
                <a:gd name="T0" fmla="*/ 212 w 215"/>
                <a:gd name="T1" fmla="*/ 0 h 126"/>
                <a:gd name="T2" fmla="*/ 215 w 215"/>
                <a:gd name="T3" fmla="*/ 121 h 126"/>
                <a:gd name="T4" fmla="*/ 72 w 215"/>
                <a:gd name="T5" fmla="*/ 126 h 126"/>
                <a:gd name="T6" fmla="*/ 0 w 215"/>
                <a:gd name="T7" fmla="*/ 121 h 126"/>
                <a:gd name="T8" fmla="*/ 5 w 215"/>
                <a:gd name="T9" fmla="*/ 4 h 126"/>
                <a:gd name="T10" fmla="*/ 81 w 215"/>
                <a:gd name="T11" fmla="*/ 4 h 126"/>
                <a:gd name="T12" fmla="*/ 212 w 215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126">
                  <a:moveTo>
                    <a:pt x="212" y="0"/>
                  </a:moveTo>
                  <a:lnTo>
                    <a:pt x="215" y="121"/>
                  </a:lnTo>
                  <a:lnTo>
                    <a:pt x="72" y="126"/>
                  </a:lnTo>
                  <a:lnTo>
                    <a:pt x="0" y="121"/>
                  </a:lnTo>
                  <a:lnTo>
                    <a:pt x="5" y="4"/>
                  </a:lnTo>
                  <a:lnTo>
                    <a:pt x="81" y="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8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8" name="Freeform 45">
              <a:extLst>
                <a:ext uri="{FF2B5EF4-FFF2-40B4-BE49-F238E27FC236}">
                  <a16:creationId xmlns:a16="http://schemas.microsoft.com/office/drawing/2014/main" id="{3FFAF3B4-E52D-CEEA-07FB-0D93AAA4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2847"/>
              <a:ext cx="681" cy="193"/>
            </a:xfrm>
            <a:custGeom>
              <a:avLst/>
              <a:gdLst>
                <a:gd name="T0" fmla="*/ 681 w 681"/>
                <a:gd name="T1" fmla="*/ 77 h 193"/>
                <a:gd name="T2" fmla="*/ 681 w 681"/>
                <a:gd name="T3" fmla="*/ 193 h 193"/>
                <a:gd name="T4" fmla="*/ 498 w 681"/>
                <a:gd name="T5" fmla="*/ 179 h 193"/>
                <a:gd name="T6" fmla="*/ 493 w 681"/>
                <a:gd name="T7" fmla="*/ 141 h 193"/>
                <a:gd name="T8" fmla="*/ 76 w 681"/>
                <a:gd name="T9" fmla="*/ 89 h 193"/>
                <a:gd name="T10" fmla="*/ 76 w 681"/>
                <a:gd name="T11" fmla="*/ 127 h 193"/>
                <a:gd name="T12" fmla="*/ 5 w 681"/>
                <a:gd name="T13" fmla="*/ 114 h 193"/>
                <a:gd name="T14" fmla="*/ 0 w 681"/>
                <a:gd name="T15" fmla="*/ 60 h 193"/>
                <a:gd name="T16" fmla="*/ 0 w 681"/>
                <a:gd name="T17" fmla="*/ 0 h 193"/>
                <a:gd name="T18" fmla="*/ 72 w 681"/>
                <a:gd name="T19" fmla="*/ 0 h 193"/>
                <a:gd name="T20" fmla="*/ 526 w 681"/>
                <a:gd name="T21" fmla="*/ 60 h 193"/>
                <a:gd name="T22" fmla="*/ 681 w 681"/>
                <a:gd name="T23" fmla="*/ 77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1" h="193">
                  <a:moveTo>
                    <a:pt x="681" y="77"/>
                  </a:moveTo>
                  <a:lnTo>
                    <a:pt x="681" y="193"/>
                  </a:lnTo>
                  <a:lnTo>
                    <a:pt x="498" y="179"/>
                  </a:lnTo>
                  <a:lnTo>
                    <a:pt x="493" y="141"/>
                  </a:lnTo>
                  <a:lnTo>
                    <a:pt x="76" y="89"/>
                  </a:lnTo>
                  <a:lnTo>
                    <a:pt x="76" y="127"/>
                  </a:lnTo>
                  <a:lnTo>
                    <a:pt x="5" y="114"/>
                  </a:lnTo>
                  <a:lnTo>
                    <a:pt x="0" y="60"/>
                  </a:lnTo>
                  <a:lnTo>
                    <a:pt x="0" y="0"/>
                  </a:lnTo>
                  <a:lnTo>
                    <a:pt x="72" y="0"/>
                  </a:lnTo>
                  <a:lnTo>
                    <a:pt x="526" y="60"/>
                  </a:lnTo>
                  <a:lnTo>
                    <a:pt x="681" y="77"/>
                  </a:lnTo>
                  <a:close/>
                </a:path>
              </a:pathLst>
            </a:custGeom>
            <a:solidFill>
              <a:srgbClr val="8C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9" name="Freeform 46">
              <a:extLst>
                <a:ext uri="{FF2B5EF4-FFF2-40B4-BE49-F238E27FC236}">
                  <a16:creationId xmlns:a16="http://schemas.microsoft.com/office/drawing/2014/main" id="{00A3995D-CE60-2943-2112-9DFDFF938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355"/>
              <a:ext cx="778" cy="449"/>
            </a:xfrm>
            <a:custGeom>
              <a:avLst/>
              <a:gdLst>
                <a:gd name="T0" fmla="*/ 422 w 778"/>
                <a:gd name="T1" fmla="*/ 9 h 449"/>
                <a:gd name="T2" fmla="*/ 495 w 778"/>
                <a:gd name="T3" fmla="*/ 14 h 449"/>
                <a:gd name="T4" fmla="*/ 538 w 778"/>
                <a:gd name="T5" fmla="*/ 62 h 449"/>
                <a:gd name="T6" fmla="*/ 534 w 778"/>
                <a:gd name="T7" fmla="*/ 280 h 449"/>
                <a:gd name="T8" fmla="*/ 522 w 778"/>
                <a:gd name="T9" fmla="*/ 388 h 449"/>
                <a:gd name="T10" fmla="*/ 590 w 778"/>
                <a:gd name="T11" fmla="*/ 400 h 449"/>
                <a:gd name="T12" fmla="*/ 778 w 778"/>
                <a:gd name="T13" fmla="*/ 400 h 449"/>
                <a:gd name="T14" fmla="*/ 772 w 778"/>
                <a:gd name="T15" fmla="*/ 449 h 449"/>
                <a:gd name="T16" fmla="*/ 514 w 778"/>
                <a:gd name="T17" fmla="*/ 449 h 449"/>
                <a:gd name="T18" fmla="*/ 312 w 778"/>
                <a:gd name="T19" fmla="*/ 424 h 449"/>
                <a:gd name="T20" fmla="*/ 67 w 778"/>
                <a:gd name="T21" fmla="*/ 405 h 449"/>
                <a:gd name="T22" fmla="*/ 0 w 778"/>
                <a:gd name="T23" fmla="*/ 404 h 449"/>
                <a:gd name="T24" fmla="*/ 5 w 778"/>
                <a:gd name="T25" fmla="*/ 312 h 449"/>
                <a:gd name="T26" fmla="*/ 67 w 778"/>
                <a:gd name="T27" fmla="*/ 318 h 449"/>
                <a:gd name="T28" fmla="*/ 67 w 778"/>
                <a:gd name="T29" fmla="*/ 178 h 449"/>
                <a:gd name="T30" fmla="*/ 83 w 778"/>
                <a:gd name="T31" fmla="*/ 52 h 449"/>
                <a:gd name="T32" fmla="*/ 105 w 778"/>
                <a:gd name="T33" fmla="*/ 14 h 449"/>
                <a:gd name="T34" fmla="*/ 196 w 778"/>
                <a:gd name="T35" fmla="*/ 0 h 449"/>
                <a:gd name="T36" fmla="*/ 393 w 778"/>
                <a:gd name="T37" fmla="*/ 9 h 449"/>
                <a:gd name="T38" fmla="*/ 422 w 778"/>
                <a:gd name="T39" fmla="*/ 9 h 4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8" h="449">
                  <a:moveTo>
                    <a:pt x="422" y="9"/>
                  </a:moveTo>
                  <a:lnTo>
                    <a:pt x="495" y="14"/>
                  </a:lnTo>
                  <a:lnTo>
                    <a:pt x="538" y="62"/>
                  </a:lnTo>
                  <a:lnTo>
                    <a:pt x="534" y="280"/>
                  </a:lnTo>
                  <a:lnTo>
                    <a:pt x="522" y="388"/>
                  </a:lnTo>
                  <a:lnTo>
                    <a:pt x="590" y="400"/>
                  </a:lnTo>
                  <a:lnTo>
                    <a:pt x="778" y="400"/>
                  </a:lnTo>
                  <a:lnTo>
                    <a:pt x="772" y="449"/>
                  </a:lnTo>
                  <a:lnTo>
                    <a:pt x="514" y="449"/>
                  </a:lnTo>
                  <a:lnTo>
                    <a:pt x="312" y="424"/>
                  </a:lnTo>
                  <a:lnTo>
                    <a:pt x="67" y="405"/>
                  </a:lnTo>
                  <a:lnTo>
                    <a:pt x="0" y="404"/>
                  </a:lnTo>
                  <a:lnTo>
                    <a:pt x="5" y="312"/>
                  </a:lnTo>
                  <a:lnTo>
                    <a:pt x="67" y="318"/>
                  </a:lnTo>
                  <a:lnTo>
                    <a:pt x="67" y="178"/>
                  </a:lnTo>
                  <a:lnTo>
                    <a:pt x="83" y="52"/>
                  </a:lnTo>
                  <a:lnTo>
                    <a:pt x="105" y="14"/>
                  </a:lnTo>
                  <a:lnTo>
                    <a:pt x="196" y="0"/>
                  </a:lnTo>
                  <a:lnTo>
                    <a:pt x="393" y="9"/>
                  </a:lnTo>
                  <a:lnTo>
                    <a:pt x="422" y="9"/>
                  </a:lnTo>
                  <a:close/>
                </a:path>
              </a:pathLst>
            </a:custGeom>
            <a:solidFill>
              <a:srgbClr val="8C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0" name="Freeform 47">
              <a:extLst>
                <a:ext uri="{FF2B5EF4-FFF2-40B4-BE49-F238E27FC236}">
                  <a16:creationId xmlns:a16="http://schemas.microsoft.com/office/drawing/2014/main" id="{2216F022-B2E8-A71B-15DD-E332D06DD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2381"/>
              <a:ext cx="100" cy="129"/>
            </a:xfrm>
            <a:custGeom>
              <a:avLst/>
              <a:gdLst>
                <a:gd name="T0" fmla="*/ 85 w 100"/>
                <a:gd name="T1" fmla="*/ 85 h 129"/>
                <a:gd name="T2" fmla="*/ 0 w 100"/>
                <a:gd name="T3" fmla="*/ 0 h 129"/>
                <a:gd name="T4" fmla="*/ 4 w 100"/>
                <a:gd name="T5" fmla="*/ 28 h 129"/>
                <a:gd name="T6" fmla="*/ 100 w 100"/>
                <a:gd name="T7" fmla="*/ 129 h 129"/>
                <a:gd name="T8" fmla="*/ 85 w 100"/>
                <a:gd name="T9" fmla="*/ 85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129">
                  <a:moveTo>
                    <a:pt x="85" y="85"/>
                  </a:moveTo>
                  <a:lnTo>
                    <a:pt x="0" y="0"/>
                  </a:lnTo>
                  <a:lnTo>
                    <a:pt x="4" y="28"/>
                  </a:lnTo>
                  <a:lnTo>
                    <a:pt x="100" y="129"/>
                  </a:lnTo>
                  <a:lnTo>
                    <a:pt x="85" y="85"/>
                  </a:lnTo>
                  <a:close/>
                </a:path>
              </a:pathLst>
            </a:custGeom>
            <a:solidFill>
              <a:srgbClr val="8C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1" name="Freeform 48">
              <a:extLst>
                <a:ext uri="{FF2B5EF4-FFF2-40B4-BE49-F238E27FC236}">
                  <a16:creationId xmlns:a16="http://schemas.microsoft.com/office/drawing/2014/main" id="{113C1486-02CC-FBA2-F197-001C0FE53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324"/>
              <a:ext cx="26" cy="267"/>
            </a:xfrm>
            <a:custGeom>
              <a:avLst/>
              <a:gdLst>
                <a:gd name="T0" fmla="*/ 16 w 26"/>
                <a:gd name="T1" fmla="*/ 0 h 267"/>
                <a:gd name="T2" fmla="*/ 26 w 26"/>
                <a:gd name="T3" fmla="*/ 264 h 267"/>
                <a:gd name="T4" fmla="*/ 7 w 26"/>
                <a:gd name="T5" fmla="*/ 267 h 267"/>
                <a:gd name="T6" fmla="*/ 0 w 26"/>
                <a:gd name="T7" fmla="*/ 7 h 267"/>
                <a:gd name="T8" fmla="*/ 16 w 26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7">
                  <a:moveTo>
                    <a:pt x="16" y="0"/>
                  </a:moveTo>
                  <a:lnTo>
                    <a:pt x="26" y="264"/>
                  </a:lnTo>
                  <a:lnTo>
                    <a:pt x="7" y="267"/>
                  </a:lnTo>
                  <a:lnTo>
                    <a:pt x="0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C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2" name="Freeform 49">
              <a:extLst>
                <a:ext uri="{FF2B5EF4-FFF2-40B4-BE49-F238E27FC236}">
                  <a16:creationId xmlns:a16="http://schemas.microsoft.com/office/drawing/2014/main" id="{FEDEFC98-E138-88A3-34B1-B7AC6511A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174"/>
              <a:ext cx="188" cy="490"/>
            </a:xfrm>
            <a:custGeom>
              <a:avLst/>
              <a:gdLst>
                <a:gd name="T0" fmla="*/ 36 w 188"/>
                <a:gd name="T1" fmla="*/ 124 h 490"/>
                <a:gd name="T2" fmla="*/ 62 w 188"/>
                <a:gd name="T3" fmla="*/ 93 h 490"/>
                <a:gd name="T4" fmla="*/ 62 w 188"/>
                <a:gd name="T5" fmla="*/ 55 h 490"/>
                <a:gd name="T6" fmla="*/ 62 w 188"/>
                <a:gd name="T7" fmla="*/ 15 h 490"/>
                <a:gd name="T8" fmla="*/ 40 w 188"/>
                <a:gd name="T9" fmla="*/ 0 h 490"/>
                <a:gd name="T10" fmla="*/ 16 w 188"/>
                <a:gd name="T11" fmla="*/ 24 h 490"/>
                <a:gd name="T12" fmla="*/ 0 w 188"/>
                <a:gd name="T13" fmla="*/ 81 h 490"/>
                <a:gd name="T14" fmla="*/ 0 w 188"/>
                <a:gd name="T15" fmla="*/ 122 h 490"/>
                <a:gd name="T16" fmla="*/ 9 w 188"/>
                <a:gd name="T17" fmla="*/ 157 h 490"/>
                <a:gd name="T18" fmla="*/ 188 w 188"/>
                <a:gd name="T19" fmla="*/ 490 h 490"/>
                <a:gd name="T20" fmla="*/ 188 w 188"/>
                <a:gd name="T21" fmla="*/ 459 h 490"/>
                <a:gd name="T22" fmla="*/ 31 w 188"/>
                <a:gd name="T23" fmla="*/ 160 h 490"/>
                <a:gd name="T24" fmla="*/ 31 w 188"/>
                <a:gd name="T25" fmla="*/ 143 h 490"/>
                <a:gd name="T26" fmla="*/ 169 w 188"/>
                <a:gd name="T27" fmla="*/ 176 h 490"/>
                <a:gd name="T28" fmla="*/ 169 w 188"/>
                <a:gd name="T29" fmla="*/ 147 h 490"/>
                <a:gd name="T30" fmla="*/ 36 w 188"/>
                <a:gd name="T31" fmla="*/ 124 h 4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8" h="490">
                  <a:moveTo>
                    <a:pt x="36" y="124"/>
                  </a:moveTo>
                  <a:lnTo>
                    <a:pt x="62" y="93"/>
                  </a:lnTo>
                  <a:lnTo>
                    <a:pt x="62" y="55"/>
                  </a:lnTo>
                  <a:lnTo>
                    <a:pt x="62" y="15"/>
                  </a:lnTo>
                  <a:lnTo>
                    <a:pt x="40" y="0"/>
                  </a:lnTo>
                  <a:lnTo>
                    <a:pt x="16" y="24"/>
                  </a:lnTo>
                  <a:lnTo>
                    <a:pt x="0" y="81"/>
                  </a:lnTo>
                  <a:lnTo>
                    <a:pt x="0" y="122"/>
                  </a:lnTo>
                  <a:lnTo>
                    <a:pt x="9" y="157"/>
                  </a:lnTo>
                  <a:lnTo>
                    <a:pt x="188" y="490"/>
                  </a:lnTo>
                  <a:lnTo>
                    <a:pt x="188" y="459"/>
                  </a:lnTo>
                  <a:lnTo>
                    <a:pt x="31" y="160"/>
                  </a:lnTo>
                  <a:lnTo>
                    <a:pt x="31" y="143"/>
                  </a:lnTo>
                  <a:lnTo>
                    <a:pt x="169" y="176"/>
                  </a:lnTo>
                  <a:lnTo>
                    <a:pt x="169" y="147"/>
                  </a:lnTo>
                  <a:lnTo>
                    <a:pt x="36" y="124"/>
                  </a:lnTo>
                  <a:close/>
                </a:path>
              </a:pathLst>
            </a:custGeom>
            <a:solidFill>
              <a:srgbClr val="8C5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3" name="Freeform 50">
              <a:extLst>
                <a:ext uri="{FF2B5EF4-FFF2-40B4-BE49-F238E27FC236}">
                  <a16:creationId xmlns:a16="http://schemas.microsoft.com/office/drawing/2014/main" id="{BB60B852-F26E-82DB-B92E-8625E9802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704"/>
              <a:ext cx="1193" cy="191"/>
            </a:xfrm>
            <a:custGeom>
              <a:avLst/>
              <a:gdLst>
                <a:gd name="T0" fmla="*/ 1193 w 1193"/>
                <a:gd name="T1" fmla="*/ 0 h 191"/>
                <a:gd name="T2" fmla="*/ 0 w 1193"/>
                <a:gd name="T3" fmla="*/ 174 h 191"/>
                <a:gd name="T4" fmla="*/ 33 w 1193"/>
                <a:gd name="T5" fmla="*/ 191 h 191"/>
                <a:gd name="T6" fmla="*/ 1185 w 1193"/>
                <a:gd name="T7" fmla="*/ 22 h 191"/>
                <a:gd name="T8" fmla="*/ 1193 w 1193"/>
                <a:gd name="T9" fmla="*/ 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93" h="191">
                  <a:moveTo>
                    <a:pt x="1193" y="0"/>
                  </a:moveTo>
                  <a:lnTo>
                    <a:pt x="0" y="174"/>
                  </a:lnTo>
                  <a:lnTo>
                    <a:pt x="33" y="191"/>
                  </a:lnTo>
                  <a:lnTo>
                    <a:pt x="1185" y="22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Freeform 51">
              <a:extLst>
                <a:ext uri="{FF2B5EF4-FFF2-40B4-BE49-F238E27FC236}">
                  <a16:creationId xmlns:a16="http://schemas.microsoft.com/office/drawing/2014/main" id="{70F79C54-CDC9-711C-CDBA-8B6B58EFB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750"/>
              <a:ext cx="161" cy="82"/>
            </a:xfrm>
            <a:custGeom>
              <a:avLst/>
              <a:gdLst>
                <a:gd name="T0" fmla="*/ 161 w 161"/>
                <a:gd name="T1" fmla="*/ 82 h 82"/>
                <a:gd name="T2" fmla="*/ 145 w 161"/>
                <a:gd name="T3" fmla="*/ 57 h 82"/>
                <a:gd name="T4" fmla="*/ 133 w 161"/>
                <a:gd name="T5" fmla="*/ 36 h 82"/>
                <a:gd name="T6" fmla="*/ 123 w 161"/>
                <a:gd name="T7" fmla="*/ 20 h 82"/>
                <a:gd name="T8" fmla="*/ 112 w 161"/>
                <a:gd name="T9" fmla="*/ 10 h 82"/>
                <a:gd name="T10" fmla="*/ 99 w 161"/>
                <a:gd name="T11" fmla="*/ 3 h 82"/>
                <a:gd name="T12" fmla="*/ 81 w 161"/>
                <a:gd name="T13" fmla="*/ 0 h 82"/>
                <a:gd name="T14" fmla="*/ 59 w 161"/>
                <a:gd name="T15" fmla="*/ 0 h 82"/>
                <a:gd name="T16" fmla="*/ 30 w 161"/>
                <a:gd name="T17" fmla="*/ 1 h 82"/>
                <a:gd name="T18" fmla="*/ 0 w 161"/>
                <a:gd name="T19" fmla="*/ 15 h 82"/>
                <a:gd name="T20" fmla="*/ 21 w 161"/>
                <a:gd name="T21" fmla="*/ 15 h 82"/>
                <a:gd name="T22" fmla="*/ 38 w 161"/>
                <a:gd name="T23" fmla="*/ 17 h 82"/>
                <a:gd name="T24" fmla="*/ 50 w 161"/>
                <a:gd name="T25" fmla="*/ 19 h 82"/>
                <a:gd name="T26" fmla="*/ 61 w 161"/>
                <a:gd name="T27" fmla="*/ 24 h 82"/>
                <a:gd name="T28" fmla="*/ 67 w 161"/>
                <a:gd name="T29" fmla="*/ 32 h 82"/>
                <a:gd name="T30" fmla="*/ 74 w 161"/>
                <a:gd name="T31" fmla="*/ 43 h 82"/>
                <a:gd name="T32" fmla="*/ 81 w 161"/>
                <a:gd name="T33" fmla="*/ 58 h 82"/>
                <a:gd name="T34" fmla="*/ 88 w 161"/>
                <a:gd name="T35" fmla="*/ 79 h 82"/>
                <a:gd name="T36" fmla="*/ 161 w 161"/>
                <a:gd name="T37" fmla="*/ 82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145" y="57"/>
                  </a:lnTo>
                  <a:lnTo>
                    <a:pt x="133" y="36"/>
                  </a:lnTo>
                  <a:lnTo>
                    <a:pt x="123" y="20"/>
                  </a:lnTo>
                  <a:lnTo>
                    <a:pt x="112" y="10"/>
                  </a:lnTo>
                  <a:lnTo>
                    <a:pt x="99" y="3"/>
                  </a:lnTo>
                  <a:lnTo>
                    <a:pt x="81" y="0"/>
                  </a:lnTo>
                  <a:lnTo>
                    <a:pt x="59" y="0"/>
                  </a:lnTo>
                  <a:lnTo>
                    <a:pt x="30" y="1"/>
                  </a:lnTo>
                  <a:lnTo>
                    <a:pt x="0" y="15"/>
                  </a:lnTo>
                  <a:lnTo>
                    <a:pt x="21" y="15"/>
                  </a:lnTo>
                  <a:lnTo>
                    <a:pt x="38" y="17"/>
                  </a:lnTo>
                  <a:lnTo>
                    <a:pt x="50" y="19"/>
                  </a:lnTo>
                  <a:lnTo>
                    <a:pt x="61" y="24"/>
                  </a:lnTo>
                  <a:lnTo>
                    <a:pt x="67" y="32"/>
                  </a:lnTo>
                  <a:lnTo>
                    <a:pt x="74" y="43"/>
                  </a:lnTo>
                  <a:lnTo>
                    <a:pt x="81" y="58"/>
                  </a:lnTo>
                  <a:lnTo>
                    <a:pt x="88" y="79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Freeform 52">
              <a:extLst>
                <a:ext uri="{FF2B5EF4-FFF2-40B4-BE49-F238E27FC236}">
                  <a16:creationId xmlns:a16="http://schemas.microsoft.com/office/drawing/2014/main" id="{3E1CDE5B-061C-3C7E-4FB2-CC8881329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424"/>
              <a:ext cx="138" cy="43"/>
            </a:xfrm>
            <a:custGeom>
              <a:avLst/>
              <a:gdLst>
                <a:gd name="T0" fmla="*/ 138 w 138"/>
                <a:gd name="T1" fmla="*/ 7 h 43"/>
                <a:gd name="T2" fmla="*/ 0 w 138"/>
                <a:gd name="T3" fmla="*/ 0 h 43"/>
                <a:gd name="T4" fmla="*/ 0 w 138"/>
                <a:gd name="T5" fmla="*/ 33 h 43"/>
                <a:gd name="T6" fmla="*/ 138 w 138"/>
                <a:gd name="T7" fmla="*/ 43 h 43"/>
                <a:gd name="T8" fmla="*/ 138 w 138"/>
                <a:gd name="T9" fmla="*/ 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43">
                  <a:moveTo>
                    <a:pt x="138" y="7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38" y="43"/>
                  </a:lnTo>
                  <a:lnTo>
                    <a:pt x="138" y="7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Freeform 53">
              <a:extLst>
                <a:ext uri="{FF2B5EF4-FFF2-40B4-BE49-F238E27FC236}">
                  <a16:creationId xmlns:a16="http://schemas.microsoft.com/office/drawing/2014/main" id="{8C62E4C8-3CF7-8181-F3AB-4A31D6BF1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412"/>
              <a:ext cx="128" cy="40"/>
            </a:xfrm>
            <a:custGeom>
              <a:avLst/>
              <a:gdLst>
                <a:gd name="T0" fmla="*/ 128 w 128"/>
                <a:gd name="T1" fmla="*/ 5 h 40"/>
                <a:gd name="T2" fmla="*/ 0 w 128"/>
                <a:gd name="T3" fmla="*/ 0 h 40"/>
                <a:gd name="T4" fmla="*/ 0 w 128"/>
                <a:gd name="T5" fmla="*/ 29 h 40"/>
                <a:gd name="T6" fmla="*/ 128 w 128"/>
                <a:gd name="T7" fmla="*/ 40 h 40"/>
                <a:gd name="T8" fmla="*/ 128 w 128"/>
                <a:gd name="T9" fmla="*/ 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40">
                  <a:moveTo>
                    <a:pt x="128" y="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128" y="40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7" name="Freeform 54">
              <a:extLst>
                <a:ext uri="{FF2B5EF4-FFF2-40B4-BE49-F238E27FC236}">
                  <a16:creationId xmlns:a16="http://schemas.microsoft.com/office/drawing/2014/main" id="{68E123B2-5AF2-89FD-AAF5-2F1E2B5BD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488"/>
              <a:ext cx="138" cy="47"/>
            </a:xfrm>
            <a:custGeom>
              <a:avLst/>
              <a:gdLst>
                <a:gd name="T0" fmla="*/ 138 w 138"/>
                <a:gd name="T1" fmla="*/ 10 h 47"/>
                <a:gd name="T2" fmla="*/ 0 w 138"/>
                <a:gd name="T3" fmla="*/ 0 h 47"/>
                <a:gd name="T4" fmla="*/ 0 w 138"/>
                <a:gd name="T5" fmla="*/ 31 h 47"/>
                <a:gd name="T6" fmla="*/ 138 w 138"/>
                <a:gd name="T7" fmla="*/ 47 h 47"/>
                <a:gd name="T8" fmla="*/ 138 w 138"/>
                <a:gd name="T9" fmla="*/ 1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47">
                  <a:moveTo>
                    <a:pt x="138" y="1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38" y="47"/>
                  </a:lnTo>
                  <a:lnTo>
                    <a:pt x="138" y="1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" name="Freeform 55">
              <a:extLst>
                <a:ext uri="{FF2B5EF4-FFF2-40B4-BE49-F238E27FC236}">
                  <a16:creationId xmlns:a16="http://schemas.microsoft.com/office/drawing/2014/main" id="{B451EF4C-90F4-2A75-4729-059A021B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471"/>
              <a:ext cx="128" cy="43"/>
            </a:xfrm>
            <a:custGeom>
              <a:avLst/>
              <a:gdLst>
                <a:gd name="T0" fmla="*/ 128 w 128"/>
                <a:gd name="T1" fmla="*/ 8 h 43"/>
                <a:gd name="T2" fmla="*/ 0 w 128"/>
                <a:gd name="T3" fmla="*/ 0 h 43"/>
                <a:gd name="T4" fmla="*/ 0 w 128"/>
                <a:gd name="T5" fmla="*/ 29 h 43"/>
                <a:gd name="T6" fmla="*/ 128 w 128"/>
                <a:gd name="T7" fmla="*/ 43 h 43"/>
                <a:gd name="T8" fmla="*/ 128 w 128"/>
                <a:gd name="T9" fmla="*/ 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43">
                  <a:moveTo>
                    <a:pt x="128" y="8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128" y="43"/>
                  </a:lnTo>
                  <a:lnTo>
                    <a:pt x="128" y="8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9" name="Freeform 56">
              <a:extLst>
                <a:ext uri="{FF2B5EF4-FFF2-40B4-BE49-F238E27FC236}">
                  <a16:creationId xmlns:a16="http://schemas.microsoft.com/office/drawing/2014/main" id="{365520BE-E192-BD9F-62B7-7637E1E72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562"/>
              <a:ext cx="138" cy="50"/>
            </a:xfrm>
            <a:custGeom>
              <a:avLst/>
              <a:gdLst>
                <a:gd name="T0" fmla="*/ 138 w 138"/>
                <a:gd name="T1" fmla="*/ 14 h 50"/>
                <a:gd name="T2" fmla="*/ 0 w 138"/>
                <a:gd name="T3" fmla="*/ 0 h 50"/>
                <a:gd name="T4" fmla="*/ 0 w 138"/>
                <a:gd name="T5" fmla="*/ 31 h 50"/>
                <a:gd name="T6" fmla="*/ 138 w 138"/>
                <a:gd name="T7" fmla="*/ 50 h 50"/>
                <a:gd name="T8" fmla="*/ 138 w 138"/>
                <a:gd name="T9" fmla="*/ 14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50">
                  <a:moveTo>
                    <a:pt x="138" y="14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38" y="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0" name="Freeform 57">
              <a:extLst>
                <a:ext uri="{FF2B5EF4-FFF2-40B4-BE49-F238E27FC236}">
                  <a16:creationId xmlns:a16="http://schemas.microsoft.com/office/drawing/2014/main" id="{DE08E7F4-80E5-B3C2-4AF1-2EF5BA9AA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540"/>
              <a:ext cx="128" cy="48"/>
            </a:xfrm>
            <a:custGeom>
              <a:avLst/>
              <a:gdLst>
                <a:gd name="T0" fmla="*/ 128 w 128"/>
                <a:gd name="T1" fmla="*/ 13 h 48"/>
                <a:gd name="T2" fmla="*/ 0 w 128"/>
                <a:gd name="T3" fmla="*/ 0 h 48"/>
                <a:gd name="T4" fmla="*/ 0 w 128"/>
                <a:gd name="T5" fmla="*/ 29 h 48"/>
                <a:gd name="T6" fmla="*/ 128 w 128"/>
                <a:gd name="T7" fmla="*/ 48 h 48"/>
                <a:gd name="T8" fmla="*/ 128 w 128"/>
                <a:gd name="T9" fmla="*/ 13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48">
                  <a:moveTo>
                    <a:pt x="128" y="13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128" y="48"/>
                  </a:lnTo>
                  <a:lnTo>
                    <a:pt x="128" y="13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1" name="Freeform 58">
              <a:extLst>
                <a:ext uri="{FF2B5EF4-FFF2-40B4-BE49-F238E27FC236}">
                  <a16:creationId xmlns:a16="http://schemas.microsoft.com/office/drawing/2014/main" id="{2D404D52-4882-A470-F0AA-11340606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638"/>
              <a:ext cx="138" cy="50"/>
            </a:xfrm>
            <a:custGeom>
              <a:avLst/>
              <a:gdLst>
                <a:gd name="T0" fmla="*/ 138 w 138"/>
                <a:gd name="T1" fmla="*/ 12 h 50"/>
                <a:gd name="T2" fmla="*/ 0 w 138"/>
                <a:gd name="T3" fmla="*/ 0 h 50"/>
                <a:gd name="T4" fmla="*/ 0 w 138"/>
                <a:gd name="T5" fmla="*/ 31 h 50"/>
                <a:gd name="T6" fmla="*/ 138 w 138"/>
                <a:gd name="T7" fmla="*/ 50 h 50"/>
                <a:gd name="T8" fmla="*/ 138 w 138"/>
                <a:gd name="T9" fmla="*/ 1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8" h="50">
                  <a:moveTo>
                    <a:pt x="138" y="12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138" y="5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2" name="Freeform 59">
              <a:extLst>
                <a:ext uri="{FF2B5EF4-FFF2-40B4-BE49-F238E27FC236}">
                  <a16:creationId xmlns:a16="http://schemas.microsoft.com/office/drawing/2014/main" id="{A6A78B65-BED3-F7C8-88E6-BAC2EAC8D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610"/>
              <a:ext cx="128" cy="47"/>
            </a:xfrm>
            <a:custGeom>
              <a:avLst/>
              <a:gdLst>
                <a:gd name="T0" fmla="*/ 128 w 128"/>
                <a:gd name="T1" fmla="*/ 14 h 47"/>
                <a:gd name="T2" fmla="*/ 0 w 128"/>
                <a:gd name="T3" fmla="*/ 0 h 47"/>
                <a:gd name="T4" fmla="*/ 0 w 128"/>
                <a:gd name="T5" fmla="*/ 30 h 47"/>
                <a:gd name="T6" fmla="*/ 128 w 128"/>
                <a:gd name="T7" fmla="*/ 47 h 47"/>
                <a:gd name="T8" fmla="*/ 128 w 128"/>
                <a:gd name="T9" fmla="*/ 14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47">
                  <a:moveTo>
                    <a:pt x="128" y="14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128" y="47"/>
                  </a:lnTo>
                  <a:lnTo>
                    <a:pt x="128" y="14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3" name="Freeform 60">
              <a:extLst>
                <a:ext uri="{FF2B5EF4-FFF2-40B4-BE49-F238E27FC236}">
                  <a16:creationId xmlns:a16="http://schemas.microsoft.com/office/drawing/2014/main" id="{B10EA575-EA35-03DC-7684-86B0CADC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620"/>
              <a:ext cx="1721" cy="295"/>
            </a:xfrm>
            <a:custGeom>
              <a:avLst/>
              <a:gdLst>
                <a:gd name="T0" fmla="*/ 1578 w 1721"/>
                <a:gd name="T1" fmla="*/ 231 h 295"/>
                <a:gd name="T2" fmla="*/ 1664 w 1721"/>
                <a:gd name="T3" fmla="*/ 262 h 295"/>
                <a:gd name="T4" fmla="*/ 1721 w 1721"/>
                <a:gd name="T5" fmla="*/ 295 h 295"/>
                <a:gd name="T6" fmla="*/ 340 w 1721"/>
                <a:gd name="T7" fmla="*/ 80 h 295"/>
                <a:gd name="T8" fmla="*/ 93 w 1721"/>
                <a:gd name="T9" fmla="*/ 55 h 295"/>
                <a:gd name="T10" fmla="*/ 81 w 1721"/>
                <a:gd name="T11" fmla="*/ 49 h 295"/>
                <a:gd name="T12" fmla="*/ 71 w 1721"/>
                <a:gd name="T13" fmla="*/ 42 h 295"/>
                <a:gd name="T14" fmla="*/ 59 w 1721"/>
                <a:gd name="T15" fmla="*/ 35 h 295"/>
                <a:gd name="T16" fmla="*/ 47 w 1721"/>
                <a:gd name="T17" fmla="*/ 28 h 295"/>
                <a:gd name="T18" fmla="*/ 35 w 1721"/>
                <a:gd name="T19" fmla="*/ 21 h 295"/>
                <a:gd name="T20" fmla="*/ 24 w 1721"/>
                <a:gd name="T21" fmla="*/ 14 h 295"/>
                <a:gd name="T22" fmla="*/ 12 w 1721"/>
                <a:gd name="T23" fmla="*/ 7 h 295"/>
                <a:gd name="T24" fmla="*/ 0 w 1721"/>
                <a:gd name="T25" fmla="*/ 0 h 295"/>
                <a:gd name="T26" fmla="*/ 1578 w 1721"/>
                <a:gd name="T27" fmla="*/ 231 h 2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21" h="295">
                  <a:moveTo>
                    <a:pt x="1578" y="231"/>
                  </a:moveTo>
                  <a:lnTo>
                    <a:pt x="1664" y="262"/>
                  </a:lnTo>
                  <a:lnTo>
                    <a:pt x="1721" y="295"/>
                  </a:lnTo>
                  <a:lnTo>
                    <a:pt x="340" y="80"/>
                  </a:lnTo>
                  <a:lnTo>
                    <a:pt x="93" y="55"/>
                  </a:lnTo>
                  <a:lnTo>
                    <a:pt x="81" y="49"/>
                  </a:lnTo>
                  <a:lnTo>
                    <a:pt x="71" y="42"/>
                  </a:lnTo>
                  <a:lnTo>
                    <a:pt x="59" y="35"/>
                  </a:lnTo>
                  <a:lnTo>
                    <a:pt x="47" y="28"/>
                  </a:lnTo>
                  <a:lnTo>
                    <a:pt x="35" y="21"/>
                  </a:lnTo>
                  <a:lnTo>
                    <a:pt x="24" y="14"/>
                  </a:lnTo>
                  <a:lnTo>
                    <a:pt x="12" y="7"/>
                  </a:lnTo>
                  <a:lnTo>
                    <a:pt x="0" y="0"/>
                  </a:lnTo>
                  <a:lnTo>
                    <a:pt x="1578" y="231"/>
                  </a:lnTo>
                  <a:close/>
                </a:path>
              </a:pathLst>
            </a:custGeom>
            <a:solidFill>
              <a:srgbClr val="AA77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4" name="Freeform 61">
              <a:extLst>
                <a:ext uri="{FF2B5EF4-FFF2-40B4-BE49-F238E27FC236}">
                  <a16:creationId xmlns:a16="http://schemas.microsoft.com/office/drawing/2014/main" id="{E61313A6-11E0-3037-A522-6F635C8E3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2652"/>
              <a:ext cx="588" cy="657"/>
            </a:xfrm>
            <a:custGeom>
              <a:avLst/>
              <a:gdLst>
                <a:gd name="T0" fmla="*/ 144 w 588"/>
                <a:gd name="T1" fmla="*/ 17 h 657"/>
                <a:gd name="T2" fmla="*/ 374 w 588"/>
                <a:gd name="T3" fmla="*/ 0 h 657"/>
                <a:gd name="T4" fmla="*/ 500 w 588"/>
                <a:gd name="T5" fmla="*/ 52 h 657"/>
                <a:gd name="T6" fmla="*/ 586 w 588"/>
                <a:gd name="T7" fmla="*/ 188 h 657"/>
                <a:gd name="T8" fmla="*/ 588 w 588"/>
                <a:gd name="T9" fmla="*/ 336 h 657"/>
                <a:gd name="T10" fmla="*/ 551 w 588"/>
                <a:gd name="T11" fmla="*/ 491 h 657"/>
                <a:gd name="T12" fmla="*/ 532 w 588"/>
                <a:gd name="T13" fmla="*/ 524 h 657"/>
                <a:gd name="T14" fmla="*/ 512 w 588"/>
                <a:gd name="T15" fmla="*/ 552 h 657"/>
                <a:gd name="T16" fmla="*/ 488 w 588"/>
                <a:gd name="T17" fmla="*/ 578 h 657"/>
                <a:gd name="T18" fmla="*/ 463 w 588"/>
                <a:gd name="T19" fmla="*/ 598 h 657"/>
                <a:gd name="T20" fmla="*/ 438 w 588"/>
                <a:gd name="T21" fmla="*/ 617 h 657"/>
                <a:gd name="T22" fmla="*/ 410 w 588"/>
                <a:gd name="T23" fmla="*/ 631 h 657"/>
                <a:gd name="T24" fmla="*/ 381 w 588"/>
                <a:gd name="T25" fmla="*/ 643 h 657"/>
                <a:gd name="T26" fmla="*/ 351 w 588"/>
                <a:gd name="T27" fmla="*/ 650 h 657"/>
                <a:gd name="T28" fmla="*/ 322 w 588"/>
                <a:gd name="T29" fmla="*/ 655 h 657"/>
                <a:gd name="T30" fmla="*/ 293 w 588"/>
                <a:gd name="T31" fmla="*/ 657 h 657"/>
                <a:gd name="T32" fmla="*/ 262 w 588"/>
                <a:gd name="T33" fmla="*/ 657 h 657"/>
                <a:gd name="T34" fmla="*/ 232 w 588"/>
                <a:gd name="T35" fmla="*/ 652 h 657"/>
                <a:gd name="T36" fmla="*/ 201 w 588"/>
                <a:gd name="T37" fmla="*/ 645 h 657"/>
                <a:gd name="T38" fmla="*/ 172 w 588"/>
                <a:gd name="T39" fmla="*/ 636 h 657"/>
                <a:gd name="T40" fmla="*/ 143 w 588"/>
                <a:gd name="T41" fmla="*/ 624 h 657"/>
                <a:gd name="T42" fmla="*/ 115 w 588"/>
                <a:gd name="T43" fmla="*/ 609 h 657"/>
                <a:gd name="T44" fmla="*/ 55 w 588"/>
                <a:gd name="T45" fmla="*/ 535 h 657"/>
                <a:gd name="T46" fmla="*/ 19 w 588"/>
                <a:gd name="T47" fmla="*/ 457 h 657"/>
                <a:gd name="T48" fmla="*/ 1 w 588"/>
                <a:gd name="T49" fmla="*/ 376 h 657"/>
                <a:gd name="T50" fmla="*/ 0 w 588"/>
                <a:gd name="T51" fmla="*/ 300 h 657"/>
                <a:gd name="T52" fmla="*/ 10 w 588"/>
                <a:gd name="T53" fmla="*/ 231 h 657"/>
                <a:gd name="T54" fmla="*/ 25 w 588"/>
                <a:gd name="T55" fmla="*/ 172 h 657"/>
                <a:gd name="T56" fmla="*/ 43 w 588"/>
                <a:gd name="T57" fmla="*/ 131 h 657"/>
                <a:gd name="T58" fmla="*/ 58 w 588"/>
                <a:gd name="T59" fmla="*/ 108 h 657"/>
                <a:gd name="T60" fmla="*/ 62 w 588"/>
                <a:gd name="T61" fmla="*/ 105 h 657"/>
                <a:gd name="T62" fmla="*/ 70 w 588"/>
                <a:gd name="T63" fmla="*/ 95 h 657"/>
                <a:gd name="T64" fmla="*/ 82 w 588"/>
                <a:gd name="T65" fmla="*/ 79 h 657"/>
                <a:gd name="T66" fmla="*/ 98 w 588"/>
                <a:gd name="T67" fmla="*/ 62 h 657"/>
                <a:gd name="T68" fmla="*/ 113 w 588"/>
                <a:gd name="T69" fmla="*/ 45 h 657"/>
                <a:gd name="T70" fmla="*/ 127 w 588"/>
                <a:gd name="T71" fmla="*/ 31 h 657"/>
                <a:gd name="T72" fmla="*/ 138 w 588"/>
                <a:gd name="T73" fmla="*/ 21 h 657"/>
                <a:gd name="T74" fmla="*/ 144 w 588"/>
                <a:gd name="T75" fmla="*/ 17 h 6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88" h="657">
                  <a:moveTo>
                    <a:pt x="144" y="17"/>
                  </a:moveTo>
                  <a:lnTo>
                    <a:pt x="374" y="0"/>
                  </a:lnTo>
                  <a:lnTo>
                    <a:pt x="500" y="52"/>
                  </a:lnTo>
                  <a:lnTo>
                    <a:pt x="586" y="188"/>
                  </a:lnTo>
                  <a:lnTo>
                    <a:pt x="588" y="336"/>
                  </a:lnTo>
                  <a:lnTo>
                    <a:pt x="551" y="491"/>
                  </a:lnTo>
                  <a:lnTo>
                    <a:pt x="532" y="524"/>
                  </a:lnTo>
                  <a:lnTo>
                    <a:pt x="512" y="552"/>
                  </a:lnTo>
                  <a:lnTo>
                    <a:pt x="488" y="578"/>
                  </a:lnTo>
                  <a:lnTo>
                    <a:pt x="463" y="598"/>
                  </a:lnTo>
                  <a:lnTo>
                    <a:pt x="438" y="617"/>
                  </a:lnTo>
                  <a:lnTo>
                    <a:pt x="410" y="631"/>
                  </a:lnTo>
                  <a:lnTo>
                    <a:pt x="381" y="643"/>
                  </a:lnTo>
                  <a:lnTo>
                    <a:pt x="351" y="650"/>
                  </a:lnTo>
                  <a:lnTo>
                    <a:pt x="322" y="655"/>
                  </a:lnTo>
                  <a:lnTo>
                    <a:pt x="293" y="657"/>
                  </a:lnTo>
                  <a:lnTo>
                    <a:pt x="262" y="657"/>
                  </a:lnTo>
                  <a:lnTo>
                    <a:pt x="232" y="652"/>
                  </a:lnTo>
                  <a:lnTo>
                    <a:pt x="201" y="645"/>
                  </a:lnTo>
                  <a:lnTo>
                    <a:pt x="172" y="636"/>
                  </a:lnTo>
                  <a:lnTo>
                    <a:pt x="143" y="624"/>
                  </a:lnTo>
                  <a:lnTo>
                    <a:pt x="115" y="609"/>
                  </a:lnTo>
                  <a:lnTo>
                    <a:pt x="55" y="535"/>
                  </a:lnTo>
                  <a:lnTo>
                    <a:pt x="19" y="457"/>
                  </a:lnTo>
                  <a:lnTo>
                    <a:pt x="1" y="376"/>
                  </a:lnTo>
                  <a:lnTo>
                    <a:pt x="0" y="300"/>
                  </a:lnTo>
                  <a:lnTo>
                    <a:pt x="10" y="231"/>
                  </a:lnTo>
                  <a:lnTo>
                    <a:pt x="25" y="172"/>
                  </a:lnTo>
                  <a:lnTo>
                    <a:pt x="43" y="131"/>
                  </a:lnTo>
                  <a:lnTo>
                    <a:pt x="58" y="108"/>
                  </a:lnTo>
                  <a:lnTo>
                    <a:pt x="62" y="105"/>
                  </a:lnTo>
                  <a:lnTo>
                    <a:pt x="70" y="95"/>
                  </a:lnTo>
                  <a:lnTo>
                    <a:pt x="82" y="79"/>
                  </a:lnTo>
                  <a:lnTo>
                    <a:pt x="98" y="62"/>
                  </a:lnTo>
                  <a:lnTo>
                    <a:pt x="113" y="45"/>
                  </a:lnTo>
                  <a:lnTo>
                    <a:pt x="127" y="31"/>
                  </a:lnTo>
                  <a:lnTo>
                    <a:pt x="138" y="21"/>
                  </a:lnTo>
                  <a:lnTo>
                    <a:pt x="144" y="17"/>
                  </a:lnTo>
                  <a:close/>
                </a:path>
              </a:pathLst>
            </a:custGeom>
            <a:solidFill>
              <a:srgbClr val="000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5" name="Freeform 62">
              <a:extLst>
                <a:ext uri="{FF2B5EF4-FFF2-40B4-BE49-F238E27FC236}">
                  <a16:creationId xmlns:a16="http://schemas.microsoft.com/office/drawing/2014/main" id="{37379FCC-0987-5319-37FD-C33426B2D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2664"/>
              <a:ext cx="419" cy="612"/>
            </a:xfrm>
            <a:custGeom>
              <a:avLst/>
              <a:gdLst>
                <a:gd name="T0" fmla="*/ 238 w 419"/>
                <a:gd name="T1" fmla="*/ 0 h 612"/>
                <a:gd name="T2" fmla="*/ 280 w 419"/>
                <a:gd name="T3" fmla="*/ 12 h 612"/>
                <a:gd name="T4" fmla="*/ 318 w 419"/>
                <a:gd name="T5" fmla="*/ 34 h 612"/>
                <a:gd name="T6" fmla="*/ 350 w 419"/>
                <a:gd name="T7" fmla="*/ 67 h 612"/>
                <a:gd name="T8" fmla="*/ 378 w 419"/>
                <a:gd name="T9" fmla="*/ 109 h 612"/>
                <a:gd name="T10" fmla="*/ 399 w 419"/>
                <a:gd name="T11" fmla="*/ 157 h 612"/>
                <a:gd name="T12" fmla="*/ 412 w 419"/>
                <a:gd name="T13" fmla="*/ 212 h 612"/>
                <a:gd name="T14" fmla="*/ 419 w 419"/>
                <a:gd name="T15" fmla="*/ 271 h 612"/>
                <a:gd name="T16" fmla="*/ 418 w 419"/>
                <a:gd name="T17" fmla="*/ 333 h 612"/>
                <a:gd name="T18" fmla="*/ 407 w 419"/>
                <a:gd name="T19" fmla="*/ 393 h 612"/>
                <a:gd name="T20" fmla="*/ 390 w 419"/>
                <a:gd name="T21" fmla="*/ 450 h 612"/>
                <a:gd name="T22" fmla="*/ 366 w 419"/>
                <a:gd name="T23" fmla="*/ 500 h 612"/>
                <a:gd name="T24" fmla="*/ 337 w 419"/>
                <a:gd name="T25" fmla="*/ 542 h 612"/>
                <a:gd name="T26" fmla="*/ 302 w 419"/>
                <a:gd name="T27" fmla="*/ 576 h 612"/>
                <a:gd name="T28" fmla="*/ 264 w 419"/>
                <a:gd name="T29" fmla="*/ 598 h 612"/>
                <a:gd name="T30" fmla="*/ 224 w 419"/>
                <a:gd name="T31" fmla="*/ 612 h 612"/>
                <a:gd name="T32" fmla="*/ 181 w 419"/>
                <a:gd name="T33" fmla="*/ 612 h 612"/>
                <a:gd name="T34" fmla="*/ 140 w 419"/>
                <a:gd name="T35" fmla="*/ 600 h 612"/>
                <a:gd name="T36" fmla="*/ 104 w 419"/>
                <a:gd name="T37" fmla="*/ 578 h 612"/>
                <a:gd name="T38" fmla="*/ 71 w 419"/>
                <a:gd name="T39" fmla="*/ 545 h 612"/>
                <a:gd name="T40" fmla="*/ 43 w 419"/>
                <a:gd name="T41" fmla="*/ 502 h 612"/>
                <a:gd name="T42" fmla="*/ 23 w 419"/>
                <a:gd name="T43" fmla="*/ 454 h 612"/>
                <a:gd name="T44" fmla="*/ 7 w 419"/>
                <a:gd name="T45" fmla="*/ 400 h 612"/>
                <a:gd name="T46" fmla="*/ 0 w 419"/>
                <a:gd name="T47" fmla="*/ 341 h 612"/>
                <a:gd name="T48" fmla="*/ 2 w 419"/>
                <a:gd name="T49" fmla="*/ 279 h 612"/>
                <a:gd name="T50" fmla="*/ 12 w 419"/>
                <a:gd name="T51" fmla="*/ 219 h 612"/>
                <a:gd name="T52" fmla="*/ 30 w 419"/>
                <a:gd name="T53" fmla="*/ 162 h 612"/>
                <a:gd name="T54" fmla="*/ 54 w 419"/>
                <a:gd name="T55" fmla="*/ 112 h 612"/>
                <a:gd name="T56" fmla="*/ 85 w 419"/>
                <a:gd name="T57" fmla="*/ 71 h 612"/>
                <a:gd name="T58" fmla="*/ 117 w 419"/>
                <a:gd name="T59" fmla="*/ 36 h 612"/>
                <a:gd name="T60" fmla="*/ 155 w 419"/>
                <a:gd name="T61" fmla="*/ 14 h 612"/>
                <a:gd name="T62" fmla="*/ 197 w 419"/>
                <a:gd name="T63" fmla="*/ 0 h 612"/>
                <a:gd name="T64" fmla="*/ 238 w 419"/>
                <a:gd name="T65" fmla="*/ 0 h 6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9" h="612">
                  <a:moveTo>
                    <a:pt x="238" y="0"/>
                  </a:moveTo>
                  <a:lnTo>
                    <a:pt x="280" y="12"/>
                  </a:lnTo>
                  <a:lnTo>
                    <a:pt x="318" y="34"/>
                  </a:lnTo>
                  <a:lnTo>
                    <a:pt x="350" y="67"/>
                  </a:lnTo>
                  <a:lnTo>
                    <a:pt x="378" y="109"/>
                  </a:lnTo>
                  <a:lnTo>
                    <a:pt x="399" y="157"/>
                  </a:lnTo>
                  <a:lnTo>
                    <a:pt x="412" y="212"/>
                  </a:lnTo>
                  <a:lnTo>
                    <a:pt x="419" y="271"/>
                  </a:lnTo>
                  <a:lnTo>
                    <a:pt x="418" y="333"/>
                  </a:lnTo>
                  <a:lnTo>
                    <a:pt x="407" y="393"/>
                  </a:lnTo>
                  <a:lnTo>
                    <a:pt x="390" y="450"/>
                  </a:lnTo>
                  <a:lnTo>
                    <a:pt x="366" y="500"/>
                  </a:lnTo>
                  <a:lnTo>
                    <a:pt x="337" y="542"/>
                  </a:lnTo>
                  <a:lnTo>
                    <a:pt x="302" y="576"/>
                  </a:lnTo>
                  <a:lnTo>
                    <a:pt x="264" y="598"/>
                  </a:lnTo>
                  <a:lnTo>
                    <a:pt x="224" y="612"/>
                  </a:lnTo>
                  <a:lnTo>
                    <a:pt x="181" y="612"/>
                  </a:lnTo>
                  <a:lnTo>
                    <a:pt x="140" y="600"/>
                  </a:lnTo>
                  <a:lnTo>
                    <a:pt x="104" y="578"/>
                  </a:lnTo>
                  <a:lnTo>
                    <a:pt x="71" y="545"/>
                  </a:lnTo>
                  <a:lnTo>
                    <a:pt x="43" y="502"/>
                  </a:lnTo>
                  <a:lnTo>
                    <a:pt x="23" y="454"/>
                  </a:lnTo>
                  <a:lnTo>
                    <a:pt x="7" y="400"/>
                  </a:lnTo>
                  <a:lnTo>
                    <a:pt x="0" y="341"/>
                  </a:lnTo>
                  <a:lnTo>
                    <a:pt x="2" y="279"/>
                  </a:lnTo>
                  <a:lnTo>
                    <a:pt x="12" y="219"/>
                  </a:lnTo>
                  <a:lnTo>
                    <a:pt x="30" y="162"/>
                  </a:lnTo>
                  <a:lnTo>
                    <a:pt x="54" y="112"/>
                  </a:lnTo>
                  <a:lnTo>
                    <a:pt x="85" y="71"/>
                  </a:lnTo>
                  <a:lnTo>
                    <a:pt x="117" y="36"/>
                  </a:lnTo>
                  <a:lnTo>
                    <a:pt x="155" y="14"/>
                  </a:lnTo>
                  <a:lnTo>
                    <a:pt x="197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6" name="Freeform 63">
              <a:extLst>
                <a:ext uri="{FF2B5EF4-FFF2-40B4-BE49-F238E27FC236}">
                  <a16:creationId xmlns:a16="http://schemas.microsoft.com/office/drawing/2014/main" id="{983A28B6-963B-44A0-EDE0-58A43E0C5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667"/>
              <a:ext cx="236" cy="233"/>
            </a:xfrm>
            <a:custGeom>
              <a:avLst/>
              <a:gdLst>
                <a:gd name="T0" fmla="*/ 236 w 236"/>
                <a:gd name="T1" fmla="*/ 37 h 233"/>
                <a:gd name="T2" fmla="*/ 220 w 236"/>
                <a:gd name="T3" fmla="*/ 0 h 233"/>
                <a:gd name="T4" fmla="*/ 165 w 236"/>
                <a:gd name="T5" fmla="*/ 4 h 233"/>
                <a:gd name="T6" fmla="*/ 120 w 236"/>
                <a:gd name="T7" fmla="*/ 18 h 233"/>
                <a:gd name="T8" fmla="*/ 84 w 236"/>
                <a:gd name="T9" fmla="*/ 40 h 233"/>
                <a:gd name="T10" fmla="*/ 55 w 236"/>
                <a:gd name="T11" fmla="*/ 69 h 233"/>
                <a:gd name="T12" fmla="*/ 33 w 236"/>
                <a:gd name="T13" fmla="*/ 106 h 233"/>
                <a:gd name="T14" fmla="*/ 17 w 236"/>
                <a:gd name="T15" fmla="*/ 145 h 233"/>
                <a:gd name="T16" fmla="*/ 7 w 236"/>
                <a:gd name="T17" fmla="*/ 188 h 233"/>
                <a:gd name="T18" fmla="*/ 0 w 236"/>
                <a:gd name="T19" fmla="*/ 233 h 233"/>
                <a:gd name="T20" fmla="*/ 22 w 236"/>
                <a:gd name="T21" fmla="*/ 204 h 233"/>
                <a:gd name="T22" fmla="*/ 45 w 236"/>
                <a:gd name="T23" fmla="*/ 173 h 233"/>
                <a:gd name="T24" fmla="*/ 69 w 236"/>
                <a:gd name="T25" fmla="*/ 142 h 233"/>
                <a:gd name="T26" fmla="*/ 95 w 236"/>
                <a:gd name="T27" fmla="*/ 111 h 233"/>
                <a:gd name="T28" fmla="*/ 124 w 236"/>
                <a:gd name="T29" fmla="*/ 85 h 233"/>
                <a:gd name="T30" fmla="*/ 157 w 236"/>
                <a:gd name="T31" fmla="*/ 62 h 233"/>
                <a:gd name="T32" fmla="*/ 195 w 236"/>
                <a:gd name="T33" fmla="*/ 45 h 233"/>
                <a:gd name="T34" fmla="*/ 236 w 236"/>
                <a:gd name="T35" fmla="*/ 37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6" h="233">
                  <a:moveTo>
                    <a:pt x="236" y="37"/>
                  </a:moveTo>
                  <a:lnTo>
                    <a:pt x="220" y="0"/>
                  </a:lnTo>
                  <a:lnTo>
                    <a:pt x="165" y="4"/>
                  </a:lnTo>
                  <a:lnTo>
                    <a:pt x="120" y="18"/>
                  </a:lnTo>
                  <a:lnTo>
                    <a:pt x="84" y="40"/>
                  </a:lnTo>
                  <a:lnTo>
                    <a:pt x="55" y="69"/>
                  </a:lnTo>
                  <a:lnTo>
                    <a:pt x="33" y="106"/>
                  </a:lnTo>
                  <a:lnTo>
                    <a:pt x="17" y="145"/>
                  </a:lnTo>
                  <a:lnTo>
                    <a:pt x="7" y="188"/>
                  </a:lnTo>
                  <a:lnTo>
                    <a:pt x="0" y="233"/>
                  </a:lnTo>
                  <a:lnTo>
                    <a:pt x="22" y="204"/>
                  </a:lnTo>
                  <a:lnTo>
                    <a:pt x="45" y="173"/>
                  </a:lnTo>
                  <a:lnTo>
                    <a:pt x="69" y="142"/>
                  </a:lnTo>
                  <a:lnTo>
                    <a:pt x="95" y="111"/>
                  </a:lnTo>
                  <a:lnTo>
                    <a:pt x="124" y="85"/>
                  </a:lnTo>
                  <a:lnTo>
                    <a:pt x="157" y="62"/>
                  </a:lnTo>
                  <a:lnTo>
                    <a:pt x="195" y="45"/>
                  </a:lnTo>
                  <a:lnTo>
                    <a:pt x="236" y="37"/>
                  </a:lnTo>
                  <a:close/>
                </a:path>
              </a:pathLst>
            </a:custGeom>
            <a:solidFill>
              <a:srgbClr val="596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7" name="Freeform 64">
              <a:extLst>
                <a:ext uri="{FF2B5EF4-FFF2-40B4-BE49-F238E27FC236}">
                  <a16:creationId xmlns:a16="http://schemas.microsoft.com/office/drawing/2014/main" id="{97041FF6-5141-9566-D35A-1C8D23DDC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698"/>
              <a:ext cx="112" cy="95"/>
            </a:xfrm>
            <a:custGeom>
              <a:avLst/>
              <a:gdLst>
                <a:gd name="T0" fmla="*/ 112 w 112"/>
                <a:gd name="T1" fmla="*/ 0 h 95"/>
                <a:gd name="T2" fmla="*/ 72 w 112"/>
                <a:gd name="T3" fmla="*/ 14 h 95"/>
                <a:gd name="T4" fmla="*/ 24 w 112"/>
                <a:gd name="T5" fmla="*/ 56 h 95"/>
                <a:gd name="T6" fmla="*/ 0 w 112"/>
                <a:gd name="T7" fmla="*/ 95 h 95"/>
                <a:gd name="T8" fmla="*/ 64 w 112"/>
                <a:gd name="T9" fmla="*/ 42 h 95"/>
                <a:gd name="T10" fmla="*/ 72 w 112"/>
                <a:gd name="T11" fmla="*/ 33 h 95"/>
                <a:gd name="T12" fmla="*/ 88 w 112"/>
                <a:gd name="T13" fmla="*/ 16 h 95"/>
                <a:gd name="T14" fmla="*/ 105 w 112"/>
                <a:gd name="T15" fmla="*/ 2 h 95"/>
                <a:gd name="T16" fmla="*/ 112 w 112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2" h="95">
                  <a:moveTo>
                    <a:pt x="112" y="0"/>
                  </a:moveTo>
                  <a:lnTo>
                    <a:pt x="72" y="14"/>
                  </a:lnTo>
                  <a:lnTo>
                    <a:pt x="24" y="56"/>
                  </a:lnTo>
                  <a:lnTo>
                    <a:pt x="0" y="95"/>
                  </a:lnTo>
                  <a:lnTo>
                    <a:pt x="64" y="42"/>
                  </a:lnTo>
                  <a:lnTo>
                    <a:pt x="72" y="33"/>
                  </a:lnTo>
                  <a:lnTo>
                    <a:pt x="88" y="16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A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8" name="Freeform 65">
              <a:extLst>
                <a:ext uri="{FF2B5EF4-FFF2-40B4-BE49-F238E27FC236}">
                  <a16:creationId xmlns:a16="http://schemas.microsoft.com/office/drawing/2014/main" id="{1AAC12EF-9A1C-0D2B-268C-20EA8AAE7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2781"/>
              <a:ext cx="268" cy="388"/>
            </a:xfrm>
            <a:custGeom>
              <a:avLst/>
              <a:gdLst>
                <a:gd name="T0" fmla="*/ 152 w 268"/>
                <a:gd name="T1" fmla="*/ 0 h 388"/>
                <a:gd name="T2" fmla="*/ 178 w 268"/>
                <a:gd name="T3" fmla="*/ 7 h 388"/>
                <a:gd name="T4" fmla="*/ 202 w 268"/>
                <a:gd name="T5" fmla="*/ 23 h 388"/>
                <a:gd name="T6" fmla="*/ 223 w 268"/>
                <a:gd name="T7" fmla="*/ 43 h 388"/>
                <a:gd name="T8" fmla="*/ 240 w 268"/>
                <a:gd name="T9" fmla="*/ 69 h 388"/>
                <a:gd name="T10" fmla="*/ 254 w 268"/>
                <a:gd name="T11" fmla="*/ 100 h 388"/>
                <a:gd name="T12" fmla="*/ 263 w 268"/>
                <a:gd name="T13" fmla="*/ 135 h 388"/>
                <a:gd name="T14" fmla="*/ 268 w 268"/>
                <a:gd name="T15" fmla="*/ 173 h 388"/>
                <a:gd name="T16" fmla="*/ 268 w 268"/>
                <a:gd name="T17" fmla="*/ 212 h 388"/>
                <a:gd name="T18" fmla="*/ 261 w 268"/>
                <a:gd name="T19" fmla="*/ 250 h 388"/>
                <a:gd name="T20" fmla="*/ 249 w 268"/>
                <a:gd name="T21" fmla="*/ 287 h 388"/>
                <a:gd name="T22" fmla="*/ 233 w 268"/>
                <a:gd name="T23" fmla="*/ 318 h 388"/>
                <a:gd name="T24" fmla="*/ 214 w 268"/>
                <a:gd name="T25" fmla="*/ 343 h 388"/>
                <a:gd name="T26" fmla="*/ 192 w 268"/>
                <a:gd name="T27" fmla="*/ 364 h 388"/>
                <a:gd name="T28" fmla="*/ 168 w 268"/>
                <a:gd name="T29" fmla="*/ 380 h 388"/>
                <a:gd name="T30" fmla="*/ 144 w 268"/>
                <a:gd name="T31" fmla="*/ 388 h 388"/>
                <a:gd name="T32" fmla="*/ 116 w 268"/>
                <a:gd name="T33" fmla="*/ 388 h 388"/>
                <a:gd name="T34" fmla="*/ 90 w 268"/>
                <a:gd name="T35" fmla="*/ 381 h 388"/>
                <a:gd name="T36" fmla="*/ 66 w 268"/>
                <a:gd name="T37" fmla="*/ 368 h 388"/>
                <a:gd name="T38" fmla="*/ 45 w 268"/>
                <a:gd name="T39" fmla="*/ 347 h 388"/>
                <a:gd name="T40" fmla="*/ 28 w 268"/>
                <a:gd name="T41" fmla="*/ 319 h 388"/>
                <a:gd name="T42" fmla="*/ 14 w 268"/>
                <a:gd name="T43" fmla="*/ 290 h 388"/>
                <a:gd name="T44" fmla="*/ 6 w 268"/>
                <a:gd name="T45" fmla="*/ 255 h 388"/>
                <a:gd name="T46" fmla="*/ 0 w 268"/>
                <a:gd name="T47" fmla="*/ 218 h 388"/>
                <a:gd name="T48" fmla="*/ 2 w 268"/>
                <a:gd name="T49" fmla="*/ 178 h 388"/>
                <a:gd name="T50" fmla="*/ 9 w 268"/>
                <a:gd name="T51" fmla="*/ 140 h 388"/>
                <a:gd name="T52" fmla="*/ 19 w 268"/>
                <a:gd name="T53" fmla="*/ 104 h 388"/>
                <a:gd name="T54" fmla="*/ 35 w 268"/>
                <a:gd name="T55" fmla="*/ 73 h 388"/>
                <a:gd name="T56" fmla="*/ 54 w 268"/>
                <a:gd name="T57" fmla="*/ 45 h 388"/>
                <a:gd name="T58" fmla="*/ 76 w 268"/>
                <a:gd name="T59" fmla="*/ 24 h 388"/>
                <a:gd name="T60" fmla="*/ 100 w 268"/>
                <a:gd name="T61" fmla="*/ 9 h 388"/>
                <a:gd name="T62" fmla="*/ 125 w 268"/>
                <a:gd name="T63" fmla="*/ 0 h 388"/>
                <a:gd name="T64" fmla="*/ 152 w 268"/>
                <a:gd name="T65" fmla="*/ 0 h 3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8" h="388">
                  <a:moveTo>
                    <a:pt x="152" y="0"/>
                  </a:moveTo>
                  <a:lnTo>
                    <a:pt x="178" y="7"/>
                  </a:lnTo>
                  <a:lnTo>
                    <a:pt x="202" y="23"/>
                  </a:lnTo>
                  <a:lnTo>
                    <a:pt x="223" y="43"/>
                  </a:lnTo>
                  <a:lnTo>
                    <a:pt x="240" y="69"/>
                  </a:lnTo>
                  <a:lnTo>
                    <a:pt x="254" y="100"/>
                  </a:lnTo>
                  <a:lnTo>
                    <a:pt x="263" y="135"/>
                  </a:lnTo>
                  <a:lnTo>
                    <a:pt x="268" y="173"/>
                  </a:lnTo>
                  <a:lnTo>
                    <a:pt x="268" y="212"/>
                  </a:lnTo>
                  <a:lnTo>
                    <a:pt x="261" y="250"/>
                  </a:lnTo>
                  <a:lnTo>
                    <a:pt x="249" y="287"/>
                  </a:lnTo>
                  <a:lnTo>
                    <a:pt x="233" y="318"/>
                  </a:lnTo>
                  <a:lnTo>
                    <a:pt x="214" y="343"/>
                  </a:lnTo>
                  <a:lnTo>
                    <a:pt x="192" y="364"/>
                  </a:lnTo>
                  <a:lnTo>
                    <a:pt x="168" y="380"/>
                  </a:lnTo>
                  <a:lnTo>
                    <a:pt x="144" y="388"/>
                  </a:lnTo>
                  <a:lnTo>
                    <a:pt x="116" y="388"/>
                  </a:lnTo>
                  <a:lnTo>
                    <a:pt x="90" y="381"/>
                  </a:lnTo>
                  <a:lnTo>
                    <a:pt x="66" y="368"/>
                  </a:lnTo>
                  <a:lnTo>
                    <a:pt x="45" y="347"/>
                  </a:lnTo>
                  <a:lnTo>
                    <a:pt x="28" y="319"/>
                  </a:lnTo>
                  <a:lnTo>
                    <a:pt x="14" y="290"/>
                  </a:lnTo>
                  <a:lnTo>
                    <a:pt x="6" y="255"/>
                  </a:lnTo>
                  <a:lnTo>
                    <a:pt x="0" y="218"/>
                  </a:lnTo>
                  <a:lnTo>
                    <a:pt x="2" y="178"/>
                  </a:lnTo>
                  <a:lnTo>
                    <a:pt x="9" y="140"/>
                  </a:lnTo>
                  <a:lnTo>
                    <a:pt x="19" y="104"/>
                  </a:lnTo>
                  <a:lnTo>
                    <a:pt x="35" y="73"/>
                  </a:lnTo>
                  <a:lnTo>
                    <a:pt x="54" y="45"/>
                  </a:lnTo>
                  <a:lnTo>
                    <a:pt x="76" y="24"/>
                  </a:lnTo>
                  <a:lnTo>
                    <a:pt x="100" y="9"/>
                  </a:lnTo>
                  <a:lnTo>
                    <a:pt x="12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C2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9" name="Freeform 66">
              <a:extLst>
                <a:ext uri="{FF2B5EF4-FFF2-40B4-BE49-F238E27FC236}">
                  <a16:creationId xmlns:a16="http://schemas.microsoft.com/office/drawing/2014/main" id="{593C3FF9-ED08-A25E-F4EB-5DE4F6376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805"/>
              <a:ext cx="227" cy="332"/>
            </a:xfrm>
            <a:custGeom>
              <a:avLst/>
              <a:gdLst>
                <a:gd name="T0" fmla="*/ 129 w 227"/>
                <a:gd name="T1" fmla="*/ 0 h 332"/>
                <a:gd name="T2" fmla="*/ 151 w 227"/>
                <a:gd name="T3" fmla="*/ 7 h 332"/>
                <a:gd name="T4" fmla="*/ 172 w 227"/>
                <a:gd name="T5" fmla="*/ 19 h 332"/>
                <a:gd name="T6" fmla="*/ 189 w 227"/>
                <a:gd name="T7" fmla="*/ 37 h 332"/>
                <a:gd name="T8" fmla="*/ 203 w 227"/>
                <a:gd name="T9" fmla="*/ 59 h 332"/>
                <a:gd name="T10" fmla="*/ 215 w 227"/>
                <a:gd name="T11" fmla="*/ 87 h 332"/>
                <a:gd name="T12" fmla="*/ 222 w 227"/>
                <a:gd name="T13" fmla="*/ 116 h 332"/>
                <a:gd name="T14" fmla="*/ 227 w 227"/>
                <a:gd name="T15" fmla="*/ 147 h 332"/>
                <a:gd name="T16" fmla="*/ 226 w 227"/>
                <a:gd name="T17" fmla="*/ 181 h 332"/>
                <a:gd name="T18" fmla="*/ 220 w 227"/>
                <a:gd name="T19" fmla="*/ 214 h 332"/>
                <a:gd name="T20" fmla="*/ 210 w 227"/>
                <a:gd name="T21" fmla="*/ 244 h 332"/>
                <a:gd name="T22" fmla="*/ 198 w 227"/>
                <a:gd name="T23" fmla="*/ 271 h 332"/>
                <a:gd name="T24" fmla="*/ 182 w 227"/>
                <a:gd name="T25" fmla="*/ 294 h 332"/>
                <a:gd name="T26" fmla="*/ 163 w 227"/>
                <a:gd name="T27" fmla="*/ 311 h 332"/>
                <a:gd name="T28" fmla="*/ 143 w 227"/>
                <a:gd name="T29" fmla="*/ 325 h 332"/>
                <a:gd name="T30" fmla="*/ 120 w 227"/>
                <a:gd name="T31" fmla="*/ 332 h 332"/>
                <a:gd name="T32" fmla="*/ 98 w 227"/>
                <a:gd name="T33" fmla="*/ 332 h 332"/>
                <a:gd name="T34" fmla="*/ 76 w 227"/>
                <a:gd name="T35" fmla="*/ 325 h 332"/>
                <a:gd name="T36" fmla="*/ 55 w 227"/>
                <a:gd name="T37" fmla="*/ 313 h 332"/>
                <a:gd name="T38" fmla="*/ 38 w 227"/>
                <a:gd name="T39" fmla="*/ 295 h 332"/>
                <a:gd name="T40" fmla="*/ 24 w 227"/>
                <a:gd name="T41" fmla="*/ 273 h 332"/>
                <a:gd name="T42" fmla="*/ 12 w 227"/>
                <a:gd name="T43" fmla="*/ 247 h 332"/>
                <a:gd name="T44" fmla="*/ 5 w 227"/>
                <a:gd name="T45" fmla="*/ 216 h 332"/>
                <a:gd name="T46" fmla="*/ 0 w 227"/>
                <a:gd name="T47" fmla="*/ 185 h 332"/>
                <a:gd name="T48" fmla="*/ 1 w 227"/>
                <a:gd name="T49" fmla="*/ 150 h 332"/>
                <a:gd name="T50" fmla="*/ 7 w 227"/>
                <a:gd name="T51" fmla="*/ 118 h 332"/>
                <a:gd name="T52" fmla="*/ 17 w 227"/>
                <a:gd name="T53" fmla="*/ 88 h 332"/>
                <a:gd name="T54" fmla="*/ 29 w 227"/>
                <a:gd name="T55" fmla="*/ 62 h 332"/>
                <a:gd name="T56" fmla="*/ 44 w 227"/>
                <a:gd name="T57" fmla="*/ 38 h 332"/>
                <a:gd name="T58" fmla="*/ 63 w 227"/>
                <a:gd name="T59" fmla="*/ 21 h 332"/>
                <a:gd name="T60" fmla="*/ 84 w 227"/>
                <a:gd name="T61" fmla="*/ 9 h 332"/>
                <a:gd name="T62" fmla="*/ 107 w 227"/>
                <a:gd name="T63" fmla="*/ 0 h 332"/>
                <a:gd name="T64" fmla="*/ 129 w 227"/>
                <a:gd name="T65" fmla="*/ 0 h 3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7" h="332">
                  <a:moveTo>
                    <a:pt x="129" y="0"/>
                  </a:moveTo>
                  <a:lnTo>
                    <a:pt x="151" y="7"/>
                  </a:lnTo>
                  <a:lnTo>
                    <a:pt x="172" y="19"/>
                  </a:lnTo>
                  <a:lnTo>
                    <a:pt x="189" y="37"/>
                  </a:lnTo>
                  <a:lnTo>
                    <a:pt x="203" y="59"/>
                  </a:lnTo>
                  <a:lnTo>
                    <a:pt x="215" y="87"/>
                  </a:lnTo>
                  <a:lnTo>
                    <a:pt x="222" y="116"/>
                  </a:lnTo>
                  <a:lnTo>
                    <a:pt x="227" y="147"/>
                  </a:lnTo>
                  <a:lnTo>
                    <a:pt x="226" y="181"/>
                  </a:lnTo>
                  <a:lnTo>
                    <a:pt x="220" y="214"/>
                  </a:lnTo>
                  <a:lnTo>
                    <a:pt x="210" y="244"/>
                  </a:lnTo>
                  <a:lnTo>
                    <a:pt x="198" y="271"/>
                  </a:lnTo>
                  <a:lnTo>
                    <a:pt x="182" y="294"/>
                  </a:lnTo>
                  <a:lnTo>
                    <a:pt x="163" y="311"/>
                  </a:lnTo>
                  <a:lnTo>
                    <a:pt x="143" y="325"/>
                  </a:lnTo>
                  <a:lnTo>
                    <a:pt x="120" y="332"/>
                  </a:lnTo>
                  <a:lnTo>
                    <a:pt x="98" y="332"/>
                  </a:lnTo>
                  <a:lnTo>
                    <a:pt x="76" y="325"/>
                  </a:lnTo>
                  <a:lnTo>
                    <a:pt x="55" y="313"/>
                  </a:lnTo>
                  <a:lnTo>
                    <a:pt x="38" y="295"/>
                  </a:lnTo>
                  <a:lnTo>
                    <a:pt x="24" y="273"/>
                  </a:lnTo>
                  <a:lnTo>
                    <a:pt x="12" y="247"/>
                  </a:lnTo>
                  <a:lnTo>
                    <a:pt x="5" y="216"/>
                  </a:lnTo>
                  <a:lnTo>
                    <a:pt x="0" y="185"/>
                  </a:lnTo>
                  <a:lnTo>
                    <a:pt x="1" y="150"/>
                  </a:lnTo>
                  <a:lnTo>
                    <a:pt x="7" y="118"/>
                  </a:lnTo>
                  <a:lnTo>
                    <a:pt x="17" y="88"/>
                  </a:lnTo>
                  <a:lnTo>
                    <a:pt x="29" y="62"/>
                  </a:lnTo>
                  <a:lnTo>
                    <a:pt x="44" y="38"/>
                  </a:lnTo>
                  <a:lnTo>
                    <a:pt x="63" y="21"/>
                  </a:lnTo>
                  <a:lnTo>
                    <a:pt x="84" y="9"/>
                  </a:lnTo>
                  <a:lnTo>
                    <a:pt x="107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0" name="Freeform 67">
              <a:extLst>
                <a:ext uri="{FF2B5EF4-FFF2-40B4-BE49-F238E27FC236}">
                  <a16:creationId xmlns:a16="http://schemas.microsoft.com/office/drawing/2014/main" id="{0C83A06B-5F34-405F-E775-14607B24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817"/>
              <a:ext cx="174" cy="297"/>
            </a:xfrm>
            <a:custGeom>
              <a:avLst/>
              <a:gdLst>
                <a:gd name="T0" fmla="*/ 61 w 174"/>
                <a:gd name="T1" fmla="*/ 0 h 297"/>
                <a:gd name="T2" fmla="*/ 38 w 174"/>
                <a:gd name="T3" fmla="*/ 14 h 297"/>
                <a:gd name="T4" fmla="*/ 14 w 174"/>
                <a:gd name="T5" fmla="*/ 59 h 297"/>
                <a:gd name="T6" fmla="*/ 9 w 174"/>
                <a:gd name="T7" fmla="*/ 85 h 297"/>
                <a:gd name="T8" fmla="*/ 50 w 174"/>
                <a:gd name="T9" fmla="*/ 90 h 297"/>
                <a:gd name="T10" fmla="*/ 73 w 174"/>
                <a:gd name="T11" fmla="*/ 114 h 297"/>
                <a:gd name="T12" fmla="*/ 78 w 174"/>
                <a:gd name="T13" fmla="*/ 154 h 297"/>
                <a:gd name="T14" fmla="*/ 78 w 174"/>
                <a:gd name="T15" fmla="*/ 190 h 297"/>
                <a:gd name="T16" fmla="*/ 83 w 174"/>
                <a:gd name="T17" fmla="*/ 209 h 297"/>
                <a:gd name="T18" fmla="*/ 4 w 174"/>
                <a:gd name="T19" fmla="*/ 201 h 297"/>
                <a:gd name="T20" fmla="*/ 0 w 174"/>
                <a:gd name="T21" fmla="*/ 232 h 297"/>
                <a:gd name="T22" fmla="*/ 16 w 174"/>
                <a:gd name="T23" fmla="*/ 270 h 297"/>
                <a:gd name="T24" fmla="*/ 49 w 174"/>
                <a:gd name="T25" fmla="*/ 294 h 297"/>
                <a:gd name="T26" fmla="*/ 88 w 174"/>
                <a:gd name="T27" fmla="*/ 297 h 297"/>
                <a:gd name="T28" fmla="*/ 105 w 174"/>
                <a:gd name="T29" fmla="*/ 290 h 297"/>
                <a:gd name="T30" fmla="*/ 68 w 174"/>
                <a:gd name="T31" fmla="*/ 280 h 297"/>
                <a:gd name="T32" fmla="*/ 40 w 174"/>
                <a:gd name="T33" fmla="*/ 256 h 297"/>
                <a:gd name="T34" fmla="*/ 45 w 174"/>
                <a:gd name="T35" fmla="*/ 226 h 297"/>
                <a:gd name="T36" fmla="*/ 87 w 174"/>
                <a:gd name="T37" fmla="*/ 228 h 297"/>
                <a:gd name="T38" fmla="*/ 112 w 174"/>
                <a:gd name="T39" fmla="*/ 223 h 297"/>
                <a:gd name="T40" fmla="*/ 128 w 174"/>
                <a:gd name="T41" fmla="*/ 211 h 297"/>
                <a:gd name="T42" fmla="*/ 135 w 174"/>
                <a:gd name="T43" fmla="*/ 197 h 297"/>
                <a:gd name="T44" fmla="*/ 140 w 174"/>
                <a:gd name="T45" fmla="*/ 183 h 297"/>
                <a:gd name="T46" fmla="*/ 143 w 174"/>
                <a:gd name="T47" fmla="*/ 173 h 297"/>
                <a:gd name="T48" fmla="*/ 152 w 174"/>
                <a:gd name="T49" fmla="*/ 166 h 297"/>
                <a:gd name="T50" fmla="*/ 169 w 174"/>
                <a:gd name="T51" fmla="*/ 168 h 297"/>
                <a:gd name="T52" fmla="*/ 174 w 174"/>
                <a:gd name="T53" fmla="*/ 114 h 297"/>
                <a:gd name="T54" fmla="*/ 168 w 174"/>
                <a:gd name="T55" fmla="*/ 61 h 297"/>
                <a:gd name="T56" fmla="*/ 130 w 174"/>
                <a:gd name="T57" fmla="*/ 19 h 297"/>
                <a:gd name="T58" fmla="*/ 93 w 174"/>
                <a:gd name="T59" fmla="*/ 6 h 297"/>
                <a:gd name="T60" fmla="*/ 88 w 174"/>
                <a:gd name="T61" fmla="*/ 4 h 297"/>
                <a:gd name="T62" fmla="*/ 78 w 174"/>
                <a:gd name="T63" fmla="*/ 2 h 297"/>
                <a:gd name="T64" fmla="*/ 66 w 174"/>
                <a:gd name="T65" fmla="*/ 0 h 297"/>
                <a:gd name="T66" fmla="*/ 61 w 174"/>
                <a:gd name="T67" fmla="*/ 0 h 2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4" h="297">
                  <a:moveTo>
                    <a:pt x="61" y="0"/>
                  </a:moveTo>
                  <a:lnTo>
                    <a:pt x="38" y="14"/>
                  </a:lnTo>
                  <a:lnTo>
                    <a:pt x="14" y="59"/>
                  </a:lnTo>
                  <a:lnTo>
                    <a:pt x="9" y="85"/>
                  </a:lnTo>
                  <a:lnTo>
                    <a:pt x="50" y="90"/>
                  </a:lnTo>
                  <a:lnTo>
                    <a:pt x="73" y="114"/>
                  </a:lnTo>
                  <a:lnTo>
                    <a:pt x="78" y="154"/>
                  </a:lnTo>
                  <a:lnTo>
                    <a:pt x="78" y="190"/>
                  </a:lnTo>
                  <a:lnTo>
                    <a:pt x="83" y="209"/>
                  </a:lnTo>
                  <a:lnTo>
                    <a:pt x="4" y="201"/>
                  </a:lnTo>
                  <a:lnTo>
                    <a:pt x="0" y="232"/>
                  </a:lnTo>
                  <a:lnTo>
                    <a:pt x="16" y="270"/>
                  </a:lnTo>
                  <a:lnTo>
                    <a:pt x="49" y="294"/>
                  </a:lnTo>
                  <a:lnTo>
                    <a:pt x="88" y="297"/>
                  </a:lnTo>
                  <a:lnTo>
                    <a:pt x="105" y="290"/>
                  </a:lnTo>
                  <a:lnTo>
                    <a:pt x="68" y="280"/>
                  </a:lnTo>
                  <a:lnTo>
                    <a:pt x="40" y="256"/>
                  </a:lnTo>
                  <a:lnTo>
                    <a:pt x="45" y="226"/>
                  </a:lnTo>
                  <a:lnTo>
                    <a:pt x="87" y="228"/>
                  </a:lnTo>
                  <a:lnTo>
                    <a:pt x="112" y="223"/>
                  </a:lnTo>
                  <a:lnTo>
                    <a:pt x="128" y="211"/>
                  </a:lnTo>
                  <a:lnTo>
                    <a:pt x="135" y="197"/>
                  </a:lnTo>
                  <a:lnTo>
                    <a:pt x="140" y="183"/>
                  </a:lnTo>
                  <a:lnTo>
                    <a:pt x="143" y="173"/>
                  </a:lnTo>
                  <a:lnTo>
                    <a:pt x="152" y="166"/>
                  </a:lnTo>
                  <a:lnTo>
                    <a:pt x="169" y="168"/>
                  </a:lnTo>
                  <a:lnTo>
                    <a:pt x="174" y="114"/>
                  </a:lnTo>
                  <a:lnTo>
                    <a:pt x="168" y="61"/>
                  </a:lnTo>
                  <a:lnTo>
                    <a:pt x="130" y="19"/>
                  </a:lnTo>
                  <a:lnTo>
                    <a:pt x="93" y="6"/>
                  </a:lnTo>
                  <a:lnTo>
                    <a:pt x="88" y="4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A54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1" name="Freeform 68">
              <a:extLst>
                <a:ext uri="{FF2B5EF4-FFF2-40B4-BE49-F238E27FC236}">
                  <a16:creationId xmlns:a16="http://schemas.microsoft.com/office/drawing/2014/main" id="{65475053-1A5C-705E-6395-4131497A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828"/>
              <a:ext cx="50" cy="76"/>
            </a:xfrm>
            <a:custGeom>
              <a:avLst/>
              <a:gdLst>
                <a:gd name="T0" fmla="*/ 0 w 50"/>
                <a:gd name="T1" fmla="*/ 17 h 76"/>
                <a:gd name="T2" fmla="*/ 7 w 50"/>
                <a:gd name="T3" fmla="*/ 70 h 76"/>
                <a:gd name="T4" fmla="*/ 36 w 50"/>
                <a:gd name="T5" fmla="*/ 76 h 76"/>
                <a:gd name="T6" fmla="*/ 41 w 50"/>
                <a:gd name="T7" fmla="*/ 45 h 76"/>
                <a:gd name="T8" fmla="*/ 50 w 50"/>
                <a:gd name="T9" fmla="*/ 3 h 76"/>
                <a:gd name="T10" fmla="*/ 26 w 50"/>
                <a:gd name="T11" fmla="*/ 0 h 76"/>
                <a:gd name="T12" fmla="*/ 0 w 50"/>
                <a:gd name="T13" fmla="*/ 17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76">
                  <a:moveTo>
                    <a:pt x="0" y="17"/>
                  </a:moveTo>
                  <a:lnTo>
                    <a:pt x="7" y="70"/>
                  </a:lnTo>
                  <a:lnTo>
                    <a:pt x="36" y="76"/>
                  </a:lnTo>
                  <a:lnTo>
                    <a:pt x="41" y="45"/>
                  </a:lnTo>
                  <a:lnTo>
                    <a:pt x="50" y="3"/>
                  </a:lnTo>
                  <a:lnTo>
                    <a:pt x="2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Freeform 69">
              <a:extLst>
                <a:ext uri="{FF2B5EF4-FFF2-40B4-BE49-F238E27FC236}">
                  <a16:creationId xmlns:a16="http://schemas.microsoft.com/office/drawing/2014/main" id="{BAFC03AE-312F-59EC-6EB8-F3858983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2914"/>
              <a:ext cx="32" cy="64"/>
            </a:xfrm>
            <a:custGeom>
              <a:avLst/>
              <a:gdLst>
                <a:gd name="T0" fmla="*/ 0 w 32"/>
                <a:gd name="T1" fmla="*/ 17 h 64"/>
                <a:gd name="T2" fmla="*/ 17 w 32"/>
                <a:gd name="T3" fmla="*/ 0 h 64"/>
                <a:gd name="T4" fmla="*/ 32 w 32"/>
                <a:gd name="T5" fmla="*/ 33 h 64"/>
                <a:gd name="T6" fmla="*/ 27 w 32"/>
                <a:gd name="T7" fmla="*/ 62 h 64"/>
                <a:gd name="T8" fmla="*/ 10 w 32"/>
                <a:gd name="T9" fmla="*/ 64 h 64"/>
                <a:gd name="T10" fmla="*/ 3 w 32"/>
                <a:gd name="T11" fmla="*/ 47 h 64"/>
                <a:gd name="T12" fmla="*/ 0 w 32"/>
                <a:gd name="T13" fmla="*/ 1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64">
                  <a:moveTo>
                    <a:pt x="0" y="17"/>
                  </a:moveTo>
                  <a:lnTo>
                    <a:pt x="17" y="0"/>
                  </a:lnTo>
                  <a:lnTo>
                    <a:pt x="32" y="33"/>
                  </a:lnTo>
                  <a:lnTo>
                    <a:pt x="27" y="62"/>
                  </a:lnTo>
                  <a:lnTo>
                    <a:pt x="10" y="64"/>
                  </a:lnTo>
                  <a:lnTo>
                    <a:pt x="3" y="4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70">
              <a:extLst>
                <a:ext uri="{FF2B5EF4-FFF2-40B4-BE49-F238E27FC236}">
                  <a16:creationId xmlns:a16="http://schemas.microsoft.com/office/drawing/2014/main" id="{EFCA23CA-6378-7CAE-73EB-611A4029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3030"/>
              <a:ext cx="62" cy="57"/>
            </a:xfrm>
            <a:custGeom>
              <a:avLst/>
              <a:gdLst>
                <a:gd name="T0" fmla="*/ 33 w 62"/>
                <a:gd name="T1" fmla="*/ 0 h 57"/>
                <a:gd name="T2" fmla="*/ 62 w 62"/>
                <a:gd name="T3" fmla="*/ 3 h 57"/>
                <a:gd name="T4" fmla="*/ 62 w 62"/>
                <a:gd name="T5" fmla="*/ 57 h 57"/>
                <a:gd name="T6" fmla="*/ 17 w 62"/>
                <a:gd name="T7" fmla="*/ 46 h 57"/>
                <a:gd name="T8" fmla="*/ 0 w 62"/>
                <a:gd name="T9" fmla="*/ 15 h 57"/>
                <a:gd name="T10" fmla="*/ 33 w 6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57">
                  <a:moveTo>
                    <a:pt x="33" y="0"/>
                  </a:moveTo>
                  <a:lnTo>
                    <a:pt x="62" y="3"/>
                  </a:lnTo>
                  <a:lnTo>
                    <a:pt x="62" y="57"/>
                  </a:lnTo>
                  <a:lnTo>
                    <a:pt x="17" y="46"/>
                  </a:lnTo>
                  <a:lnTo>
                    <a:pt x="0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71">
              <a:extLst>
                <a:ext uri="{FF2B5EF4-FFF2-40B4-BE49-F238E27FC236}">
                  <a16:creationId xmlns:a16="http://schemas.microsoft.com/office/drawing/2014/main" id="{1F0701F9-057A-1B6F-79FF-2962C10E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3012"/>
              <a:ext cx="72" cy="97"/>
            </a:xfrm>
            <a:custGeom>
              <a:avLst/>
              <a:gdLst>
                <a:gd name="T0" fmla="*/ 5 w 72"/>
                <a:gd name="T1" fmla="*/ 66 h 97"/>
                <a:gd name="T2" fmla="*/ 34 w 72"/>
                <a:gd name="T3" fmla="*/ 49 h 97"/>
                <a:gd name="T4" fmla="*/ 55 w 72"/>
                <a:gd name="T5" fmla="*/ 0 h 97"/>
                <a:gd name="T6" fmla="*/ 72 w 72"/>
                <a:gd name="T7" fmla="*/ 9 h 97"/>
                <a:gd name="T8" fmla="*/ 63 w 72"/>
                <a:gd name="T9" fmla="*/ 42 h 97"/>
                <a:gd name="T10" fmla="*/ 25 w 72"/>
                <a:gd name="T11" fmla="*/ 87 h 97"/>
                <a:gd name="T12" fmla="*/ 0 w 72"/>
                <a:gd name="T13" fmla="*/ 97 h 97"/>
                <a:gd name="T14" fmla="*/ 1 w 72"/>
                <a:gd name="T15" fmla="*/ 92 h 97"/>
                <a:gd name="T16" fmla="*/ 5 w 72"/>
                <a:gd name="T17" fmla="*/ 81 h 97"/>
                <a:gd name="T18" fmla="*/ 6 w 72"/>
                <a:gd name="T19" fmla="*/ 69 h 97"/>
                <a:gd name="T20" fmla="*/ 5 w 72"/>
                <a:gd name="T21" fmla="*/ 66 h 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" h="97">
                  <a:moveTo>
                    <a:pt x="5" y="66"/>
                  </a:moveTo>
                  <a:lnTo>
                    <a:pt x="34" y="49"/>
                  </a:lnTo>
                  <a:lnTo>
                    <a:pt x="55" y="0"/>
                  </a:lnTo>
                  <a:lnTo>
                    <a:pt x="72" y="9"/>
                  </a:lnTo>
                  <a:lnTo>
                    <a:pt x="63" y="42"/>
                  </a:lnTo>
                  <a:lnTo>
                    <a:pt x="25" y="87"/>
                  </a:lnTo>
                  <a:lnTo>
                    <a:pt x="0" y="97"/>
                  </a:lnTo>
                  <a:lnTo>
                    <a:pt x="1" y="92"/>
                  </a:lnTo>
                  <a:lnTo>
                    <a:pt x="5" y="81"/>
                  </a:lnTo>
                  <a:lnTo>
                    <a:pt x="6" y="69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72">
              <a:extLst>
                <a:ext uri="{FF2B5EF4-FFF2-40B4-BE49-F238E27FC236}">
                  <a16:creationId xmlns:a16="http://schemas.microsoft.com/office/drawing/2014/main" id="{DE895B59-DFC7-1B83-4EA7-D9DE7C84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667"/>
              <a:ext cx="83" cy="73"/>
            </a:xfrm>
            <a:custGeom>
              <a:avLst/>
              <a:gdLst>
                <a:gd name="T0" fmla="*/ 83 w 83"/>
                <a:gd name="T1" fmla="*/ 6 h 73"/>
                <a:gd name="T2" fmla="*/ 83 w 83"/>
                <a:gd name="T3" fmla="*/ 73 h 73"/>
                <a:gd name="T4" fmla="*/ 0 w 83"/>
                <a:gd name="T5" fmla="*/ 73 h 73"/>
                <a:gd name="T6" fmla="*/ 0 w 83"/>
                <a:gd name="T7" fmla="*/ 0 h 73"/>
                <a:gd name="T8" fmla="*/ 83 w 83"/>
                <a:gd name="T9" fmla="*/ 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73">
                  <a:moveTo>
                    <a:pt x="83" y="6"/>
                  </a:moveTo>
                  <a:lnTo>
                    <a:pt x="83" y="73"/>
                  </a:lnTo>
                  <a:lnTo>
                    <a:pt x="0" y="73"/>
                  </a:lnTo>
                  <a:lnTo>
                    <a:pt x="0" y="0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C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73">
              <a:extLst>
                <a:ext uri="{FF2B5EF4-FFF2-40B4-BE49-F238E27FC236}">
                  <a16:creationId xmlns:a16="http://schemas.microsoft.com/office/drawing/2014/main" id="{7190B83D-00A3-6112-B70C-A5623D325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2673"/>
              <a:ext cx="88" cy="63"/>
            </a:xfrm>
            <a:custGeom>
              <a:avLst/>
              <a:gdLst>
                <a:gd name="T0" fmla="*/ 86 w 88"/>
                <a:gd name="T1" fmla="*/ 60 h 63"/>
                <a:gd name="T2" fmla="*/ 0 w 88"/>
                <a:gd name="T3" fmla="*/ 63 h 63"/>
                <a:gd name="T4" fmla="*/ 0 w 88"/>
                <a:gd name="T5" fmla="*/ 0 h 63"/>
                <a:gd name="T6" fmla="*/ 78 w 88"/>
                <a:gd name="T7" fmla="*/ 0 h 63"/>
                <a:gd name="T8" fmla="*/ 79 w 88"/>
                <a:gd name="T9" fmla="*/ 6 h 63"/>
                <a:gd name="T10" fmla="*/ 85 w 88"/>
                <a:gd name="T11" fmla="*/ 22 h 63"/>
                <a:gd name="T12" fmla="*/ 88 w 88"/>
                <a:gd name="T13" fmla="*/ 43 h 63"/>
                <a:gd name="T14" fmla="*/ 86 w 88"/>
                <a:gd name="T15" fmla="*/ 6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63">
                  <a:moveTo>
                    <a:pt x="86" y="60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9" y="6"/>
                  </a:lnTo>
                  <a:lnTo>
                    <a:pt x="85" y="22"/>
                  </a:lnTo>
                  <a:lnTo>
                    <a:pt x="88" y="43"/>
                  </a:lnTo>
                  <a:lnTo>
                    <a:pt x="86" y="60"/>
                  </a:lnTo>
                  <a:close/>
                </a:path>
              </a:pathLst>
            </a:custGeom>
            <a:solidFill>
              <a:srgbClr val="FFC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74">
              <a:extLst>
                <a:ext uri="{FF2B5EF4-FFF2-40B4-BE49-F238E27FC236}">
                  <a16:creationId xmlns:a16="http://schemas.microsoft.com/office/drawing/2014/main" id="{D0AB6702-5842-22D2-0CF1-F69C103AB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2635"/>
              <a:ext cx="69" cy="82"/>
            </a:xfrm>
            <a:custGeom>
              <a:avLst/>
              <a:gdLst>
                <a:gd name="T0" fmla="*/ 69 w 69"/>
                <a:gd name="T1" fmla="*/ 0 h 82"/>
                <a:gd name="T2" fmla="*/ 0 w 69"/>
                <a:gd name="T3" fmla="*/ 0 h 82"/>
                <a:gd name="T4" fmla="*/ 0 w 69"/>
                <a:gd name="T5" fmla="*/ 82 h 82"/>
                <a:gd name="T6" fmla="*/ 61 w 69"/>
                <a:gd name="T7" fmla="*/ 82 h 82"/>
                <a:gd name="T8" fmla="*/ 62 w 69"/>
                <a:gd name="T9" fmla="*/ 72 h 82"/>
                <a:gd name="T10" fmla="*/ 67 w 69"/>
                <a:gd name="T11" fmla="*/ 46 h 82"/>
                <a:gd name="T12" fmla="*/ 69 w 69"/>
                <a:gd name="T13" fmla="*/ 19 h 82"/>
                <a:gd name="T14" fmla="*/ 69 w 69"/>
                <a:gd name="T15" fmla="*/ 0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82">
                  <a:moveTo>
                    <a:pt x="69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61" y="82"/>
                  </a:lnTo>
                  <a:lnTo>
                    <a:pt x="62" y="72"/>
                  </a:lnTo>
                  <a:lnTo>
                    <a:pt x="67" y="46"/>
                  </a:lnTo>
                  <a:lnTo>
                    <a:pt x="69" y="1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Freeform 75">
              <a:extLst>
                <a:ext uri="{FF2B5EF4-FFF2-40B4-BE49-F238E27FC236}">
                  <a16:creationId xmlns:a16="http://schemas.microsoft.com/office/drawing/2014/main" id="{6BE6BA04-2404-AC3F-F251-8D8A956AA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648"/>
              <a:ext cx="31" cy="56"/>
            </a:xfrm>
            <a:custGeom>
              <a:avLst/>
              <a:gdLst>
                <a:gd name="T0" fmla="*/ 31 w 31"/>
                <a:gd name="T1" fmla="*/ 6 h 56"/>
                <a:gd name="T2" fmla="*/ 31 w 31"/>
                <a:gd name="T3" fmla="*/ 56 h 56"/>
                <a:gd name="T4" fmla="*/ 0 w 31"/>
                <a:gd name="T5" fmla="*/ 52 h 56"/>
                <a:gd name="T6" fmla="*/ 0 w 31"/>
                <a:gd name="T7" fmla="*/ 0 h 56"/>
                <a:gd name="T8" fmla="*/ 31 w 31"/>
                <a:gd name="T9" fmla="*/ 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56">
                  <a:moveTo>
                    <a:pt x="31" y="6"/>
                  </a:moveTo>
                  <a:lnTo>
                    <a:pt x="31" y="56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1" y="6"/>
                  </a:lnTo>
                  <a:close/>
                </a:path>
              </a:pathLst>
            </a:custGeom>
            <a:solidFill>
              <a:srgbClr val="FF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9" name="Freeform 76">
              <a:extLst>
                <a:ext uri="{FF2B5EF4-FFF2-40B4-BE49-F238E27FC236}">
                  <a16:creationId xmlns:a16="http://schemas.microsoft.com/office/drawing/2014/main" id="{CB6E3708-ECD0-18CF-9EA2-33FF67FD6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" y="1698"/>
              <a:ext cx="307" cy="43"/>
            </a:xfrm>
            <a:custGeom>
              <a:avLst/>
              <a:gdLst>
                <a:gd name="T0" fmla="*/ 307 w 307"/>
                <a:gd name="T1" fmla="*/ 0 h 43"/>
                <a:gd name="T2" fmla="*/ 15 w 307"/>
                <a:gd name="T3" fmla="*/ 24 h 43"/>
                <a:gd name="T4" fmla="*/ 0 w 307"/>
                <a:gd name="T5" fmla="*/ 43 h 43"/>
                <a:gd name="T6" fmla="*/ 21 w 307"/>
                <a:gd name="T7" fmla="*/ 43 h 43"/>
                <a:gd name="T8" fmla="*/ 304 w 307"/>
                <a:gd name="T9" fmla="*/ 19 h 43"/>
                <a:gd name="T10" fmla="*/ 307 w 30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7" h="43">
                  <a:moveTo>
                    <a:pt x="307" y="0"/>
                  </a:moveTo>
                  <a:lnTo>
                    <a:pt x="15" y="24"/>
                  </a:lnTo>
                  <a:lnTo>
                    <a:pt x="0" y="43"/>
                  </a:lnTo>
                  <a:lnTo>
                    <a:pt x="21" y="43"/>
                  </a:lnTo>
                  <a:lnTo>
                    <a:pt x="304" y="1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0" name="Freeform 77">
              <a:extLst>
                <a:ext uri="{FF2B5EF4-FFF2-40B4-BE49-F238E27FC236}">
                  <a16:creationId xmlns:a16="http://schemas.microsoft.com/office/drawing/2014/main" id="{01FC23AC-DEFF-59B5-08E0-B53A834C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" y="1800"/>
              <a:ext cx="302" cy="31"/>
            </a:xfrm>
            <a:custGeom>
              <a:avLst/>
              <a:gdLst>
                <a:gd name="T0" fmla="*/ 302 w 302"/>
                <a:gd name="T1" fmla="*/ 7 h 31"/>
                <a:gd name="T2" fmla="*/ 298 w 302"/>
                <a:gd name="T3" fmla="*/ 3 h 31"/>
                <a:gd name="T4" fmla="*/ 289 w 302"/>
                <a:gd name="T5" fmla="*/ 1 h 31"/>
                <a:gd name="T6" fmla="*/ 274 w 302"/>
                <a:gd name="T7" fmla="*/ 1 h 31"/>
                <a:gd name="T8" fmla="*/ 255 w 302"/>
                <a:gd name="T9" fmla="*/ 0 h 31"/>
                <a:gd name="T10" fmla="*/ 233 w 302"/>
                <a:gd name="T11" fmla="*/ 1 h 31"/>
                <a:gd name="T12" fmla="*/ 207 w 302"/>
                <a:gd name="T13" fmla="*/ 1 h 31"/>
                <a:gd name="T14" fmla="*/ 179 w 302"/>
                <a:gd name="T15" fmla="*/ 3 h 31"/>
                <a:gd name="T16" fmla="*/ 151 w 302"/>
                <a:gd name="T17" fmla="*/ 5 h 31"/>
                <a:gd name="T18" fmla="*/ 124 w 302"/>
                <a:gd name="T19" fmla="*/ 8 h 31"/>
                <a:gd name="T20" fmla="*/ 96 w 302"/>
                <a:gd name="T21" fmla="*/ 10 h 31"/>
                <a:gd name="T22" fmla="*/ 70 w 302"/>
                <a:gd name="T23" fmla="*/ 12 h 31"/>
                <a:gd name="T24" fmla="*/ 48 w 302"/>
                <a:gd name="T25" fmla="*/ 13 h 31"/>
                <a:gd name="T26" fmla="*/ 29 w 302"/>
                <a:gd name="T27" fmla="*/ 15 h 31"/>
                <a:gd name="T28" fmla="*/ 13 w 302"/>
                <a:gd name="T29" fmla="*/ 17 h 31"/>
                <a:gd name="T30" fmla="*/ 5 w 302"/>
                <a:gd name="T31" fmla="*/ 19 h 31"/>
                <a:gd name="T32" fmla="*/ 1 w 302"/>
                <a:gd name="T33" fmla="*/ 19 h 31"/>
                <a:gd name="T34" fmla="*/ 0 w 302"/>
                <a:gd name="T35" fmla="*/ 31 h 31"/>
                <a:gd name="T36" fmla="*/ 302 w 302"/>
                <a:gd name="T37" fmla="*/ 17 h 31"/>
                <a:gd name="T38" fmla="*/ 302 w 302"/>
                <a:gd name="T39" fmla="*/ 7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2" h="31">
                  <a:moveTo>
                    <a:pt x="302" y="7"/>
                  </a:moveTo>
                  <a:lnTo>
                    <a:pt x="298" y="3"/>
                  </a:lnTo>
                  <a:lnTo>
                    <a:pt x="289" y="1"/>
                  </a:lnTo>
                  <a:lnTo>
                    <a:pt x="274" y="1"/>
                  </a:lnTo>
                  <a:lnTo>
                    <a:pt x="255" y="0"/>
                  </a:lnTo>
                  <a:lnTo>
                    <a:pt x="233" y="1"/>
                  </a:lnTo>
                  <a:lnTo>
                    <a:pt x="207" y="1"/>
                  </a:lnTo>
                  <a:lnTo>
                    <a:pt x="179" y="3"/>
                  </a:lnTo>
                  <a:lnTo>
                    <a:pt x="151" y="5"/>
                  </a:lnTo>
                  <a:lnTo>
                    <a:pt x="124" y="8"/>
                  </a:lnTo>
                  <a:lnTo>
                    <a:pt x="96" y="10"/>
                  </a:lnTo>
                  <a:lnTo>
                    <a:pt x="70" y="12"/>
                  </a:lnTo>
                  <a:lnTo>
                    <a:pt x="48" y="13"/>
                  </a:lnTo>
                  <a:lnTo>
                    <a:pt x="29" y="15"/>
                  </a:lnTo>
                  <a:lnTo>
                    <a:pt x="13" y="17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31"/>
                  </a:lnTo>
                  <a:lnTo>
                    <a:pt x="302" y="17"/>
                  </a:lnTo>
                  <a:lnTo>
                    <a:pt x="302" y="7"/>
                  </a:lnTo>
                  <a:close/>
                </a:path>
              </a:pathLst>
            </a:custGeom>
            <a:solidFill>
              <a:srgbClr val="B76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Freeform 78">
              <a:extLst>
                <a:ext uri="{FF2B5EF4-FFF2-40B4-BE49-F238E27FC236}">
                  <a16:creationId xmlns:a16="http://schemas.microsoft.com/office/drawing/2014/main" id="{CCDA0B29-9620-6B62-6BAE-F8DA92E9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1698"/>
              <a:ext cx="17" cy="115"/>
            </a:xfrm>
            <a:custGeom>
              <a:avLst/>
              <a:gdLst>
                <a:gd name="T0" fmla="*/ 5 w 17"/>
                <a:gd name="T1" fmla="*/ 0 h 115"/>
                <a:gd name="T2" fmla="*/ 17 w 17"/>
                <a:gd name="T3" fmla="*/ 15 h 115"/>
                <a:gd name="T4" fmla="*/ 17 w 17"/>
                <a:gd name="T5" fmla="*/ 115 h 115"/>
                <a:gd name="T6" fmla="*/ 0 w 17"/>
                <a:gd name="T7" fmla="*/ 115 h 115"/>
                <a:gd name="T8" fmla="*/ 0 w 17"/>
                <a:gd name="T9" fmla="*/ 17 h 115"/>
                <a:gd name="T10" fmla="*/ 5 w 17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15">
                  <a:moveTo>
                    <a:pt x="5" y="0"/>
                  </a:moveTo>
                  <a:lnTo>
                    <a:pt x="17" y="15"/>
                  </a:lnTo>
                  <a:lnTo>
                    <a:pt x="17" y="115"/>
                  </a:lnTo>
                  <a:lnTo>
                    <a:pt x="0" y="115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Freeform 79">
              <a:extLst>
                <a:ext uri="{FF2B5EF4-FFF2-40B4-BE49-F238E27FC236}">
                  <a16:creationId xmlns:a16="http://schemas.microsoft.com/office/drawing/2014/main" id="{B59362F4-51A3-AA75-50B3-968300B81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743"/>
              <a:ext cx="19" cy="88"/>
            </a:xfrm>
            <a:custGeom>
              <a:avLst/>
              <a:gdLst>
                <a:gd name="T0" fmla="*/ 19 w 19"/>
                <a:gd name="T1" fmla="*/ 0 h 88"/>
                <a:gd name="T2" fmla="*/ 19 w 19"/>
                <a:gd name="T3" fmla="*/ 74 h 88"/>
                <a:gd name="T4" fmla="*/ 0 w 19"/>
                <a:gd name="T5" fmla="*/ 88 h 88"/>
                <a:gd name="T6" fmla="*/ 0 w 19"/>
                <a:gd name="T7" fmla="*/ 0 h 88"/>
                <a:gd name="T8" fmla="*/ 19 w 19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88">
                  <a:moveTo>
                    <a:pt x="19" y="0"/>
                  </a:moveTo>
                  <a:lnTo>
                    <a:pt x="19" y="74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56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3" name="Freeform 80">
              <a:extLst>
                <a:ext uri="{FF2B5EF4-FFF2-40B4-BE49-F238E27FC236}">
                  <a16:creationId xmlns:a16="http://schemas.microsoft.com/office/drawing/2014/main" id="{5CF50330-D970-E552-7C3A-F5A196C4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1639"/>
              <a:ext cx="40" cy="38"/>
            </a:xfrm>
            <a:custGeom>
              <a:avLst/>
              <a:gdLst>
                <a:gd name="T0" fmla="*/ 19 w 40"/>
                <a:gd name="T1" fmla="*/ 0 h 38"/>
                <a:gd name="T2" fmla="*/ 10 w 40"/>
                <a:gd name="T3" fmla="*/ 2 h 38"/>
                <a:gd name="T4" fmla="*/ 5 w 40"/>
                <a:gd name="T5" fmla="*/ 5 h 38"/>
                <a:gd name="T6" fmla="*/ 2 w 40"/>
                <a:gd name="T7" fmla="*/ 12 h 38"/>
                <a:gd name="T8" fmla="*/ 0 w 40"/>
                <a:gd name="T9" fmla="*/ 19 h 38"/>
                <a:gd name="T10" fmla="*/ 2 w 40"/>
                <a:gd name="T11" fmla="*/ 26 h 38"/>
                <a:gd name="T12" fmla="*/ 5 w 40"/>
                <a:gd name="T13" fmla="*/ 31 h 38"/>
                <a:gd name="T14" fmla="*/ 10 w 40"/>
                <a:gd name="T15" fmla="*/ 36 h 38"/>
                <a:gd name="T16" fmla="*/ 19 w 40"/>
                <a:gd name="T17" fmla="*/ 38 h 38"/>
                <a:gd name="T18" fmla="*/ 28 w 40"/>
                <a:gd name="T19" fmla="*/ 36 h 38"/>
                <a:gd name="T20" fmla="*/ 35 w 40"/>
                <a:gd name="T21" fmla="*/ 31 h 38"/>
                <a:gd name="T22" fmla="*/ 38 w 40"/>
                <a:gd name="T23" fmla="*/ 26 h 38"/>
                <a:gd name="T24" fmla="*/ 40 w 40"/>
                <a:gd name="T25" fmla="*/ 19 h 38"/>
                <a:gd name="T26" fmla="*/ 38 w 40"/>
                <a:gd name="T27" fmla="*/ 12 h 38"/>
                <a:gd name="T28" fmla="*/ 35 w 40"/>
                <a:gd name="T29" fmla="*/ 5 h 38"/>
                <a:gd name="T30" fmla="*/ 28 w 40"/>
                <a:gd name="T31" fmla="*/ 2 h 38"/>
                <a:gd name="T32" fmla="*/ 19 w 40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8">
                  <a:moveTo>
                    <a:pt x="19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10" y="36"/>
                  </a:lnTo>
                  <a:lnTo>
                    <a:pt x="19" y="38"/>
                  </a:lnTo>
                  <a:lnTo>
                    <a:pt x="28" y="36"/>
                  </a:lnTo>
                  <a:lnTo>
                    <a:pt x="35" y="31"/>
                  </a:lnTo>
                  <a:lnTo>
                    <a:pt x="38" y="26"/>
                  </a:lnTo>
                  <a:lnTo>
                    <a:pt x="40" y="19"/>
                  </a:lnTo>
                  <a:lnTo>
                    <a:pt x="38" y="12"/>
                  </a:lnTo>
                  <a:lnTo>
                    <a:pt x="35" y="5"/>
                  </a:lnTo>
                  <a:lnTo>
                    <a:pt x="28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4" name="Freeform 81">
              <a:extLst>
                <a:ext uri="{FF2B5EF4-FFF2-40B4-BE49-F238E27FC236}">
                  <a16:creationId xmlns:a16="http://schemas.microsoft.com/office/drawing/2014/main" id="{C33C7C78-52D0-E423-F7AE-2DC5456F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650"/>
              <a:ext cx="43" cy="38"/>
            </a:xfrm>
            <a:custGeom>
              <a:avLst/>
              <a:gdLst>
                <a:gd name="T0" fmla="*/ 22 w 43"/>
                <a:gd name="T1" fmla="*/ 0 h 38"/>
                <a:gd name="T2" fmla="*/ 13 w 43"/>
                <a:gd name="T3" fmla="*/ 1 h 38"/>
                <a:gd name="T4" fmla="*/ 6 w 43"/>
                <a:gd name="T5" fmla="*/ 5 h 38"/>
                <a:gd name="T6" fmla="*/ 1 w 43"/>
                <a:gd name="T7" fmla="*/ 10 h 38"/>
                <a:gd name="T8" fmla="*/ 0 w 43"/>
                <a:gd name="T9" fmla="*/ 17 h 38"/>
                <a:gd name="T10" fmla="*/ 1 w 43"/>
                <a:gd name="T11" fmla="*/ 25 h 38"/>
                <a:gd name="T12" fmla="*/ 6 w 43"/>
                <a:gd name="T13" fmla="*/ 32 h 38"/>
                <a:gd name="T14" fmla="*/ 13 w 43"/>
                <a:gd name="T15" fmla="*/ 36 h 38"/>
                <a:gd name="T16" fmla="*/ 22 w 43"/>
                <a:gd name="T17" fmla="*/ 38 h 38"/>
                <a:gd name="T18" fmla="*/ 29 w 43"/>
                <a:gd name="T19" fmla="*/ 36 h 38"/>
                <a:gd name="T20" fmla="*/ 36 w 43"/>
                <a:gd name="T21" fmla="*/ 32 h 38"/>
                <a:gd name="T22" fmla="*/ 41 w 43"/>
                <a:gd name="T23" fmla="*/ 25 h 38"/>
                <a:gd name="T24" fmla="*/ 43 w 43"/>
                <a:gd name="T25" fmla="*/ 17 h 38"/>
                <a:gd name="T26" fmla="*/ 41 w 43"/>
                <a:gd name="T27" fmla="*/ 10 h 38"/>
                <a:gd name="T28" fmla="*/ 36 w 43"/>
                <a:gd name="T29" fmla="*/ 5 h 38"/>
                <a:gd name="T30" fmla="*/ 29 w 43"/>
                <a:gd name="T31" fmla="*/ 1 h 38"/>
                <a:gd name="T32" fmla="*/ 22 w 43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6" y="32"/>
                  </a:lnTo>
                  <a:lnTo>
                    <a:pt x="13" y="36"/>
                  </a:lnTo>
                  <a:lnTo>
                    <a:pt x="22" y="38"/>
                  </a:lnTo>
                  <a:lnTo>
                    <a:pt x="29" y="36"/>
                  </a:lnTo>
                  <a:lnTo>
                    <a:pt x="36" y="32"/>
                  </a:lnTo>
                  <a:lnTo>
                    <a:pt x="41" y="25"/>
                  </a:lnTo>
                  <a:lnTo>
                    <a:pt x="43" y="17"/>
                  </a:lnTo>
                  <a:lnTo>
                    <a:pt x="41" y="10"/>
                  </a:lnTo>
                  <a:lnTo>
                    <a:pt x="36" y="5"/>
                  </a:lnTo>
                  <a:lnTo>
                    <a:pt x="29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5" name="Freeform 82">
              <a:extLst>
                <a:ext uri="{FF2B5EF4-FFF2-40B4-BE49-F238E27FC236}">
                  <a16:creationId xmlns:a16="http://schemas.microsoft.com/office/drawing/2014/main" id="{9C3A7DEB-2EBC-5582-C298-DA5514A9E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665"/>
              <a:ext cx="44" cy="38"/>
            </a:xfrm>
            <a:custGeom>
              <a:avLst/>
              <a:gdLst>
                <a:gd name="T0" fmla="*/ 23 w 44"/>
                <a:gd name="T1" fmla="*/ 0 h 38"/>
                <a:gd name="T2" fmla="*/ 14 w 44"/>
                <a:gd name="T3" fmla="*/ 2 h 38"/>
                <a:gd name="T4" fmla="*/ 7 w 44"/>
                <a:gd name="T5" fmla="*/ 5 h 38"/>
                <a:gd name="T6" fmla="*/ 2 w 44"/>
                <a:gd name="T7" fmla="*/ 12 h 38"/>
                <a:gd name="T8" fmla="*/ 0 w 44"/>
                <a:gd name="T9" fmla="*/ 19 h 38"/>
                <a:gd name="T10" fmla="*/ 2 w 44"/>
                <a:gd name="T11" fmla="*/ 26 h 38"/>
                <a:gd name="T12" fmla="*/ 7 w 44"/>
                <a:gd name="T13" fmla="*/ 33 h 38"/>
                <a:gd name="T14" fmla="*/ 14 w 44"/>
                <a:gd name="T15" fmla="*/ 36 h 38"/>
                <a:gd name="T16" fmla="*/ 23 w 44"/>
                <a:gd name="T17" fmla="*/ 38 h 38"/>
                <a:gd name="T18" fmla="*/ 32 w 44"/>
                <a:gd name="T19" fmla="*/ 36 h 38"/>
                <a:gd name="T20" fmla="*/ 38 w 44"/>
                <a:gd name="T21" fmla="*/ 33 h 38"/>
                <a:gd name="T22" fmla="*/ 42 w 44"/>
                <a:gd name="T23" fmla="*/ 26 h 38"/>
                <a:gd name="T24" fmla="*/ 44 w 44"/>
                <a:gd name="T25" fmla="*/ 19 h 38"/>
                <a:gd name="T26" fmla="*/ 42 w 44"/>
                <a:gd name="T27" fmla="*/ 12 h 38"/>
                <a:gd name="T28" fmla="*/ 38 w 44"/>
                <a:gd name="T29" fmla="*/ 5 h 38"/>
                <a:gd name="T30" fmla="*/ 32 w 44"/>
                <a:gd name="T31" fmla="*/ 2 h 38"/>
                <a:gd name="T32" fmla="*/ 23 w 44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38">
                  <a:moveTo>
                    <a:pt x="23" y="0"/>
                  </a:moveTo>
                  <a:lnTo>
                    <a:pt x="14" y="2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7" y="33"/>
                  </a:lnTo>
                  <a:lnTo>
                    <a:pt x="14" y="36"/>
                  </a:lnTo>
                  <a:lnTo>
                    <a:pt x="23" y="38"/>
                  </a:lnTo>
                  <a:lnTo>
                    <a:pt x="32" y="36"/>
                  </a:lnTo>
                  <a:lnTo>
                    <a:pt x="38" y="33"/>
                  </a:lnTo>
                  <a:lnTo>
                    <a:pt x="42" y="26"/>
                  </a:lnTo>
                  <a:lnTo>
                    <a:pt x="44" y="19"/>
                  </a:lnTo>
                  <a:lnTo>
                    <a:pt x="42" y="12"/>
                  </a:lnTo>
                  <a:lnTo>
                    <a:pt x="38" y="5"/>
                  </a:lnTo>
                  <a:lnTo>
                    <a:pt x="32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6" name="Freeform 83">
              <a:extLst>
                <a:ext uri="{FF2B5EF4-FFF2-40B4-BE49-F238E27FC236}">
                  <a16:creationId xmlns:a16="http://schemas.microsoft.com/office/drawing/2014/main" id="{37533C97-19E4-02D0-8B4D-2BF9A80F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648"/>
              <a:ext cx="26" cy="22"/>
            </a:xfrm>
            <a:custGeom>
              <a:avLst/>
              <a:gdLst>
                <a:gd name="T0" fmla="*/ 12 w 26"/>
                <a:gd name="T1" fmla="*/ 0 h 22"/>
                <a:gd name="T2" fmla="*/ 7 w 26"/>
                <a:gd name="T3" fmla="*/ 2 h 22"/>
                <a:gd name="T4" fmla="*/ 3 w 26"/>
                <a:gd name="T5" fmla="*/ 3 h 22"/>
                <a:gd name="T6" fmla="*/ 2 w 26"/>
                <a:gd name="T7" fmla="*/ 7 h 22"/>
                <a:gd name="T8" fmla="*/ 0 w 26"/>
                <a:gd name="T9" fmla="*/ 10 h 22"/>
                <a:gd name="T10" fmla="*/ 2 w 26"/>
                <a:gd name="T11" fmla="*/ 15 h 22"/>
                <a:gd name="T12" fmla="*/ 3 w 26"/>
                <a:gd name="T13" fmla="*/ 19 h 22"/>
                <a:gd name="T14" fmla="*/ 7 w 26"/>
                <a:gd name="T15" fmla="*/ 21 h 22"/>
                <a:gd name="T16" fmla="*/ 12 w 26"/>
                <a:gd name="T17" fmla="*/ 22 h 22"/>
                <a:gd name="T18" fmla="*/ 17 w 26"/>
                <a:gd name="T19" fmla="*/ 21 h 22"/>
                <a:gd name="T20" fmla="*/ 22 w 26"/>
                <a:gd name="T21" fmla="*/ 19 h 22"/>
                <a:gd name="T22" fmla="*/ 24 w 26"/>
                <a:gd name="T23" fmla="*/ 15 h 22"/>
                <a:gd name="T24" fmla="*/ 26 w 26"/>
                <a:gd name="T25" fmla="*/ 10 h 22"/>
                <a:gd name="T26" fmla="*/ 24 w 26"/>
                <a:gd name="T27" fmla="*/ 7 h 22"/>
                <a:gd name="T28" fmla="*/ 22 w 26"/>
                <a:gd name="T29" fmla="*/ 3 h 22"/>
                <a:gd name="T30" fmla="*/ 17 w 26"/>
                <a:gd name="T31" fmla="*/ 2 h 22"/>
                <a:gd name="T32" fmla="*/ 12 w 26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2">
                  <a:moveTo>
                    <a:pt x="12" y="0"/>
                  </a:moveTo>
                  <a:lnTo>
                    <a:pt x="7" y="2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2" y="19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7" name="Freeform 84">
              <a:extLst>
                <a:ext uri="{FF2B5EF4-FFF2-40B4-BE49-F238E27FC236}">
                  <a16:creationId xmlns:a16="http://schemas.microsoft.com/office/drawing/2014/main" id="{6E2FCDC3-3415-FA2F-725D-BBF3DC1A6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1658"/>
              <a:ext cx="24" cy="23"/>
            </a:xfrm>
            <a:custGeom>
              <a:avLst/>
              <a:gdLst>
                <a:gd name="T0" fmla="*/ 12 w 24"/>
                <a:gd name="T1" fmla="*/ 0 h 23"/>
                <a:gd name="T2" fmla="*/ 7 w 24"/>
                <a:gd name="T3" fmla="*/ 0 h 23"/>
                <a:gd name="T4" fmla="*/ 3 w 24"/>
                <a:gd name="T5" fmla="*/ 4 h 23"/>
                <a:gd name="T6" fmla="*/ 2 w 24"/>
                <a:gd name="T7" fmla="*/ 5 h 23"/>
                <a:gd name="T8" fmla="*/ 0 w 24"/>
                <a:gd name="T9" fmla="*/ 9 h 23"/>
                <a:gd name="T10" fmla="*/ 2 w 24"/>
                <a:gd name="T11" fmla="*/ 14 h 23"/>
                <a:gd name="T12" fmla="*/ 3 w 24"/>
                <a:gd name="T13" fmla="*/ 19 h 23"/>
                <a:gd name="T14" fmla="*/ 7 w 24"/>
                <a:gd name="T15" fmla="*/ 21 h 23"/>
                <a:gd name="T16" fmla="*/ 12 w 24"/>
                <a:gd name="T17" fmla="*/ 23 h 23"/>
                <a:gd name="T18" fmla="*/ 17 w 24"/>
                <a:gd name="T19" fmla="*/ 21 h 23"/>
                <a:gd name="T20" fmla="*/ 21 w 24"/>
                <a:gd name="T21" fmla="*/ 19 h 23"/>
                <a:gd name="T22" fmla="*/ 22 w 24"/>
                <a:gd name="T23" fmla="*/ 14 h 23"/>
                <a:gd name="T24" fmla="*/ 24 w 24"/>
                <a:gd name="T25" fmla="*/ 9 h 23"/>
                <a:gd name="T26" fmla="*/ 22 w 24"/>
                <a:gd name="T27" fmla="*/ 5 h 23"/>
                <a:gd name="T28" fmla="*/ 21 w 24"/>
                <a:gd name="T29" fmla="*/ 4 h 23"/>
                <a:gd name="T30" fmla="*/ 17 w 24"/>
                <a:gd name="T31" fmla="*/ 0 h 23"/>
                <a:gd name="T32" fmla="*/ 12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3">
                  <a:moveTo>
                    <a:pt x="12" y="0"/>
                  </a:moveTo>
                  <a:lnTo>
                    <a:pt x="7" y="0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2" y="23"/>
                  </a:lnTo>
                  <a:lnTo>
                    <a:pt x="17" y="21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9"/>
                  </a:lnTo>
                  <a:lnTo>
                    <a:pt x="22" y="5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8" name="Freeform 85">
              <a:extLst>
                <a:ext uri="{FF2B5EF4-FFF2-40B4-BE49-F238E27FC236}">
                  <a16:creationId xmlns:a16="http://schemas.microsoft.com/office/drawing/2014/main" id="{8B9BBBB8-125E-364D-E1CA-8EB72E57C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1674"/>
              <a:ext cx="24" cy="22"/>
            </a:xfrm>
            <a:custGeom>
              <a:avLst/>
              <a:gdLst>
                <a:gd name="T0" fmla="*/ 12 w 24"/>
                <a:gd name="T1" fmla="*/ 0 h 22"/>
                <a:gd name="T2" fmla="*/ 7 w 24"/>
                <a:gd name="T3" fmla="*/ 1 h 22"/>
                <a:gd name="T4" fmla="*/ 3 w 24"/>
                <a:gd name="T5" fmla="*/ 3 h 22"/>
                <a:gd name="T6" fmla="*/ 2 w 24"/>
                <a:gd name="T7" fmla="*/ 7 h 22"/>
                <a:gd name="T8" fmla="*/ 0 w 24"/>
                <a:gd name="T9" fmla="*/ 12 h 22"/>
                <a:gd name="T10" fmla="*/ 2 w 24"/>
                <a:gd name="T11" fmla="*/ 15 h 22"/>
                <a:gd name="T12" fmla="*/ 3 w 24"/>
                <a:gd name="T13" fmla="*/ 19 h 22"/>
                <a:gd name="T14" fmla="*/ 7 w 24"/>
                <a:gd name="T15" fmla="*/ 20 h 22"/>
                <a:gd name="T16" fmla="*/ 12 w 24"/>
                <a:gd name="T17" fmla="*/ 22 h 22"/>
                <a:gd name="T18" fmla="*/ 17 w 24"/>
                <a:gd name="T19" fmla="*/ 20 h 22"/>
                <a:gd name="T20" fmla="*/ 21 w 24"/>
                <a:gd name="T21" fmla="*/ 19 h 22"/>
                <a:gd name="T22" fmla="*/ 22 w 24"/>
                <a:gd name="T23" fmla="*/ 15 h 22"/>
                <a:gd name="T24" fmla="*/ 24 w 24"/>
                <a:gd name="T25" fmla="*/ 12 h 22"/>
                <a:gd name="T26" fmla="*/ 22 w 24"/>
                <a:gd name="T27" fmla="*/ 7 h 22"/>
                <a:gd name="T28" fmla="*/ 21 w 24"/>
                <a:gd name="T29" fmla="*/ 3 h 22"/>
                <a:gd name="T30" fmla="*/ 17 w 24"/>
                <a:gd name="T31" fmla="*/ 1 h 22"/>
                <a:gd name="T32" fmla="*/ 12 w 24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2">
                  <a:moveTo>
                    <a:pt x="12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3" y="19"/>
                  </a:lnTo>
                  <a:lnTo>
                    <a:pt x="7" y="20"/>
                  </a:lnTo>
                  <a:lnTo>
                    <a:pt x="12" y="22"/>
                  </a:lnTo>
                  <a:lnTo>
                    <a:pt x="17" y="20"/>
                  </a:lnTo>
                  <a:lnTo>
                    <a:pt x="21" y="19"/>
                  </a:lnTo>
                  <a:lnTo>
                    <a:pt x="22" y="15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Freeform 86">
              <a:extLst>
                <a:ext uri="{FF2B5EF4-FFF2-40B4-BE49-F238E27FC236}">
                  <a16:creationId xmlns:a16="http://schemas.microsoft.com/office/drawing/2014/main" id="{5FC1FAA2-9E89-5C38-9F0E-D048AAB6A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" y="2105"/>
              <a:ext cx="50" cy="97"/>
            </a:xfrm>
            <a:custGeom>
              <a:avLst/>
              <a:gdLst>
                <a:gd name="T0" fmla="*/ 45 w 50"/>
                <a:gd name="T1" fmla="*/ 3 h 97"/>
                <a:gd name="T2" fmla="*/ 50 w 50"/>
                <a:gd name="T3" fmla="*/ 97 h 97"/>
                <a:gd name="T4" fmla="*/ 28 w 50"/>
                <a:gd name="T5" fmla="*/ 93 h 97"/>
                <a:gd name="T6" fmla="*/ 28 w 50"/>
                <a:gd name="T7" fmla="*/ 66 h 97"/>
                <a:gd name="T8" fmla="*/ 12 w 50"/>
                <a:gd name="T9" fmla="*/ 81 h 97"/>
                <a:gd name="T10" fmla="*/ 4 w 50"/>
                <a:gd name="T11" fmla="*/ 66 h 97"/>
                <a:gd name="T12" fmla="*/ 0 w 50"/>
                <a:gd name="T13" fmla="*/ 2 h 97"/>
                <a:gd name="T14" fmla="*/ 14 w 50"/>
                <a:gd name="T15" fmla="*/ 5 h 97"/>
                <a:gd name="T16" fmla="*/ 16 w 50"/>
                <a:gd name="T17" fmla="*/ 21 h 97"/>
                <a:gd name="T18" fmla="*/ 24 w 50"/>
                <a:gd name="T19" fmla="*/ 24 h 97"/>
                <a:gd name="T20" fmla="*/ 26 w 50"/>
                <a:gd name="T21" fmla="*/ 0 h 97"/>
                <a:gd name="T22" fmla="*/ 28 w 50"/>
                <a:gd name="T23" fmla="*/ 0 h 97"/>
                <a:gd name="T24" fmla="*/ 33 w 50"/>
                <a:gd name="T25" fmla="*/ 2 h 97"/>
                <a:gd name="T26" fmla="*/ 40 w 50"/>
                <a:gd name="T27" fmla="*/ 3 h 97"/>
                <a:gd name="T28" fmla="*/ 45 w 50"/>
                <a:gd name="T29" fmla="*/ 3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97">
                  <a:moveTo>
                    <a:pt x="45" y="3"/>
                  </a:moveTo>
                  <a:lnTo>
                    <a:pt x="50" y="97"/>
                  </a:lnTo>
                  <a:lnTo>
                    <a:pt x="28" y="93"/>
                  </a:lnTo>
                  <a:lnTo>
                    <a:pt x="28" y="66"/>
                  </a:lnTo>
                  <a:lnTo>
                    <a:pt x="12" y="81"/>
                  </a:lnTo>
                  <a:lnTo>
                    <a:pt x="4" y="66"/>
                  </a:lnTo>
                  <a:lnTo>
                    <a:pt x="0" y="2"/>
                  </a:lnTo>
                  <a:lnTo>
                    <a:pt x="14" y="5"/>
                  </a:lnTo>
                  <a:lnTo>
                    <a:pt x="16" y="21"/>
                  </a:lnTo>
                  <a:lnTo>
                    <a:pt x="24" y="2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40" y="3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00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87">
              <a:extLst>
                <a:ext uri="{FF2B5EF4-FFF2-40B4-BE49-F238E27FC236}">
                  <a16:creationId xmlns:a16="http://schemas.microsoft.com/office/drawing/2014/main" id="{A4725C1A-1A8D-A092-2A1E-B7105928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2086"/>
              <a:ext cx="78" cy="60"/>
            </a:xfrm>
            <a:custGeom>
              <a:avLst/>
              <a:gdLst>
                <a:gd name="T0" fmla="*/ 76 w 78"/>
                <a:gd name="T1" fmla="*/ 10 h 60"/>
                <a:gd name="T2" fmla="*/ 0 w 78"/>
                <a:gd name="T3" fmla="*/ 0 h 60"/>
                <a:gd name="T4" fmla="*/ 0 w 78"/>
                <a:gd name="T5" fmla="*/ 17 h 60"/>
                <a:gd name="T6" fmla="*/ 24 w 78"/>
                <a:gd name="T7" fmla="*/ 22 h 60"/>
                <a:gd name="T8" fmla="*/ 33 w 78"/>
                <a:gd name="T9" fmla="*/ 43 h 60"/>
                <a:gd name="T10" fmla="*/ 52 w 78"/>
                <a:gd name="T11" fmla="*/ 60 h 60"/>
                <a:gd name="T12" fmla="*/ 52 w 78"/>
                <a:gd name="T13" fmla="*/ 34 h 60"/>
                <a:gd name="T14" fmla="*/ 78 w 78"/>
                <a:gd name="T15" fmla="*/ 38 h 60"/>
                <a:gd name="T16" fmla="*/ 76 w 78"/>
                <a:gd name="T17" fmla="*/ 1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60">
                  <a:moveTo>
                    <a:pt x="76" y="1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4" y="22"/>
                  </a:lnTo>
                  <a:lnTo>
                    <a:pt x="33" y="43"/>
                  </a:lnTo>
                  <a:lnTo>
                    <a:pt x="52" y="60"/>
                  </a:lnTo>
                  <a:lnTo>
                    <a:pt x="52" y="34"/>
                  </a:lnTo>
                  <a:lnTo>
                    <a:pt x="78" y="38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1" name="Freeform 88">
              <a:extLst>
                <a:ext uri="{FF2B5EF4-FFF2-40B4-BE49-F238E27FC236}">
                  <a16:creationId xmlns:a16="http://schemas.microsoft.com/office/drawing/2014/main" id="{92795328-6CA4-67B7-3671-858BFC87B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077"/>
              <a:ext cx="65" cy="47"/>
            </a:xfrm>
            <a:custGeom>
              <a:avLst/>
              <a:gdLst>
                <a:gd name="T0" fmla="*/ 65 w 65"/>
                <a:gd name="T1" fmla="*/ 0 h 47"/>
                <a:gd name="T2" fmla="*/ 65 w 65"/>
                <a:gd name="T3" fmla="*/ 47 h 47"/>
                <a:gd name="T4" fmla="*/ 22 w 65"/>
                <a:gd name="T5" fmla="*/ 47 h 47"/>
                <a:gd name="T6" fmla="*/ 19 w 65"/>
                <a:gd name="T7" fmla="*/ 14 h 47"/>
                <a:gd name="T8" fmla="*/ 0 w 65"/>
                <a:gd name="T9" fmla="*/ 6 h 47"/>
                <a:gd name="T10" fmla="*/ 65 w 65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7">
                  <a:moveTo>
                    <a:pt x="65" y="0"/>
                  </a:moveTo>
                  <a:lnTo>
                    <a:pt x="65" y="47"/>
                  </a:lnTo>
                  <a:lnTo>
                    <a:pt x="22" y="47"/>
                  </a:lnTo>
                  <a:lnTo>
                    <a:pt x="19" y="14"/>
                  </a:lnTo>
                  <a:lnTo>
                    <a:pt x="0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2" name="Freeform 89">
              <a:extLst>
                <a:ext uri="{FF2B5EF4-FFF2-40B4-BE49-F238E27FC236}">
                  <a16:creationId xmlns:a16="http://schemas.microsoft.com/office/drawing/2014/main" id="{8280B566-EA7F-09E2-C291-BFF80A6CD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077"/>
              <a:ext cx="81" cy="90"/>
            </a:xfrm>
            <a:custGeom>
              <a:avLst/>
              <a:gdLst>
                <a:gd name="T0" fmla="*/ 79 w 81"/>
                <a:gd name="T1" fmla="*/ 0 h 90"/>
                <a:gd name="T2" fmla="*/ 81 w 81"/>
                <a:gd name="T3" fmla="*/ 90 h 90"/>
                <a:gd name="T4" fmla="*/ 14 w 81"/>
                <a:gd name="T5" fmla="*/ 90 h 90"/>
                <a:gd name="T6" fmla="*/ 0 w 81"/>
                <a:gd name="T7" fmla="*/ 2 h 90"/>
                <a:gd name="T8" fmla="*/ 12 w 81"/>
                <a:gd name="T9" fmla="*/ 12 h 90"/>
                <a:gd name="T10" fmla="*/ 28 w 81"/>
                <a:gd name="T11" fmla="*/ 52 h 90"/>
                <a:gd name="T12" fmla="*/ 53 w 81"/>
                <a:gd name="T13" fmla="*/ 71 h 90"/>
                <a:gd name="T14" fmla="*/ 52 w 81"/>
                <a:gd name="T15" fmla="*/ 38 h 90"/>
                <a:gd name="T16" fmla="*/ 52 w 81"/>
                <a:gd name="T17" fmla="*/ 2 h 90"/>
                <a:gd name="T18" fmla="*/ 79 w 81"/>
                <a:gd name="T19" fmla="*/ 0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90">
                  <a:moveTo>
                    <a:pt x="79" y="0"/>
                  </a:moveTo>
                  <a:lnTo>
                    <a:pt x="81" y="90"/>
                  </a:lnTo>
                  <a:lnTo>
                    <a:pt x="14" y="90"/>
                  </a:lnTo>
                  <a:lnTo>
                    <a:pt x="0" y="2"/>
                  </a:lnTo>
                  <a:lnTo>
                    <a:pt x="12" y="12"/>
                  </a:lnTo>
                  <a:lnTo>
                    <a:pt x="28" y="52"/>
                  </a:lnTo>
                  <a:lnTo>
                    <a:pt x="53" y="71"/>
                  </a:lnTo>
                  <a:lnTo>
                    <a:pt x="52" y="38"/>
                  </a:lnTo>
                  <a:lnTo>
                    <a:pt x="52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3" name="Freeform 90">
              <a:extLst>
                <a:ext uri="{FF2B5EF4-FFF2-40B4-BE49-F238E27FC236}">
                  <a16:creationId xmlns:a16="http://schemas.microsoft.com/office/drawing/2014/main" id="{C5886F30-DD6F-0753-0ABA-71BC64D3F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979"/>
              <a:ext cx="134" cy="95"/>
            </a:xfrm>
            <a:custGeom>
              <a:avLst/>
              <a:gdLst>
                <a:gd name="T0" fmla="*/ 129 w 134"/>
                <a:gd name="T1" fmla="*/ 5 h 95"/>
                <a:gd name="T2" fmla="*/ 0 w 134"/>
                <a:gd name="T3" fmla="*/ 0 h 95"/>
                <a:gd name="T4" fmla="*/ 0 w 134"/>
                <a:gd name="T5" fmla="*/ 47 h 95"/>
                <a:gd name="T6" fmla="*/ 67 w 134"/>
                <a:gd name="T7" fmla="*/ 47 h 95"/>
                <a:gd name="T8" fmla="*/ 98 w 134"/>
                <a:gd name="T9" fmla="*/ 95 h 95"/>
                <a:gd name="T10" fmla="*/ 134 w 134"/>
                <a:gd name="T11" fmla="*/ 90 h 95"/>
                <a:gd name="T12" fmla="*/ 129 w 134"/>
                <a:gd name="T13" fmla="*/ 5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5">
                  <a:moveTo>
                    <a:pt x="129" y="5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67" y="47"/>
                  </a:lnTo>
                  <a:lnTo>
                    <a:pt x="98" y="95"/>
                  </a:lnTo>
                  <a:lnTo>
                    <a:pt x="134" y="90"/>
                  </a:lnTo>
                  <a:lnTo>
                    <a:pt x="129" y="5"/>
                  </a:lnTo>
                  <a:close/>
                </a:path>
              </a:pathLst>
            </a:custGeom>
            <a:solidFill>
              <a:srgbClr val="00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Freeform 91">
              <a:extLst>
                <a:ext uri="{FF2B5EF4-FFF2-40B4-BE49-F238E27FC236}">
                  <a16:creationId xmlns:a16="http://schemas.microsoft.com/office/drawing/2014/main" id="{BB0136B3-F908-B5CF-B040-BC8983E0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2010"/>
              <a:ext cx="36" cy="74"/>
            </a:xfrm>
            <a:custGeom>
              <a:avLst/>
              <a:gdLst>
                <a:gd name="T0" fmla="*/ 36 w 36"/>
                <a:gd name="T1" fmla="*/ 5 h 74"/>
                <a:gd name="T2" fmla="*/ 36 w 36"/>
                <a:gd name="T3" fmla="*/ 74 h 74"/>
                <a:gd name="T4" fmla="*/ 0 w 36"/>
                <a:gd name="T5" fmla="*/ 64 h 74"/>
                <a:gd name="T6" fmla="*/ 0 w 36"/>
                <a:gd name="T7" fmla="*/ 0 h 74"/>
                <a:gd name="T8" fmla="*/ 36 w 36"/>
                <a:gd name="T9" fmla="*/ 5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74">
                  <a:moveTo>
                    <a:pt x="36" y="5"/>
                  </a:moveTo>
                  <a:lnTo>
                    <a:pt x="36" y="7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00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Freeform 92">
              <a:extLst>
                <a:ext uri="{FF2B5EF4-FFF2-40B4-BE49-F238E27FC236}">
                  <a16:creationId xmlns:a16="http://schemas.microsoft.com/office/drawing/2014/main" id="{8FA8A4ED-AED8-4B96-2E57-F033EB7C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165"/>
              <a:ext cx="263" cy="218"/>
            </a:xfrm>
            <a:custGeom>
              <a:avLst/>
              <a:gdLst>
                <a:gd name="T0" fmla="*/ 0 w 263"/>
                <a:gd name="T1" fmla="*/ 93 h 218"/>
                <a:gd name="T2" fmla="*/ 57 w 263"/>
                <a:gd name="T3" fmla="*/ 92 h 218"/>
                <a:gd name="T4" fmla="*/ 107 w 263"/>
                <a:gd name="T5" fmla="*/ 2 h 218"/>
                <a:gd name="T6" fmla="*/ 206 w 263"/>
                <a:gd name="T7" fmla="*/ 0 h 218"/>
                <a:gd name="T8" fmla="*/ 263 w 263"/>
                <a:gd name="T9" fmla="*/ 64 h 218"/>
                <a:gd name="T10" fmla="*/ 263 w 263"/>
                <a:gd name="T11" fmla="*/ 156 h 218"/>
                <a:gd name="T12" fmla="*/ 207 w 263"/>
                <a:gd name="T13" fmla="*/ 218 h 218"/>
                <a:gd name="T14" fmla="*/ 121 w 263"/>
                <a:gd name="T15" fmla="*/ 218 h 218"/>
                <a:gd name="T16" fmla="*/ 68 w 263"/>
                <a:gd name="T17" fmla="*/ 171 h 218"/>
                <a:gd name="T18" fmla="*/ 45 w 263"/>
                <a:gd name="T19" fmla="*/ 104 h 218"/>
                <a:gd name="T20" fmla="*/ 0 w 263"/>
                <a:gd name="T21" fmla="*/ 114 h 218"/>
                <a:gd name="T22" fmla="*/ 0 w 263"/>
                <a:gd name="T23" fmla="*/ 93 h 2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3" h="218">
                  <a:moveTo>
                    <a:pt x="0" y="93"/>
                  </a:moveTo>
                  <a:lnTo>
                    <a:pt x="57" y="92"/>
                  </a:lnTo>
                  <a:lnTo>
                    <a:pt x="107" y="2"/>
                  </a:lnTo>
                  <a:lnTo>
                    <a:pt x="206" y="0"/>
                  </a:lnTo>
                  <a:lnTo>
                    <a:pt x="263" y="64"/>
                  </a:lnTo>
                  <a:lnTo>
                    <a:pt x="263" y="156"/>
                  </a:lnTo>
                  <a:lnTo>
                    <a:pt x="207" y="218"/>
                  </a:lnTo>
                  <a:lnTo>
                    <a:pt x="121" y="218"/>
                  </a:lnTo>
                  <a:lnTo>
                    <a:pt x="68" y="171"/>
                  </a:lnTo>
                  <a:lnTo>
                    <a:pt x="45" y="104"/>
                  </a:lnTo>
                  <a:lnTo>
                    <a:pt x="0" y="11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873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6" name="Freeform 93">
              <a:extLst>
                <a:ext uri="{FF2B5EF4-FFF2-40B4-BE49-F238E27FC236}">
                  <a16:creationId xmlns:a16="http://schemas.microsoft.com/office/drawing/2014/main" id="{0603073C-990B-2993-CB86-634044BAC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150"/>
              <a:ext cx="262" cy="217"/>
            </a:xfrm>
            <a:custGeom>
              <a:avLst/>
              <a:gdLst>
                <a:gd name="T0" fmla="*/ 0 w 262"/>
                <a:gd name="T1" fmla="*/ 91 h 217"/>
                <a:gd name="T2" fmla="*/ 57 w 262"/>
                <a:gd name="T3" fmla="*/ 88 h 217"/>
                <a:gd name="T4" fmla="*/ 107 w 262"/>
                <a:gd name="T5" fmla="*/ 3 h 217"/>
                <a:gd name="T6" fmla="*/ 205 w 262"/>
                <a:gd name="T7" fmla="*/ 0 h 217"/>
                <a:gd name="T8" fmla="*/ 262 w 262"/>
                <a:gd name="T9" fmla="*/ 62 h 217"/>
                <a:gd name="T10" fmla="*/ 262 w 262"/>
                <a:gd name="T11" fmla="*/ 146 h 217"/>
                <a:gd name="T12" fmla="*/ 207 w 262"/>
                <a:gd name="T13" fmla="*/ 205 h 217"/>
                <a:gd name="T14" fmla="*/ 121 w 262"/>
                <a:gd name="T15" fmla="*/ 217 h 217"/>
                <a:gd name="T16" fmla="*/ 74 w 262"/>
                <a:gd name="T17" fmla="*/ 169 h 217"/>
                <a:gd name="T18" fmla="*/ 52 w 262"/>
                <a:gd name="T19" fmla="*/ 102 h 217"/>
                <a:gd name="T20" fmla="*/ 0 w 262"/>
                <a:gd name="T21" fmla="*/ 112 h 217"/>
                <a:gd name="T22" fmla="*/ 0 w 262"/>
                <a:gd name="T23" fmla="*/ 91 h 2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2" h="217">
                  <a:moveTo>
                    <a:pt x="0" y="91"/>
                  </a:moveTo>
                  <a:lnTo>
                    <a:pt x="57" y="88"/>
                  </a:lnTo>
                  <a:lnTo>
                    <a:pt x="107" y="3"/>
                  </a:lnTo>
                  <a:lnTo>
                    <a:pt x="205" y="0"/>
                  </a:lnTo>
                  <a:lnTo>
                    <a:pt x="262" y="62"/>
                  </a:lnTo>
                  <a:lnTo>
                    <a:pt x="262" y="146"/>
                  </a:lnTo>
                  <a:lnTo>
                    <a:pt x="207" y="205"/>
                  </a:lnTo>
                  <a:lnTo>
                    <a:pt x="121" y="217"/>
                  </a:lnTo>
                  <a:lnTo>
                    <a:pt x="74" y="169"/>
                  </a:lnTo>
                  <a:lnTo>
                    <a:pt x="52" y="102"/>
                  </a:lnTo>
                  <a:lnTo>
                    <a:pt x="0" y="11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6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>
            <a:extLst>
              <a:ext uri="{FF2B5EF4-FFF2-40B4-BE49-F238E27FC236}">
                <a16:creationId xmlns:a16="http://schemas.microsoft.com/office/drawing/2014/main" id="{23E281BA-D023-E896-7848-4B11F65856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609600"/>
            <a:ext cx="6019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Motorrad</a:t>
            </a:r>
          </a:p>
        </p:txBody>
      </p:sp>
      <p:pic>
        <p:nvPicPr>
          <p:cNvPr id="10243" name="Picture 165" descr="yellow motorcycle">
            <a:extLst>
              <a:ext uri="{FF2B5EF4-FFF2-40B4-BE49-F238E27FC236}">
                <a16:creationId xmlns:a16="http://schemas.microsoft.com/office/drawing/2014/main" id="{5B5EB887-A990-F8DA-11A3-DE16C9BF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>
            <a:extLst>
              <a:ext uri="{FF2B5EF4-FFF2-40B4-BE49-F238E27FC236}">
                <a16:creationId xmlns:a16="http://schemas.microsoft.com/office/drawing/2014/main" id="{818674B9-4007-AD75-DAC8-1D5FFD29C4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533400"/>
            <a:ext cx="480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Moped</a:t>
            </a:r>
          </a:p>
        </p:txBody>
      </p:sp>
      <p:pic>
        <p:nvPicPr>
          <p:cNvPr id="11267" name="Picture 55" descr="girl's scooter">
            <a:extLst>
              <a:ext uri="{FF2B5EF4-FFF2-40B4-BE49-F238E27FC236}">
                <a16:creationId xmlns:a16="http://schemas.microsoft.com/office/drawing/2014/main" id="{2FFD8DF4-E9B0-4636-7899-A788DDFC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>
            <a:extLst>
              <a:ext uri="{FF2B5EF4-FFF2-40B4-BE49-F238E27FC236}">
                <a16:creationId xmlns:a16="http://schemas.microsoft.com/office/drawing/2014/main" id="{373D69C7-8124-351F-03F7-8D13DEF328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533400"/>
            <a:ext cx="457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Fahrrad</a:t>
            </a:r>
          </a:p>
        </p:txBody>
      </p:sp>
      <p:grpSp>
        <p:nvGrpSpPr>
          <p:cNvPr id="12291" name="Group 155" descr="bicycle rider riding a new bike">
            <a:extLst>
              <a:ext uri="{FF2B5EF4-FFF2-40B4-BE49-F238E27FC236}">
                <a16:creationId xmlns:a16="http://schemas.microsoft.com/office/drawing/2014/main" id="{4B69ECD6-4772-1AEB-92FB-CDDBBF9F33CD}"/>
              </a:ext>
            </a:extLst>
          </p:cNvPr>
          <p:cNvGrpSpPr>
            <a:grpSpLocks/>
          </p:cNvGrpSpPr>
          <p:nvPr/>
        </p:nvGrpSpPr>
        <p:grpSpPr bwMode="auto">
          <a:xfrm>
            <a:off x="4716464" y="2362200"/>
            <a:ext cx="2674937" cy="2819400"/>
            <a:chOff x="2011" y="1488"/>
            <a:chExt cx="1685" cy="1776"/>
          </a:xfrm>
        </p:grpSpPr>
        <p:sp>
          <p:nvSpPr>
            <p:cNvPr id="12292" name="AutoShape 56">
              <a:extLst>
                <a:ext uri="{FF2B5EF4-FFF2-40B4-BE49-F238E27FC236}">
                  <a16:creationId xmlns:a16="http://schemas.microsoft.com/office/drawing/2014/main" id="{6390C474-C912-2F14-2A0E-7C2E8F0DB2A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1" y="1488"/>
              <a:ext cx="1685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3" name="Freeform 59">
              <a:extLst>
                <a:ext uri="{FF2B5EF4-FFF2-40B4-BE49-F238E27FC236}">
                  <a16:creationId xmlns:a16="http://schemas.microsoft.com/office/drawing/2014/main" id="{338A385B-6A84-33CC-BF19-31665582D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" y="2289"/>
              <a:ext cx="252" cy="483"/>
            </a:xfrm>
            <a:custGeom>
              <a:avLst/>
              <a:gdLst>
                <a:gd name="T0" fmla="*/ 237 w 252"/>
                <a:gd name="T1" fmla="*/ 18 h 483"/>
                <a:gd name="T2" fmla="*/ 241 w 252"/>
                <a:gd name="T3" fmla="*/ 28 h 483"/>
                <a:gd name="T4" fmla="*/ 244 w 252"/>
                <a:gd name="T5" fmla="*/ 38 h 483"/>
                <a:gd name="T6" fmla="*/ 246 w 252"/>
                <a:gd name="T7" fmla="*/ 50 h 483"/>
                <a:gd name="T8" fmla="*/ 249 w 252"/>
                <a:gd name="T9" fmla="*/ 62 h 483"/>
                <a:gd name="T10" fmla="*/ 251 w 252"/>
                <a:gd name="T11" fmla="*/ 76 h 483"/>
                <a:gd name="T12" fmla="*/ 252 w 252"/>
                <a:gd name="T13" fmla="*/ 90 h 483"/>
                <a:gd name="T14" fmla="*/ 252 w 252"/>
                <a:gd name="T15" fmla="*/ 102 h 483"/>
                <a:gd name="T16" fmla="*/ 250 w 252"/>
                <a:gd name="T17" fmla="*/ 115 h 483"/>
                <a:gd name="T18" fmla="*/ 245 w 252"/>
                <a:gd name="T19" fmla="*/ 125 h 483"/>
                <a:gd name="T20" fmla="*/ 237 w 252"/>
                <a:gd name="T21" fmla="*/ 139 h 483"/>
                <a:gd name="T22" fmla="*/ 228 w 252"/>
                <a:gd name="T23" fmla="*/ 153 h 483"/>
                <a:gd name="T24" fmla="*/ 224 w 252"/>
                <a:gd name="T25" fmla="*/ 163 h 483"/>
                <a:gd name="T26" fmla="*/ 212 w 252"/>
                <a:gd name="T27" fmla="*/ 178 h 483"/>
                <a:gd name="T28" fmla="*/ 205 w 252"/>
                <a:gd name="T29" fmla="*/ 188 h 483"/>
                <a:gd name="T30" fmla="*/ 198 w 252"/>
                <a:gd name="T31" fmla="*/ 197 h 483"/>
                <a:gd name="T32" fmla="*/ 191 w 252"/>
                <a:gd name="T33" fmla="*/ 208 h 483"/>
                <a:gd name="T34" fmla="*/ 182 w 252"/>
                <a:gd name="T35" fmla="*/ 220 h 483"/>
                <a:gd name="T36" fmla="*/ 169 w 252"/>
                <a:gd name="T37" fmla="*/ 239 h 483"/>
                <a:gd name="T38" fmla="*/ 156 w 252"/>
                <a:gd name="T39" fmla="*/ 255 h 483"/>
                <a:gd name="T40" fmla="*/ 147 w 252"/>
                <a:gd name="T41" fmla="*/ 267 h 483"/>
                <a:gd name="T42" fmla="*/ 140 w 252"/>
                <a:gd name="T43" fmla="*/ 277 h 483"/>
                <a:gd name="T44" fmla="*/ 0 w 252"/>
                <a:gd name="T45" fmla="*/ 483 h 483"/>
                <a:gd name="T46" fmla="*/ 2 w 252"/>
                <a:gd name="T47" fmla="*/ 387 h 483"/>
                <a:gd name="T48" fmla="*/ 6 w 252"/>
                <a:gd name="T49" fmla="*/ 378 h 483"/>
                <a:gd name="T50" fmla="*/ 11 w 252"/>
                <a:gd name="T51" fmla="*/ 365 h 483"/>
                <a:gd name="T52" fmla="*/ 18 w 252"/>
                <a:gd name="T53" fmla="*/ 349 h 483"/>
                <a:gd name="T54" fmla="*/ 27 w 252"/>
                <a:gd name="T55" fmla="*/ 333 h 483"/>
                <a:gd name="T56" fmla="*/ 35 w 252"/>
                <a:gd name="T57" fmla="*/ 315 h 483"/>
                <a:gd name="T58" fmla="*/ 43 w 252"/>
                <a:gd name="T59" fmla="*/ 298 h 483"/>
                <a:gd name="T60" fmla="*/ 52 w 252"/>
                <a:gd name="T61" fmla="*/ 281 h 483"/>
                <a:gd name="T62" fmla="*/ 60 w 252"/>
                <a:gd name="T63" fmla="*/ 266 h 483"/>
                <a:gd name="T64" fmla="*/ 67 w 252"/>
                <a:gd name="T65" fmla="*/ 255 h 483"/>
                <a:gd name="T66" fmla="*/ 73 w 252"/>
                <a:gd name="T67" fmla="*/ 244 h 483"/>
                <a:gd name="T68" fmla="*/ 81 w 252"/>
                <a:gd name="T69" fmla="*/ 234 h 483"/>
                <a:gd name="T70" fmla="*/ 90 w 252"/>
                <a:gd name="T71" fmla="*/ 221 h 483"/>
                <a:gd name="T72" fmla="*/ 99 w 252"/>
                <a:gd name="T73" fmla="*/ 209 h 483"/>
                <a:gd name="T74" fmla="*/ 109 w 252"/>
                <a:gd name="T75" fmla="*/ 196 h 483"/>
                <a:gd name="T76" fmla="*/ 117 w 252"/>
                <a:gd name="T77" fmla="*/ 184 h 483"/>
                <a:gd name="T78" fmla="*/ 126 w 252"/>
                <a:gd name="T79" fmla="*/ 173 h 483"/>
                <a:gd name="T80" fmla="*/ 133 w 252"/>
                <a:gd name="T81" fmla="*/ 163 h 483"/>
                <a:gd name="T82" fmla="*/ 142 w 252"/>
                <a:gd name="T83" fmla="*/ 153 h 483"/>
                <a:gd name="T84" fmla="*/ 188 w 252"/>
                <a:gd name="T85" fmla="*/ 0 h 4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2" h="483">
                  <a:moveTo>
                    <a:pt x="236" y="16"/>
                  </a:moveTo>
                  <a:lnTo>
                    <a:pt x="236" y="16"/>
                  </a:lnTo>
                  <a:lnTo>
                    <a:pt x="237" y="18"/>
                  </a:lnTo>
                  <a:lnTo>
                    <a:pt x="238" y="21"/>
                  </a:lnTo>
                  <a:lnTo>
                    <a:pt x="240" y="26"/>
                  </a:lnTo>
                  <a:lnTo>
                    <a:pt x="241" y="28"/>
                  </a:lnTo>
                  <a:lnTo>
                    <a:pt x="242" y="32"/>
                  </a:lnTo>
                  <a:lnTo>
                    <a:pt x="242" y="35"/>
                  </a:lnTo>
                  <a:lnTo>
                    <a:pt x="244" y="38"/>
                  </a:lnTo>
                  <a:lnTo>
                    <a:pt x="244" y="42"/>
                  </a:lnTo>
                  <a:lnTo>
                    <a:pt x="245" y="46"/>
                  </a:lnTo>
                  <a:lnTo>
                    <a:pt x="246" y="50"/>
                  </a:lnTo>
                  <a:lnTo>
                    <a:pt x="248" y="54"/>
                  </a:lnTo>
                  <a:lnTo>
                    <a:pt x="249" y="58"/>
                  </a:lnTo>
                  <a:lnTo>
                    <a:pt x="249" y="62"/>
                  </a:lnTo>
                  <a:lnTo>
                    <a:pt x="250" y="67"/>
                  </a:lnTo>
                  <a:lnTo>
                    <a:pt x="251" y="72"/>
                  </a:lnTo>
                  <a:lnTo>
                    <a:pt x="251" y="76"/>
                  </a:lnTo>
                  <a:lnTo>
                    <a:pt x="252" y="81"/>
                  </a:lnTo>
                  <a:lnTo>
                    <a:pt x="252" y="85"/>
                  </a:lnTo>
                  <a:lnTo>
                    <a:pt x="252" y="90"/>
                  </a:lnTo>
                  <a:lnTo>
                    <a:pt x="252" y="93"/>
                  </a:lnTo>
                  <a:lnTo>
                    <a:pt x="252" y="98"/>
                  </a:lnTo>
                  <a:lnTo>
                    <a:pt x="252" y="102"/>
                  </a:lnTo>
                  <a:lnTo>
                    <a:pt x="252" y="107"/>
                  </a:lnTo>
                  <a:lnTo>
                    <a:pt x="251" y="110"/>
                  </a:lnTo>
                  <a:lnTo>
                    <a:pt x="250" y="115"/>
                  </a:lnTo>
                  <a:lnTo>
                    <a:pt x="249" y="118"/>
                  </a:lnTo>
                  <a:lnTo>
                    <a:pt x="248" y="122"/>
                  </a:lnTo>
                  <a:lnTo>
                    <a:pt x="245" y="125"/>
                  </a:lnTo>
                  <a:lnTo>
                    <a:pt x="243" y="130"/>
                  </a:lnTo>
                  <a:lnTo>
                    <a:pt x="240" y="134"/>
                  </a:lnTo>
                  <a:lnTo>
                    <a:pt x="237" y="139"/>
                  </a:lnTo>
                  <a:lnTo>
                    <a:pt x="234" y="145"/>
                  </a:lnTo>
                  <a:lnTo>
                    <a:pt x="230" y="150"/>
                  </a:lnTo>
                  <a:lnTo>
                    <a:pt x="228" y="153"/>
                  </a:lnTo>
                  <a:lnTo>
                    <a:pt x="227" y="156"/>
                  </a:lnTo>
                  <a:lnTo>
                    <a:pt x="225" y="160"/>
                  </a:lnTo>
                  <a:lnTo>
                    <a:pt x="224" y="163"/>
                  </a:lnTo>
                  <a:lnTo>
                    <a:pt x="219" y="169"/>
                  </a:lnTo>
                  <a:lnTo>
                    <a:pt x="214" y="174"/>
                  </a:lnTo>
                  <a:lnTo>
                    <a:pt x="212" y="178"/>
                  </a:lnTo>
                  <a:lnTo>
                    <a:pt x="210" y="181"/>
                  </a:lnTo>
                  <a:lnTo>
                    <a:pt x="208" y="185"/>
                  </a:lnTo>
                  <a:lnTo>
                    <a:pt x="205" y="188"/>
                  </a:lnTo>
                  <a:lnTo>
                    <a:pt x="203" y="190"/>
                  </a:lnTo>
                  <a:lnTo>
                    <a:pt x="201" y="194"/>
                  </a:lnTo>
                  <a:lnTo>
                    <a:pt x="198" y="197"/>
                  </a:lnTo>
                  <a:lnTo>
                    <a:pt x="196" y="201"/>
                  </a:lnTo>
                  <a:lnTo>
                    <a:pt x="194" y="204"/>
                  </a:lnTo>
                  <a:lnTo>
                    <a:pt x="191" y="208"/>
                  </a:lnTo>
                  <a:lnTo>
                    <a:pt x="189" y="211"/>
                  </a:lnTo>
                  <a:lnTo>
                    <a:pt x="187" y="215"/>
                  </a:lnTo>
                  <a:lnTo>
                    <a:pt x="182" y="220"/>
                  </a:lnTo>
                  <a:lnTo>
                    <a:pt x="178" y="227"/>
                  </a:lnTo>
                  <a:lnTo>
                    <a:pt x="173" y="233"/>
                  </a:lnTo>
                  <a:lnTo>
                    <a:pt x="169" y="239"/>
                  </a:lnTo>
                  <a:lnTo>
                    <a:pt x="164" y="244"/>
                  </a:lnTo>
                  <a:lnTo>
                    <a:pt x="161" y="250"/>
                  </a:lnTo>
                  <a:lnTo>
                    <a:pt x="156" y="255"/>
                  </a:lnTo>
                  <a:lnTo>
                    <a:pt x="154" y="259"/>
                  </a:lnTo>
                  <a:lnTo>
                    <a:pt x="150" y="263"/>
                  </a:lnTo>
                  <a:lnTo>
                    <a:pt x="147" y="267"/>
                  </a:lnTo>
                  <a:lnTo>
                    <a:pt x="145" y="271"/>
                  </a:lnTo>
                  <a:lnTo>
                    <a:pt x="142" y="273"/>
                  </a:lnTo>
                  <a:lnTo>
                    <a:pt x="140" y="277"/>
                  </a:lnTo>
                  <a:lnTo>
                    <a:pt x="139" y="279"/>
                  </a:lnTo>
                  <a:lnTo>
                    <a:pt x="65" y="376"/>
                  </a:lnTo>
                  <a:lnTo>
                    <a:pt x="0" y="483"/>
                  </a:lnTo>
                  <a:lnTo>
                    <a:pt x="0" y="392"/>
                  </a:lnTo>
                  <a:lnTo>
                    <a:pt x="0" y="391"/>
                  </a:lnTo>
                  <a:lnTo>
                    <a:pt x="2" y="387"/>
                  </a:lnTo>
                  <a:lnTo>
                    <a:pt x="3" y="384"/>
                  </a:lnTo>
                  <a:lnTo>
                    <a:pt x="4" y="381"/>
                  </a:lnTo>
                  <a:lnTo>
                    <a:pt x="6" y="378"/>
                  </a:lnTo>
                  <a:lnTo>
                    <a:pt x="7" y="375"/>
                  </a:lnTo>
                  <a:lnTo>
                    <a:pt x="10" y="370"/>
                  </a:lnTo>
                  <a:lnTo>
                    <a:pt x="11" y="365"/>
                  </a:lnTo>
                  <a:lnTo>
                    <a:pt x="13" y="360"/>
                  </a:lnTo>
                  <a:lnTo>
                    <a:pt x="16" y="355"/>
                  </a:lnTo>
                  <a:lnTo>
                    <a:pt x="18" y="349"/>
                  </a:lnTo>
                  <a:lnTo>
                    <a:pt x="21" y="345"/>
                  </a:lnTo>
                  <a:lnTo>
                    <a:pt x="23" y="339"/>
                  </a:lnTo>
                  <a:lnTo>
                    <a:pt x="27" y="333"/>
                  </a:lnTo>
                  <a:lnTo>
                    <a:pt x="29" y="328"/>
                  </a:lnTo>
                  <a:lnTo>
                    <a:pt x="31" y="322"/>
                  </a:lnTo>
                  <a:lnTo>
                    <a:pt x="35" y="315"/>
                  </a:lnTo>
                  <a:lnTo>
                    <a:pt x="38" y="309"/>
                  </a:lnTo>
                  <a:lnTo>
                    <a:pt x="40" y="304"/>
                  </a:lnTo>
                  <a:lnTo>
                    <a:pt x="43" y="298"/>
                  </a:lnTo>
                  <a:lnTo>
                    <a:pt x="46" y="291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4" y="275"/>
                  </a:lnTo>
                  <a:lnTo>
                    <a:pt x="57" y="271"/>
                  </a:lnTo>
                  <a:lnTo>
                    <a:pt x="60" y="266"/>
                  </a:lnTo>
                  <a:lnTo>
                    <a:pt x="62" y="261"/>
                  </a:lnTo>
                  <a:lnTo>
                    <a:pt x="65" y="258"/>
                  </a:lnTo>
                  <a:lnTo>
                    <a:pt x="67" y="255"/>
                  </a:lnTo>
                  <a:lnTo>
                    <a:pt x="69" y="251"/>
                  </a:lnTo>
                  <a:lnTo>
                    <a:pt x="71" y="248"/>
                  </a:lnTo>
                  <a:lnTo>
                    <a:pt x="73" y="244"/>
                  </a:lnTo>
                  <a:lnTo>
                    <a:pt x="76" y="241"/>
                  </a:lnTo>
                  <a:lnTo>
                    <a:pt x="78" y="237"/>
                  </a:lnTo>
                  <a:lnTo>
                    <a:pt x="81" y="234"/>
                  </a:lnTo>
                  <a:lnTo>
                    <a:pt x="84" y="229"/>
                  </a:lnTo>
                  <a:lnTo>
                    <a:pt x="86" y="226"/>
                  </a:lnTo>
                  <a:lnTo>
                    <a:pt x="90" y="221"/>
                  </a:lnTo>
                  <a:lnTo>
                    <a:pt x="93" y="217"/>
                  </a:lnTo>
                  <a:lnTo>
                    <a:pt x="95" y="212"/>
                  </a:lnTo>
                  <a:lnTo>
                    <a:pt x="99" y="209"/>
                  </a:lnTo>
                  <a:lnTo>
                    <a:pt x="102" y="204"/>
                  </a:lnTo>
                  <a:lnTo>
                    <a:pt x="106" y="200"/>
                  </a:lnTo>
                  <a:lnTo>
                    <a:pt x="109" y="196"/>
                  </a:lnTo>
                  <a:lnTo>
                    <a:pt x="111" y="192"/>
                  </a:lnTo>
                  <a:lnTo>
                    <a:pt x="115" y="188"/>
                  </a:lnTo>
                  <a:lnTo>
                    <a:pt x="117" y="184"/>
                  </a:lnTo>
                  <a:lnTo>
                    <a:pt x="121" y="180"/>
                  </a:lnTo>
                  <a:lnTo>
                    <a:pt x="123" y="177"/>
                  </a:lnTo>
                  <a:lnTo>
                    <a:pt x="126" y="173"/>
                  </a:lnTo>
                  <a:lnTo>
                    <a:pt x="129" y="170"/>
                  </a:lnTo>
                  <a:lnTo>
                    <a:pt x="131" y="166"/>
                  </a:lnTo>
                  <a:lnTo>
                    <a:pt x="133" y="163"/>
                  </a:lnTo>
                  <a:lnTo>
                    <a:pt x="135" y="161"/>
                  </a:lnTo>
                  <a:lnTo>
                    <a:pt x="139" y="156"/>
                  </a:lnTo>
                  <a:lnTo>
                    <a:pt x="142" y="153"/>
                  </a:lnTo>
                  <a:lnTo>
                    <a:pt x="143" y="150"/>
                  </a:lnTo>
                  <a:lnTo>
                    <a:pt x="145" y="150"/>
                  </a:lnTo>
                  <a:lnTo>
                    <a:pt x="188" y="0"/>
                  </a:lnTo>
                  <a:lnTo>
                    <a:pt x="236" y="16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4" name="Freeform 64">
              <a:extLst>
                <a:ext uri="{FF2B5EF4-FFF2-40B4-BE49-F238E27FC236}">
                  <a16:creationId xmlns:a16="http://schemas.microsoft.com/office/drawing/2014/main" id="{77476634-42D3-87B5-DEBD-1F6E46307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" y="2709"/>
              <a:ext cx="266" cy="122"/>
            </a:xfrm>
            <a:custGeom>
              <a:avLst/>
              <a:gdLst>
                <a:gd name="T0" fmla="*/ 226 w 266"/>
                <a:gd name="T1" fmla="*/ 0 h 122"/>
                <a:gd name="T2" fmla="*/ 239 w 266"/>
                <a:gd name="T3" fmla="*/ 4 h 122"/>
                <a:gd name="T4" fmla="*/ 252 w 266"/>
                <a:gd name="T5" fmla="*/ 13 h 122"/>
                <a:gd name="T6" fmla="*/ 260 w 266"/>
                <a:gd name="T7" fmla="*/ 23 h 122"/>
                <a:gd name="T8" fmla="*/ 264 w 266"/>
                <a:gd name="T9" fmla="*/ 34 h 122"/>
                <a:gd name="T10" fmla="*/ 266 w 266"/>
                <a:gd name="T11" fmla="*/ 45 h 122"/>
                <a:gd name="T12" fmla="*/ 264 w 266"/>
                <a:gd name="T13" fmla="*/ 60 h 122"/>
                <a:gd name="T14" fmla="*/ 260 w 266"/>
                <a:gd name="T15" fmla="*/ 77 h 122"/>
                <a:gd name="T16" fmla="*/ 256 w 266"/>
                <a:gd name="T17" fmla="*/ 91 h 122"/>
                <a:gd name="T18" fmla="*/ 251 w 266"/>
                <a:gd name="T19" fmla="*/ 102 h 122"/>
                <a:gd name="T20" fmla="*/ 242 w 266"/>
                <a:gd name="T21" fmla="*/ 116 h 122"/>
                <a:gd name="T22" fmla="*/ 232 w 266"/>
                <a:gd name="T23" fmla="*/ 122 h 122"/>
                <a:gd name="T24" fmla="*/ 220 w 266"/>
                <a:gd name="T25" fmla="*/ 118 h 122"/>
                <a:gd name="T26" fmla="*/ 208 w 266"/>
                <a:gd name="T27" fmla="*/ 109 h 122"/>
                <a:gd name="T28" fmla="*/ 195 w 266"/>
                <a:gd name="T29" fmla="*/ 98 h 122"/>
                <a:gd name="T30" fmla="*/ 184 w 266"/>
                <a:gd name="T31" fmla="*/ 84 h 122"/>
                <a:gd name="T32" fmla="*/ 176 w 266"/>
                <a:gd name="T33" fmla="*/ 77 h 122"/>
                <a:gd name="T34" fmla="*/ 169 w 266"/>
                <a:gd name="T35" fmla="*/ 76 h 122"/>
                <a:gd name="T36" fmla="*/ 159 w 266"/>
                <a:gd name="T37" fmla="*/ 74 h 122"/>
                <a:gd name="T38" fmla="*/ 144 w 266"/>
                <a:gd name="T39" fmla="*/ 71 h 122"/>
                <a:gd name="T40" fmla="*/ 133 w 266"/>
                <a:gd name="T41" fmla="*/ 69 h 122"/>
                <a:gd name="T42" fmla="*/ 124 w 266"/>
                <a:gd name="T43" fmla="*/ 68 h 122"/>
                <a:gd name="T44" fmla="*/ 114 w 266"/>
                <a:gd name="T45" fmla="*/ 66 h 122"/>
                <a:gd name="T46" fmla="*/ 104 w 266"/>
                <a:gd name="T47" fmla="*/ 64 h 122"/>
                <a:gd name="T48" fmla="*/ 92 w 266"/>
                <a:gd name="T49" fmla="*/ 62 h 122"/>
                <a:gd name="T50" fmla="*/ 82 w 266"/>
                <a:gd name="T51" fmla="*/ 60 h 122"/>
                <a:gd name="T52" fmla="*/ 70 w 266"/>
                <a:gd name="T53" fmla="*/ 58 h 122"/>
                <a:gd name="T54" fmla="*/ 60 w 266"/>
                <a:gd name="T55" fmla="*/ 56 h 122"/>
                <a:gd name="T56" fmla="*/ 51 w 266"/>
                <a:gd name="T57" fmla="*/ 54 h 122"/>
                <a:gd name="T58" fmla="*/ 37 w 266"/>
                <a:gd name="T59" fmla="*/ 52 h 122"/>
                <a:gd name="T60" fmla="*/ 24 w 266"/>
                <a:gd name="T61" fmla="*/ 48 h 122"/>
                <a:gd name="T62" fmla="*/ 14 w 266"/>
                <a:gd name="T63" fmla="*/ 47 h 122"/>
                <a:gd name="T64" fmla="*/ 5 w 266"/>
                <a:gd name="T65" fmla="*/ 38 h 122"/>
                <a:gd name="T66" fmla="*/ 1 w 266"/>
                <a:gd name="T67" fmla="*/ 27 h 122"/>
                <a:gd name="T68" fmla="*/ 6 w 266"/>
                <a:gd name="T69" fmla="*/ 24 h 122"/>
                <a:gd name="T70" fmla="*/ 17 w 266"/>
                <a:gd name="T71" fmla="*/ 26 h 122"/>
                <a:gd name="T72" fmla="*/ 29 w 266"/>
                <a:gd name="T73" fmla="*/ 28 h 122"/>
                <a:gd name="T74" fmla="*/ 46 w 266"/>
                <a:gd name="T75" fmla="*/ 30 h 122"/>
                <a:gd name="T76" fmla="*/ 60 w 266"/>
                <a:gd name="T77" fmla="*/ 32 h 122"/>
                <a:gd name="T78" fmla="*/ 70 w 266"/>
                <a:gd name="T79" fmla="*/ 34 h 122"/>
                <a:gd name="T80" fmla="*/ 80 w 266"/>
                <a:gd name="T81" fmla="*/ 35 h 122"/>
                <a:gd name="T82" fmla="*/ 90 w 266"/>
                <a:gd name="T83" fmla="*/ 37 h 122"/>
                <a:gd name="T84" fmla="*/ 102 w 266"/>
                <a:gd name="T85" fmla="*/ 38 h 122"/>
                <a:gd name="T86" fmla="*/ 121 w 266"/>
                <a:gd name="T87" fmla="*/ 40 h 122"/>
                <a:gd name="T88" fmla="*/ 137 w 266"/>
                <a:gd name="T89" fmla="*/ 43 h 122"/>
                <a:gd name="T90" fmla="*/ 151 w 266"/>
                <a:gd name="T91" fmla="*/ 45 h 122"/>
                <a:gd name="T92" fmla="*/ 161 w 266"/>
                <a:gd name="T93" fmla="*/ 46 h 122"/>
                <a:gd name="T94" fmla="*/ 162 w 266"/>
                <a:gd name="T95" fmla="*/ 43 h 122"/>
                <a:gd name="T96" fmla="*/ 164 w 266"/>
                <a:gd name="T97" fmla="*/ 29 h 122"/>
                <a:gd name="T98" fmla="*/ 172 w 266"/>
                <a:gd name="T99" fmla="*/ 19 h 122"/>
                <a:gd name="T100" fmla="*/ 181 w 266"/>
                <a:gd name="T101" fmla="*/ 12 h 122"/>
                <a:gd name="T102" fmla="*/ 193 w 266"/>
                <a:gd name="T103" fmla="*/ 7 h 122"/>
                <a:gd name="T104" fmla="*/ 203 w 266"/>
                <a:gd name="T105" fmla="*/ 4 h 122"/>
                <a:gd name="T106" fmla="*/ 217 w 266"/>
                <a:gd name="T107" fmla="*/ 2 h 122"/>
                <a:gd name="T108" fmla="*/ 221 w 266"/>
                <a:gd name="T109" fmla="*/ 0 h 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122">
                  <a:moveTo>
                    <a:pt x="221" y="0"/>
                  </a:moveTo>
                  <a:lnTo>
                    <a:pt x="224" y="0"/>
                  </a:lnTo>
                  <a:lnTo>
                    <a:pt x="226" y="0"/>
                  </a:lnTo>
                  <a:lnTo>
                    <a:pt x="229" y="2"/>
                  </a:lnTo>
                  <a:lnTo>
                    <a:pt x="234" y="3"/>
                  </a:lnTo>
                  <a:lnTo>
                    <a:pt x="239" y="4"/>
                  </a:lnTo>
                  <a:lnTo>
                    <a:pt x="243" y="6"/>
                  </a:lnTo>
                  <a:lnTo>
                    <a:pt x="249" y="10"/>
                  </a:lnTo>
                  <a:lnTo>
                    <a:pt x="252" y="13"/>
                  </a:lnTo>
                  <a:lnTo>
                    <a:pt x="257" y="18"/>
                  </a:lnTo>
                  <a:lnTo>
                    <a:pt x="258" y="20"/>
                  </a:lnTo>
                  <a:lnTo>
                    <a:pt x="260" y="23"/>
                  </a:lnTo>
                  <a:lnTo>
                    <a:pt x="263" y="27"/>
                  </a:lnTo>
                  <a:lnTo>
                    <a:pt x="264" y="30"/>
                  </a:lnTo>
                  <a:lnTo>
                    <a:pt x="264" y="34"/>
                  </a:lnTo>
                  <a:lnTo>
                    <a:pt x="265" y="37"/>
                  </a:lnTo>
                  <a:lnTo>
                    <a:pt x="265" y="40"/>
                  </a:lnTo>
                  <a:lnTo>
                    <a:pt x="266" y="45"/>
                  </a:lnTo>
                  <a:lnTo>
                    <a:pt x="265" y="50"/>
                  </a:lnTo>
                  <a:lnTo>
                    <a:pt x="265" y="55"/>
                  </a:lnTo>
                  <a:lnTo>
                    <a:pt x="264" y="60"/>
                  </a:lnTo>
                  <a:lnTo>
                    <a:pt x="264" y="67"/>
                  </a:lnTo>
                  <a:lnTo>
                    <a:pt x="263" y="71"/>
                  </a:lnTo>
                  <a:lnTo>
                    <a:pt x="260" y="77"/>
                  </a:lnTo>
                  <a:lnTo>
                    <a:pt x="258" y="82"/>
                  </a:lnTo>
                  <a:lnTo>
                    <a:pt x="257" y="86"/>
                  </a:lnTo>
                  <a:lnTo>
                    <a:pt x="256" y="91"/>
                  </a:lnTo>
                  <a:lnTo>
                    <a:pt x="255" y="94"/>
                  </a:lnTo>
                  <a:lnTo>
                    <a:pt x="252" y="98"/>
                  </a:lnTo>
                  <a:lnTo>
                    <a:pt x="251" y="102"/>
                  </a:lnTo>
                  <a:lnTo>
                    <a:pt x="248" y="107"/>
                  </a:lnTo>
                  <a:lnTo>
                    <a:pt x="245" y="112"/>
                  </a:lnTo>
                  <a:lnTo>
                    <a:pt x="242" y="116"/>
                  </a:lnTo>
                  <a:lnTo>
                    <a:pt x="240" y="119"/>
                  </a:lnTo>
                  <a:lnTo>
                    <a:pt x="235" y="120"/>
                  </a:lnTo>
                  <a:lnTo>
                    <a:pt x="232" y="122"/>
                  </a:lnTo>
                  <a:lnTo>
                    <a:pt x="228" y="120"/>
                  </a:lnTo>
                  <a:lnTo>
                    <a:pt x="225" y="120"/>
                  </a:lnTo>
                  <a:lnTo>
                    <a:pt x="220" y="118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9"/>
                  </a:lnTo>
                  <a:lnTo>
                    <a:pt x="202" y="104"/>
                  </a:lnTo>
                  <a:lnTo>
                    <a:pt x="199" y="101"/>
                  </a:lnTo>
                  <a:lnTo>
                    <a:pt x="195" y="98"/>
                  </a:lnTo>
                  <a:lnTo>
                    <a:pt x="192" y="95"/>
                  </a:lnTo>
                  <a:lnTo>
                    <a:pt x="187" y="90"/>
                  </a:lnTo>
                  <a:lnTo>
                    <a:pt x="184" y="84"/>
                  </a:lnTo>
                  <a:lnTo>
                    <a:pt x="180" y="80"/>
                  </a:lnTo>
                  <a:lnTo>
                    <a:pt x="179" y="78"/>
                  </a:lnTo>
                  <a:lnTo>
                    <a:pt x="176" y="77"/>
                  </a:lnTo>
                  <a:lnTo>
                    <a:pt x="172" y="77"/>
                  </a:lnTo>
                  <a:lnTo>
                    <a:pt x="170" y="76"/>
                  </a:lnTo>
                  <a:lnTo>
                    <a:pt x="169" y="76"/>
                  </a:lnTo>
                  <a:lnTo>
                    <a:pt x="165" y="76"/>
                  </a:lnTo>
                  <a:lnTo>
                    <a:pt x="162" y="75"/>
                  </a:lnTo>
                  <a:lnTo>
                    <a:pt x="159" y="74"/>
                  </a:lnTo>
                  <a:lnTo>
                    <a:pt x="154" y="74"/>
                  </a:lnTo>
                  <a:lnTo>
                    <a:pt x="148" y="72"/>
                  </a:lnTo>
                  <a:lnTo>
                    <a:pt x="144" y="71"/>
                  </a:lnTo>
                  <a:lnTo>
                    <a:pt x="140" y="70"/>
                  </a:lnTo>
                  <a:lnTo>
                    <a:pt x="137" y="70"/>
                  </a:lnTo>
                  <a:lnTo>
                    <a:pt x="133" y="69"/>
                  </a:lnTo>
                  <a:lnTo>
                    <a:pt x="131" y="69"/>
                  </a:lnTo>
                  <a:lnTo>
                    <a:pt x="128" y="68"/>
                  </a:lnTo>
                  <a:lnTo>
                    <a:pt x="124" y="68"/>
                  </a:lnTo>
                  <a:lnTo>
                    <a:pt x="121" y="67"/>
                  </a:lnTo>
                  <a:lnTo>
                    <a:pt x="117" y="67"/>
                  </a:lnTo>
                  <a:lnTo>
                    <a:pt x="114" y="66"/>
                  </a:lnTo>
                  <a:lnTo>
                    <a:pt x="110" y="66"/>
                  </a:lnTo>
                  <a:lnTo>
                    <a:pt x="107" y="64"/>
                  </a:lnTo>
                  <a:lnTo>
                    <a:pt x="104" y="64"/>
                  </a:lnTo>
                  <a:lnTo>
                    <a:pt x="100" y="63"/>
                  </a:lnTo>
                  <a:lnTo>
                    <a:pt x="97" y="63"/>
                  </a:lnTo>
                  <a:lnTo>
                    <a:pt x="92" y="62"/>
                  </a:lnTo>
                  <a:lnTo>
                    <a:pt x="90" y="62"/>
                  </a:lnTo>
                  <a:lnTo>
                    <a:pt x="85" y="61"/>
                  </a:lnTo>
                  <a:lnTo>
                    <a:pt x="82" y="60"/>
                  </a:lnTo>
                  <a:lnTo>
                    <a:pt x="77" y="59"/>
                  </a:lnTo>
                  <a:lnTo>
                    <a:pt x="74" y="59"/>
                  </a:lnTo>
                  <a:lnTo>
                    <a:pt x="70" y="58"/>
                  </a:lnTo>
                  <a:lnTo>
                    <a:pt x="67" y="58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57" y="55"/>
                  </a:lnTo>
                  <a:lnTo>
                    <a:pt x="53" y="54"/>
                  </a:lnTo>
                  <a:lnTo>
                    <a:pt x="51" y="54"/>
                  </a:lnTo>
                  <a:lnTo>
                    <a:pt x="48" y="53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4" y="48"/>
                  </a:lnTo>
                  <a:lnTo>
                    <a:pt x="20" y="48"/>
                  </a:lnTo>
                  <a:lnTo>
                    <a:pt x="16" y="47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0" y="43"/>
                  </a:lnTo>
                  <a:lnTo>
                    <a:pt x="5" y="38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20" y="27"/>
                  </a:lnTo>
                  <a:lnTo>
                    <a:pt x="26" y="28"/>
                  </a:lnTo>
                  <a:lnTo>
                    <a:pt x="29" y="28"/>
                  </a:lnTo>
                  <a:lnTo>
                    <a:pt x="35" y="29"/>
                  </a:lnTo>
                  <a:lnTo>
                    <a:pt x="40" y="29"/>
                  </a:lnTo>
                  <a:lnTo>
                    <a:pt x="46" y="30"/>
                  </a:lnTo>
                  <a:lnTo>
                    <a:pt x="51" y="31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64" y="32"/>
                  </a:lnTo>
                  <a:lnTo>
                    <a:pt x="67" y="34"/>
                  </a:lnTo>
                  <a:lnTo>
                    <a:pt x="70" y="34"/>
                  </a:lnTo>
                  <a:lnTo>
                    <a:pt x="73" y="34"/>
                  </a:lnTo>
                  <a:lnTo>
                    <a:pt x="76" y="35"/>
                  </a:lnTo>
                  <a:lnTo>
                    <a:pt x="80" y="35"/>
                  </a:lnTo>
                  <a:lnTo>
                    <a:pt x="83" y="36"/>
                  </a:lnTo>
                  <a:lnTo>
                    <a:pt x="86" y="36"/>
                  </a:lnTo>
                  <a:lnTo>
                    <a:pt x="90" y="37"/>
                  </a:lnTo>
                  <a:lnTo>
                    <a:pt x="93" y="37"/>
                  </a:lnTo>
                  <a:lnTo>
                    <a:pt x="97" y="38"/>
                  </a:lnTo>
                  <a:lnTo>
                    <a:pt x="102" y="38"/>
                  </a:lnTo>
                  <a:lnTo>
                    <a:pt x="109" y="39"/>
                  </a:lnTo>
                  <a:lnTo>
                    <a:pt x="115" y="39"/>
                  </a:lnTo>
                  <a:lnTo>
                    <a:pt x="121" y="40"/>
                  </a:lnTo>
                  <a:lnTo>
                    <a:pt x="126" y="42"/>
                  </a:lnTo>
                  <a:lnTo>
                    <a:pt x="132" y="43"/>
                  </a:lnTo>
                  <a:lnTo>
                    <a:pt x="137" y="43"/>
                  </a:lnTo>
                  <a:lnTo>
                    <a:pt x="143" y="44"/>
                  </a:lnTo>
                  <a:lnTo>
                    <a:pt x="146" y="44"/>
                  </a:lnTo>
                  <a:lnTo>
                    <a:pt x="151" y="45"/>
                  </a:lnTo>
                  <a:lnTo>
                    <a:pt x="153" y="45"/>
                  </a:lnTo>
                  <a:lnTo>
                    <a:pt x="156" y="46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2" y="46"/>
                  </a:lnTo>
                  <a:lnTo>
                    <a:pt x="162" y="43"/>
                  </a:lnTo>
                  <a:lnTo>
                    <a:pt x="162" y="39"/>
                  </a:lnTo>
                  <a:lnTo>
                    <a:pt x="163" y="35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9" y="21"/>
                  </a:lnTo>
                  <a:lnTo>
                    <a:pt x="172" y="19"/>
                  </a:lnTo>
                  <a:lnTo>
                    <a:pt x="175" y="16"/>
                  </a:lnTo>
                  <a:lnTo>
                    <a:pt x="179" y="14"/>
                  </a:lnTo>
                  <a:lnTo>
                    <a:pt x="181" y="12"/>
                  </a:lnTo>
                  <a:lnTo>
                    <a:pt x="186" y="11"/>
                  </a:lnTo>
                  <a:lnTo>
                    <a:pt x="189" y="8"/>
                  </a:lnTo>
                  <a:lnTo>
                    <a:pt x="193" y="7"/>
                  </a:lnTo>
                  <a:lnTo>
                    <a:pt x="196" y="6"/>
                  </a:lnTo>
                  <a:lnTo>
                    <a:pt x="200" y="5"/>
                  </a:lnTo>
                  <a:lnTo>
                    <a:pt x="203" y="4"/>
                  </a:lnTo>
                  <a:lnTo>
                    <a:pt x="207" y="4"/>
                  </a:lnTo>
                  <a:lnTo>
                    <a:pt x="212" y="2"/>
                  </a:lnTo>
                  <a:lnTo>
                    <a:pt x="217" y="2"/>
                  </a:lnTo>
                  <a:lnTo>
                    <a:pt x="219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5" name="Freeform 65">
              <a:extLst>
                <a:ext uri="{FF2B5EF4-FFF2-40B4-BE49-F238E27FC236}">
                  <a16:creationId xmlns:a16="http://schemas.microsoft.com/office/drawing/2014/main" id="{6C347F6B-C1A6-FF3F-47F7-91930C3A7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507"/>
              <a:ext cx="104" cy="45"/>
            </a:xfrm>
            <a:custGeom>
              <a:avLst/>
              <a:gdLst>
                <a:gd name="T0" fmla="*/ 9 w 104"/>
                <a:gd name="T1" fmla="*/ 0 h 45"/>
                <a:gd name="T2" fmla="*/ 82 w 104"/>
                <a:gd name="T3" fmla="*/ 5 h 45"/>
                <a:gd name="T4" fmla="*/ 104 w 104"/>
                <a:gd name="T5" fmla="*/ 45 h 45"/>
                <a:gd name="T6" fmla="*/ 0 w 104"/>
                <a:gd name="T7" fmla="*/ 21 h 45"/>
                <a:gd name="T8" fmla="*/ 9 w 104"/>
                <a:gd name="T9" fmla="*/ 0 h 45"/>
                <a:gd name="T10" fmla="*/ 9 w 104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45">
                  <a:moveTo>
                    <a:pt x="9" y="0"/>
                  </a:moveTo>
                  <a:lnTo>
                    <a:pt x="82" y="5"/>
                  </a:lnTo>
                  <a:lnTo>
                    <a:pt x="104" y="45"/>
                  </a:lnTo>
                  <a:lnTo>
                    <a:pt x="0" y="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B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6" name="Freeform 66">
              <a:extLst>
                <a:ext uri="{FF2B5EF4-FFF2-40B4-BE49-F238E27FC236}">
                  <a16:creationId xmlns:a16="http://schemas.microsoft.com/office/drawing/2014/main" id="{6E3ABCD0-CEBD-7857-2E15-4EC967F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2509"/>
              <a:ext cx="573" cy="583"/>
            </a:xfrm>
            <a:custGeom>
              <a:avLst/>
              <a:gdLst>
                <a:gd name="T0" fmla="*/ 369 w 573"/>
                <a:gd name="T1" fmla="*/ 16 h 583"/>
                <a:gd name="T2" fmla="*/ 406 w 573"/>
                <a:gd name="T3" fmla="*/ 31 h 583"/>
                <a:gd name="T4" fmla="*/ 450 w 573"/>
                <a:gd name="T5" fmla="*/ 57 h 583"/>
                <a:gd name="T6" fmla="*/ 507 w 573"/>
                <a:gd name="T7" fmla="*/ 102 h 583"/>
                <a:gd name="T8" fmla="*/ 547 w 573"/>
                <a:gd name="T9" fmla="*/ 153 h 583"/>
                <a:gd name="T10" fmla="*/ 562 w 573"/>
                <a:gd name="T11" fmla="*/ 204 h 583"/>
                <a:gd name="T12" fmla="*/ 569 w 573"/>
                <a:gd name="T13" fmla="*/ 252 h 583"/>
                <a:gd name="T14" fmla="*/ 573 w 573"/>
                <a:gd name="T15" fmla="*/ 285 h 583"/>
                <a:gd name="T16" fmla="*/ 564 w 573"/>
                <a:gd name="T17" fmla="*/ 317 h 583"/>
                <a:gd name="T18" fmla="*/ 552 w 573"/>
                <a:gd name="T19" fmla="*/ 364 h 583"/>
                <a:gd name="T20" fmla="*/ 534 w 573"/>
                <a:gd name="T21" fmla="*/ 407 h 583"/>
                <a:gd name="T22" fmla="*/ 517 w 573"/>
                <a:gd name="T23" fmla="*/ 444 h 583"/>
                <a:gd name="T24" fmla="*/ 485 w 573"/>
                <a:gd name="T25" fmla="*/ 489 h 583"/>
                <a:gd name="T26" fmla="*/ 433 w 573"/>
                <a:gd name="T27" fmla="*/ 538 h 583"/>
                <a:gd name="T28" fmla="*/ 385 w 573"/>
                <a:gd name="T29" fmla="*/ 571 h 583"/>
                <a:gd name="T30" fmla="*/ 347 w 573"/>
                <a:gd name="T31" fmla="*/ 578 h 583"/>
                <a:gd name="T32" fmla="*/ 304 w 573"/>
                <a:gd name="T33" fmla="*/ 582 h 583"/>
                <a:gd name="T34" fmla="*/ 137 w 573"/>
                <a:gd name="T35" fmla="*/ 535 h 583"/>
                <a:gd name="T36" fmla="*/ 104 w 573"/>
                <a:gd name="T37" fmla="*/ 498 h 583"/>
                <a:gd name="T38" fmla="*/ 71 w 573"/>
                <a:gd name="T39" fmla="*/ 457 h 583"/>
                <a:gd name="T40" fmla="*/ 37 w 573"/>
                <a:gd name="T41" fmla="*/ 405 h 583"/>
                <a:gd name="T42" fmla="*/ 12 w 573"/>
                <a:gd name="T43" fmla="*/ 349 h 583"/>
                <a:gd name="T44" fmla="*/ 0 w 573"/>
                <a:gd name="T45" fmla="*/ 292 h 583"/>
                <a:gd name="T46" fmla="*/ 2 w 573"/>
                <a:gd name="T47" fmla="*/ 238 h 583"/>
                <a:gd name="T48" fmla="*/ 13 w 573"/>
                <a:gd name="T49" fmla="*/ 190 h 583"/>
                <a:gd name="T50" fmla="*/ 25 w 573"/>
                <a:gd name="T51" fmla="*/ 151 h 583"/>
                <a:gd name="T52" fmla="*/ 44 w 573"/>
                <a:gd name="T53" fmla="*/ 111 h 583"/>
                <a:gd name="T54" fmla="*/ 173 w 573"/>
                <a:gd name="T55" fmla="*/ 3 h 583"/>
                <a:gd name="T56" fmla="*/ 250 w 573"/>
                <a:gd name="T57" fmla="*/ 32 h 583"/>
                <a:gd name="T58" fmla="*/ 205 w 573"/>
                <a:gd name="T59" fmla="*/ 44 h 583"/>
                <a:gd name="T60" fmla="*/ 150 w 573"/>
                <a:gd name="T61" fmla="*/ 62 h 583"/>
                <a:gd name="T62" fmla="*/ 117 w 573"/>
                <a:gd name="T63" fmla="*/ 85 h 583"/>
                <a:gd name="T64" fmla="*/ 80 w 573"/>
                <a:gd name="T65" fmla="*/ 135 h 583"/>
                <a:gd name="T66" fmla="*/ 57 w 573"/>
                <a:gd name="T67" fmla="*/ 174 h 583"/>
                <a:gd name="T68" fmla="*/ 44 w 573"/>
                <a:gd name="T69" fmla="*/ 212 h 583"/>
                <a:gd name="T70" fmla="*/ 36 w 573"/>
                <a:gd name="T71" fmla="*/ 253 h 583"/>
                <a:gd name="T72" fmla="*/ 33 w 573"/>
                <a:gd name="T73" fmla="*/ 292 h 583"/>
                <a:gd name="T74" fmla="*/ 37 w 573"/>
                <a:gd name="T75" fmla="*/ 330 h 583"/>
                <a:gd name="T76" fmla="*/ 46 w 573"/>
                <a:gd name="T77" fmla="*/ 365 h 583"/>
                <a:gd name="T78" fmla="*/ 70 w 573"/>
                <a:gd name="T79" fmla="*/ 418 h 583"/>
                <a:gd name="T80" fmla="*/ 103 w 573"/>
                <a:gd name="T81" fmla="*/ 459 h 583"/>
                <a:gd name="T82" fmla="*/ 137 w 573"/>
                <a:gd name="T83" fmla="*/ 482 h 583"/>
                <a:gd name="T84" fmla="*/ 177 w 573"/>
                <a:gd name="T85" fmla="*/ 500 h 583"/>
                <a:gd name="T86" fmla="*/ 214 w 573"/>
                <a:gd name="T87" fmla="*/ 509 h 583"/>
                <a:gd name="T88" fmla="*/ 254 w 573"/>
                <a:gd name="T89" fmla="*/ 514 h 583"/>
                <a:gd name="T90" fmla="*/ 292 w 573"/>
                <a:gd name="T91" fmla="*/ 516 h 583"/>
                <a:gd name="T92" fmla="*/ 317 w 573"/>
                <a:gd name="T93" fmla="*/ 514 h 583"/>
                <a:gd name="T94" fmla="*/ 365 w 573"/>
                <a:gd name="T95" fmla="*/ 503 h 583"/>
                <a:gd name="T96" fmla="*/ 417 w 573"/>
                <a:gd name="T97" fmla="*/ 492 h 583"/>
                <a:gd name="T98" fmla="*/ 455 w 573"/>
                <a:gd name="T99" fmla="*/ 468 h 583"/>
                <a:gd name="T100" fmla="*/ 484 w 573"/>
                <a:gd name="T101" fmla="*/ 433 h 583"/>
                <a:gd name="T102" fmla="*/ 507 w 573"/>
                <a:gd name="T103" fmla="*/ 398 h 583"/>
                <a:gd name="T104" fmla="*/ 517 w 573"/>
                <a:gd name="T105" fmla="*/ 354 h 583"/>
                <a:gd name="T106" fmla="*/ 530 w 573"/>
                <a:gd name="T107" fmla="*/ 296 h 583"/>
                <a:gd name="T108" fmla="*/ 536 w 573"/>
                <a:gd name="T109" fmla="*/ 256 h 583"/>
                <a:gd name="T110" fmla="*/ 531 w 573"/>
                <a:gd name="T111" fmla="*/ 221 h 583"/>
                <a:gd name="T112" fmla="*/ 522 w 573"/>
                <a:gd name="T113" fmla="*/ 181 h 583"/>
                <a:gd name="T114" fmla="*/ 445 w 573"/>
                <a:gd name="T115" fmla="*/ 97 h 583"/>
                <a:gd name="T116" fmla="*/ 404 w 573"/>
                <a:gd name="T117" fmla="*/ 63 h 583"/>
                <a:gd name="T118" fmla="*/ 369 w 573"/>
                <a:gd name="T119" fmla="*/ 53 h 583"/>
                <a:gd name="T120" fmla="*/ 331 w 573"/>
                <a:gd name="T121" fmla="*/ 43 h 5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3" h="583">
                  <a:moveTo>
                    <a:pt x="328" y="5"/>
                  </a:moveTo>
                  <a:lnTo>
                    <a:pt x="331" y="5"/>
                  </a:lnTo>
                  <a:lnTo>
                    <a:pt x="333" y="6"/>
                  </a:lnTo>
                  <a:lnTo>
                    <a:pt x="336" y="7"/>
                  </a:lnTo>
                  <a:lnTo>
                    <a:pt x="340" y="8"/>
                  </a:lnTo>
                  <a:lnTo>
                    <a:pt x="344" y="9"/>
                  </a:lnTo>
                  <a:lnTo>
                    <a:pt x="350" y="12"/>
                  </a:lnTo>
                  <a:lnTo>
                    <a:pt x="356" y="13"/>
                  </a:lnTo>
                  <a:lnTo>
                    <a:pt x="362" y="15"/>
                  </a:lnTo>
                  <a:lnTo>
                    <a:pt x="369" y="16"/>
                  </a:lnTo>
                  <a:lnTo>
                    <a:pt x="371" y="17"/>
                  </a:lnTo>
                  <a:lnTo>
                    <a:pt x="374" y="19"/>
                  </a:lnTo>
                  <a:lnTo>
                    <a:pt x="378" y="20"/>
                  </a:lnTo>
                  <a:lnTo>
                    <a:pt x="381" y="22"/>
                  </a:lnTo>
                  <a:lnTo>
                    <a:pt x="385" y="22"/>
                  </a:lnTo>
                  <a:lnTo>
                    <a:pt x="388" y="23"/>
                  </a:lnTo>
                  <a:lnTo>
                    <a:pt x="391" y="24"/>
                  </a:lnTo>
                  <a:lnTo>
                    <a:pt x="395" y="27"/>
                  </a:lnTo>
                  <a:lnTo>
                    <a:pt x="401" y="29"/>
                  </a:lnTo>
                  <a:lnTo>
                    <a:pt x="406" y="31"/>
                  </a:lnTo>
                  <a:lnTo>
                    <a:pt x="409" y="32"/>
                  </a:lnTo>
                  <a:lnTo>
                    <a:pt x="413" y="35"/>
                  </a:lnTo>
                  <a:lnTo>
                    <a:pt x="417" y="36"/>
                  </a:lnTo>
                  <a:lnTo>
                    <a:pt x="421" y="38"/>
                  </a:lnTo>
                  <a:lnTo>
                    <a:pt x="425" y="40"/>
                  </a:lnTo>
                  <a:lnTo>
                    <a:pt x="429" y="44"/>
                  </a:lnTo>
                  <a:lnTo>
                    <a:pt x="435" y="47"/>
                  </a:lnTo>
                  <a:lnTo>
                    <a:pt x="439" y="51"/>
                  </a:lnTo>
                  <a:lnTo>
                    <a:pt x="445" y="54"/>
                  </a:lnTo>
                  <a:lnTo>
                    <a:pt x="450" y="57"/>
                  </a:lnTo>
                  <a:lnTo>
                    <a:pt x="455" y="61"/>
                  </a:lnTo>
                  <a:lnTo>
                    <a:pt x="461" y="65"/>
                  </a:lnTo>
                  <a:lnTo>
                    <a:pt x="467" y="69"/>
                  </a:lnTo>
                  <a:lnTo>
                    <a:pt x="473" y="73"/>
                  </a:lnTo>
                  <a:lnTo>
                    <a:pt x="478" y="78"/>
                  </a:lnTo>
                  <a:lnTo>
                    <a:pt x="484" y="84"/>
                  </a:lnTo>
                  <a:lnTo>
                    <a:pt x="490" y="87"/>
                  </a:lnTo>
                  <a:lnTo>
                    <a:pt x="495" y="92"/>
                  </a:lnTo>
                  <a:lnTo>
                    <a:pt x="501" y="97"/>
                  </a:lnTo>
                  <a:lnTo>
                    <a:pt x="507" y="102"/>
                  </a:lnTo>
                  <a:lnTo>
                    <a:pt x="512" y="108"/>
                  </a:lnTo>
                  <a:lnTo>
                    <a:pt x="516" y="112"/>
                  </a:lnTo>
                  <a:lnTo>
                    <a:pt x="522" y="118"/>
                  </a:lnTo>
                  <a:lnTo>
                    <a:pt x="526" y="123"/>
                  </a:lnTo>
                  <a:lnTo>
                    <a:pt x="531" y="127"/>
                  </a:lnTo>
                  <a:lnTo>
                    <a:pt x="534" y="133"/>
                  </a:lnTo>
                  <a:lnTo>
                    <a:pt x="538" y="137"/>
                  </a:lnTo>
                  <a:lnTo>
                    <a:pt x="542" y="143"/>
                  </a:lnTo>
                  <a:lnTo>
                    <a:pt x="545" y="149"/>
                  </a:lnTo>
                  <a:lnTo>
                    <a:pt x="547" y="153"/>
                  </a:lnTo>
                  <a:lnTo>
                    <a:pt x="549" y="159"/>
                  </a:lnTo>
                  <a:lnTo>
                    <a:pt x="552" y="164"/>
                  </a:lnTo>
                  <a:lnTo>
                    <a:pt x="553" y="168"/>
                  </a:lnTo>
                  <a:lnTo>
                    <a:pt x="554" y="173"/>
                  </a:lnTo>
                  <a:lnTo>
                    <a:pt x="555" y="179"/>
                  </a:lnTo>
                  <a:lnTo>
                    <a:pt x="557" y="183"/>
                  </a:lnTo>
                  <a:lnTo>
                    <a:pt x="557" y="188"/>
                  </a:lnTo>
                  <a:lnTo>
                    <a:pt x="560" y="193"/>
                  </a:lnTo>
                  <a:lnTo>
                    <a:pt x="560" y="198"/>
                  </a:lnTo>
                  <a:lnTo>
                    <a:pt x="562" y="204"/>
                  </a:lnTo>
                  <a:lnTo>
                    <a:pt x="562" y="208"/>
                  </a:lnTo>
                  <a:lnTo>
                    <a:pt x="563" y="213"/>
                  </a:lnTo>
                  <a:lnTo>
                    <a:pt x="564" y="219"/>
                  </a:lnTo>
                  <a:lnTo>
                    <a:pt x="565" y="224"/>
                  </a:lnTo>
                  <a:lnTo>
                    <a:pt x="565" y="229"/>
                  </a:lnTo>
                  <a:lnTo>
                    <a:pt x="566" y="234"/>
                  </a:lnTo>
                  <a:lnTo>
                    <a:pt x="568" y="238"/>
                  </a:lnTo>
                  <a:lnTo>
                    <a:pt x="569" y="244"/>
                  </a:lnTo>
                  <a:lnTo>
                    <a:pt x="569" y="247"/>
                  </a:lnTo>
                  <a:lnTo>
                    <a:pt x="569" y="252"/>
                  </a:lnTo>
                  <a:lnTo>
                    <a:pt x="570" y="255"/>
                  </a:lnTo>
                  <a:lnTo>
                    <a:pt x="570" y="260"/>
                  </a:lnTo>
                  <a:lnTo>
                    <a:pt x="570" y="262"/>
                  </a:lnTo>
                  <a:lnTo>
                    <a:pt x="571" y="266"/>
                  </a:lnTo>
                  <a:lnTo>
                    <a:pt x="571" y="269"/>
                  </a:lnTo>
                  <a:lnTo>
                    <a:pt x="572" y="272"/>
                  </a:lnTo>
                  <a:lnTo>
                    <a:pt x="572" y="277"/>
                  </a:lnTo>
                  <a:lnTo>
                    <a:pt x="573" y="282"/>
                  </a:lnTo>
                  <a:lnTo>
                    <a:pt x="573" y="284"/>
                  </a:lnTo>
                  <a:lnTo>
                    <a:pt x="573" y="285"/>
                  </a:lnTo>
                  <a:lnTo>
                    <a:pt x="572" y="287"/>
                  </a:lnTo>
                  <a:lnTo>
                    <a:pt x="571" y="292"/>
                  </a:lnTo>
                  <a:lnTo>
                    <a:pt x="571" y="296"/>
                  </a:lnTo>
                  <a:lnTo>
                    <a:pt x="570" y="299"/>
                  </a:lnTo>
                  <a:lnTo>
                    <a:pt x="569" y="302"/>
                  </a:lnTo>
                  <a:lnTo>
                    <a:pt x="568" y="306"/>
                  </a:lnTo>
                  <a:lnTo>
                    <a:pt x="566" y="310"/>
                  </a:lnTo>
                  <a:lnTo>
                    <a:pt x="565" y="314"/>
                  </a:lnTo>
                  <a:lnTo>
                    <a:pt x="564" y="317"/>
                  </a:lnTo>
                  <a:lnTo>
                    <a:pt x="563" y="322"/>
                  </a:lnTo>
                  <a:lnTo>
                    <a:pt x="563" y="326"/>
                  </a:lnTo>
                  <a:lnTo>
                    <a:pt x="561" y="331"/>
                  </a:lnTo>
                  <a:lnTo>
                    <a:pt x="560" y="335"/>
                  </a:lnTo>
                  <a:lnTo>
                    <a:pt x="558" y="339"/>
                  </a:lnTo>
                  <a:lnTo>
                    <a:pt x="557" y="344"/>
                  </a:lnTo>
                  <a:lnTo>
                    <a:pt x="555" y="349"/>
                  </a:lnTo>
                  <a:lnTo>
                    <a:pt x="554" y="354"/>
                  </a:lnTo>
                  <a:lnTo>
                    <a:pt x="553" y="358"/>
                  </a:lnTo>
                  <a:lnTo>
                    <a:pt x="552" y="364"/>
                  </a:lnTo>
                  <a:lnTo>
                    <a:pt x="549" y="368"/>
                  </a:lnTo>
                  <a:lnTo>
                    <a:pt x="548" y="373"/>
                  </a:lnTo>
                  <a:lnTo>
                    <a:pt x="546" y="378"/>
                  </a:lnTo>
                  <a:lnTo>
                    <a:pt x="545" y="382"/>
                  </a:lnTo>
                  <a:lnTo>
                    <a:pt x="542" y="387"/>
                  </a:lnTo>
                  <a:lnTo>
                    <a:pt x="541" y="391"/>
                  </a:lnTo>
                  <a:lnTo>
                    <a:pt x="539" y="396"/>
                  </a:lnTo>
                  <a:lnTo>
                    <a:pt x="538" y="400"/>
                  </a:lnTo>
                  <a:lnTo>
                    <a:pt x="537" y="404"/>
                  </a:lnTo>
                  <a:lnTo>
                    <a:pt x="534" y="407"/>
                  </a:lnTo>
                  <a:lnTo>
                    <a:pt x="533" y="412"/>
                  </a:lnTo>
                  <a:lnTo>
                    <a:pt x="531" y="415"/>
                  </a:lnTo>
                  <a:lnTo>
                    <a:pt x="530" y="419"/>
                  </a:lnTo>
                  <a:lnTo>
                    <a:pt x="528" y="423"/>
                  </a:lnTo>
                  <a:lnTo>
                    <a:pt x="526" y="427"/>
                  </a:lnTo>
                  <a:lnTo>
                    <a:pt x="524" y="430"/>
                  </a:lnTo>
                  <a:lnTo>
                    <a:pt x="523" y="434"/>
                  </a:lnTo>
                  <a:lnTo>
                    <a:pt x="521" y="437"/>
                  </a:lnTo>
                  <a:lnTo>
                    <a:pt x="520" y="441"/>
                  </a:lnTo>
                  <a:lnTo>
                    <a:pt x="517" y="444"/>
                  </a:lnTo>
                  <a:lnTo>
                    <a:pt x="516" y="447"/>
                  </a:lnTo>
                  <a:lnTo>
                    <a:pt x="514" y="451"/>
                  </a:lnTo>
                  <a:lnTo>
                    <a:pt x="513" y="454"/>
                  </a:lnTo>
                  <a:lnTo>
                    <a:pt x="510" y="458"/>
                  </a:lnTo>
                  <a:lnTo>
                    <a:pt x="507" y="462"/>
                  </a:lnTo>
                  <a:lnTo>
                    <a:pt x="502" y="468"/>
                  </a:lnTo>
                  <a:lnTo>
                    <a:pt x="498" y="474"/>
                  </a:lnTo>
                  <a:lnTo>
                    <a:pt x="495" y="479"/>
                  </a:lnTo>
                  <a:lnTo>
                    <a:pt x="490" y="484"/>
                  </a:lnTo>
                  <a:lnTo>
                    <a:pt x="485" y="489"/>
                  </a:lnTo>
                  <a:lnTo>
                    <a:pt x="481" y="492"/>
                  </a:lnTo>
                  <a:lnTo>
                    <a:pt x="477" y="497"/>
                  </a:lnTo>
                  <a:lnTo>
                    <a:pt x="471" y="500"/>
                  </a:lnTo>
                  <a:lnTo>
                    <a:pt x="466" y="506"/>
                  </a:lnTo>
                  <a:lnTo>
                    <a:pt x="460" y="511"/>
                  </a:lnTo>
                  <a:lnTo>
                    <a:pt x="455" y="516"/>
                  </a:lnTo>
                  <a:lnTo>
                    <a:pt x="449" y="522"/>
                  </a:lnTo>
                  <a:lnTo>
                    <a:pt x="444" y="526"/>
                  </a:lnTo>
                  <a:lnTo>
                    <a:pt x="437" y="532"/>
                  </a:lnTo>
                  <a:lnTo>
                    <a:pt x="433" y="538"/>
                  </a:lnTo>
                  <a:lnTo>
                    <a:pt x="427" y="542"/>
                  </a:lnTo>
                  <a:lnTo>
                    <a:pt x="421" y="547"/>
                  </a:lnTo>
                  <a:lnTo>
                    <a:pt x="415" y="551"/>
                  </a:lnTo>
                  <a:lnTo>
                    <a:pt x="411" y="557"/>
                  </a:lnTo>
                  <a:lnTo>
                    <a:pt x="405" y="561"/>
                  </a:lnTo>
                  <a:lnTo>
                    <a:pt x="399" y="564"/>
                  </a:lnTo>
                  <a:lnTo>
                    <a:pt x="395" y="566"/>
                  </a:lnTo>
                  <a:lnTo>
                    <a:pt x="390" y="570"/>
                  </a:lnTo>
                  <a:lnTo>
                    <a:pt x="388" y="570"/>
                  </a:lnTo>
                  <a:lnTo>
                    <a:pt x="385" y="571"/>
                  </a:lnTo>
                  <a:lnTo>
                    <a:pt x="381" y="572"/>
                  </a:lnTo>
                  <a:lnTo>
                    <a:pt x="379" y="573"/>
                  </a:lnTo>
                  <a:lnTo>
                    <a:pt x="374" y="573"/>
                  </a:lnTo>
                  <a:lnTo>
                    <a:pt x="371" y="574"/>
                  </a:lnTo>
                  <a:lnTo>
                    <a:pt x="367" y="575"/>
                  </a:lnTo>
                  <a:lnTo>
                    <a:pt x="364" y="577"/>
                  </a:lnTo>
                  <a:lnTo>
                    <a:pt x="359" y="577"/>
                  </a:lnTo>
                  <a:lnTo>
                    <a:pt x="355" y="577"/>
                  </a:lnTo>
                  <a:lnTo>
                    <a:pt x="350" y="578"/>
                  </a:lnTo>
                  <a:lnTo>
                    <a:pt x="347" y="578"/>
                  </a:lnTo>
                  <a:lnTo>
                    <a:pt x="342" y="579"/>
                  </a:lnTo>
                  <a:lnTo>
                    <a:pt x="338" y="579"/>
                  </a:lnTo>
                  <a:lnTo>
                    <a:pt x="333" y="580"/>
                  </a:lnTo>
                  <a:lnTo>
                    <a:pt x="330" y="580"/>
                  </a:lnTo>
                  <a:lnTo>
                    <a:pt x="324" y="580"/>
                  </a:lnTo>
                  <a:lnTo>
                    <a:pt x="320" y="581"/>
                  </a:lnTo>
                  <a:lnTo>
                    <a:pt x="316" y="581"/>
                  </a:lnTo>
                  <a:lnTo>
                    <a:pt x="312" y="581"/>
                  </a:lnTo>
                  <a:lnTo>
                    <a:pt x="308" y="581"/>
                  </a:lnTo>
                  <a:lnTo>
                    <a:pt x="304" y="582"/>
                  </a:lnTo>
                  <a:lnTo>
                    <a:pt x="301" y="582"/>
                  </a:lnTo>
                  <a:lnTo>
                    <a:pt x="299" y="582"/>
                  </a:lnTo>
                  <a:lnTo>
                    <a:pt x="293" y="582"/>
                  </a:lnTo>
                  <a:lnTo>
                    <a:pt x="288" y="582"/>
                  </a:lnTo>
                  <a:lnTo>
                    <a:pt x="286" y="582"/>
                  </a:lnTo>
                  <a:lnTo>
                    <a:pt x="286" y="583"/>
                  </a:lnTo>
                  <a:lnTo>
                    <a:pt x="149" y="546"/>
                  </a:lnTo>
                  <a:lnTo>
                    <a:pt x="147" y="543"/>
                  </a:lnTo>
                  <a:lnTo>
                    <a:pt x="142" y="539"/>
                  </a:lnTo>
                  <a:lnTo>
                    <a:pt x="137" y="535"/>
                  </a:lnTo>
                  <a:lnTo>
                    <a:pt x="134" y="532"/>
                  </a:lnTo>
                  <a:lnTo>
                    <a:pt x="129" y="526"/>
                  </a:lnTo>
                  <a:lnTo>
                    <a:pt x="125" y="522"/>
                  </a:lnTo>
                  <a:lnTo>
                    <a:pt x="123" y="518"/>
                  </a:lnTo>
                  <a:lnTo>
                    <a:pt x="119" y="515"/>
                  </a:lnTo>
                  <a:lnTo>
                    <a:pt x="117" y="513"/>
                  </a:lnTo>
                  <a:lnTo>
                    <a:pt x="113" y="509"/>
                  </a:lnTo>
                  <a:lnTo>
                    <a:pt x="110" y="505"/>
                  </a:lnTo>
                  <a:lnTo>
                    <a:pt x="108" y="501"/>
                  </a:lnTo>
                  <a:lnTo>
                    <a:pt x="104" y="498"/>
                  </a:lnTo>
                  <a:lnTo>
                    <a:pt x="102" y="494"/>
                  </a:lnTo>
                  <a:lnTo>
                    <a:pt x="99" y="491"/>
                  </a:lnTo>
                  <a:lnTo>
                    <a:pt x="95" y="486"/>
                  </a:lnTo>
                  <a:lnTo>
                    <a:pt x="92" y="483"/>
                  </a:lnTo>
                  <a:lnTo>
                    <a:pt x="88" y="478"/>
                  </a:lnTo>
                  <a:lnTo>
                    <a:pt x="85" y="474"/>
                  </a:lnTo>
                  <a:lnTo>
                    <a:pt x="81" y="470"/>
                  </a:lnTo>
                  <a:lnTo>
                    <a:pt x="78" y="466"/>
                  </a:lnTo>
                  <a:lnTo>
                    <a:pt x="75" y="461"/>
                  </a:lnTo>
                  <a:lnTo>
                    <a:pt x="71" y="457"/>
                  </a:lnTo>
                  <a:lnTo>
                    <a:pt x="67" y="452"/>
                  </a:lnTo>
                  <a:lnTo>
                    <a:pt x="64" y="446"/>
                  </a:lnTo>
                  <a:lnTo>
                    <a:pt x="60" y="442"/>
                  </a:lnTo>
                  <a:lnTo>
                    <a:pt x="57" y="436"/>
                  </a:lnTo>
                  <a:lnTo>
                    <a:pt x="53" y="431"/>
                  </a:lnTo>
                  <a:lnTo>
                    <a:pt x="49" y="426"/>
                  </a:lnTo>
                  <a:lnTo>
                    <a:pt x="47" y="421"/>
                  </a:lnTo>
                  <a:lnTo>
                    <a:pt x="44" y="415"/>
                  </a:lnTo>
                  <a:lnTo>
                    <a:pt x="40" y="411"/>
                  </a:lnTo>
                  <a:lnTo>
                    <a:pt x="37" y="405"/>
                  </a:lnTo>
                  <a:lnTo>
                    <a:pt x="34" y="400"/>
                  </a:lnTo>
                  <a:lnTo>
                    <a:pt x="31" y="395"/>
                  </a:lnTo>
                  <a:lnTo>
                    <a:pt x="29" y="389"/>
                  </a:lnTo>
                  <a:lnTo>
                    <a:pt x="25" y="383"/>
                  </a:lnTo>
                  <a:lnTo>
                    <a:pt x="23" y="379"/>
                  </a:lnTo>
                  <a:lnTo>
                    <a:pt x="21" y="372"/>
                  </a:lnTo>
                  <a:lnTo>
                    <a:pt x="18" y="366"/>
                  </a:lnTo>
                  <a:lnTo>
                    <a:pt x="15" y="360"/>
                  </a:lnTo>
                  <a:lnTo>
                    <a:pt x="14" y="355"/>
                  </a:lnTo>
                  <a:lnTo>
                    <a:pt x="12" y="349"/>
                  </a:lnTo>
                  <a:lnTo>
                    <a:pt x="9" y="343"/>
                  </a:lnTo>
                  <a:lnTo>
                    <a:pt x="8" y="338"/>
                  </a:lnTo>
                  <a:lnTo>
                    <a:pt x="7" y="333"/>
                  </a:lnTo>
                  <a:lnTo>
                    <a:pt x="5" y="326"/>
                  </a:lnTo>
                  <a:lnTo>
                    <a:pt x="4" y="320"/>
                  </a:lnTo>
                  <a:lnTo>
                    <a:pt x="2" y="315"/>
                  </a:lnTo>
                  <a:lnTo>
                    <a:pt x="1" y="310"/>
                  </a:lnTo>
                  <a:lnTo>
                    <a:pt x="1" y="304"/>
                  </a:lnTo>
                  <a:lnTo>
                    <a:pt x="0" y="299"/>
                  </a:lnTo>
                  <a:lnTo>
                    <a:pt x="0" y="292"/>
                  </a:lnTo>
                  <a:lnTo>
                    <a:pt x="0" y="287"/>
                  </a:lnTo>
                  <a:lnTo>
                    <a:pt x="0" y="280"/>
                  </a:lnTo>
                  <a:lnTo>
                    <a:pt x="0" y="275"/>
                  </a:lnTo>
                  <a:lnTo>
                    <a:pt x="0" y="269"/>
                  </a:lnTo>
                  <a:lnTo>
                    <a:pt x="0" y="264"/>
                  </a:lnTo>
                  <a:lnTo>
                    <a:pt x="0" y="259"/>
                  </a:lnTo>
                  <a:lnTo>
                    <a:pt x="1" y="254"/>
                  </a:lnTo>
                  <a:lnTo>
                    <a:pt x="1" y="248"/>
                  </a:lnTo>
                  <a:lnTo>
                    <a:pt x="2" y="244"/>
                  </a:lnTo>
                  <a:lnTo>
                    <a:pt x="2" y="238"/>
                  </a:lnTo>
                  <a:lnTo>
                    <a:pt x="4" y="234"/>
                  </a:lnTo>
                  <a:lnTo>
                    <a:pt x="5" y="228"/>
                  </a:lnTo>
                  <a:lnTo>
                    <a:pt x="6" y="223"/>
                  </a:lnTo>
                  <a:lnTo>
                    <a:pt x="6" y="218"/>
                  </a:lnTo>
                  <a:lnTo>
                    <a:pt x="7" y="213"/>
                  </a:lnTo>
                  <a:lnTo>
                    <a:pt x="8" y="208"/>
                  </a:lnTo>
                  <a:lnTo>
                    <a:pt x="9" y="204"/>
                  </a:lnTo>
                  <a:lnTo>
                    <a:pt x="10" y="199"/>
                  </a:lnTo>
                  <a:lnTo>
                    <a:pt x="12" y="195"/>
                  </a:lnTo>
                  <a:lnTo>
                    <a:pt x="13" y="190"/>
                  </a:lnTo>
                  <a:lnTo>
                    <a:pt x="14" y="185"/>
                  </a:lnTo>
                  <a:lnTo>
                    <a:pt x="15" y="181"/>
                  </a:lnTo>
                  <a:lnTo>
                    <a:pt x="16" y="177"/>
                  </a:lnTo>
                  <a:lnTo>
                    <a:pt x="17" y="173"/>
                  </a:lnTo>
                  <a:lnTo>
                    <a:pt x="18" y="169"/>
                  </a:lnTo>
                  <a:lnTo>
                    <a:pt x="20" y="165"/>
                  </a:lnTo>
                  <a:lnTo>
                    <a:pt x="21" y="161"/>
                  </a:lnTo>
                  <a:lnTo>
                    <a:pt x="23" y="158"/>
                  </a:lnTo>
                  <a:lnTo>
                    <a:pt x="24" y="155"/>
                  </a:lnTo>
                  <a:lnTo>
                    <a:pt x="25" y="151"/>
                  </a:lnTo>
                  <a:lnTo>
                    <a:pt x="26" y="148"/>
                  </a:lnTo>
                  <a:lnTo>
                    <a:pt x="29" y="144"/>
                  </a:lnTo>
                  <a:lnTo>
                    <a:pt x="30" y="141"/>
                  </a:lnTo>
                  <a:lnTo>
                    <a:pt x="31" y="137"/>
                  </a:lnTo>
                  <a:lnTo>
                    <a:pt x="32" y="134"/>
                  </a:lnTo>
                  <a:lnTo>
                    <a:pt x="33" y="131"/>
                  </a:lnTo>
                  <a:lnTo>
                    <a:pt x="36" y="127"/>
                  </a:lnTo>
                  <a:lnTo>
                    <a:pt x="38" y="121"/>
                  </a:lnTo>
                  <a:lnTo>
                    <a:pt x="41" y="117"/>
                  </a:lnTo>
                  <a:lnTo>
                    <a:pt x="44" y="111"/>
                  </a:lnTo>
                  <a:lnTo>
                    <a:pt x="46" y="108"/>
                  </a:lnTo>
                  <a:lnTo>
                    <a:pt x="48" y="103"/>
                  </a:lnTo>
                  <a:lnTo>
                    <a:pt x="51" y="100"/>
                  </a:lnTo>
                  <a:lnTo>
                    <a:pt x="52" y="96"/>
                  </a:lnTo>
                  <a:lnTo>
                    <a:pt x="54" y="93"/>
                  </a:lnTo>
                  <a:lnTo>
                    <a:pt x="55" y="91"/>
                  </a:lnTo>
                  <a:lnTo>
                    <a:pt x="57" y="89"/>
                  </a:lnTo>
                  <a:lnTo>
                    <a:pt x="59" y="86"/>
                  </a:lnTo>
                  <a:lnTo>
                    <a:pt x="60" y="86"/>
                  </a:lnTo>
                  <a:lnTo>
                    <a:pt x="173" y="3"/>
                  </a:lnTo>
                  <a:lnTo>
                    <a:pt x="274" y="0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2" y="28"/>
                  </a:lnTo>
                  <a:lnTo>
                    <a:pt x="269" y="28"/>
                  </a:lnTo>
                  <a:lnTo>
                    <a:pt x="267" y="29"/>
                  </a:lnTo>
                  <a:lnTo>
                    <a:pt x="263" y="29"/>
                  </a:lnTo>
                  <a:lnTo>
                    <a:pt x="260" y="30"/>
                  </a:lnTo>
                  <a:lnTo>
                    <a:pt x="254" y="31"/>
                  </a:lnTo>
                  <a:lnTo>
                    <a:pt x="250" y="32"/>
                  </a:lnTo>
                  <a:lnTo>
                    <a:pt x="245" y="33"/>
                  </a:lnTo>
                  <a:lnTo>
                    <a:pt x="239" y="35"/>
                  </a:lnTo>
                  <a:lnTo>
                    <a:pt x="234" y="36"/>
                  </a:lnTo>
                  <a:lnTo>
                    <a:pt x="228" y="38"/>
                  </a:lnTo>
                  <a:lnTo>
                    <a:pt x="222" y="39"/>
                  </a:lnTo>
                  <a:lnTo>
                    <a:pt x="218" y="41"/>
                  </a:lnTo>
                  <a:lnTo>
                    <a:pt x="214" y="41"/>
                  </a:lnTo>
                  <a:lnTo>
                    <a:pt x="211" y="43"/>
                  </a:lnTo>
                  <a:lnTo>
                    <a:pt x="207" y="43"/>
                  </a:lnTo>
                  <a:lnTo>
                    <a:pt x="205" y="44"/>
                  </a:lnTo>
                  <a:lnTo>
                    <a:pt x="198" y="46"/>
                  </a:lnTo>
                  <a:lnTo>
                    <a:pt x="192" y="47"/>
                  </a:lnTo>
                  <a:lnTo>
                    <a:pt x="187" y="49"/>
                  </a:lnTo>
                  <a:lnTo>
                    <a:pt x="181" y="51"/>
                  </a:lnTo>
                  <a:lnTo>
                    <a:pt x="175" y="53"/>
                  </a:lnTo>
                  <a:lnTo>
                    <a:pt x="169" y="54"/>
                  </a:lnTo>
                  <a:lnTo>
                    <a:pt x="164" y="56"/>
                  </a:lnTo>
                  <a:lnTo>
                    <a:pt x="159" y="57"/>
                  </a:lnTo>
                  <a:lnTo>
                    <a:pt x="155" y="60"/>
                  </a:lnTo>
                  <a:lnTo>
                    <a:pt x="150" y="62"/>
                  </a:lnTo>
                  <a:lnTo>
                    <a:pt x="145" y="63"/>
                  </a:lnTo>
                  <a:lnTo>
                    <a:pt x="142" y="65"/>
                  </a:lnTo>
                  <a:lnTo>
                    <a:pt x="139" y="67"/>
                  </a:lnTo>
                  <a:lnTo>
                    <a:pt x="136" y="70"/>
                  </a:lnTo>
                  <a:lnTo>
                    <a:pt x="133" y="71"/>
                  </a:lnTo>
                  <a:lnTo>
                    <a:pt x="131" y="73"/>
                  </a:lnTo>
                  <a:lnTo>
                    <a:pt x="127" y="76"/>
                  </a:lnTo>
                  <a:lnTo>
                    <a:pt x="124" y="79"/>
                  </a:lnTo>
                  <a:lnTo>
                    <a:pt x="120" y="81"/>
                  </a:lnTo>
                  <a:lnTo>
                    <a:pt x="117" y="85"/>
                  </a:lnTo>
                  <a:lnTo>
                    <a:pt x="113" y="89"/>
                  </a:lnTo>
                  <a:lnTo>
                    <a:pt x="110" y="94"/>
                  </a:lnTo>
                  <a:lnTo>
                    <a:pt x="107" y="97"/>
                  </a:lnTo>
                  <a:lnTo>
                    <a:pt x="102" y="102"/>
                  </a:lnTo>
                  <a:lnTo>
                    <a:pt x="99" y="107"/>
                  </a:lnTo>
                  <a:lnTo>
                    <a:pt x="95" y="112"/>
                  </a:lnTo>
                  <a:lnTo>
                    <a:pt x="91" y="117"/>
                  </a:lnTo>
                  <a:lnTo>
                    <a:pt x="87" y="123"/>
                  </a:lnTo>
                  <a:lnTo>
                    <a:pt x="84" y="128"/>
                  </a:lnTo>
                  <a:lnTo>
                    <a:pt x="80" y="135"/>
                  </a:lnTo>
                  <a:lnTo>
                    <a:pt x="76" y="141"/>
                  </a:lnTo>
                  <a:lnTo>
                    <a:pt x="72" y="148"/>
                  </a:lnTo>
                  <a:lnTo>
                    <a:pt x="70" y="150"/>
                  </a:lnTo>
                  <a:lnTo>
                    <a:pt x="69" y="153"/>
                  </a:lnTo>
                  <a:lnTo>
                    <a:pt x="67" y="157"/>
                  </a:lnTo>
                  <a:lnTo>
                    <a:pt x="65" y="160"/>
                  </a:lnTo>
                  <a:lnTo>
                    <a:pt x="63" y="164"/>
                  </a:lnTo>
                  <a:lnTo>
                    <a:pt x="61" y="167"/>
                  </a:lnTo>
                  <a:lnTo>
                    <a:pt x="60" y="171"/>
                  </a:lnTo>
                  <a:lnTo>
                    <a:pt x="57" y="174"/>
                  </a:lnTo>
                  <a:lnTo>
                    <a:pt x="56" y="177"/>
                  </a:lnTo>
                  <a:lnTo>
                    <a:pt x="54" y="182"/>
                  </a:lnTo>
                  <a:lnTo>
                    <a:pt x="53" y="185"/>
                  </a:lnTo>
                  <a:lnTo>
                    <a:pt x="52" y="190"/>
                  </a:lnTo>
                  <a:lnTo>
                    <a:pt x="51" y="193"/>
                  </a:lnTo>
                  <a:lnTo>
                    <a:pt x="48" y="197"/>
                  </a:lnTo>
                  <a:lnTo>
                    <a:pt x="47" y="200"/>
                  </a:lnTo>
                  <a:lnTo>
                    <a:pt x="46" y="204"/>
                  </a:lnTo>
                  <a:lnTo>
                    <a:pt x="45" y="207"/>
                  </a:lnTo>
                  <a:lnTo>
                    <a:pt x="44" y="212"/>
                  </a:lnTo>
                  <a:lnTo>
                    <a:pt x="42" y="216"/>
                  </a:lnTo>
                  <a:lnTo>
                    <a:pt x="41" y="221"/>
                  </a:lnTo>
                  <a:lnTo>
                    <a:pt x="40" y="224"/>
                  </a:lnTo>
                  <a:lnTo>
                    <a:pt x="39" y="228"/>
                  </a:lnTo>
                  <a:lnTo>
                    <a:pt x="38" y="232"/>
                  </a:lnTo>
                  <a:lnTo>
                    <a:pt x="38" y="236"/>
                  </a:lnTo>
                  <a:lnTo>
                    <a:pt x="37" y="240"/>
                  </a:lnTo>
                  <a:lnTo>
                    <a:pt x="37" y="244"/>
                  </a:lnTo>
                  <a:lnTo>
                    <a:pt x="36" y="248"/>
                  </a:lnTo>
                  <a:lnTo>
                    <a:pt x="36" y="253"/>
                  </a:lnTo>
                  <a:lnTo>
                    <a:pt x="34" y="256"/>
                  </a:lnTo>
                  <a:lnTo>
                    <a:pt x="34" y="260"/>
                  </a:lnTo>
                  <a:lnTo>
                    <a:pt x="33" y="264"/>
                  </a:lnTo>
                  <a:lnTo>
                    <a:pt x="33" y="268"/>
                  </a:lnTo>
                  <a:lnTo>
                    <a:pt x="33" y="271"/>
                  </a:lnTo>
                  <a:lnTo>
                    <a:pt x="33" y="276"/>
                  </a:lnTo>
                  <a:lnTo>
                    <a:pt x="33" y="279"/>
                  </a:lnTo>
                  <a:lnTo>
                    <a:pt x="33" y="284"/>
                  </a:lnTo>
                  <a:lnTo>
                    <a:pt x="33" y="287"/>
                  </a:lnTo>
                  <a:lnTo>
                    <a:pt x="33" y="292"/>
                  </a:lnTo>
                  <a:lnTo>
                    <a:pt x="33" y="296"/>
                  </a:lnTo>
                  <a:lnTo>
                    <a:pt x="33" y="300"/>
                  </a:lnTo>
                  <a:lnTo>
                    <a:pt x="33" y="303"/>
                  </a:lnTo>
                  <a:lnTo>
                    <a:pt x="34" y="308"/>
                  </a:lnTo>
                  <a:lnTo>
                    <a:pt x="34" y="311"/>
                  </a:lnTo>
                  <a:lnTo>
                    <a:pt x="36" y="316"/>
                  </a:lnTo>
                  <a:lnTo>
                    <a:pt x="36" y="319"/>
                  </a:lnTo>
                  <a:lnTo>
                    <a:pt x="36" y="323"/>
                  </a:lnTo>
                  <a:lnTo>
                    <a:pt x="37" y="326"/>
                  </a:lnTo>
                  <a:lnTo>
                    <a:pt x="37" y="330"/>
                  </a:lnTo>
                  <a:lnTo>
                    <a:pt x="38" y="333"/>
                  </a:lnTo>
                  <a:lnTo>
                    <a:pt x="39" y="336"/>
                  </a:lnTo>
                  <a:lnTo>
                    <a:pt x="39" y="340"/>
                  </a:lnTo>
                  <a:lnTo>
                    <a:pt x="40" y="344"/>
                  </a:lnTo>
                  <a:lnTo>
                    <a:pt x="41" y="348"/>
                  </a:lnTo>
                  <a:lnTo>
                    <a:pt x="42" y="351"/>
                  </a:lnTo>
                  <a:lnTo>
                    <a:pt x="42" y="355"/>
                  </a:lnTo>
                  <a:lnTo>
                    <a:pt x="44" y="358"/>
                  </a:lnTo>
                  <a:lnTo>
                    <a:pt x="45" y="362"/>
                  </a:lnTo>
                  <a:lnTo>
                    <a:pt x="46" y="365"/>
                  </a:lnTo>
                  <a:lnTo>
                    <a:pt x="47" y="368"/>
                  </a:lnTo>
                  <a:lnTo>
                    <a:pt x="49" y="372"/>
                  </a:lnTo>
                  <a:lnTo>
                    <a:pt x="51" y="378"/>
                  </a:lnTo>
                  <a:lnTo>
                    <a:pt x="53" y="384"/>
                  </a:lnTo>
                  <a:lnTo>
                    <a:pt x="55" y="390"/>
                  </a:lnTo>
                  <a:lnTo>
                    <a:pt x="59" y="396"/>
                  </a:lnTo>
                  <a:lnTo>
                    <a:pt x="61" y="402"/>
                  </a:lnTo>
                  <a:lnTo>
                    <a:pt x="64" y="407"/>
                  </a:lnTo>
                  <a:lnTo>
                    <a:pt x="67" y="412"/>
                  </a:lnTo>
                  <a:lnTo>
                    <a:pt x="70" y="418"/>
                  </a:lnTo>
                  <a:lnTo>
                    <a:pt x="72" y="421"/>
                  </a:lnTo>
                  <a:lnTo>
                    <a:pt x="76" y="426"/>
                  </a:lnTo>
                  <a:lnTo>
                    <a:pt x="78" y="430"/>
                  </a:lnTo>
                  <a:lnTo>
                    <a:pt x="81" y="435"/>
                  </a:lnTo>
                  <a:lnTo>
                    <a:pt x="84" y="438"/>
                  </a:lnTo>
                  <a:lnTo>
                    <a:pt x="87" y="442"/>
                  </a:lnTo>
                  <a:lnTo>
                    <a:pt x="89" y="445"/>
                  </a:lnTo>
                  <a:lnTo>
                    <a:pt x="93" y="449"/>
                  </a:lnTo>
                  <a:lnTo>
                    <a:pt x="97" y="454"/>
                  </a:lnTo>
                  <a:lnTo>
                    <a:pt x="103" y="459"/>
                  </a:lnTo>
                  <a:lnTo>
                    <a:pt x="105" y="461"/>
                  </a:lnTo>
                  <a:lnTo>
                    <a:pt x="109" y="465"/>
                  </a:lnTo>
                  <a:lnTo>
                    <a:pt x="112" y="467"/>
                  </a:lnTo>
                  <a:lnTo>
                    <a:pt x="116" y="469"/>
                  </a:lnTo>
                  <a:lnTo>
                    <a:pt x="119" y="471"/>
                  </a:lnTo>
                  <a:lnTo>
                    <a:pt x="123" y="474"/>
                  </a:lnTo>
                  <a:lnTo>
                    <a:pt x="126" y="476"/>
                  </a:lnTo>
                  <a:lnTo>
                    <a:pt x="129" y="478"/>
                  </a:lnTo>
                  <a:lnTo>
                    <a:pt x="133" y="479"/>
                  </a:lnTo>
                  <a:lnTo>
                    <a:pt x="137" y="482"/>
                  </a:lnTo>
                  <a:lnTo>
                    <a:pt x="141" y="484"/>
                  </a:lnTo>
                  <a:lnTo>
                    <a:pt x="145" y="486"/>
                  </a:lnTo>
                  <a:lnTo>
                    <a:pt x="149" y="489"/>
                  </a:lnTo>
                  <a:lnTo>
                    <a:pt x="153" y="490"/>
                  </a:lnTo>
                  <a:lnTo>
                    <a:pt x="157" y="492"/>
                  </a:lnTo>
                  <a:lnTo>
                    <a:pt x="161" y="493"/>
                  </a:lnTo>
                  <a:lnTo>
                    <a:pt x="165" y="494"/>
                  </a:lnTo>
                  <a:lnTo>
                    <a:pt x="168" y="497"/>
                  </a:lnTo>
                  <a:lnTo>
                    <a:pt x="173" y="498"/>
                  </a:lnTo>
                  <a:lnTo>
                    <a:pt x="177" y="500"/>
                  </a:lnTo>
                  <a:lnTo>
                    <a:pt x="181" y="500"/>
                  </a:lnTo>
                  <a:lnTo>
                    <a:pt x="184" y="502"/>
                  </a:lnTo>
                  <a:lnTo>
                    <a:pt x="188" y="502"/>
                  </a:lnTo>
                  <a:lnTo>
                    <a:pt x="192" y="505"/>
                  </a:lnTo>
                  <a:lnTo>
                    <a:pt x="196" y="505"/>
                  </a:lnTo>
                  <a:lnTo>
                    <a:pt x="199" y="506"/>
                  </a:lnTo>
                  <a:lnTo>
                    <a:pt x="204" y="507"/>
                  </a:lnTo>
                  <a:lnTo>
                    <a:pt x="207" y="508"/>
                  </a:lnTo>
                  <a:lnTo>
                    <a:pt x="211" y="508"/>
                  </a:lnTo>
                  <a:lnTo>
                    <a:pt x="214" y="509"/>
                  </a:lnTo>
                  <a:lnTo>
                    <a:pt x="218" y="509"/>
                  </a:lnTo>
                  <a:lnTo>
                    <a:pt x="222" y="511"/>
                  </a:lnTo>
                  <a:lnTo>
                    <a:pt x="226" y="511"/>
                  </a:lnTo>
                  <a:lnTo>
                    <a:pt x="230" y="511"/>
                  </a:lnTo>
                  <a:lnTo>
                    <a:pt x="234" y="513"/>
                  </a:lnTo>
                  <a:lnTo>
                    <a:pt x="238" y="513"/>
                  </a:lnTo>
                  <a:lnTo>
                    <a:pt x="242" y="513"/>
                  </a:lnTo>
                  <a:lnTo>
                    <a:pt x="246" y="514"/>
                  </a:lnTo>
                  <a:lnTo>
                    <a:pt x="250" y="514"/>
                  </a:lnTo>
                  <a:lnTo>
                    <a:pt x="254" y="514"/>
                  </a:lnTo>
                  <a:lnTo>
                    <a:pt x="258" y="514"/>
                  </a:lnTo>
                  <a:lnTo>
                    <a:pt x="261" y="514"/>
                  </a:lnTo>
                  <a:lnTo>
                    <a:pt x="264" y="515"/>
                  </a:lnTo>
                  <a:lnTo>
                    <a:pt x="269" y="515"/>
                  </a:lnTo>
                  <a:lnTo>
                    <a:pt x="271" y="515"/>
                  </a:lnTo>
                  <a:lnTo>
                    <a:pt x="275" y="515"/>
                  </a:lnTo>
                  <a:lnTo>
                    <a:pt x="278" y="515"/>
                  </a:lnTo>
                  <a:lnTo>
                    <a:pt x="282" y="515"/>
                  </a:lnTo>
                  <a:lnTo>
                    <a:pt x="287" y="515"/>
                  </a:lnTo>
                  <a:lnTo>
                    <a:pt x="292" y="516"/>
                  </a:lnTo>
                  <a:lnTo>
                    <a:pt x="295" y="516"/>
                  </a:lnTo>
                  <a:lnTo>
                    <a:pt x="299" y="516"/>
                  </a:lnTo>
                  <a:lnTo>
                    <a:pt x="301" y="516"/>
                  </a:lnTo>
                  <a:lnTo>
                    <a:pt x="302" y="517"/>
                  </a:lnTo>
                  <a:lnTo>
                    <a:pt x="302" y="516"/>
                  </a:lnTo>
                  <a:lnTo>
                    <a:pt x="306" y="515"/>
                  </a:lnTo>
                  <a:lnTo>
                    <a:pt x="308" y="515"/>
                  </a:lnTo>
                  <a:lnTo>
                    <a:pt x="310" y="514"/>
                  </a:lnTo>
                  <a:lnTo>
                    <a:pt x="314" y="514"/>
                  </a:lnTo>
                  <a:lnTo>
                    <a:pt x="317" y="514"/>
                  </a:lnTo>
                  <a:lnTo>
                    <a:pt x="322" y="513"/>
                  </a:lnTo>
                  <a:lnTo>
                    <a:pt x="325" y="513"/>
                  </a:lnTo>
                  <a:lnTo>
                    <a:pt x="330" y="511"/>
                  </a:lnTo>
                  <a:lnTo>
                    <a:pt x="334" y="510"/>
                  </a:lnTo>
                  <a:lnTo>
                    <a:pt x="339" y="509"/>
                  </a:lnTo>
                  <a:lnTo>
                    <a:pt x="344" y="508"/>
                  </a:lnTo>
                  <a:lnTo>
                    <a:pt x="349" y="507"/>
                  </a:lnTo>
                  <a:lnTo>
                    <a:pt x="355" y="507"/>
                  </a:lnTo>
                  <a:lnTo>
                    <a:pt x="361" y="505"/>
                  </a:lnTo>
                  <a:lnTo>
                    <a:pt x="365" y="503"/>
                  </a:lnTo>
                  <a:lnTo>
                    <a:pt x="371" y="502"/>
                  </a:lnTo>
                  <a:lnTo>
                    <a:pt x="377" y="501"/>
                  </a:lnTo>
                  <a:lnTo>
                    <a:pt x="381" y="500"/>
                  </a:lnTo>
                  <a:lnTo>
                    <a:pt x="387" y="499"/>
                  </a:lnTo>
                  <a:lnTo>
                    <a:pt x="393" y="498"/>
                  </a:lnTo>
                  <a:lnTo>
                    <a:pt x="398" y="497"/>
                  </a:lnTo>
                  <a:lnTo>
                    <a:pt x="403" y="495"/>
                  </a:lnTo>
                  <a:lnTo>
                    <a:pt x="407" y="494"/>
                  </a:lnTo>
                  <a:lnTo>
                    <a:pt x="412" y="493"/>
                  </a:lnTo>
                  <a:lnTo>
                    <a:pt x="417" y="492"/>
                  </a:lnTo>
                  <a:lnTo>
                    <a:pt x="420" y="490"/>
                  </a:lnTo>
                  <a:lnTo>
                    <a:pt x="425" y="489"/>
                  </a:lnTo>
                  <a:lnTo>
                    <a:pt x="428" y="487"/>
                  </a:lnTo>
                  <a:lnTo>
                    <a:pt x="431" y="486"/>
                  </a:lnTo>
                  <a:lnTo>
                    <a:pt x="436" y="483"/>
                  </a:lnTo>
                  <a:lnTo>
                    <a:pt x="443" y="478"/>
                  </a:lnTo>
                  <a:lnTo>
                    <a:pt x="445" y="476"/>
                  </a:lnTo>
                  <a:lnTo>
                    <a:pt x="449" y="474"/>
                  </a:lnTo>
                  <a:lnTo>
                    <a:pt x="452" y="470"/>
                  </a:lnTo>
                  <a:lnTo>
                    <a:pt x="455" y="468"/>
                  </a:lnTo>
                  <a:lnTo>
                    <a:pt x="458" y="465"/>
                  </a:lnTo>
                  <a:lnTo>
                    <a:pt x="461" y="461"/>
                  </a:lnTo>
                  <a:lnTo>
                    <a:pt x="463" y="458"/>
                  </a:lnTo>
                  <a:lnTo>
                    <a:pt x="467" y="454"/>
                  </a:lnTo>
                  <a:lnTo>
                    <a:pt x="470" y="451"/>
                  </a:lnTo>
                  <a:lnTo>
                    <a:pt x="473" y="447"/>
                  </a:lnTo>
                  <a:lnTo>
                    <a:pt x="476" y="444"/>
                  </a:lnTo>
                  <a:lnTo>
                    <a:pt x="479" y="439"/>
                  </a:lnTo>
                  <a:lnTo>
                    <a:pt x="482" y="436"/>
                  </a:lnTo>
                  <a:lnTo>
                    <a:pt x="484" y="433"/>
                  </a:lnTo>
                  <a:lnTo>
                    <a:pt x="486" y="429"/>
                  </a:lnTo>
                  <a:lnTo>
                    <a:pt x="489" y="426"/>
                  </a:lnTo>
                  <a:lnTo>
                    <a:pt x="493" y="419"/>
                  </a:lnTo>
                  <a:lnTo>
                    <a:pt x="498" y="414"/>
                  </a:lnTo>
                  <a:lnTo>
                    <a:pt x="501" y="410"/>
                  </a:lnTo>
                  <a:lnTo>
                    <a:pt x="504" y="406"/>
                  </a:lnTo>
                  <a:lnTo>
                    <a:pt x="505" y="404"/>
                  </a:lnTo>
                  <a:lnTo>
                    <a:pt x="506" y="404"/>
                  </a:lnTo>
                  <a:lnTo>
                    <a:pt x="506" y="402"/>
                  </a:lnTo>
                  <a:lnTo>
                    <a:pt x="507" y="398"/>
                  </a:lnTo>
                  <a:lnTo>
                    <a:pt x="507" y="395"/>
                  </a:lnTo>
                  <a:lnTo>
                    <a:pt x="508" y="392"/>
                  </a:lnTo>
                  <a:lnTo>
                    <a:pt x="509" y="388"/>
                  </a:lnTo>
                  <a:lnTo>
                    <a:pt x="510" y="384"/>
                  </a:lnTo>
                  <a:lnTo>
                    <a:pt x="510" y="380"/>
                  </a:lnTo>
                  <a:lnTo>
                    <a:pt x="512" y="375"/>
                  </a:lnTo>
                  <a:lnTo>
                    <a:pt x="513" y="371"/>
                  </a:lnTo>
                  <a:lnTo>
                    <a:pt x="515" y="365"/>
                  </a:lnTo>
                  <a:lnTo>
                    <a:pt x="516" y="359"/>
                  </a:lnTo>
                  <a:lnTo>
                    <a:pt x="517" y="354"/>
                  </a:lnTo>
                  <a:lnTo>
                    <a:pt x="518" y="348"/>
                  </a:lnTo>
                  <a:lnTo>
                    <a:pt x="520" y="342"/>
                  </a:lnTo>
                  <a:lnTo>
                    <a:pt x="521" y="336"/>
                  </a:lnTo>
                  <a:lnTo>
                    <a:pt x="522" y="331"/>
                  </a:lnTo>
                  <a:lnTo>
                    <a:pt x="523" y="324"/>
                  </a:lnTo>
                  <a:lnTo>
                    <a:pt x="525" y="318"/>
                  </a:lnTo>
                  <a:lnTo>
                    <a:pt x="526" y="312"/>
                  </a:lnTo>
                  <a:lnTo>
                    <a:pt x="528" y="307"/>
                  </a:lnTo>
                  <a:lnTo>
                    <a:pt x="529" y="302"/>
                  </a:lnTo>
                  <a:lnTo>
                    <a:pt x="530" y="296"/>
                  </a:lnTo>
                  <a:lnTo>
                    <a:pt x="531" y="292"/>
                  </a:lnTo>
                  <a:lnTo>
                    <a:pt x="532" y="286"/>
                  </a:lnTo>
                  <a:lnTo>
                    <a:pt x="532" y="282"/>
                  </a:lnTo>
                  <a:lnTo>
                    <a:pt x="533" y="278"/>
                  </a:lnTo>
                  <a:lnTo>
                    <a:pt x="534" y="274"/>
                  </a:lnTo>
                  <a:lnTo>
                    <a:pt x="534" y="271"/>
                  </a:lnTo>
                  <a:lnTo>
                    <a:pt x="536" y="268"/>
                  </a:lnTo>
                  <a:lnTo>
                    <a:pt x="536" y="267"/>
                  </a:lnTo>
                  <a:lnTo>
                    <a:pt x="536" y="261"/>
                  </a:lnTo>
                  <a:lnTo>
                    <a:pt x="536" y="256"/>
                  </a:lnTo>
                  <a:lnTo>
                    <a:pt x="536" y="253"/>
                  </a:lnTo>
                  <a:lnTo>
                    <a:pt x="534" y="250"/>
                  </a:lnTo>
                  <a:lnTo>
                    <a:pt x="534" y="246"/>
                  </a:lnTo>
                  <a:lnTo>
                    <a:pt x="534" y="244"/>
                  </a:lnTo>
                  <a:lnTo>
                    <a:pt x="533" y="239"/>
                  </a:lnTo>
                  <a:lnTo>
                    <a:pt x="533" y="236"/>
                  </a:lnTo>
                  <a:lnTo>
                    <a:pt x="532" y="232"/>
                  </a:lnTo>
                  <a:lnTo>
                    <a:pt x="532" y="229"/>
                  </a:lnTo>
                  <a:lnTo>
                    <a:pt x="531" y="224"/>
                  </a:lnTo>
                  <a:lnTo>
                    <a:pt x="531" y="221"/>
                  </a:lnTo>
                  <a:lnTo>
                    <a:pt x="530" y="218"/>
                  </a:lnTo>
                  <a:lnTo>
                    <a:pt x="530" y="214"/>
                  </a:lnTo>
                  <a:lnTo>
                    <a:pt x="529" y="210"/>
                  </a:lnTo>
                  <a:lnTo>
                    <a:pt x="528" y="206"/>
                  </a:lnTo>
                  <a:lnTo>
                    <a:pt x="526" y="203"/>
                  </a:lnTo>
                  <a:lnTo>
                    <a:pt x="526" y="200"/>
                  </a:lnTo>
                  <a:lnTo>
                    <a:pt x="525" y="193"/>
                  </a:lnTo>
                  <a:lnTo>
                    <a:pt x="524" y="189"/>
                  </a:lnTo>
                  <a:lnTo>
                    <a:pt x="523" y="184"/>
                  </a:lnTo>
                  <a:lnTo>
                    <a:pt x="522" y="181"/>
                  </a:lnTo>
                  <a:lnTo>
                    <a:pt x="522" y="179"/>
                  </a:lnTo>
                  <a:lnTo>
                    <a:pt x="469" y="124"/>
                  </a:lnTo>
                  <a:lnTo>
                    <a:pt x="468" y="123"/>
                  </a:lnTo>
                  <a:lnTo>
                    <a:pt x="467" y="120"/>
                  </a:lnTo>
                  <a:lnTo>
                    <a:pt x="465" y="118"/>
                  </a:lnTo>
                  <a:lnTo>
                    <a:pt x="461" y="115"/>
                  </a:lnTo>
                  <a:lnTo>
                    <a:pt x="458" y="111"/>
                  </a:lnTo>
                  <a:lnTo>
                    <a:pt x="454" y="107"/>
                  </a:lnTo>
                  <a:lnTo>
                    <a:pt x="450" y="102"/>
                  </a:lnTo>
                  <a:lnTo>
                    <a:pt x="445" y="97"/>
                  </a:lnTo>
                  <a:lnTo>
                    <a:pt x="441" y="92"/>
                  </a:lnTo>
                  <a:lnTo>
                    <a:pt x="436" y="87"/>
                  </a:lnTo>
                  <a:lnTo>
                    <a:pt x="430" y="81"/>
                  </a:lnTo>
                  <a:lnTo>
                    <a:pt x="427" y="78"/>
                  </a:lnTo>
                  <a:lnTo>
                    <a:pt x="422" y="73"/>
                  </a:lnTo>
                  <a:lnTo>
                    <a:pt x="419" y="71"/>
                  </a:lnTo>
                  <a:lnTo>
                    <a:pt x="414" y="69"/>
                  </a:lnTo>
                  <a:lnTo>
                    <a:pt x="413" y="67"/>
                  </a:lnTo>
                  <a:lnTo>
                    <a:pt x="409" y="65"/>
                  </a:lnTo>
                  <a:lnTo>
                    <a:pt x="404" y="63"/>
                  </a:lnTo>
                  <a:lnTo>
                    <a:pt x="401" y="62"/>
                  </a:lnTo>
                  <a:lnTo>
                    <a:pt x="398" y="62"/>
                  </a:lnTo>
                  <a:lnTo>
                    <a:pt x="395" y="61"/>
                  </a:lnTo>
                  <a:lnTo>
                    <a:pt x="391" y="60"/>
                  </a:lnTo>
                  <a:lnTo>
                    <a:pt x="388" y="59"/>
                  </a:lnTo>
                  <a:lnTo>
                    <a:pt x="383" y="57"/>
                  </a:lnTo>
                  <a:lnTo>
                    <a:pt x="380" y="56"/>
                  </a:lnTo>
                  <a:lnTo>
                    <a:pt x="377" y="55"/>
                  </a:lnTo>
                  <a:lnTo>
                    <a:pt x="372" y="54"/>
                  </a:lnTo>
                  <a:lnTo>
                    <a:pt x="369" y="53"/>
                  </a:lnTo>
                  <a:lnTo>
                    <a:pt x="364" y="52"/>
                  </a:lnTo>
                  <a:lnTo>
                    <a:pt x="361" y="51"/>
                  </a:lnTo>
                  <a:lnTo>
                    <a:pt x="356" y="49"/>
                  </a:lnTo>
                  <a:lnTo>
                    <a:pt x="351" y="48"/>
                  </a:lnTo>
                  <a:lnTo>
                    <a:pt x="348" y="47"/>
                  </a:lnTo>
                  <a:lnTo>
                    <a:pt x="344" y="46"/>
                  </a:lnTo>
                  <a:lnTo>
                    <a:pt x="340" y="45"/>
                  </a:lnTo>
                  <a:lnTo>
                    <a:pt x="336" y="44"/>
                  </a:lnTo>
                  <a:lnTo>
                    <a:pt x="333" y="43"/>
                  </a:lnTo>
                  <a:lnTo>
                    <a:pt x="331" y="43"/>
                  </a:lnTo>
                  <a:lnTo>
                    <a:pt x="325" y="40"/>
                  </a:lnTo>
                  <a:lnTo>
                    <a:pt x="322" y="40"/>
                  </a:lnTo>
                  <a:lnTo>
                    <a:pt x="318" y="39"/>
                  </a:lnTo>
                  <a:lnTo>
                    <a:pt x="328" y="5"/>
                  </a:lnTo>
                  <a:close/>
                </a:path>
              </a:pathLst>
            </a:custGeom>
            <a:solidFill>
              <a:srgbClr val="B3B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7" name="Freeform 67">
              <a:extLst>
                <a:ext uri="{FF2B5EF4-FFF2-40B4-BE49-F238E27FC236}">
                  <a16:creationId xmlns:a16="http://schemas.microsoft.com/office/drawing/2014/main" id="{8B00C3EC-DDC9-57EA-3767-80A5DAE4C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633"/>
              <a:ext cx="534" cy="577"/>
            </a:xfrm>
            <a:custGeom>
              <a:avLst/>
              <a:gdLst>
                <a:gd name="T0" fmla="*/ 286 w 534"/>
                <a:gd name="T1" fmla="*/ 31 h 577"/>
                <a:gd name="T2" fmla="*/ 339 w 534"/>
                <a:gd name="T3" fmla="*/ 49 h 577"/>
                <a:gd name="T4" fmla="*/ 398 w 534"/>
                <a:gd name="T5" fmla="*/ 76 h 577"/>
                <a:gd name="T6" fmla="*/ 452 w 534"/>
                <a:gd name="T7" fmla="*/ 114 h 577"/>
                <a:gd name="T8" fmla="*/ 491 w 534"/>
                <a:gd name="T9" fmla="*/ 160 h 577"/>
                <a:gd name="T10" fmla="*/ 508 w 534"/>
                <a:gd name="T11" fmla="*/ 199 h 577"/>
                <a:gd name="T12" fmla="*/ 524 w 534"/>
                <a:gd name="T13" fmla="*/ 246 h 577"/>
                <a:gd name="T14" fmla="*/ 532 w 534"/>
                <a:gd name="T15" fmla="*/ 289 h 577"/>
                <a:gd name="T16" fmla="*/ 533 w 534"/>
                <a:gd name="T17" fmla="*/ 341 h 577"/>
                <a:gd name="T18" fmla="*/ 524 w 534"/>
                <a:gd name="T19" fmla="*/ 395 h 577"/>
                <a:gd name="T20" fmla="*/ 507 w 534"/>
                <a:gd name="T21" fmla="*/ 442 h 577"/>
                <a:gd name="T22" fmla="*/ 481 w 534"/>
                <a:gd name="T23" fmla="*/ 486 h 577"/>
                <a:gd name="T24" fmla="*/ 439 w 534"/>
                <a:gd name="T25" fmla="*/ 532 h 577"/>
                <a:gd name="T26" fmla="*/ 404 w 534"/>
                <a:gd name="T27" fmla="*/ 553 h 577"/>
                <a:gd name="T28" fmla="*/ 359 w 534"/>
                <a:gd name="T29" fmla="*/ 568 h 577"/>
                <a:gd name="T30" fmla="*/ 302 w 534"/>
                <a:gd name="T31" fmla="*/ 577 h 577"/>
                <a:gd name="T32" fmla="*/ 252 w 534"/>
                <a:gd name="T33" fmla="*/ 575 h 577"/>
                <a:gd name="T34" fmla="*/ 206 w 534"/>
                <a:gd name="T35" fmla="*/ 562 h 577"/>
                <a:gd name="T36" fmla="*/ 153 w 534"/>
                <a:gd name="T37" fmla="*/ 536 h 577"/>
                <a:gd name="T38" fmla="*/ 118 w 534"/>
                <a:gd name="T39" fmla="*/ 513 h 577"/>
                <a:gd name="T40" fmla="*/ 81 w 534"/>
                <a:gd name="T41" fmla="*/ 485 h 577"/>
                <a:gd name="T42" fmla="*/ 39 w 534"/>
                <a:gd name="T43" fmla="*/ 438 h 577"/>
                <a:gd name="T44" fmla="*/ 20 w 534"/>
                <a:gd name="T45" fmla="*/ 397 h 577"/>
                <a:gd name="T46" fmla="*/ 8 w 534"/>
                <a:gd name="T47" fmla="*/ 350 h 577"/>
                <a:gd name="T48" fmla="*/ 1 w 534"/>
                <a:gd name="T49" fmla="*/ 302 h 577"/>
                <a:gd name="T50" fmla="*/ 0 w 534"/>
                <a:gd name="T51" fmla="*/ 260 h 577"/>
                <a:gd name="T52" fmla="*/ 0 w 534"/>
                <a:gd name="T53" fmla="*/ 215 h 577"/>
                <a:gd name="T54" fmla="*/ 10 w 534"/>
                <a:gd name="T55" fmla="*/ 182 h 577"/>
                <a:gd name="T56" fmla="*/ 39 w 534"/>
                <a:gd name="T57" fmla="*/ 126 h 577"/>
                <a:gd name="T58" fmla="*/ 69 w 534"/>
                <a:gd name="T59" fmla="*/ 76 h 577"/>
                <a:gd name="T60" fmla="*/ 109 w 534"/>
                <a:gd name="T61" fmla="*/ 40 h 577"/>
                <a:gd name="T62" fmla="*/ 157 w 534"/>
                <a:gd name="T63" fmla="*/ 4 h 577"/>
                <a:gd name="T64" fmla="*/ 145 w 534"/>
                <a:gd name="T65" fmla="*/ 67 h 577"/>
                <a:gd name="T66" fmla="*/ 96 w 534"/>
                <a:gd name="T67" fmla="*/ 121 h 577"/>
                <a:gd name="T68" fmla="*/ 56 w 534"/>
                <a:gd name="T69" fmla="*/ 187 h 577"/>
                <a:gd name="T70" fmla="*/ 47 w 534"/>
                <a:gd name="T71" fmla="*/ 230 h 577"/>
                <a:gd name="T72" fmla="*/ 48 w 534"/>
                <a:gd name="T73" fmla="*/ 272 h 577"/>
                <a:gd name="T74" fmla="*/ 55 w 534"/>
                <a:gd name="T75" fmla="*/ 315 h 577"/>
                <a:gd name="T76" fmla="*/ 65 w 534"/>
                <a:gd name="T77" fmla="*/ 355 h 577"/>
                <a:gd name="T78" fmla="*/ 80 w 534"/>
                <a:gd name="T79" fmla="*/ 403 h 577"/>
                <a:gd name="T80" fmla="*/ 120 w 534"/>
                <a:gd name="T81" fmla="*/ 458 h 577"/>
                <a:gd name="T82" fmla="*/ 157 w 534"/>
                <a:gd name="T83" fmla="*/ 488 h 577"/>
                <a:gd name="T84" fmla="*/ 199 w 534"/>
                <a:gd name="T85" fmla="*/ 515 h 577"/>
                <a:gd name="T86" fmla="*/ 247 w 534"/>
                <a:gd name="T87" fmla="*/ 536 h 577"/>
                <a:gd name="T88" fmla="*/ 298 w 534"/>
                <a:gd name="T89" fmla="*/ 549 h 577"/>
                <a:gd name="T90" fmla="*/ 343 w 534"/>
                <a:gd name="T91" fmla="*/ 545 h 577"/>
                <a:gd name="T92" fmla="*/ 387 w 534"/>
                <a:gd name="T93" fmla="*/ 532 h 577"/>
                <a:gd name="T94" fmla="*/ 437 w 534"/>
                <a:gd name="T95" fmla="*/ 489 h 577"/>
                <a:gd name="T96" fmla="*/ 460 w 534"/>
                <a:gd name="T97" fmla="*/ 453 h 577"/>
                <a:gd name="T98" fmla="*/ 489 w 534"/>
                <a:gd name="T99" fmla="*/ 398 h 577"/>
                <a:gd name="T100" fmla="*/ 499 w 534"/>
                <a:gd name="T101" fmla="*/ 345 h 577"/>
                <a:gd name="T102" fmla="*/ 498 w 534"/>
                <a:gd name="T103" fmla="*/ 304 h 577"/>
                <a:gd name="T104" fmla="*/ 491 w 534"/>
                <a:gd name="T105" fmla="*/ 259 h 577"/>
                <a:gd name="T106" fmla="*/ 476 w 534"/>
                <a:gd name="T107" fmla="*/ 211 h 577"/>
                <a:gd name="T108" fmla="*/ 451 w 534"/>
                <a:gd name="T109" fmla="*/ 166 h 577"/>
                <a:gd name="T110" fmla="*/ 411 w 534"/>
                <a:gd name="T111" fmla="*/ 127 h 577"/>
                <a:gd name="T112" fmla="*/ 362 w 534"/>
                <a:gd name="T113" fmla="*/ 98 h 577"/>
                <a:gd name="T114" fmla="*/ 320 w 534"/>
                <a:gd name="T115" fmla="*/ 79 h 577"/>
                <a:gd name="T116" fmla="*/ 273 w 534"/>
                <a:gd name="T117" fmla="*/ 64 h 5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34" h="577">
                  <a:moveTo>
                    <a:pt x="249" y="20"/>
                  </a:moveTo>
                  <a:lnTo>
                    <a:pt x="252" y="20"/>
                  </a:lnTo>
                  <a:lnTo>
                    <a:pt x="254" y="20"/>
                  </a:lnTo>
                  <a:lnTo>
                    <a:pt x="259" y="21"/>
                  </a:lnTo>
                  <a:lnTo>
                    <a:pt x="263" y="24"/>
                  </a:lnTo>
                  <a:lnTo>
                    <a:pt x="269" y="25"/>
                  </a:lnTo>
                  <a:lnTo>
                    <a:pt x="272" y="26"/>
                  </a:lnTo>
                  <a:lnTo>
                    <a:pt x="276" y="27"/>
                  </a:lnTo>
                  <a:lnTo>
                    <a:pt x="279" y="28"/>
                  </a:lnTo>
                  <a:lnTo>
                    <a:pt x="283" y="29"/>
                  </a:lnTo>
                  <a:lnTo>
                    <a:pt x="286" y="31"/>
                  </a:lnTo>
                  <a:lnTo>
                    <a:pt x="291" y="32"/>
                  </a:lnTo>
                  <a:lnTo>
                    <a:pt x="294" y="33"/>
                  </a:lnTo>
                  <a:lnTo>
                    <a:pt x="300" y="35"/>
                  </a:lnTo>
                  <a:lnTo>
                    <a:pt x="303" y="36"/>
                  </a:lnTo>
                  <a:lnTo>
                    <a:pt x="309" y="37"/>
                  </a:lnTo>
                  <a:lnTo>
                    <a:pt x="314" y="40"/>
                  </a:lnTo>
                  <a:lnTo>
                    <a:pt x="318" y="42"/>
                  </a:lnTo>
                  <a:lnTo>
                    <a:pt x="323" y="43"/>
                  </a:lnTo>
                  <a:lnTo>
                    <a:pt x="328" y="45"/>
                  </a:lnTo>
                  <a:lnTo>
                    <a:pt x="333" y="47"/>
                  </a:lnTo>
                  <a:lnTo>
                    <a:pt x="339" y="49"/>
                  </a:lnTo>
                  <a:lnTo>
                    <a:pt x="343" y="51"/>
                  </a:lnTo>
                  <a:lnTo>
                    <a:pt x="349" y="53"/>
                  </a:lnTo>
                  <a:lnTo>
                    <a:pt x="355" y="56"/>
                  </a:lnTo>
                  <a:lnTo>
                    <a:pt x="360" y="59"/>
                  </a:lnTo>
                  <a:lnTo>
                    <a:pt x="365" y="60"/>
                  </a:lnTo>
                  <a:lnTo>
                    <a:pt x="371" y="64"/>
                  </a:lnTo>
                  <a:lnTo>
                    <a:pt x="375" y="66"/>
                  </a:lnTo>
                  <a:lnTo>
                    <a:pt x="381" y="68"/>
                  </a:lnTo>
                  <a:lnTo>
                    <a:pt x="387" y="71"/>
                  </a:lnTo>
                  <a:lnTo>
                    <a:pt x="392" y="74"/>
                  </a:lnTo>
                  <a:lnTo>
                    <a:pt x="398" y="76"/>
                  </a:lnTo>
                  <a:lnTo>
                    <a:pt x="404" y="80"/>
                  </a:lnTo>
                  <a:lnTo>
                    <a:pt x="408" y="83"/>
                  </a:lnTo>
                  <a:lnTo>
                    <a:pt x="413" y="86"/>
                  </a:lnTo>
                  <a:lnTo>
                    <a:pt x="419" y="89"/>
                  </a:lnTo>
                  <a:lnTo>
                    <a:pt x="423" y="94"/>
                  </a:lnTo>
                  <a:lnTo>
                    <a:pt x="428" y="97"/>
                  </a:lnTo>
                  <a:lnTo>
                    <a:pt x="434" y="100"/>
                  </a:lnTo>
                  <a:lnTo>
                    <a:pt x="438" y="104"/>
                  </a:lnTo>
                  <a:lnTo>
                    <a:pt x="444" y="107"/>
                  </a:lnTo>
                  <a:lnTo>
                    <a:pt x="447" y="111"/>
                  </a:lnTo>
                  <a:lnTo>
                    <a:pt x="452" y="114"/>
                  </a:lnTo>
                  <a:lnTo>
                    <a:pt x="457" y="118"/>
                  </a:lnTo>
                  <a:lnTo>
                    <a:pt x="461" y="122"/>
                  </a:lnTo>
                  <a:lnTo>
                    <a:pt x="465" y="126"/>
                  </a:lnTo>
                  <a:lnTo>
                    <a:pt x="469" y="130"/>
                  </a:lnTo>
                  <a:lnTo>
                    <a:pt x="473" y="134"/>
                  </a:lnTo>
                  <a:lnTo>
                    <a:pt x="477" y="138"/>
                  </a:lnTo>
                  <a:lnTo>
                    <a:pt x="479" y="142"/>
                  </a:lnTo>
                  <a:lnTo>
                    <a:pt x="483" y="146"/>
                  </a:lnTo>
                  <a:lnTo>
                    <a:pt x="485" y="151"/>
                  </a:lnTo>
                  <a:lnTo>
                    <a:pt x="489" y="155"/>
                  </a:lnTo>
                  <a:lnTo>
                    <a:pt x="491" y="160"/>
                  </a:lnTo>
                  <a:lnTo>
                    <a:pt x="493" y="164"/>
                  </a:lnTo>
                  <a:lnTo>
                    <a:pt x="495" y="169"/>
                  </a:lnTo>
                  <a:lnTo>
                    <a:pt x="498" y="175"/>
                  </a:lnTo>
                  <a:lnTo>
                    <a:pt x="498" y="176"/>
                  </a:lnTo>
                  <a:lnTo>
                    <a:pt x="499" y="179"/>
                  </a:lnTo>
                  <a:lnTo>
                    <a:pt x="500" y="180"/>
                  </a:lnTo>
                  <a:lnTo>
                    <a:pt x="501" y="184"/>
                  </a:lnTo>
                  <a:lnTo>
                    <a:pt x="503" y="187"/>
                  </a:lnTo>
                  <a:lnTo>
                    <a:pt x="505" y="191"/>
                  </a:lnTo>
                  <a:lnTo>
                    <a:pt x="507" y="194"/>
                  </a:lnTo>
                  <a:lnTo>
                    <a:pt x="508" y="199"/>
                  </a:lnTo>
                  <a:lnTo>
                    <a:pt x="510" y="204"/>
                  </a:lnTo>
                  <a:lnTo>
                    <a:pt x="513" y="209"/>
                  </a:lnTo>
                  <a:lnTo>
                    <a:pt x="515" y="215"/>
                  </a:lnTo>
                  <a:lnTo>
                    <a:pt x="517" y="220"/>
                  </a:lnTo>
                  <a:lnTo>
                    <a:pt x="517" y="224"/>
                  </a:lnTo>
                  <a:lnTo>
                    <a:pt x="519" y="227"/>
                  </a:lnTo>
                  <a:lnTo>
                    <a:pt x="519" y="231"/>
                  </a:lnTo>
                  <a:lnTo>
                    <a:pt x="522" y="234"/>
                  </a:lnTo>
                  <a:lnTo>
                    <a:pt x="522" y="238"/>
                  </a:lnTo>
                  <a:lnTo>
                    <a:pt x="523" y="242"/>
                  </a:lnTo>
                  <a:lnTo>
                    <a:pt x="524" y="246"/>
                  </a:lnTo>
                  <a:lnTo>
                    <a:pt x="525" y="249"/>
                  </a:lnTo>
                  <a:lnTo>
                    <a:pt x="525" y="252"/>
                  </a:lnTo>
                  <a:lnTo>
                    <a:pt x="526" y="256"/>
                  </a:lnTo>
                  <a:lnTo>
                    <a:pt x="527" y="260"/>
                  </a:lnTo>
                  <a:lnTo>
                    <a:pt x="529" y="265"/>
                  </a:lnTo>
                  <a:lnTo>
                    <a:pt x="529" y="268"/>
                  </a:lnTo>
                  <a:lnTo>
                    <a:pt x="530" y="272"/>
                  </a:lnTo>
                  <a:lnTo>
                    <a:pt x="530" y="276"/>
                  </a:lnTo>
                  <a:lnTo>
                    <a:pt x="531" y="281"/>
                  </a:lnTo>
                  <a:lnTo>
                    <a:pt x="531" y="284"/>
                  </a:lnTo>
                  <a:lnTo>
                    <a:pt x="532" y="289"/>
                  </a:lnTo>
                  <a:lnTo>
                    <a:pt x="532" y="294"/>
                  </a:lnTo>
                  <a:lnTo>
                    <a:pt x="533" y="298"/>
                  </a:lnTo>
                  <a:lnTo>
                    <a:pt x="533" y="303"/>
                  </a:lnTo>
                  <a:lnTo>
                    <a:pt x="533" y="307"/>
                  </a:lnTo>
                  <a:lnTo>
                    <a:pt x="533" y="312"/>
                  </a:lnTo>
                  <a:lnTo>
                    <a:pt x="534" y="317"/>
                  </a:lnTo>
                  <a:lnTo>
                    <a:pt x="534" y="322"/>
                  </a:lnTo>
                  <a:lnTo>
                    <a:pt x="534" y="327"/>
                  </a:lnTo>
                  <a:lnTo>
                    <a:pt x="534" y="331"/>
                  </a:lnTo>
                  <a:lnTo>
                    <a:pt x="534" y="336"/>
                  </a:lnTo>
                  <a:lnTo>
                    <a:pt x="533" y="341"/>
                  </a:lnTo>
                  <a:lnTo>
                    <a:pt x="533" y="346"/>
                  </a:lnTo>
                  <a:lnTo>
                    <a:pt x="532" y="351"/>
                  </a:lnTo>
                  <a:lnTo>
                    <a:pt x="532" y="355"/>
                  </a:lnTo>
                  <a:lnTo>
                    <a:pt x="531" y="361"/>
                  </a:lnTo>
                  <a:lnTo>
                    <a:pt x="531" y="366"/>
                  </a:lnTo>
                  <a:lnTo>
                    <a:pt x="530" y="371"/>
                  </a:lnTo>
                  <a:lnTo>
                    <a:pt x="530" y="376"/>
                  </a:lnTo>
                  <a:lnTo>
                    <a:pt x="527" y="381"/>
                  </a:lnTo>
                  <a:lnTo>
                    <a:pt x="526" y="385"/>
                  </a:lnTo>
                  <a:lnTo>
                    <a:pt x="525" y="390"/>
                  </a:lnTo>
                  <a:lnTo>
                    <a:pt x="524" y="395"/>
                  </a:lnTo>
                  <a:lnTo>
                    <a:pt x="523" y="400"/>
                  </a:lnTo>
                  <a:lnTo>
                    <a:pt x="522" y="405"/>
                  </a:lnTo>
                  <a:lnTo>
                    <a:pt x="519" y="409"/>
                  </a:lnTo>
                  <a:lnTo>
                    <a:pt x="518" y="414"/>
                  </a:lnTo>
                  <a:lnTo>
                    <a:pt x="517" y="418"/>
                  </a:lnTo>
                  <a:lnTo>
                    <a:pt x="515" y="422"/>
                  </a:lnTo>
                  <a:lnTo>
                    <a:pt x="514" y="426"/>
                  </a:lnTo>
                  <a:lnTo>
                    <a:pt x="511" y="431"/>
                  </a:lnTo>
                  <a:lnTo>
                    <a:pt x="510" y="434"/>
                  </a:lnTo>
                  <a:lnTo>
                    <a:pt x="508" y="439"/>
                  </a:lnTo>
                  <a:lnTo>
                    <a:pt x="507" y="442"/>
                  </a:lnTo>
                  <a:lnTo>
                    <a:pt x="505" y="447"/>
                  </a:lnTo>
                  <a:lnTo>
                    <a:pt x="502" y="450"/>
                  </a:lnTo>
                  <a:lnTo>
                    <a:pt x="501" y="454"/>
                  </a:lnTo>
                  <a:lnTo>
                    <a:pt x="499" y="457"/>
                  </a:lnTo>
                  <a:lnTo>
                    <a:pt x="497" y="461"/>
                  </a:lnTo>
                  <a:lnTo>
                    <a:pt x="494" y="464"/>
                  </a:lnTo>
                  <a:lnTo>
                    <a:pt x="493" y="467"/>
                  </a:lnTo>
                  <a:lnTo>
                    <a:pt x="491" y="471"/>
                  </a:lnTo>
                  <a:lnTo>
                    <a:pt x="489" y="474"/>
                  </a:lnTo>
                  <a:lnTo>
                    <a:pt x="484" y="480"/>
                  </a:lnTo>
                  <a:lnTo>
                    <a:pt x="481" y="486"/>
                  </a:lnTo>
                  <a:lnTo>
                    <a:pt x="476" y="491"/>
                  </a:lnTo>
                  <a:lnTo>
                    <a:pt x="473" y="497"/>
                  </a:lnTo>
                  <a:lnTo>
                    <a:pt x="468" y="501"/>
                  </a:lnTo>
                  <a:lnTo>
                    <a:pt x="463" y="505"/>
                  </a:lnTo>
                  <a:lnTo>
                    <a:pt x="460" y="510"/>
                  </a:lnTo>
                  <a:lnTo>
                    <a:pt x="457" y="514"/>
                  </a:lnTo>
                  <a:lnTo>
                    <a:pt x="453" y="518"/>
                  </a:lnTo>
                  <a:lnTo>
                    <a:pt x="450" y="521"/>
                  </a:lnTo>
                  <a:lnTo>
                    <a:pt x="446" y="524"/>
                  </a:lnTo>
                  <a:lnTo>
                    <a:pt x="444" y="527"/>
                  </a:lnTo>
                  <a:lnTo>
                    <a:pt x="439" y="532"/>
                  </a:lnTo>
                  <a:lnTo>
                    <a:pt x="436" y="535"/>
                  </a:lnTo>
                  <a:lnTo>
                    <a:pt x="434" y="537"/>
                  </a:lnTo>
                  <a:lnTo>
                    <a:pt x="432" y="537"/>
                  </a:lnTo>
                  <a:lnTo>
                    <a:pt x="431" y="538"/>
                  </a:lnTo>
                  <a:lnTo>
                    <a:pt x="427" y="542"/>
                  </a:lnTo>
                  <a:lnTo>
                    <a:pt x="423" y="543"/>
                  </a:lnTo>
                  <a:lnTo>
                    <a:pt x="420" y="545"/>
                  </a:lnTo>
                  <a:lnTo>
                    <a:pt x="415" y="548"/>
                  </a:lnTo>
                  <a:lnTo>
                    <a:pt x="411" y="551"/>
                  </a:lnTo>
                  <a:lnTo>
                    <a:pt x="407" y="552"/>
                  </a:lnTo>
                  <a:lnTo>
                    <a:pt x="404" y="553"/>
                  </a:lnTo>
                  <a:lnTo>
                    <a:pt x="400" y="554"/>
                  </a:lnTo>
                  <a:lnTo>
                    <a:pt x="398" y="557"/>
                  </a:lnTo>
                  <a:lnTo>
                    <a:pt x="394" y="558"/>
                  </a:lnTo>
                  <a:lnTo>
                    <a:pt x="390" y="559"/>
                  </a:lnTo>
                  <a:lnTo>
                    <a:pt x="386" y="561"/>
                  </a:lnTo>
                  <a:lnTo>
                    <a:pt x="382" y="562"/>
                  </a:lnTo>
                  <a:lnTo>
                    <a:pt x="378" y="564"/>
                  </a:lnTo>
                  <a:lnTo>
                    <a:pt x="373" y="565"/>
                  </a:lnTo>
                  <a:lnTo>
                    <a:pt x="368" y="566"/>
                  </a:lnTo>
                  <a:lnTo>
                    <a:pt x="364" y="567"/>
                  </a:lnTo>
                  <a:lnTo>
                    <a:pt x="359" y="568"/>
                  </a:lnTo>
                  <a:lnTo>
                    <a:pt x="354" y="569"/>
                  </a:lnTo>
                  <a:lnTo>
                    <a:pt x="349" y="570"/>
                  </a:lnTo>
                  <a:lnTo>
                    <a:pt x="344" y="573"/>
                  </a:lnTo>
                  <a:lnTo>
                    <a:pt x="339" y="573"/>
                  </a:lnTo>
                  <a:lnTo>
                    <a:pt x="333" y="574"/>
                  </a:lnTo>
                  <a:lnTo>
                    <a:pt x="327" y="575"/>
                  </a:lnTo>
                  <a:lnTo>
                    <a:pt x="323" y="576"/>
                  </a:lnTo>
                  <a:lnTo>
                    <a:pt x="317" y="576"/>
                  </a:lnTo>
                  <a:lnTo>
                    <a:pt x="312" y="576"/>
                  </a:lnTo>
                  <a:lnTo>
                    <a:pt x="307" y="577"/>
                  </a:lnTo>
                  <a:lnTo>
                    <a:pt x="302" y="577"/>
                  </a:lnTo>
                  <a:lnTo>
                    <a:pt x="296" y="577"/>
                  </a:lnTo>
                  <a:lnTo>
                    <a:pt x="292" y="577"/>
                  </a:lnTo>
                  <a:lnTo>
                    <a:pt x="287" y="577"/>
                  </a:lnTo>
                  <a:lnTo>
                    <a:pt x="283" y="577"/>
                  </a:lnTo>
                  <a:lnTo>
                    <a:pt x="278" y="577"/>
                  </a:lnTo>
                  <a:lnTo>
                    <a:pt x="273" y="577"/>
                  </a:lnTo>
                  <a:lnTo>
                    <a:pt x="269" y="577"/>
                  </a:lnTo>
                  <a:lnTo>
                    <a:pt x="265" y="577"/>
                  </a:lnTo>
                  <a:lnTo>
                    <a:pt x="260" y="576"/>
                  </a:lnTo>
                  <a:lnTo>
                    <a:pt x="256" y="575"/>
                  </a:lnTo>
                  <a:lnTo>
                    <a:pt x="252" y="575"/>
                  </a:lnTo>
                  <a:lnTo>
                    <a:pt x="247" y="574"/>
                  </a:lnTo>
                  <a:lnTo>
                    <a:pt x="243" y="573"/>
                  </a:lnTo>
                  <a:lnTo>
                    <a:pt x="239" y="573"/>
                  </a:lnTo>
                  <a:lnTo>
                    <a:pt x="235" y="572"/>
                  </a:lnTo>
                  <a:lnTo>
                    <a:pt x="231" y="570"/>
                  </a:lnTo>
                  <a:lnTo>
                    <a:pt x="227" y="569"/>
                  </a:lnTo>
                  <a:lnTo>
                    <a:pt x="222" y="568"/>
                  </a:lnTo>
                  <a:lnTo>
                    <a:pt x="219" y="567"/>
                  </a:lnTo>
                  <a:lnTo>
                    <a:pt x="214" y="566"/>
                  </a:lnTo>
                  <a:lnTo>
                    <a:pt x="211" y="564"/>
                  </a:lnTo>
                  <a:lnTo>
                    <a:pt x="206" y="562"/>
                  </a:lnTo>
                  <a:lnTo>
                    <a:pt x="203" y="561"/>
                  </a:lnTo>
                  <a:lnTo>
                    <a:pt x="199" y="560"/>
                  </a:lnTo>
                  <a:lnTo>
                    <a:pt x="195" y="558"/>
                  </a:lnTo>
                  <a:lnTo>
                    <a:pt x="190" y="556"/>
                  </a:lnTo>
                  <a:lnTo>
                    <a:pt x="184" y="553"/>
                  </a:lnTo>
                  <a:lnTo>
                    <a:pt x="180" y="551"/>
                  </a:lnTo>
                  <a:lnTo>
                    <a:pt x="174" y="548"/>
                  </a:lnTo>
                  <a:lnTo>
                    <a:pt x="168" y="545"/>
                  </a:lnTo>
                  <a:lnTo>
                    <a:pt x="163" y="542"/>
                  </a:lnTo>
                  <a:lnTo>
                    <a:pt x="157" y="538"/>
                  </a:lnTo>
                  <a:lnTo>
                    <a:pt x="153" y="536"/>
                  </a:lnTo>
                  <a:lnTo>
                    <a:pt x="151" y="535"/>
                  </a:lnTo>
                  <a:lnTo>
                    <a:pt x="148" y="533"/>
                  </a:lnTo>
                  <a:lnTo>
                    <a:pt x="144" y="530"/>
                  </a:lnTo>
                  <a:lnTo>
                    <a:pt x="141" y="528"/>
                  </a:lnTo>
                  <a:lnTo>
                    <a:pt x="137" y="527"/>
                  </a:lnTo>
                  <a:lnTo>
                    <a:pt x="134" y="525"/>
                  </a:lnTo>
                  <a:lnTo>
                    <a:pt x="130" y="522"/>
                  </a:lnTo>
                  <a:lnTo>
                    <a:pt x="128" y="520"/>
                  </a:lnTo>
                  <a:lnTo>
                    <a:pt x="124" y="518"/>
                  </a:lnTo>
                  <a:lnTo>
                    <a:pt x="120" y="515"/>
                  </a:lnTo>
                  <a:lnTo>
                    <a:pt x="118" y="513"/>
                  </a:lnTo>
                  <a:lnTo>
                    <a:pt x="114" y="511"/>
                  </a:lnTo>
                  <a:lnTo>
                    <a:pt x="111" y="509"/>
                  </a:lnTo>
                  <a:lnTo>
                    <a:pt x="108" y="506"/>
                  </a:lnTo>
                  <a:lnTo>
                    <a:pt x="105" y="504"/>
                  </a:lnTo>
                  <a:lnTo>
                    <a:pt x="102" y="502"/>
                  </a:lnTo>
                  <a:lnTo>
                    <a:pt x="98" y="498"/>
                  </a:lnTo>
                  <a:lnTo>
                    <a:pt x="95" y="496"/>
                  </a:lnTo>
                  <a:lnTo>
                    <a:pt x="92" y="494"/>
                  </a:lnTo>
                  <a:lnTo>
                    <a:pt x="88" y="490"/>
                  </a:lnTo>
                  <a:lnTo>
                    <a:pt x="85" y="488"/>
                  </a:lnTo>
                  <a:lnTo>
                    <a:pt x="81" y="485"/>
                  </a:lnTo>
                  <a:lnTo>
                    <a:pt x="79" y="482"/>
                  </a:lnTo>
                  <a:lnTo>
                    <a:pt x="72" y="477"/>
                  </a:lnTo>
                  <a:lnTo>
                    <a:pt x="66" y="471"/>
                  </a:lnTo>
                  <a:lnTo>
                    <a:pt x="61" y="464"/>
                  </a:lnTo>
                  <a:lnTo>
                    <a:pt x="55" y="458"/>
                  </a:lnTo>
                  <a:lnTo>
                    <a:pt x="52" y="455"/>
                  </a:lnTo>
                  <a:lnTo>
                    <a:pt x="49" y="451"/>
                  </a:lnTo>
                  <a:lnTo>
                    <a:pt x="47" y="448"/>
                  </a:lnTo>
                  <a:lnTo>
                    <a:pt x="45" y="445"/>
                  </a:lnTo>
                  <a:lnTo>
                    <a:pt x="41" y="441"/>
                  </a:lnTo>
                  <a:lnTo>
                    <a:pt x="39" y="438"/>
                  </a:lnTo>
                  <a:lnTo>
                    <a:pt x="37" y="434"/>
                  </a:lnTo>
                  <a:lnTo>
                    <a:pt x="36" y="431"/>
                  </a:lnTo>
                  <a:lnTo>
                    <a:pt x="33" y="426"/>
                  </a:lnTo>
                  <a:lnTo>
                    <a:pt x="31" y="423"/>
                  </a:lnTo>
                  <a:lnTo>
                    <a:pt x="29" y="419"/>
                  </a:lnTo>
                  <a:lnTo>
                    <a:pt x="28" y="416"/>
                  </a:lnTo>
                  <a:lnTo>
                    <a:pt x="25" y="411"/>
                  </a:lnTo>
                  <a:lnTo>
                    <a:pt x="24" y="408"/>
                  </a:lnTo>
                  <a:lnTo>
                    <a:pt x="23" y="405"/>
                  </a:lnTo>
                  <a:lnTo>
                    <a:pt x="22" y="401"/>
                  </a:lnTo>
                  <a:lnTo>
                    <a:pt x="20" y="397"/>
                  </a:lnTo>
                  <a:lnTo>
                    <a:pt x="18" y="392"/>
                  </a:lnTo>
                  <a:lnTo>
                    <a:pt x="17" y="387"/>
                  </a:lnTo>
                  <a:lnTo>
                    <a:pt x="16" y="383"/>
                  </a:lnTo>
                  <a:lnTo>
                    <a:pt x="15" y="378"/>
                  </a:lnTo>
                  <a:lnTo>
                    <a:pt x="14" y="375"/>
                  </a:lnTo>
                  <a:lnTo>
                    <a:pt x="13" y="370"/>
                  </a:lnTo>
                  <a:lnTo>
                    <a:pt x="12" y="367"/>
                  </a:lnTo>
                  <a:lnTo>
                    <a:pt x="10" y="362"/>
                  </a:lnTo>
                  <a:lnTo>
                    <a:pt x="9" y="358"/>
                  </a:lnTo>
                  <a:lnTo>
                    <a:pt x="8" y="353"/>
                  </a:lnTo>
                  <a:lnTo>
                    <a:pt x="8" y="350"/>
                  </a:lnTo>
                  <a:lnTo>
                    <a:pt x="7" y="345"/>
                  </a:lnTo>
                  <a:lnTo>
                    <a:pt x="7" y="341"/>
                  </a:lnTo>
                  <a:lnTo>
                    <a:pt x="6" y="337"/>
                  </a:lnTo>
                  <a:lnTo>
                    <a:pt x="6" y="333"/>
                  </a:lnTo>
                  <a:lnTo>
                    <a:pt x="5" y="328"/>
                  </a:lnTo>
                  <a:lnTo>
                    <a:pt x="4" y="325"/>
                  </a:lnTo>
                  <a:lnTo>
                    <a:pt x="4" y="320"/>
                  </a:lnTo>
                  <a:lnTo>
                    <a:pt x="4" y="315"/>
                  </a:lnTo>
                  <a:lnTo>
                    <a:pt x="2" y="311"/>
                  </a:lnTo>
                  <a:lnTo>
                    <a:pt x="2" y="306"/>
                  </a:lnTo>
                  <a:lnTo>
                    <a:pt x="1" y="302"/>
                  </a:lnTo>
                  <a:lnTo>
                    <a:pt x="1" y="298"/>
                  </a:lnTo>
                  <a:lnTo>
                    <a:pt x="1" y="295"/>
                  </a:lnTo>
                  <a:lnTo>
                    <a:pt x="1" y="290"/>
                  </a:lnTo>
                  <a:lnTo>
                    <a:pt x="0" y="287"/>
                  </a:lnTo>
                  <a:lnTo>
                    <a:pt x="0" y="283"/>
                  </a:lnTo>
                  <a:lnTo>
                    <a:pt x="0" y="279"/>
                  </a:lnTo>
                  <a:lnTo>
                    <a:pt x="0" y="275"/>
                  </a:lnTo>
                  <a:lnTo>
                    <a:pt x="0" y="272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0" y="257"/>
                  </a:lnTo>
                  <a:lnTo>
                    <a:pt x="0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0" y="219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2"/>
                  </a:lnTo>
                  <a:lnTo>
                    <a:pt x="2" y="201"/>
                  </a:lnTo>
                  <a:lnTo>
                    <a:pt x="2" y="200"/>
                  </a:lnTo>
                  <a:lnTo>
                    <a:pt x="5" y="195"/>
                  </a:lnTo>
                  <a:lnTo>
                    <a:pt x="5" y="192"/>
                  </a:lnTo>
                  <a:lnTo>
                    <a:pt x="7" y="190"/>
                  </a:lnTo>
                  <a:lnTo>
                    <a:pt x="8" y="185"/>
                  </a:lnTo>
                  <a:lnTo>
                    <a:pt x="10" y="182"/>
                  </a:lnTo>
                  <a:lnTo>
                    <a:pt x="13" y="176"/>
                  </a:lnTo>
                  <a:lnTo>
                    <a:pt x="15" y="171"/>
                  </a:lnTo>
                  <a:lnTo>
                    <a:pt x="17" y="166"/>
                  </a:lnTo>
                  <a:lnTo>
                    <a:pt x="21" y="160"/>
                  </a:lnTo>
                  <a:lnTo>
                    <a:pt x="23" y="154"/>
                  </a:lnTo>
                  <a:lnTo>
                    <a:pt x="26" y="148"/>
                  </a:lnTo>
                  <a:lnTo>
                    <a:pt x="30" y="142"/>
                  </a:lnTo>
                  <a:lnTo>
                    <a:pt x="33" y="136"/>
                  </a:lnTo>
                  <a:lnTo>
                    <a:pt x="34" y="132"/>
                  </a:lnTo>
                  <a:lnTo>
                    <a:pt x="37" y="129"/>
                  </a:lnTo>
                  <a:lnTo>
                    <a:pt x="39" y="126"/>
                  </a:lnTo>
                  <a:lnTo>
                    <a:pt x="40" y="123"/>
                  </a:lnTo>
                  <a:lnTo>
                    <a:pt x="44" y="116"/>
                  </a:lnTo>
                  <a:lnTo>
                    <a:pt x="47" y="111"/>
                  </a:lnTo>
                  <a:lnTo>
                    <a:pt x="48" y="107"/>
                  </a:lnTo>
                  <a:lnTo>
                    <a:pt x="50" y="104"/>
                  </a:lnTo>
                  <a:lnTo>
                    <a:pt x="53" y="102"/>
                  </a:lnTo>
                  <a:lnTo>
                    <a:pt x="55" y="98"/>
                  </a:lnTo>
                  <a:lnTo>
                    <a:pt x="58" y="92"/>
                  </a:lnTo>
                  <a:lnTo>
                    <a:pt x="62" y="87"/>
                  </a:lnTo>
                  <a:lnTo>
                    <a:pt x="65" y="81"/>
                  </a:lnTo>
                  <a:lnTo>
                    <a:pt x="69" y="76"/>
                  </a:lnTo>
                  <a:lnTo>
                    <a:pt x="72" y="72"/>
                  </a:lnTo>
                  <a:lnTo>
                    <a:pt x="76" y="68"/>
                  </a:lnTo>
                  <a:lnTo>
                    <a:pt x="79" y="64"/>
                  </a:lnTo>
                  <a:lnTo>
                    <a:pt x="82" y="60"/>
                  </a:lnTo>
                  <a:lnTo>
                    <a:pt x="85" y="58"/>
                  </a:lnTo>
                  <a:lnTo>
                    <a:pt x="88" y="56"/>
                  </a:lnTo>
                  <a:lnTo>
                    <a:pt x="94" y="51"/>
                  </a:lnTo>
                  <a:lnTo>
                    <a:pt x="100" y="47"/>
                  </a:lnTo>
                  <a:lnTo>
                    <a:pt x="103" y="44"/>
                  </a:lnTo>
                  <a:lnTo>
                    <a:pt x="105" y="42"/>
                  </a:lnTo>
                  <a:lnTo>
                    <a:pt x="109" y="40"/>
                  </a:lnTo>
                  <a:lnTo>
                    <a:pt x="112" y="37"/>
                  </a:lnTo>
                  <a:lnTo>
                    <a:pt x="116" y="35"/>
                  </a:lnTo>
                  <a:lnTo>
                    <a:pt x="119" y="33"/>
                  </a:lnTo>
                  <a:lnTo>
                    <a:pt x="121" y="31"/>
                  </a:lnTo>
                  <a:lnTo>
                    <a:pt x="125" y="28"/>
                  </a:lnTo>
                  <a:lnTo>
                    <a:pt x="130" y="24"/>
                  </a:lnTo>
                  <a:lnTo>
                    <a:pt x="137" y="19"/>
                  </a:lnTo>
                  <a:lnTo>
                    <a:pt x="143" y="15"/>
                  </a:lnTo>
                  <a:lnTo>
                    <a:pt x="148" y="11"/>
                  </a:lnTo>
                  <a:lnTo>
                    <a:pt x="152" y="8"/>
                  </a:lnTo>
                  <a:lnTo>
                    <a:pt x="157" y="4"/>
                  </a:lnTo>
                  <a:lnTo>
                    <a:pt x="159" y="2"/>
                  </a:lnTo>
                  <a:lnTo>
                    <a:pt x="163" y="1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7" y="48"/>
                  </a:lnTo>
                  <a:lnTo>
                    <a:pt x="166" y="49"/>
                  </a:lnTo>
                  <a:lnTo>
                    <a:pt x="163" y="51"/>
                  </a:lnTo>
                  <a:lnTo>
                    <a:pt x="158" y="55"/>
                  </a:lnTo>
                  <a:lnTo>
                    <a:pt x="152" y="60"/>
                  </a:lnTo>
                  <a:lnTo>
                    <a:pt x="149" y="64"/>
                  </a:lnTo>
                  <a:lnTo>
                    <a:pt x="145" y="67"/>
                  </a:lnTo>
                  <a:lnTo>
                    <a:pt x="141" y="71"/>
                  </a:lnTo>
                  <a:lnTo>
                    <a:pt x="137" y="75"/>
                  </a:lnTo>
                  <a:lnTo>
                    <a:pt x="133" y="80"/>
                  </a:lnTo>
                  <a:lnTo>
                    <a:pt x="129" y="84"/>
                  </a:lnTo>
                  <a:lnTo>
                    <a:pt x="124" y="89"/>
                  </a:lnTo>
                  <a:lnTo>
                    <a:pt x="120" y="95"/>
                  </a:lnTo>
                  <a:lnTo>
                    <a:pt x="114" y="99"/>
                  </a:lnTo>
                  <a:lnTo>
                    <a:pt x="110" y="105"/>
                  </a:lnTo>
                  <a:lnTo>
                    <a:pt x="105" y="111"/>
                  </a:lnTo>
                  <a:lnTo>
                    <a:pt x="101" y="116"/>
                  </a:lnTo>
                  <a:lnTo>
                    <a:pt x="96" y="121"/>
                  </a:lnTo>
                  <a:lnTo>
                    <a:pt x="92" y="128"/>
                  </a:lnTo>
                  <a:lnTo>
                    <a:pt x="87" y="134"/>
                  </a:lnTo>
                  <a:lnTo>
                    <a:pt x="84" y="139"/>
                  </a:lnTo>
                  <a:lnTo>
                    <a:pt x="79" y="145"/>
                  </a:lnTo>
                  <a:lnTo>
                    <a:pt x="74" y="151"/>
                  </a:lnTo>
                  <a:lnTo>
                    <a:pt x="71" y="156"/>
                  </a:lnTo>
                  <a:lnTo>
                    <a:pt x="68" y="163"/>
                  </a:lnTo>
                  <a:lnTo>
                    <a:pt x="64" y="169"/>
                  </a:lnTo>
                  <a:lnTo>
                    <a:pt x="61" y="176"/>
                  </a:lnTo>
                  <a:lnTo>
                    <a:pt x="58" y="182"/>
                  </a:lnTo>
                  <a:lnTo>
                    <a:pt x="56" y="187"/>
                  </a:lnTo>
                  <a:lnTo>
                    <a:pt x="54" y="193"/>
                  </a:lnTo>
                  <a:lnTo>
                    <a:pt x="52" y="199"/>
                  </a:lnTo>
                  <a:lnTo>
                    <a:pt x="50" y="202"/>
                  </a:lnTo>
                  <a:lnTo>
                    <a:pt x="50" y="206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8" y="216"/>
                  </a:lnTo>
                  <a:lnTo>
                    <a:pt x="48" y="219"/>
                  </a:lnTo>
                  <a:lnTo>
                    <a:pt x="47" y="223"/>
                  </a:lnTo>
                  <a:lnTo>
                    <a:pt x="47" y="226"/>
                  </a:lnTo>
                  <a:lnTo>
                    <a:pt x="47" y="230"/>
                  </a:lnTo>
                  <a:lnTo>
                    <a:pt x="47" y="233"/>
                  </a:lnTo>
                  <a:lnTo>
                    <a:pt x="47" y="238"/>
                  </a:lnTo>
                  <a:lnTo>
                    <a:pt x="47" y="242"/>
                  </a:lnTo>
                  <a:lnTo>
                    <a:pt x="47" y="246"/>
                  </a:lnTo>
                  <a:lnTo>
                    <a:pt x="47" y="249"/>
                  </a:lnTo>
                  <a:lnTo>
                    <a:pt x="47" y="252"/>
                  </a:lnTo>
                  <a:lnTo>
                    <a:pt x="47" y="257"/>
                  </a:lnTo>
                  <a:lnTo>
                    <a:pt x="47" y="260"/>
                  </a:lnTo>
                  <a:lnTo>
                    <a:pt x="48" y="264"/>
                  </a:lnTo>
                  <a:lnTo>
                    <a:pt x="48" y="268"/>
                  </a:lnTo>
                  <a:lnTo>
                    <a:pt x="48" y="272"/>
                  </a:lnTo>
                  <a:lnTo>
                    <a:pt x="48" y="275"/>
                  </a:lnTo>
                  <a:lnTo>
                    <a:pt x="48" y="280"/>
                  </a:lnTo>
                  <a:lnTo>
                    <a:pt x="49" y="283"/>
                  </a:lnTo>
                  <a:lnTo>
                    <a:pt x="50" y="288"/>
                  </a:lnTo>
                  <a:lnTo>
                    <a:pt x="50" y="291"/>
                  </a:lnTo>
                  <a:lnTo>
                    <a:pt x="52" y="296"/>
                  </a:lnTo>
                  <a:lnTo>
                    <a:pt x="53" y="299"/>
                  </a:lnTo>
                  <a:lnTo>
                    <a:pt x="54" y="304"/>
                  </a:lnTo>
                  <a:lnTo>
                    <a:pt x="54" y="307"/>
                  </a:lnTo>
                  <a:lnTo>
                    <a:pt x="55" y="311"/>
                  </a:lnTo>
                  <a:lnTo>
                    <a:pt x="55" y="315"/>
                  </a:lnTo>
                  <a:lnTo>
                    <a:pt x="56" y="319"/>
                  </a:lnTo>
                  <a:lnTo>
                    <a:pt x="56" y="322"/>
                  </a:lnTo>
                  <a:lnTo>
                    <a:pt x="57" y="327"/>
                  </a:lnTo>
                  <a:lnTo>
                    <a:pt x="58" y="330"/>
                  </a:lnTo>
                  <a:lnTo>
                    <a:pt x="60" y="335"/>
                  </a:lnTo>
                  <a:lnTo>
                    <a:pt x="60" y="338"/>
                  </a:lnTo>
                  <a:lnTo>
                    <a:pt x="61" y="342"/>
                  </a:lnTo>
                  <a:lnTo>
                    <a:pt x="62" y="345"/>
                  </a:lnTo>
                  <a:lnTo>
                    <a:pt x="63" y="349"/>
                  </a:lnTo>
                  <a:lnTo>
                    <a:pt x="64" y="352"/>
                  </a:lnTo>
                  <a:lnTo>
                    <a:pt x="65" y="355"/>
                  </a:lnTo>
                  <a:lnTo>
                    <a:pt x="65" y="359"/>
                  </a:lnTo>
                  <a:lnTo>
                    <a:pt x="68" y="363"/>
                  </a:lnTo>
                  <a:lnTo>
                    <a:pt x="68" y="366"/>
                  </a:lnTo>
                  <a:lnTo>
                    <a:pt x="69" y="369"/>
                  </a:lnTo>
                  <a:lnTo>
                    <a:pt x="70" y="373"/>
                  </a:lnTo>
                  <a:lnTo>
                    <a:pt x="71" y="376"/>
                  </a:lnTo>
                  <a:lnTo>
                    <a:pt x="72" y="382"/>
                  </a:lnTo>
                  <a:lnTo>
                    <a:pt x="74" y="389"/>
                  </a:lnTo>
                  <a:lnTo>
                    <a:pt x="77" y="393"/>
                  </a:lnTo>
                  <a:lnTo>
                    <a:pt x="79" y="399"/>
                  </a:lnTo>
                  <a:lnTo>
                    <a:pt x="80" y="403"/>
                  </a:lnTo>
                  <a:lnTo>
                    <a:pt x="82" y="409"/>
                  </a:lnTo>
                  <a:lnTo>
                    <a:pt x="85" y="413"/>
                  </a:lnTo>
                  <a:lnTo>
                    <a:pt x="87" y="417"/>
                  </a:lnTo>
                  <a:lnTo>
                    <a:pt x="89" y="422"/>
                  </a:lnTo>
                  <a:lnTo>
                    <a:pt x="93" y="426"/>
                  </a:lnTo>
                  <a:lnTo>
                    <a:pt x="96" y="432"/>
                  </a:lnTo>
                  <a:lnTo>
                    <a:pt x="101" y="437"/>
                  </a:lnTo>
                  <a:lnTo>
                    <a:pt x="105" y="442"/>
                  </a:lnTo>
                  <a:lnTo>
                    <a:pt x="110" y="448"/>
                  </a:lnTo>
                  <a:lnTo>
                    <a:pt x="116" y="453"/>
                  </a:lnTo>
                  <a:lnTo>
                    <a:pt x="120" y="458"/>
                  </a:lnTo>
                  <a:lnTo>
                    <a:pt x="124" y="461"/>
                  </a:lnTo>
                  <a:lnTo>
                    <a:pt x="126" y="464"/>
                  </a:lnTo>
                  <a:lnTo>
                    <a:pt x="130" y="466"/>
                  </a:lnTo>
                  <a:lnTo>
                    <a:pt x="134" y="470"/>
                  </a:lnTo>
                  <a:lnTo>
                    <a:pt x="136" y="472"/>
                  </a:lnTo>
                  <a:lnTo>
                    <a:pt x="140" y="475"/>
                  </a:lnTo>
                  <a:lnTo>
                    <a:pt x="143" y="478"/>
                  </a:lnTo>
                  <a:lnTo>
                    <a:pt x="147" y="480"/>
                  </a:lnTo>
                  <a:lnTo>
                    <a:pt x="150" y="482"/>
                  </a:lnTo>
                  <a:lnTo>
                    <a:pt x="153" y="486"/>
                  </a:lnTo>
                  <a:lnTo>
                    <a:pt x="157" y="488"/>
                  </a:lnTo>
                  <a:lnTo>
                    <a:pt x="161" y="491"/>
                  </a:lnTo>
                  <a:lnTo>
                    <a:pt x="165" y="494"/>
                  </a:lnTo>
                  <a:lnTo>
                    <a:pt x="168" y="496"/>
                  </a:lnTo>
                  <a:lnTo>
                    <a:pt x="172" y="498"/>
                  </a:lnTo>
                  <a:lnTo>
                    <a:pt x="176" y="502"/>
                  </a:lnTo>
                  <a:lnTo>
                    <a:pt x="180" y="504"/>
                  </a:lnTo>
                  <a:lnTo>
                    <a:pt x="183" y="506"/>
                  </a:lnTo>
                  <a:lnTo>
                    <a:pt x="188" y="509"/>
                  </a:lnTo>
                  <a:lnTo>
                    <a:pt x="191" y="511"/>
                  </a:lnTo>
                  <a:lnTo>
                    <a:pt x="195" y="513"/>
                  </a:lnTo>
                  <a:lnTo>
                    <a:pt x="199" y="515"/>
                  </a:lnTo>
                  <a:lnTo>
                    <a:pt x="204" y="518"/>
                  </a:lnTo>
                  <a:lnTo>
                    <a:pt x="208" y="520"/>
                  </a:lnTo>
                  <a:lnTo>
                    <a:pt x="213" y="521"/>
                  </a:lnTo>
                  <a:lnTo>
                    <a:pt x="216" y="524"/>
                  </a:lnTo>
                  <a:lnTo>
                    <a:pt x="221" y="526"/>
                  </a:lnTo>
                  <a:lnTo>
                    <a:pt x="225" y="528"/>
                  </a:lnTo>
                  <a:lnTo>
                    <a:pt x="230" y="529"/>
                  </a:lnTo>
                  <a:lnTo>
                    <a:pt x="235" y="532"/>
                  </a:lnTo>
                  <a:lnTo>
                    <a:pt x="238" y="533"/>
                  </a:lnTo>
                  <a:lnTo>
                    <a:pt x="243" y="535"/>
                  </a:lnTo>
                  <a:lnTo>
                    <a:pt x="247" y="536"/>
                  </a:lnTo>
                  <a:lnTo>
                    <a:pt x="252" y="537"/>
                  </a:lnTo>
                  <a:lnTo>
                    <a:pt x="256" y="538"/>
                  </a:lnTo>
                  <a:lnTo>
                    <a:pt x="261" y="541"/>
                  </a:lnTo>
                  <a:lnTo>
                    <a:pt x="265" y="542"/>
                  </a:lnTo>
                  <a:lnTo>
                    <a:pt x="270" y="543"/>
                  </a:lnTo>
                  <a:lnTo>
                    <a:pt x="275" y="544"/>
                  </a:lnTo>
                  <a:lnTo>
                    <a:pt x="279" y="545"/>
                  </a:lnTo>
                  <a:lnTo>
                    <a:pt x="284" y="546"/>
                  </a:lnTo>
                  <a:lnTo>
                    <a:pt x="288" y="546"/>
                  </a:lnTo>
                  <a:lnTo>
                    <a:pt x="293" y="548"/>
                  </a:lnTo>
                  <a:lnTo>
                    <a:pt x="298" y="549"/>
                  </a:lnTo>
                  <a:lnTo>
                    <a:pt x="302" y="549"/>
                  </a:lnTo>
                  <a:lnTo>
                    <a:pt x="307" y="549"/>
                  </a:lnTo>
                  <a:lnTo>
                    <a:pt x="311" y="549"/>
                  </a:lnTo>
                  <a:lnTo>
                    <a:pt x="316" y="549"/>
                  </a:lnTo>
                  <a:lnTo>
                    <a:pt x="319" y="549"/>
                  </a:lnTo>
                  <a:lnTo>
                    <a:pt x="324" y="549"/>
                  </a:lnTo>
                  <a:lnTo>
                    <a:pt x="328" y="548"/>
                  </a:lnTo>
                  <a:lnTo>
                    <a:pt x="333" y="548"/>
                  </a:lnTo>
                  <a:lnTo>
                    <a:pt x="336" y="546"/>
                  </a:lnTo>
                  <a:lnTo>
                    <a:pt x="340" y="546"/>
                  </a:lnTo>
                  <a:lnTo>
                    <a:pt x="343" y="545"/>
                  </a:lnTo>
                  <a:lnTo>
                    <a:pt x="348" y="545"/>
                  </a:lnTo>
                  <a:lnTo>
                    <a:pt x="351" y="544"/>
                  </a:lnTo>
                  <a:lnTo>
                    <a:pt x="355" y="544"/>
                  </a:lnTo>
                  <a:lnTo>
                    <a:pt x="358" y="543"/>
                  </a:lnTo>
                  <a:lnTo>
                    <a:pt x="362" y="542"/>
                  </a:lnTo>
                  <a:lnTo>
                    <a:pt x="365" y="541"/>
                  </a:lnTo>
                  <a:lnTo>
                    <a:pt x="368" y="538"/>
                  </a:lnTo>
                  <a:lnTo>
                    <a:pt x="371" y="537"/>
                  </a:lnTo>
                  <a:lnTo>
                    <a:pt x="374" y="537"/>
                  </a:lnTo>
                  <a:lnTo>
                    <a:pt x="380" y="534"/>
                  </a:lnTo>
                  <a:lnTo>
                    <a:pt x="387" y="532"/>
                  </a:lnTo>
                  <a:lnTo>
                    <a:pt x="392" y="528"/>
                  </a:lnTo>
                  <a:lnTo>
                    <a:pt x="397" y="525"/>
                  </a:lnTo>
                  <a:lnTo>
                    <a:pt x="403" y="522"/>
                  </a:lnTo>
                  <a:lnTo>
                    <a:pt x="407" y="519"/>
                  </a:lnTo>
                  <a:lnTo>
                    <a:pt x="412" y="515"/>
                  </a:lnTo>
                  <a:lnTo>
                    <a:pt x="415" y="512"/>
                  </a:lnTo>
                  <a:lnTo>
                    <a:pt x="419" y="509"/>
                  </a:lnTo>
                  <a:lnTo>
                    <a:pt x="423" y="506"/>
                  </a:lnTo>
                  <a:lnTo>
                    <a:pt x="429" y="499"/>
                  </a:lnTo>
                  <a:lnTo>
                    <a:pt x="434" y="495"/>
                  </a:lnTo>
                  <a:lnTo>
                    <a:pt x="437" y="489"/>
                  </a:lnTo>
                  <a:lnTo>
                    <a:pt x="441" y="487"/>
                  </a:lnTo>
                  <a:lnTo>
                    <a:pt x="442" y="485"/>
                  </a:lnTo>
                  <a:lnTo>
                    <a:pt x="443" y="483"/>
                  </a:lnTo>
                  <a:lnTo>
                    <a:pt x="443" y="482"/>
                  </a:lnTo>
                  <a:lnTo>
                    <a:pt x="445" y="480"/>
                  </a:lnTo>
                  <a:lnTo>
                    <a:pt x="447" y="474"/>
                  </a:lnTo>
                  <a:lnTo>
                    <a:pt x="452" y="470"/>
                  </a:lnTo>
                  <a:lnTo>
                    <a:pt x="453" y="465"/>
                  </a:lnTo>
                  <a:lnTo>
                    <a:pt x="455" y="462"/>
                  </a:lnTo>
                  <a:lnTo>
                    <a:pt x="458" y="457"/>
                  </a:lnTo>
                  <a:lnTo>
                    <a:pt x="460" y="453"/>
                  </a:lnTo>
                  <a:lnTo>
                    <a:pt x="462" y="448"/>
                  </a:lnTo>
                  <a:lnTo>
                    <a:pt x="466" y="443"/>
                  </a:lnTo>
                  <a:lnTo>
                    <a:pt x="468" y="439"/>
                  </a:lnTo>
                  <a:lnTo>
                    <a:pt x="471" y="434"/>
                  </a:lnTo>
                  <a:lnTo>
                    <a:pt x="474" y="429"/>
                  </a:lnTo>
                  <a:lnTo>
                    <a:pt x="476" y="424"/>
                  </a:lnTo>
                  <a:lnTo>
                    <a:pt x="478" y="418"/>
                  </a:lnTo>
                  <a:lnTo>
                    <a:pt x="481" y="414"/>
                  </a:lnTo>
                  <a:lnTo>
                    <a:pt x="484" y="408"/>
                  </a:lnTo>
                  <a:lnTo>
                    <a:pt x="485" y="403"/>
                  </a:lnTo>
                  <a:lnTo>
                    <a:pt x="489" y="398"/>
                  </a:lnTo>
                  <a:lnTo>
                    <a:pt x="491" y="393"/>
                  </a:lnTo>
                  <a:lnTo>
                    <a:pt x="492" y="387"/>
                  </a:lnTo>
                  <a:lnTo>
                    <a:pt x="493" y="382"/>
                  </a:lnTo>
                  <a:lnTo>
                    <a:pt x="495" y="376"/>
                  </a:lnTo>
                  <a:lnTo>
                    <a:pt x="497" y="371"/>
                  </a:lnTo>
                  <a:lnTo>
                    <a:pt x="498" y="367"/>
                  </a:lnTo>
                  <a:lnTo>
                    <a:pt x="499" y="362"/>
                  </a:lnTo>
                  <a:lnTo>
                    <a:pt x="499" y="358"/>
                  </a:lnTo>
                  <a:lnTo>
                    <a:pt x="500" y="354"/>
                  </a:lnTo>
                  <a:lnTo>
                    <a:pt x="499" y="350"/>
                  </a:lnTo>
                  <a:lnTo>
                    <a:pt x="499" y="345"/>
                  </a:lnTo>
                  <a:lnTo>
                    <a:pt x="499" y="339"/>
                  </a:lnTo>
                  <a:lnTo>
                    <a:pt x="499" y="335"/>
                  </a:lnTo>
                  <a:lnTo>
                    <a:pt x="499" y="331"/>
                  </a:lnTo>
                  <a:lnTo>
                    <a:pt x="499" y="328"/>
                  </a:lnTo>
                  <a:lnTo>
                    <a:pt x="499" y="325"/>
                  </a:lnTo>
                  <a:lnTo>
                    <a:pt x="499" y="322"/>
                  </a:lnTo>
                  <a:lnTo>
                    <a:pt x="498" y="319"/>
                  </a:lnTo>
                  <a:lnTo>
                    <a:pt x="498" y="315"/>
                  </a:lnTo>
                  <a:lnTo>
                    <a:pt x="498" y="311"/>
                  </a:lnTo>
                  <a:lnTo>
                    <a:pt x="498" y="307"/>
                  </a:lnTo>
                  <a:lnTo>
                    <a:pt x="498" y="304"/>
                  </a:lnTo>
                  <a:lnTo>
                    <a:pt x="497" y="299"/>
                  </a:lnTo>
                  <a:lnTo>
                    <a:pt x="497" y="296"/>
                  </a:lnTo>
                  <a:lnTo>
                    <a:pt x="495" y="292"/>
                  </a:lnTo>
                  <a:lnTo>
                    <a:pt x="495" y="288"/>
                  </a:lnTo>
                  <a:lnTo>
                    <a:pt x="494" y="284"/>
                  </a:lnTo>
                  <a:lnTo>
                    <a:pt x="494" y="280"/>
                  </a:lnTo>
                  <a:lnTo>
                    <a:pt x="494" y="276"/>
                  </a:lnTo>
                  <a:lnTo>
                    <a:pt x="493" y="272"/>
                  </a:lnTo>
                  <a:lnTo>
                    <a:pt x="492" y="267"/>
                  </a:lnTo>
                  <a:lnTo>
                    <a:pt x="491" y="263"/>
                  </a:lnTo>
                  <a:lnTo>
                    <a:pt x="491" y="259"/>
                  </a:lnTo>
                  <a:lnTo>
                    <a:pt x="490" y="255"/>
                  </a:lnTo>
                  <a:lnTo>
                    <a:pt x="489" y="250"/>
                  </a:lnTo>
                  <a:lnTo>
                    <a:pt x="487" y="247"/>
                  </a:lnTo>
                  <a:lnTo>
                    <a:pt x="486" y="242"/>
                  </a:lnTo>
                  <a:lnTo>
                    <a:pt x="485" y="238"/>
                  </a:lnTo>
                  <a:lnTo>
                    <a:pt x="484" y="233"/>
                  </a:lnTo>
                  <a:lnTo>
                    <a:pt x="483" y="228"/>
                  </a:lnTo>
                  <a:lnTo>
                    <a:pt x="481" y="224"/>
                  </a:lnTo>
                  <a:lnTo>
                    <a:pt x="479" y="219"/>
                  </a:lnTo>
                  <a:lnTo>
                    <a:pt x="477" y="216"/>
                  </a:lnTo>
                  <a:lnTo>
                    <a:pt x="476" y="211"/>
                  </a:lnTo>
                  <a:lnTo>
                    <a:pt x="474" y="207"/>
                  </a:lnTo>
                  <a:lnTo>
                    <a:pt x="471" y="202"/>
                  </a:lnTo>
                  <a:lnTo>
                    <a:pt x="470" y="199"/>
                  </a:lnTo>
                  <a:lnTo>
                    <a:pt x="468" y="194"/>
                  </a:lnTo>
                  <a:lnTo>
                    <a:pt x="466" y="190"/>
                  </a:lnTo>
                  <a:lnTo>
                    <a:pt x="463" y="185"/>
                  </a:lnTo>
                  <a:lnTo>
                    <a:pt x="461" y="182"/>
                  </a:lnTo>
                  <a:lnTo>
                    <a:pt x="459" y="177"/>
                  </a:lnTo>
                  <a:lnTo>
                    <a:pt x="457" y="174"/>
                  </a:lnTo>
                  <a:lnTo>
                    <a:pt x="453" y="169"/>
                  </a:lnTo>
                  <a:lnTo>
                    <a:pt x="451" y="166"/>
                  </a:lnTo>
                  <a:lnTo>
                    <a:pt x="447" y="161"/>
                  </a:lnTo>
                  <a:lnTo>
                    <a:pt x="445" y="158"/>
                  </a:lnTo>
                  <a:lnTo>
                    <a:pt x="442" y="153"/>
                  </a:lnTo>
                  <a:lnTo>
                    <a:pt x="438" y="150"/>
                  </a:lnTo>
                  <a:lnTo>
                    <a:pt x="435" y="146"/>
                  </a:lnTo>
                  <a:lnTo>
                    <a:pt x="431" y="143"/>
                  </a:lnTo>
                  <a:lnTo>
                    <a:pt x="428" y="139"/>
                  </a:lnTo>
                  <a:lnTo>
                    <a:pt x="423" y="136"/>
                  </a:lnTo>
                  <a:lnTo>
                    <a:pt x="420" y="132"/>
                  </a:lnTo>
                  <a:lnTo>
                    <a:pt x="415" y="130"/>
                  </a:lnTo>
                  <a:lnTo>
                    <a:pt x="411" y="127"/>
                  </a:lnTo>
                  <a:lnTo>
                    <a:pt x="407" y="123"/>
                  </a:lnTo>
                  <a:lnTo>
                    <a:pt x="403" y="121"/>
                  </a:lnTo>
                  <a:lnTo>
                    <a:pt x="398" y="119"/>
                  </a:lnTo>
                  <a:lnTo>
                    <a:pt x="394" y="115"/>
                  </a:lnTo>
                  <a:lnTo>
                    <a:pt x="388" y="113"/>
                  </a:lnTo>
                  <a:lnTo>
                    <a:pt x="383" y="110"/>
                  </a:lnTo>
                  <a:lnTo>
                    <a:pt x="379" y="107"/>
                  </a:lnTo>
                  <a:lnTo>
                    <a:pt x="374" y="105"/>
                  </a:lnTo>
                  <a:lnTo>
                    <a:pt x="370" y="103"/>
                  </a:lnTo>
                  <a:lnTo>
                    <a:pt x="365" y="100"/>
                  </a:lnTo>
                  <a:lnTo>
                    <a:pt x="362" y="98"/>
                  </a:lnTo>
                  <a:lnTo>
                    <a:pt x="357" y="96"/>
                  </a:lnTo>
                  <a:lnTo>
                    <a:pt x="354" y="94"/>
                  </a:lnTo>
                  <a:lnTo>
                    <a:pt x="349" y="92"/>
                  </a:lnTo>
                  <a:lnTo>
                    <a:pt x="346" y="90"/>
                  </a:lnTo>
                  <a:lnTo>
                    <a:pt x="341" y="88"/>
                  </a:lnTo>
                  <a:lnTo>
                    <a:pt x="338" y="87"/>
                  </a:lnTo>
                  <a:lnTo>
                    <a:pt x="334" y="84"/>
                  </a:lnTo>
                  <a:lnTo>
                    <a:pt x="331" y="83"/>
                  </a:lnTo>
                  <a:lnTo>
                    <a:pt x="327" y="82"/>
                  </a:lnTo>
                  <a:lnTo>
                    <a:pt x="324" y="80"/>
                  </a:lnTo>
                  <a:lnTo>
                    <a:pt x="320" y="79"/>
                  </a:lnTo>
                  <a:lnTo>
                    <a:pt x="317" y="78"/>
                  </a:lnTo>
                  <a:lnTo>
                    <a:pt x="314" y="76"/>
                  </a:lnTo>
                  <a:lnTo>
                    <a:pt x="310" y="75"/>
                  </a:lnTo>
                  <a:lnTo>
                    <a:pt x="307" y="74"/>
                  </a:lnTo>
                  <a:lnTo>
                    <a:pt x="304" y="73"/>
                  </a:lnTo>
                  <a:lnTo>
                    <a:pt x="298" y="71"/>
                  </a:lnTo>
                  <a:lnTo>
                    <a:pt x="293" y="69"/>
                  </a:lnTo>
                  <a:lnTo>
                    <a:pt x="287" y="68"/>
                  </a:lnTo>
                  <a:lnTo>
                    <a:pt x="283" y="67"/>
                  </a:lnTo>
                  <a:lnTo>
                    <a:pt x="278" y="65"/>
                  </a:lnTo>
                  <a:lnTo>
                    <a:pt x="273" y="64"/>
                  </a:lnTo>
                  <a:lnTo>
                    <a:pt x="269" y="63"/>
                  </a:lnTo>
                  <a:lnTo>
                    <a:pt x="265" y="63"/>
                  </a:lnTo>
                  <a:lnTo>
                    <a:pt x="262" y="61"/>
                  </a:lnTo>
                  <a:lnTo>
                    <a:pt x="259" y="61"/>
                  </a:lnTo>
                  <a:lnTo>
                    <a:pt x="256" y="61"/>
                  </a:lnTo>
                  <a:lnTo>
                    <a:pt x="254" y="61"/>
                  </a:lnTo>
                  <a:lnTo>
                    <a:pt x="249" y="60"/>
                  </a:lnTo>
                  <a:lnTo>
                    <a:pt x="249" y="20"/>
                  </a:lnTo>
                  <a:close/>
                </a:path>
              </a:pathLst>
            </a:custGeom>
            <a:solidFill>
              <a:srgbClr val="B3B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8" name="Freeform 68">
              <a:extLst>
                <a:ext uri="{FF2B5EF4-FFF2-40B4-BE49-F238E27FC236}">
                  <a16:creationId xmlns:a16="http://schemas.microsoft.com/office/drawing/2014/main" id="{F6949928-8B2E-F0C3-5D80-5855B8F4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417"/>
              <a:ext cx="265" cy="91"/>
            </a:xfrm>
            <a:custGeom>
              <a:avLst/>
              <a:gdLst>
                <a:gd name="T0" fmla="*/ 0 w 265"/>
                <a:gd name="T1" fmla="*/ 59 h 91"/>
                <a:gd name="T2" fmla="*/ 221 w 265"/>
                <a:gd name="T3" fmla="*/ 91 h 91"/>
                <a:gd name="T4" fmla="*/ 265 w 265"/>
                <a:gd name="T5" fmla="*/ 59 h 91"/>
                <a:gd name="T6" fmla="*/ 22 w 265"/>
                <a:gd name="T7" fmla="*/ 0 h 91"/>
                <a:gd name="T8" fmla="*/ 0 w 265"/>
                <a:gd name="T9" fmla="*/ 59 h 91"/>
                <a:gd name="T10" fmla="*/ 0 w 265"/>
                <a:gd name="T11" fmla="*/ 59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5" h="91">
                  <a:moveTo>
                    <a:pt x="0" y="59"/>
                  </a:moveTo>
                  <a:lnTo>
                    <a:pt x="221" y="91"/>
                  </a:lnTo>
                  <a:lnTo>
                    <a:pt x="265" y="59"/>
                  </a:lnTo>
                  <a:lnTo>
                    <a:pt x="22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708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99" name="Freeform 69">
              <a:extLst>
                <a:ext uri="{FF2B5EF4-FFF2-40B4-BE49-F238E27FC236}">
                  <a16:creationId xmlns:a16="http://schemas.microsoft.com/office/drawing/2014/main" id="{9352A6FD-C1D9-8863-032F-4426748F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619"/>
              <a:ext cx="185" cy="340"/>
            </a:xfrm>
            <a:custGeom>
              <a:avLst/>
              <a:gdLst>
                <a:gd name="T0" fmla="*/ 0 w 185"/>
                <a:gd name="T1" fmla="*/ 1 h 340"/>
                <a:gd name="T2" fmla="*/ 0 w 185"/>
                <a:gd name="T3" fmla="*/ 8 h 340"/>
                <a:gd name="T4" fmla="*/ 1 w 185"/>
                <a:gd name="T5" fmla="*/ 17 h 340"/>
                <a:gd name="T6" fmla="*/ 2 w 185"/>
                <a:gd name="T7" fmla="*/ 23 h 340"/>
                <a:gd name="T8" fmla="*/ 4 w 185"/>
                <a:gd name="T9" fmla="*/ 30 h 340"/>
                <a:gd name="T10" fmla="*/ 5 w 185"/>
                <a:gd name="T11" fmla="*/ 38 h 340"/>
                <a:gd name="T12" fmla="*/ 6 w 185"/>
                <a:gd name="T13" fmla="*/ 46 h 340"/>
                <a:gd name="T14" fmla="*/ 8 w 185"/>
                <a:gd name="T15" fmla="*/ 54 h 340"/>
                <a:gd name="T16" fmla="*/ 9 w 185"/>
                <a:gd name="T17" fmla="*/ 63 h 340"/>
                <a:gd name="T18" fmla="*/ 10 w 185"/>
                <a:gd name="T19" fmla="*/ 71 h 340"/>
                <a:gd name="T20" fmla="*/ 13 w 185"/>
                <a:gd name="T21" fmla="*/ 81 h 340"/>
                <a:gd name="T22" fmla="*/ 15 w 185"/>
                <a:gd name="T23" fmla="*/ 90 h 340"/>
                <a:gd name="T24" fmla="*/ 17 w 185"/>
                <a:gd name="T25" fmla="*/ 101 h 340"/>
                <a:gd name="T26" fmla="*/ 18 w 185"/>
                <a:gd name="T27" fmla="*/ 111 h 340"/>
                <a:gd name="T28" fmla="*/ 21 w 185"/>
                <a:gd name="T29" fmla="*/ 121 h 340"/>
                <a:gd name="T30" fmla="*/ 23 w 185"/>
                <a:gd name="T31" fmla="*/ 130 h 340"/>
                <a:gd name="T32" fmla="*/ 25 w 185"/>
                <a:gd name="T33" fmla="*/ 141 h 340"/>
                <a:gd name="T34" fmla="*/ 28 w 185"/>
                <a:gd name="T35" fmla="*/ 151 h 340"/>
                <a:gd name="T36" fmla="*/ 30 w 185"/>
                <a:gd name="T37" fmla="*/ 160 h 340"/>
                <a:gd name="T38" fmla="*/ 32 w 185"/>
                <a:gd name="T39" fmla="*/ 169 h 340"/>
                <a:gd name="T40" fmla="*/ 36 w 185"/>
                <a:gd name="T41" fmla="*/ 180 h 340"/>
                <a:gd name="T42" fmla="*/ 38 w 185"/>
                <a:gd name="T43" fmla="*/ 188 h 340"/>
                <a:gd name="T44" fmla="*/ 41 w 185"/>
                <a:gd name="T45" fmla="*/ 197 h 340"/>
                <a:gd name="T46" fmla="*/ 44 w 185"/>
                <a:gd name="T47" fmla="*/ 205 h 340"/>
                <a:gd name="T48" fmla="*/ 47 w 185"/>
                <a:gd name="T49" fmla="*/ 212 h 340"/>
                <a:gd name="T50" fmla="*/ 49 w 185"/>
                <a:gd name="T51" fmla="*/ 218 h 340"/>
                <a:gd name="T52" fmla="*/ 53 w 185"/>
                <a:gd name="T53" fmla="*/ 224 h 340"/>
                <a:gd name="T54" fmla="*/ 58 w 185"/>
                <a:gd name="T55" fmla="*/ 233 h 340"/>
                <a:gd name="T56" fmla="*/ 64 w 185"/>
                <a:gd name="T57" fmla="*/ 240 h 340"/>
                <a:gd name="T58" fmla="*/ 70 w 185"/>
                <a:gd name="T59" fmla="*/ 248 h 340"/>
                <a:gd name="T60" fmla="*/ 76 w 185"/>
                <a:gd name="T61" fmla="*/ 255 h 340"/>
                <a:gd name="T62" fmla="*/ 81 w 185"/>
                <a:gd name="T63" fmla="*/ 263 h 340"/>
                <a:gd name="T64" fmla="*/ 86 w 185"/>
                <a:gd name="T65" fmla="*/ 269 h 340"/>
                <a:gd name="T66" fmla="*/ 92 w 185"/>
                <a:gd name="T67" fmla="*/ 276 h 340"/>
                <a:gd name="T68" fmla="*/ 101 w 185"/>
                <a:gd name="T69" fmla="*/ 287 h 340"/>
                <a:gd name="T70" fmla="*/ 108 w 185"/>
                <a:gd name="T71" fmla="*/ 296 h 340"/>
                <a:gd name="T72" fmla="*/ 113 w 185"/>
                <a:gd name="T73" fmla="*/ 303 h 340"/>
                <a:gd name="T74" fmla="*/ 118 w 185"/>
                <a:gd name="T75" fmla="*/ 310 h 340"/>
                <a:gd name="T76" fmla="*/ 120 w 185"/>
                <a:gd name="T77" fmla="*/ 313 h 340"/>
                <a:gd name="T78" fmla="*/ 125 w 185"/>
                <a:gd name="T79" fmla="*/ 324 h 340"/>
                <a:gd name="T80" fmla="*/ 128 w 185"/>
                <a:gd name="T81" fmla="*/ 329 h 340"/>
                <a:gd name="T82" fmla="*/ 134 w 185"/>
                <a:gd name="T83" fmla="*/ 334 h 340"/>
                <a:gd name="T84" fmla="*/ 141 w 185"/>
                <a:gd name="T85" fmla="*/ 337 h 340"/>
                <a:gd name="T86" fmla="*/ 151 w 185"/>
                <a:gd name="T87" fmla="*/ 339 h 340"/>
                <a:gd name="T88" fmla="*/ 159 w 185"/>
                <a:gd name="T89" fmla="*/ 339 h 340"/>
                <a:gd name="T90" fmla="*/ 168 w 185"/>
                <a:gd name="T91" fmla="*/ 340 h 340"/>
                <a:gd name="T92" fmla="*/ 175 w 185"/>
                <a:gd name="T93" fmla="*/ 339 h 340"/>
                <a:gd name="T94" fmla="*/ 181 w 185"/>
                <a:gd name="T95" fmla="*/ 339 h 340"/>
                <a:gd name="T96" fmla="*/ 185 w 185"/>
                <a:gd name="T97" fmla="*/ 333 h 340"/>
                <a:gd name="T98" fmla="*/ 185 w 185"/>
                <a:gd name="T99" fmla="*/ 326 h 340"/>
                <a:gd name="T100" fmla="*/ 183 w 185"/>
                <a:gd name="T101" fmla="*/ 318 h 340"/>
                <a:gd name="T102" fmla="*/ 177 w 185"/>
                <a:gd name="T103" fmla="*/ 308 h 340"/>
                <a:gd name="T104" fmla="*/ 171 w 185"/>
                <a:gd name="T105" fmla="*/ 298 h 340"/>
                <a:gd name="T106" fmla="*/ 163 w 185"/>
                <a:gd name="T107" fmla="*/ 292 h 340"/>
                <a:gd name="T108" fmla="*/ 156 w 185"/>
                <a:gd name="T109" fmla="*/ 287 h 340"/>
                <a:gd name="T110" fmla="*/ 148 w 185"/>
                <a:gd name="T111" fmla="*/ 284 h 340"/>
                <a:gd name="T112" fmla="*/ 142 w 185"/>
                <a:gd name="T113" fmla="*/ 281 h 340"/>
                <a:gd name="T114" fmla="*/ 137 w 185"/>
                <a:gd name="T115" fmla="*/ 280 h 340"/>
                <a:gd name="T116" fmla="*/ 30 w 185"/>
                <a:gd name="T117" fmla="*/ 24 h 340"/>
                <a:gd name="T118" fmla="*/ 0 w 185"/>
                <a:gd name="T119" fmla="*/ 0 h 3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5" h="340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5" y="38"/>
                  </a:lnTo>
                  <a:lnTo>
                    <a:pt x="5" y="41"/>
                  </a:lnTo>
                  <a:lnTo>
                    <a:pt x="6" y="46"/>
                  </a:lnTo>
                  <a:lnTo>
                    <a:pt x="7" y="49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9" y="63"/>
                  </a:lnTo>
                  <a:lnTo>
                    <a:pt x="9" y="66"/>
                  </a:lnTo>
                  <a:lnTo>
                    <a:pt x="10" y="71"/>
                  </a:lnTo>
                  <a:lnTo>
                    <a:pt x="12" y="75"/>
                  </a:lnTo>
                  <a:lnTo>
                    <a:pt x="13" y="81"/>
                  </a:lnTo>
                  <a:lnTo>
                    <a:pt x="13" y="86"/>
                  </a:lnTo>
                  <a:lnTo>
                    <a:pt x="15" y="90"/>
                  </a:lnTo>
                  <a:lnTo>
                    <a:pt x="15" y="96"/>
                  </a:lnTo>
                  <a:lnTo>
                    <a:pt x="17" y="101"/>
                  </a:lnTo>
                  <a:lnTo>
                    <a:pt x="17" y="106"/>
                  </a:lnTo>
                  <a:lnTo>
                    <a:pt x="18" y="111"/>
                  </a:lnTo>
                  <a:lnTo>
                    <a:pt x="20" y="116"/>
                  </a:lnTo>
                  <a:lnTo>
                    <a:pt x="21" y="121"/>
                  </a:lnTo>
                  <a:lnTo>
                    <a:pt x="21" y="126"/>
                  </a:lnTo>
                  <a:lnTo>
                    <a:pt x="23" y="130"/>
                  </a:lnTo>
                  <a:lnTo>
                    <a:pt x="23" y="136"/>
                  </a:lnTo>
                  <a:lnTo>
                    <a:pt x="25" y="141"/>
                  </a:lnTo>
                  <a:lnTo>
                    <a:pt x="26" y="145"/>
                  </a:lnTo>
                  <a:lnTo>
                    <a:pt x="28" y="151"/>
                  </a:lnTo>
                  <a:lnTo>
                    <a:pt x="29" y="156"/>
                  </a:lnTo>
                  <a:lnTo>
                    <a:pt x="30" y="160"/>
                  </a:lnTo>
                  <a:lnTo>
                    <a:pt x="31" y="165"/>
                  </a:lnTo>
                  <a:lnTo>
                    <a:pt x="32" y="169"/>
                  </a:lnTo>
                  <a:lnTo>
                    <a:pt x="33" y="174"/>
                  </a:lnTo>
                  <a:lnTo>
                    <a:pt x="36" y="180"/>
                  </a:lnTo>
                  <a:lnTo>
                    <a:pt x="37" y="183"/>
                  </a:lnTo>
                  <a:lnTo>
                    <a:pt x="38" y="188"/>
                  </a:lnTo>
                  <a:lnTo>
                    <a:pt x="39" y="192"/>
                  </a:lnTo>
                  <a:lnTo>
                    <a:pt x="41" y="197"/>
                  </a:lnTo>
                  <a:lnTo>
                    <a:pt x="42" y="200"/>
                  </a:lnTo>
                  <a:lnTo>
                    <a:pt x="44" y="205"/>
                  </a:lnTo>
                  <a:lnTo>
                    <a:pt x="45" y="208"/>
                  </a:lnTo>
                  <a:lnTo>
                    <a:pt x="47" y="212"/>
                  </a:lnTo>
                  <a:lnTo>
                    <a:pt x="48" y="215"/>
                  </a:lnTo>
                  <a:lnTo>
                    <a:pt x="49" y="218"/>
                  </a:lnTo>
                  <a:lnTo>
                    <a:pt x="50" y="221"/>
                  </a:lnTo>
                  <a:lnTo>
                    <a:pt x="53" y="224"/>
                  </a:lnTo>
                  <a:lnTo>
                    <a:pt x="55" y="229"/>
                  </a:lnTo>
                  <a:lnTo>
                    <a:pt x="58" y="233"/>
                  </a:lnTo>
                  <a:lnTo>
                    <a:pt x="61" y="237"/>
                  </a:lnTo>
                  <a:lnTo>
                    <a:pt x="64" y="240"/>
                  </a:lnTo>
                  <a:lnTo>
                    <a:pt x="66" y="244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76" y="255"/>
                  </a:lnTo>
                  <a:lnTo>
                    <a:pt x="78" y="258"/>
                  </a:lnTo>
                  <a:lnTo>
                    <a:pt x="81" y="263"/>
                  </a:lnTo>
                  <a:lnTo>
                    <a:pt x="84" y="265"/>
                  </a:lnTo>
                  <a:lnTo>
                    <a:pt x="86" y="269"/>
                  </a:lnTo>
                  <a:lnTo>
                    <a:pt x="88" y="272"/>
                  </a:lnTo>
                  <a:lnTo>
                    <a:pt x="92" y="276"/>
                  </a:lnTo>
                  <a:lnTo>
                    <a:pt x="96" y="281"/>
                  </a:lnTo>
                  <a:lnTo>
                    <a:pt x="101" y="287"/>
                  </a:lnTo>
                  <a:lnTo>
                    <a:pt x="104" y="292"/>
                  </a:lnTo>
                  <a:lnTo>
                    <a:pt x="108" y="296"/>
                  </a:lnTo>
                  <a:lnTo>
                    <a:pt x="110" y="300"/>
                  </a:lnTo>
                  <a:lnTo>
                    <a:pt x="113" y="303"/>
                  </a:lnTo>
                  <a:lnTo>
                    <a:pt x="117" y="308"/>
                  </a:lnTo>
                  <a:lnTo>
                    <a:pt x="118" y="310"/>
                  </a:lnTo>
                  <a:lnTo>
                    <a:pt x="118" y="311"/>
                  </a:lnTo>
                  <a:lnTo>
                    <a:pt x="120" y="313"/>
                  </a:lnTo>
                  <a:lnTo>
                    <a:pt x="120" y="318"/>
                  </a:lnTo>
                  <a:lnTo>
                    <a:pt x="125" y="324"/>
                  </a:lnTo>
                  <a:lnTo>
                    <a:pt x="126" y="326"/>
                  </a:lnTo>
                  <a:lnTo>
                    <a:pt x="128" y="329"/>
                  </a:lnTo>
                  <a:lnTo>
                    <a:pt x="131" y="331"/>
                  </a:lnTo>
                  <a:lnTo>
                    <a:pt x="134" y="334"/>
                  </a:lnTo>
                  <a:lnTo>
                    <a:pt x="137" y="335"/>
                  </a:lnTo>
                  <a:lnTo>
                    <a:pt x="141" y="337"/>
                  </a:lnTo>
                  <a:lnTo>
                    <a:pt x="145" y="339"/>
                  </a:lnTo>
                  <a:lnTo>
                    <a:pt x="151" y="339"/>
                  </a:lnTo>
                  <a:lnTo>
                    <a:pt x="155" y="339"/>
                  </a:lnTo>
                  <a:lnTo>
                    <a:pt x="159" y="339"/>
                  </a:lnTo>
                  <a:lnTo>
                    <a:pt x="164" y="339"/>
                  </a:lnTo>
                  <a:lnTo>
                    <a:pt x="168" y="340"/>
                  </a:lnTo>
                  <a:lnTo>
                    <a:pt x="172" y="339"/>
                  </a:lnTo>
                  <a:lnTo>
                    <a:pt x="175" y="339"/>
                  </a:lnTo>
                  <a:lnTo>
                    <a:pt x="177" y="339"/>
                  </a:lnTo>
                  <a:lnTo>
                    <a:pt x="181" y="339"/>
                  </a:lnTo>
                  <a:lnTo>
                    <a:pt x="184" y="336"/>
                  </a:lnTo>
                  <a:lnTo>
                    <a:pt x="185" y="333"/>
                  </a:lnTo>
                  <a:lnTo>
                    <a:pt x="185" y="329"/>
                  </a:lnTo>
                  <a:lnTo>
                    <a:pt x="185" y="326"/>
                  </a:lnTo>
                  <a:lnTo>
                    <a:pt x="184" y="323"/>
                  </a:lnTo>
                  <a:lnTo>
                    <a:pt x="183" y="318"/>
                  </a:lnTo>
                  <a:lnTo>
                    <a:pt x="180" y="312"/>
                  </a:lnTo>
                  <a:lnTo>
                    <a:pt x="177" y="308"/>
                  </a:lnTo>
                  <a:lnTo>
                    <a:pt x="174" y="302"/>
                  </a:lnTo>
                  <a:lnTo>
                    <a:pt x="171" y="298"/>
                  </a:lnTo>
                  <a:lnTo>
                    <a:pt x="167" y="295"/>
                  </a:lnTo>
                  <a:lnTo>
                    <a:pt x="163" y="292"/>
                  </a:lnTo>
                  <a:lnTo>
                    <a:pt x="159" y="289"/>
                  </a:lnTo>
                  <a:lnTo>
                    <a:pt x="156" y="287"/>
                  </a:lnTo>
                  <a:lnTo>
                    <a:pt x="151" y="285"/>
                  </a:lnTo>
                  <a:lnTo>
                    <a:pt x="148" y="284"/>
                  </a:lnTo>
                  <a:lnTo>
                    <a:pt x="144" y="281"/>
                  </a:lnTo>
                  <a:lnTo>
                    <a:pt x="142" y="281"/>
                  </a:lnTo>
                  <a:lnTo>
                    <a:pt x="139" y="280"/>
                  </a:lnTo>
                  <a:lnTo>
                    <a:pt x="137" y="280"/>
                  </a:lnTo>
                  <a:lnTo>
                    <a:pt x="78" y="199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0" name="Freeform 70">
              <a:extLst>
                <a:ext uri="{FF2B5EF4-FFF2-40B4-BE49-F238E27FC236}">
                  <a16:creationId xmlns:a16="http://schemas.microsoft.com/office/drawing/2014/main" id="{BF4A690C-8A4D-4776-1E40-C2641257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479"/>
              <a:ext cx="340" cy="299"/>
            </a:xfrm>
            <a:custGeom>
              <a:avLst/>
              <a:gdLst>
                <a:gd name="T0" fmla="*/ 197 w 340"/>
                <a:gd name="T1" fmla="*/ 0 h 299"/>
                <a:gd name="T2" fmla="*/ 288 w 340"/>
                <a:gd name="T3" fmla="*/ 21 h 299"/>
                <a:gd name="T4" fmla="*/ 340 w 340"/>
                <a:gd name="T5" fmla="*/ 134 h 299"/>
                <a:gd name="T6" fmla="*/ 320 w 340"/>
                <a:gd name="T7" fmla="*/ 156 h 299"/>
                <a:gd name="T8" fmla="*/ 272 w 340"/>
                <a:gd name="T9" fmla="*/ 89 h 299"/>
                <a:gd name="T10" fmla="*/ 22 w 340"/>
                <a:gd name="T11" fmla="*/ 299 h 299"/>
                <a:gd name="T12" fmla="*/ 0 w 340"/>
                <a:gd name="T13" fmla="*/ 253 h 299"/>
                <a:gd name="T14" fmla="*/ 229 w 340"/>
                <a:gd name="T15" fmla="*/ 61 h 299"/>
                <a:gd name="T16" fmla="*/ 127 w 340"/>
                <a:gd name="T17" fmla="*/ 57 h 299"/>
                <a:gd name="T18" fmla="*/ 167 w 340"/>
                <a:gd name="T19" fmla="*/ 13 h 299"/>
                <a:gd name="T20" fmla="*/ 197 w 340"/>
                <a:gd name="T21" fmla="*/ 0 h 299"/>
                <a:gd name="T22" fmla="*/ 197 w 340"/>
                <a:gd name="T23" fmla="*/ 0 h 2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0" h="299">
                  <a:moveTo>
                    <a:pt x="197" y="0"/>
                  </a:moveTo>
                  <a:lnTo>
                    <a:pt x="288" y="21"/>
                  </a:lnTo>
                  <a:lnTo>
                    <a:pt x="340" y="134"/>
                  </a:lnTo>
                  <a:lnTo>
                    <a:pt x="320" y="156"/>
                  </a:lnTo>
                  <a:lnTo>
                    <a:pt x="272" y="89"/>
                  </a:lnTo>
                  <a:lnTo>
                    <a:pt x="22" y="299"/>
                  </a:lnTo>
                  <a:lnTo>
                    <a:pt x="0" y="253"/>
                  </a:lnTo>
                  <a:lnTo>
                    <a:pt x="229" y="61"/>
                  </a:lnTo>
                  <a:lnTo>
                    <a:pt x="127" y="57"/>
                  </a:lnTo>
                  <a:lnTo>
                    <a:pt x="167" y="1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1" name="Freeform 71">
              <a:extLst>
                <a:ext uri="{FF2B5EF4-FFF2-40B4-BE49-F238E27FC236}">
                  <a16:creationId xmlns:a16="http://schemas.microsoft.com/office/drawing/2014/main" id="{CA06D584-3CE1-21CE-F14D-FF4D484EB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431"/>
              <a:ext cx="379" cy="461"/>
            </a:xfrm>
            <a:custGeom>
              <a:avLst/>
              <a:gdLst>
                <a:gd name="T0" fmla="*/ 294 w 379"/>
                <a:gd name="T1" fmla="*/ 0 h 461"/>
                <a:gd name="T2" fmla="*/ 8 w 379"/>
                <a:gd name="T3" fmla="*/ 282 h 461"/>
                <a:gd name="T4" fmla="*/ 8 w 379"/>
                <a:gd name="T5" fmla="*/ 284 h 461"/>
                <a:gd name="T6" fmla="*/ 10 w 379"/>
                <a:gd name="T7" fmla="*/ 286 h 461"/>
                <a:gd name="T8" fmla="*/ 12 w 379"/>
                <a:gd name="T9" fmla="*/ 291 h 461"/>
                <a:gd name="T10" fmla="*/ 13 w 379"/>
                <a:gd name="T11" fmla="*/ 296 h 461"/>
                <a:gd name="T12" fmla="*/ 14 w 379"/>
                <a:gd name="T13" fmla="*/ 302 h 461"/>
                <a:gd name="T14" fmla="*/ 15 w 379"/>
                <a:gd name="T15" fmla="*/ 306 h 461"/>
                <a:gd name="T16" fmla="*/ 16 w 379"/>
                <a:gd name="T17" fmla="*/ 309 h 461"/>
                <a:gd name="T18" fmla="*/ 18 w 379"/>
                <a:gd name="T19" fmla="*/ 313 h 461"/>
                <a:gd name="T20" fmla="*/ 19 w 379"/>
                <a:gd name="T21" fmla="*/ 317 h 461"/>
                <a:gd name="T22" fmla="*/ 19 w 379"/>
                <a:gd name="T23" fmla="*/ 321 h 461"/>
                <a:gd name="T24" fmla="*/ 19 w 379"/>
                <a:gd name="T25" fmla="*/ 325 h 461"/>
                <a:gd name="T26" fmla="*/ 19 w 379"/>
                <a:gd name="T27" fmla="*/ 330 h 461"/>
                <a:gd name="T28" fmla="*/ 18 w 379"/>
                <a:gd name="T29" fmla="*/ 334 h 461"/>
                <a:gd name="T30" fmla="*/ 16 w 379"/>
                <a:gd name="T31" fmla="*/ 338 h 461"/>
                <a:gd name="T32" fmla="*/ 14 w 379"/>
                <a:gd name="T33" fmla="*/ 342 h 461"/>
                <a:gd name="T34" fmla="*/ 13 w 379"/>
                <a:gd name="T35" fmla="*/ 347 h 461"/>
                <a:gd name="T36" fmla="*/ 11 w 379"/>
                <a:gd name="T37" fmla="*/ 352 h 461"/>
                <a:gd name="T38" fmla="*/ 8 w 379"/>
                <a:gd name="T39" fmla="*/ 355 h 461"/>
                <a:gd name="T40" fmla="*/ 6 w 379"/>
                <a:gd name="T41" fmla="*/ 358 h 461"/>
                <a:gd name="T42" fmla="*/ 5 w 379"/>
                <a:gd name="T43" fmla="*/ 362 h 461"/>
                <a:gd name="T44" fmla="*/ 4 w 379"/>
                <a:gd name="T45" fmla="*/ 365 h 461"/>
                <a:gd name="T46" fmla="*/ 0 w 379"/>
                <a:gd name="T47" fmla="*/ 370 h 461"/>
                <a:gd name="T48" fmla="*/ 0 w 379"/>
                <a:gd name="T49" fmla="*/ 371 h 461"/>
                <a:gd name="T50" fmla="*/ 326 w 379"/>
                <a:gd name="T51" fmla="*/ 454 h 461"/>
                <a:gd name="T52" fmla="*/ 326 w 379"/>
                <a:gd name="T53" fmla="*/ 454 h 461"/>
                <a:gd name="T54" fmla="*/ 329 w 379"/>
                <a:gd name="T55" fmla="*/ 457 h 461"/>
                <a:gd name="T56" fmla="*/ 331 w 379"/>
                <a:gd name="T57" fmla="*/ 458 h 461"/>
                <a:gd name="T58" fmla="*/ 336 w 379"/>
                <a:gd name="T59" fmla="*/ 460 h 461"/>
                <a:gd name="T60" fmla="*/ 340 w 379"/>
                <a:gd name="T61" fmla="*/ 461 h 461"/>
                <a:gd name="T62" fmla="*/ 346 w 379"/>
                <a:gd name="T63" fmla="*/ 460 h 461"/>
                <a:gd name="T64" fmla="*/ 349 w 379"/>
                <a:gd name="T65" fmla="*/ 458 h 461"/>
                <a:gd name="T66" fmla="*/ 352 w 379"/>
                <a:gd name="T67" fmla="*/ 457 h 461"/>
                <a:gd name="T68" fmla="*/ 355 w 379"/>
                <a:gd name="T69" fmla="*/ 453 h 461"/>
                <a:gd name="T70" fmla="*/ 359 w 379"/>
                <a:gd name="T71" fmla="*/ 450 h 461"/>
                <a:gd name="T72" fmla="*/ 361 w 379"/>
                <a:gd name="T73" fmla="*/ 444 h 461"/>
                <a:gd name="T74" fmla="*/ 363 w 379"/>
                <a:gd name="T75" fmla="*/ 440 h 461"/>
                <a:gd name="T76" fmla="*/ 365 w 379"/>
                <a:gd name="T77" fmla="*/ 435 h 461"/>
                <a:gd name="T78" fmla="*/ 368 w 379"/>
                <a:gd name="T79" fmla="*/ 432 h 461"/>
                <a:gd name="T80" fmla="*/ 370 w 379"/>
                <a:gd name="T81" fmla="*/ 427 h 461"/>
                <a:gd name="T82" fmla="*/ 372 w 379"/>
                <a:gd name="T83" fmla="*/ 424 h 461"/>
                <a:gd name="T84" fmla="*/ 373 w 379"/>
                <a:gd name="T85" fmla="*/ 420 h 461"/>
                <a:gd name="T86" fmla="*/ 375 w 379"/>
                <a:gd name="T87" fmla="*/ 417 h 461"/>
                <a:gd name="T88" fmla="*/ 375 w 379"/>
                <a:gd name="T89" fmla="*/ 413 h 461"/>
                <a:gd name="T90" fmla="*/ 377 w 379"/>
                <a:gd name="T91" fmla="*/ 411 h 461"/>
                <a:gd name="T92" fmla="*/ 377 w 379"/>
                <a:gd name="T93" fmla="*/ 409 h 461"/>
                <a:gd name="T94" fmla="*/ 378 w 379"/>
                <a:gd name="T95" fmla="*/ 406 h 461"/>
                <a:gd name="T96" fmla="*/ 379 w 379"/>
                <a:gd name="T97" fmla="*/ 404 h 461"/>
                <a:gd name="T98" fmla="*/ 379 w 379"/>
                <a:gd name="T99" fmla="*/ 403 h 461"/>
                <a:gd name="T100" fmla="*/ 277 w 379"/>
                <a:gd name="T101" fmla="*/ 393 h 461"/>
                <a:gd name="T102" fmla="*/ 62 w 379"/>
                <a:gd name="T103" fmla="*/ 337 h 461"/>
                <a:gd name="T104" fmla="*/ 52 w 379"/>
                <a:gd name="T105" fmla="*/ 276 h 461"/>
                <a:gd name="T106" fmla="*/ 299 w 379"/>
                <a:gd name="T107" fmla="*/ 32 h 461"/>
                <a:gd name="T108" fmla="*/ 379 w 379"/>
                <a:gd name="T109" fmla="*/ 40 h 461"/>
                <a:gd name="T110" fmla="*/ 294 w 379"/>
                <a:gd name="T111" fmla="*/ 0 h 461"/>
                <a:gd name="T112" fmla="*/ 294 w 379"/>
                <a:gd name="T113" fmla="*/ 0 h 4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9" h="461">
                  <a:moveTo>
                    <a:pt x="294" y="0"/>
                  </a:moveTo>
                  <a:lnTo>
                    <a:pt x="8" y="282"/>
                  </a:lnTo>
                  <a:lnTo>
                    <a:pt x="8" y="284"/>
                  </a:lnTo>
                  <a:lnTo>
                    <a:pt x="10" y="286"/>
                  </a:lnTo>
                  <a:lnTo>
                    <a:pt x="12" y="291"/>
                  </a:lnTo>
                  <a:lnTo>
                    <a:pt x="13" y="296"/>
                  </a:lnTo>
                  <a:lnTo>
                    <a:pt x="14" y="302"/>
                  </a:lnTo>
                  <a:lnTo>
                    <a:pt x="15" y="306"/>
                  </a:lnTo>
                  <a:lnTo>
                    <a:pt x="16" y="309"/>
                  </a:lnTo>
                  <a:lnTo>
                    <a:pt x="18" y="313"/>
                  </a:lnTo>
                  <a:lnTo>
                    <a:pt x="19" y="317"/>
                  </a:lnTo>
                  <a:lnTo>
                    <a:pt x="19" y="321"/>
                  </a:lnTo>
                  <a:lnTo>
                    <a:pt x="19" y="325"/>
                  </a:lnTo>
                  <a:lnTo>
                    <a:pt x="19" y="330"/>
                  </a:lnTo>
                  <a:lnTo>
                    <a:pt x="18" y="334"/>
                  </a:lnTo>
                  <a:lnTo>
                    <a:pt x="16" y="338"/>
                  </a:lnTo>
                  <a:lnTo>
                    <a:pt x="14" y="342"/>
                  </a:lnTo>
                  <a:lnTo>
                    <a:pt x="13" y="347"/>
                  </a:lnTo>
                  <a:lnTo>
                    <a:pt x="11" y="352"/>
                  </a:lnTo>
                  <a:lnTo>
                    <a:pt x="8" y="355"/>
                  </a:lnTo>
                  <a:lnTo>
                    <a:pt x="6" y="358"/>
                  </a:lnTo>
                  <a:lnTo>
                    <a:pt x="5" y="362"/>
                  </a:lnTo>
                  <a:lnTo>
                    <a:pt x="4" y="365"/>
                  </a:lnTo>
                  <a:lnTo>
                    <a:pt x="0" y="370"/>
                  </a:lnTo>
                  <a:lnTo>
                    <a:pt x="0" y="371"/>
                  </a:lnTo>
                  <a:lnTo>
                    <a:pt x="326" y="454"/>
                  </a:lnTo>
                  <a:lnTo>
                    <a:pt x="329" y="457"/>
                  </a:lnTo>
                  <a:lnTo>
                    <a:pt x="331" y="458"/>
                  </a:lnTo>
                  <a:lnTo>
                    <a:pt x="336" y="460"/>
                  </a:lnTo>
                  <a:lnTo>
                    <a:pt x="340" y="461"/>
                  </a:lnTo>
                  <a:lnTo>
                    <a:pt x="346" y="460"/>
                  </a:lnTo>
                  <a:lnTo>
                    <a:pt x="349" y="458"/>
                  </a:lnTo>
                  <a:lnTo>
                    <a:pt x="352" y="457"/>
                  </a:lnTo>
                  <a:lnTo>
                    <a:pt x="355" y="453"/>
                  </a:lnTo>
                  <a:lnTo>
                    <a:pt x="359" y="450"/>
                  </a:lnTo>
                  <a:lnTo>
                    <a:pt x="361" y="444"/>
                  </a:lnTo>
                  <a:lnTo>
                    <a:pt x="363" y="440"/>
                  </a:lnTo>
                  <a:lnTo>
                    <a:pt x="365" y="435"/>
                  </a:lnTo>
                  <a:lnTo>
                    <a:pt x="368" y="432"/>
                  </a:lnTo>
                  <a:lnTo>
                    <a:pt x="370" y="427"/>
                  </a:lnTo>
                  <a:lnTo>
                    <a:pt x="372" y="424"/>
                  </a:lnTo>
                  <a:lnTo>
                    <a:pt x="373" y="420"/>
                  </a:lnTo>
                  <a:lnTo>
                    <a:pt x="375" y="417"/>
                  </a:lnTo>
                  <a:lnTo>
                    <a:pt x="375" y="413"/>
                  </a:lnTo>
                  <a:lnTo>
                    <a:pt x="377" y="411"/>
                  </a:lnTo>
                  <a:lnTo>
                    <a:pt x="377" y="409"/>
                  </a:lnTo>
                  <a:lnTo>
                    <a:pt x="378" y="406"/>
                  </a:lnTo>
                  <a:lnTo>
                    <a:pt x="379" y="404"/>
                  </a:lnTo>
                  <a:lnTo>
                    <a:pt x="379" y="403"/>
                  </a:lnTo>
                  <a:lnTo>
                    <a:pt x="277" y="393"/>
                  </a:lnTo>
                  <a:lnTo>
                    <a:pt x="62" y="337"/>
                  </a:lnTo>
                  <a:lnTo>
                    <a:pt x="52" y="276"/>
                  </a:lnTo>
                  <a:lnTo>
                    <a:pt x="299" y="32"/>
                  </a:lnTo>
                  <a:lnTo>
                    <a:pt x="379" y="4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6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2" name="Freeform 72">
              <a:extLst>
                <a:ext uri="{FF2B5EF4-FFF2-40B4-BE49-F238E27FC236}">
                  <a16:creationId xmlns:a16="http://schemas.microsoft.com/office/drawing/2014/main" id="{3721DDC1-434B-F6B9-2590-ABE6BBF87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852"/>
              <a:ext cx="313" cy="180"/>
            </a:xfrm>
            <a:custGeom>
              <a:avLst/>
              <a:gdLst>
                <a:gd name="T0" fmla="*/ 99 w 313"/>
                <a:gd name="T1" fmla="*/ 1 h 180"/>
                <a:gd name="T2" fmla="*/ 96 w 313"/>
                <a:gd name="T3" fmla="*/ 7 h 180"/>
                <a:gd name="T4" fmla="*/ 94 w 313"/>
                <a:gd name="T5" fmla="*/ 13 h 180"/>
                <a:gd name="T6" fmla="*/ 92 w 313"/>
                <a:gd name="T7" fmla="*/ 20 h 180"/>
                <a:gd name="T8" fmla="*/ 88 w 313"/>
                <a:gd name="T9" fmla="*/ 27 h 180"/>
                <a:gd name="T10" fmla="*/ 83 w 313"/>
                <a:gd name="T11" fmla="*/ 36 h 180"/>
                <a:gd name="T12" fmla="*/ 75 w 313"/>
                <a:gd name="T13" fmla="*/ 43 h 180"/>
                <a:gd name="T14" fmla="*/ 68 w 313"/>
                <a:gd name="T15" fmla="*/ 44 h 180"/>
                <a:gd name="T16" fmla="*/ 59 w 313"/>
                <a:gd name="T17" fmla="*/ 43 h 180"/>
                <a:gd name="T18" fmla="*/ 49 w 313"/>
                <a:gd name="T19" fmla="*/ 40 h 180"/>
                <a:gd name="T20" fmla="*/ 39 w 313"/>
                <a:gd name="T21" fmla="*/ 37 h 180"/>
                <a:gd name="T22" fmla="*/ 31 w 313"/>
                <a:gd name="T23" fmla="*/ 33 h 180"/>
                <a:gd name="T24" fmla="*/ 25 w 313"/>
                <a:gd name="T25" fmla="*/ 30 h 180"/>
                <a:gd name="T26" fmla="*/ 22 w 313"/>
                <a:gd name="T27" fmla="*/ 29 h 180"/>
                <a:gd name="T28" fmla="*/ 16 w 313"/>
                <a:gd name="T29" fmla="*/ 111 h 180"/>
                <a:gd name="T30" fmla="*/ 20 w 313"/>
                <a:gd name="T31" fmla="*/ 117 h 180"/>
                <a:gd name="T32" fmla="*/ 25 w 313"/>
                <a:gd name="T33" fmla="*/ 126 h 180"/>
                <a:gd name="T34" fmla="*/ 32 w 313"/>
                <a:gd name="T35" fmla="*/ 136 h 180"/>
                <a:gd name="T36" fmla="*/ 43 w 313"/>
                <a:gd name="T37" fmla="*/ 149 h 180"/>
                <a:gd name="T38" fmla="*/ 51 w 313"/>
                <a:gd name="T39" fmla="*/ 157 h 180"/>
                <a:gd name="T40" fmla="*/ 57 w 313"/>
                <a:gd name="T41" fmla="*/ 163 h 180"/>
                <a:gd name="T42" fmla="*/ 63 w 313"/>
                <a:gd name="T43" fmla="*/ 167 h 180"/>
                <a:gd name="T44" fmla="*/ 70 w 313"/>
                <a:gd name="T45" fmla="*/ 171 h 180"/>
                <a:gd name="T46" fmla="*/ 77 w 313"/>
                <a:gd name="T47" fmla="*/ 175 h 180"/>
                <a:gd name="T48" fmla="*/ 85 w 313"/>
                <a:gd name="T49" fmla="*/ 178 h 180"/>
                <a:gd name="T50" fmla="*/ 92 w 313"/>
                <a:gd name="T51" fmla="*/ 179 h 180"/>
                <a:gd name="T52" fmla="*/ 99 w 313"/>
                <a:gd name="T53" fmla="*/ 179 h 180"/>
                <a:gd name="T54" fmla="*/ 108 w 313"/>
                <a:gd name="T55" fmla="*/ 180 h 180"/>
                <a:gd name="T56" fmla="*/ 118 w 313"/>
                <a:gd name="T57" fmla="*/ 180 h 180"/>
                <a:gd name="T58" fmla="*/ 126 w 313"/>
                <a:gd name="T59" fmla="*/ 179 h 180"/>
                <a:gd name="T60" fmla="*/ 135 w 313"/>
                <a:gd name="T61" fmla="*/ 178 h 180"/>
                <a:gd name="T62" fmla="*/ 144 w 313"/>
                <a:gd name="T63" fmla="*/ 174 h 180"/>
                <a:gd name="T64" fmla="*/ 152 w 313"/>
                <a:gd name="T65" fmla="*/ 171 h 180"/>
                <a:gd name="T66" fmla="*/ 162 w 313"/>
                <a:gd name="T67" fmla="*/ 166 h 180"/>
                <a:gd name="T68" fmla="*/ 170 w 313"/>
                <a:gd name="T69" fmla="*/ 160 h 180"/>
                <a:gd name="T70" fmla="*/ 174 w 313"/>
                <a:gd name="T71" fmla="*/ 157 h 180"/>
                <a:gd name="T72" fmla="*/ 205 w 313"/>
                <a:gd name="T73" fmla="*/ 117 h 180"/>
                <a:gd name="T74" fmla="*/ 243 w 313"/>
                <a:gd name="T75" fmla="*/ 71 h 180"/>
                <a:gd name="T76" fmla="*/ 313 w 313"/>
                <a:gd name="T77" fmla="*/ 47 h 180"/>
                <a:gd name="T78" fmla="*/ 178 w 313"/>
                <a:gd name="T79" fmla="*/ 55 h 180"/>
                <a:gd name="T80" fmla="*/ 118 w 313"/>
                <a:gd name="T81" fmla="*/ 0 h 180"/>
                <a:gd name="T82" fmla="*/ 100 w 313"/>
                <a:gd name="T83" fmla="*/ 0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3" h="180">
                  <a:moveTo>
                    <a:pt x="100" y="0"/>
                  </a:moveTo>
                  <a:lnTo>
                    <a:pt x="99" y="1"/>
                  </a:lnTo>
                  <a:lnTo>
                    <a:pt x="98" y="5"/>
                  </a:lnTo>
                  <a:lnTo>
                    <a:pt x="96" y="7"/>
                  </a:lnTo>
                  <a:lnTo>
                    <a:pt x="95" y="9"/>
                  </a:lnTo>
                  <a:lnTo>
                    <a:pt x="94" y="13"/>
                  </a:lnTo>
                  <a:lnTo>
                    <a:pt x="94" y="16"/>
                  </a:lnTo>
                  <a:lnTo>
                    <a:pt x="92" y="20"/>
                  </a:lnTo>
                  <a:lnTo>
                    <a:pt x="90" y="23"/>
                  </a:lnTo>
                  <a:lnTo>
                    <a:pt x="88" y="27"/>
                  </a:lnTo>
                  <a:lnTo>
                    <a:pt x="86" y="30"/>
                  </a:lnTo>
                  <a:lnTo>
                    <a:pt x="83" y="36"/>
                  </a:lnTo>
                  <a:lnTo>
                    <a:pt x="78" y="41"/>
                  </a:lnTo>
                  <a:lnTo>
                    <a:pt x="75" y="43"/>
                  </a:lnTo>
                  <a:lnTo>
                    <a:pt x="71" y="44"/>
                  </a:lnTo>
                  <a:lnTo>
                    <a:pt x="68" y="44"/>
                  </a:lnTo>
                  <a:lnTo>
                    <a:pt x="63" y="44"/>
                  </a:lnTo>
                  <a:lnTo>
                    <a:pt x="59" y="43"/>
                  </a:lnTo>
                  <a:lnTo>
                    <a:pt x="54" y="41"/>
                  </a:lnTo>
                  <a:lnTo>
                    <a:pt x="49" y="40"/>
                  </a:lnTo>
                  <a:lnTo>
                    <a:pt x="45" y="39"/>
                  </a:lnTo>
                  <a:lnTo>
                    <a:pt x="39" y="37"/>
                  </a:lnTo>
                  <a:lnTo>
                    <a:pt x="36" y="35"/>
                  </a:lnTo>
                  <a:lnTo>
                    <a:pt x="31" y="33"/>
                  </a:lnTo>
                  <a:lnTo>
                    <a:pt x="29" y="32"/>
                  </a:lnTo>
                  <a:lnTo>
                    <a:pt x="25" y="30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0" y="77"/>
                  </a:lnTo>
                  <a:lnTo>
                    <a:pt x="16" y="111"/>
                  </a:lnTo>
                  <a:lnTo>
                    <a:pt x="19" y="114"/>
                  </a:lnTo>
                  <a:lnTo>
                    <a:pt x="20" y="117"/>
                  </a:lnTo>
                  <a:lnTo>
                    <a:pt x="22" y="122"/>
                  </a:lnTo>
                  <a:lnTo>
                    <a:pt x="25" y="126"/>
                  </a:lnTo>
                  <a:lnTo>
                    <a:pt x="29" y="131"/>
                  </a:lnTo>
                  <a:lnTo>
                    <a:pt x="32" y="136"/>
                  </a:lnTo>
                  <a:lnTo>
                    <a:pt x="38" y="143"/>
                  </a:lnTo>
                  <a:lnTo>
                    <a:pt x="43" y="149"/>
                  </a:lnTo>
                  <a:lnTo>
                    <a:pt x="48" y="155"/>
                  </a:lnTo>
                  <a:lnTo>
                    <a:pt x="51" y="157"/>
                  </a:lnTo>
                  <a:lnTo>
                    <a:pt x="54" y="159"/>
                  </a:lnTo>
                  <a:lnTo>
                    <a:pt x="57" y="163"/>
                  </a:lnTo>
                  <a:lnTo>
                    <a:pt x="61" y="165"/>
                  </a:lnTo>
                  <a:lnTo>
                    <a:pt x="63" y="167"/>
                  </a:lnTo>
                  <a:lnTo>
                    <a:pt x="67" y="170"/>
                  </a:lnTo>
                  <a:lnTo>
                    <a:pt x="70" y="171"/>
                  </a:lnTo>
                  <a:lnTo>
                    <a:pt x="73" y="174"/>
                  </a:lnTo>
                  <a:lnTo>
                    <a:pt x="77" y="175"/>
                  </a:lnTo>
                  <a:lnTo>
                    <a:pt x="81" y="176"/>
                  </a:lnTo>
                  <a:lnTo>
                    <a:pt x="85" y="178"/>
                  </a:lnTo>
                  <a:lnTo>
                    <a:pt x="90" y="179"/>
                  </a:lnTo>
                  <a:lnTo>
                    <a:pt x="92" y="179"/>
                  </a:lnTo>
                  <a:lnTo>
                    <a:pt x="95" y="179"/>
                  </a:lnTo>
                  <a:lnTo>
                    <a:pt x="99" y="179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14" y="180"/>
                  </a:lnTo>
                  <a:lnTo>
                    <a:pt x="118" y="180"/>
                  </a:lnTo>
                  <a:lnTo>
                    <a:pt x="123" y="180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8"/>
                  </a:lnTo>
                  <a:lnTo>
                    <a:pt x="140" y="176"/>
                  </a:lnTo>
                  <a:lnTo>
                    <a:pt x="144" y="174"/>
                  </a:lnTo>
                  <a:lnTo>
                    <a:pt x="148" y="174"/>
                  </a:lnTo>
                  <a:lnTo>
                    <a:pt x="152" y="171"/>
                  </a:lnTo>
                  <a:lnTo>
                    <a:pt x="157" y="170"/>
                  </a:lnTo>
                  <a:lnTo>
                    <a:pt x="162" y="166"/>
                  </a:lnTo>
                  <a:lnTo>
                    <a:pt x="166" y="164"/>
                  </a:lnTo>
                  <a:lnTo>
                    <a:pt x="170" y="160"/>
                  </a:lnTo>
                  <a:lnTo>
                    <a:pt x="173" y="159"/>
                  </a:lnTo>
                  <a:lnTo>
                    <a:pt x="174" y="157"/>
                  </a:lnTo>
                  <a:lnTo>
                    <a:pt x="175" y="157"/>
                  </a:lnTo>
                  <a:lnTo>
                    <a:pt x="205" y="117"/>
                  </a:lnTo>
                  <a:lnTo>
                    <a:pt x="216" y="82"/>
                  </a:lnTo>
                  <a:lnTo>
                    <a:pt x="243" y="71"/>
                  </a:lnTo>
                  <a:lnTo>
                    <a:pt x="293" y="79"/>
                  </a:lnTo>
                  <a:lnTo>
                    <a:pt x="313" y="47"/>
                  </a:lnTo>
                  <a:lnTo>
                    <a:pt x="187" y="16"/>
                  </a:lnTo>
                  <a:lnTo>
                    <a:pt x="178" y="55"/>
                  </a:lnTo>
                  <a:lnTo>
                    <a:pt x="114" y="55"/>
                  </a:lnTo>
                  <a:lnTo>
                    <a:pt x="11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3" name="Freeform 73">
              <a:extLst>
                <a:ext uri="{FF2B5EF4-FFF2-40B4-BE49-F238E27FC236}">
                  <a16:creationId xmlns:a16="http://schemas.microsoft.com/office/drawing/2014/main" id="{1EAB4D67-3285-B66A-FBBE-4350F623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2669"/>
              <a:ext cx="282" cy="214"/>
            </a:xfrm>
            <a:custGeom>
              <a:avLst/>
              <a:gdLst>
                <a:gd name="T0" fmla="*/ 144 w 282"/>
                <a:gd name="T1" fmla="*/ 14 h 214"/>
                <a:gd name="T2" fmla="*/ 144 w 282"/>
                <a:gd name="T3" fmla="*/ 19 h 214"/>
                <a:gd name="T4" fmla="*/ 143 w 282"/>
                <a:gd name="T5" fmla="*/ 25 h 214"/>
                <a:gd name="T6" fmla="*/ 143 w 282"/>
                <a:gd name="T7" fmla="*/ 36 h 214"/>
                <a:gd name="T8" fmla="*/ 142 w 282"/>
                <a:gd name="T9" fmla="*/ 47 h 214"/>
                <a:gd name="T10" fmla="*/ 141 w 282"/>
                <a:gd name="T11" fmla="*/ 56 h 214"/>
                <a:gd name="T12" fmla="*/ 141 w 282"/>
                <a:gd name="T13" fmla="*/ 63 h 214"/>
                <a:gd name="T14" fmla="*/ 141 w 282"/>
                <a:gd name="T15" fmla="*/ 72 h 214"/>
                <a:gd name="T16" fmla="*/ 141 w 282"/>
                <a:gd name="T17" fmla="*/ 85 h 214"/>
                <a:gd name="T18" fmla="*/ 141 w 282"/>
                <a:gd name="T19" fmla="*/ 95 h 214"/>
                <a:gd name="T20" fmla="*/ 144 w 282"/>
                <a:gd name="T21" fmla="*/ 106 h 214"/>
                <a:gd name="T22" fmla="*/ 152 w 282"/>
                <a:gd name="T23" fmla="*/ 115 h 214"/>
                <a:gd name="T24" fmla="*/ 161 w 282"/>
                <a:gd name="T25" fmla="*/ 124 h 214"/>
                <a:gd name="T26" fmla="*/ 171 w 282"/>
                <a:gd name="T27" fmla="*/ 133 h 214"/>
                <a:gd name="T28" fmla="*/ 181 w 282"/>
                <a:gd name="T29" fmla="*/ 140 h 214"/>
                <a:gd name="T30" fmla="*/ 187 w 282"/>
                <a:gd name="T31" fmla="*/ 146 h 214"/>
                <a:gd name="T32" fmla="*/ 192 w 282"/>
                <a:gd name="T33" fmla="*/ 149 h 214"/>
                <a:gd name="T34" fmla="*/ 195 w 282"/>
                <a:gd name="T35" fmla="*/ 149 h 214"/>
                <a:gd name="T36" fmla="*/ 201 w 282"/>
                <a:gd name="T37" fmla="*/ 150 h 214"/>
                <a:gd name="T38" fmla="*/ 210 w 282"/>
                <a:gd name="T39" fmla="*/ 150 h 214"/>
                <a:gd name="T40" fmla="*/ 222 w 282"/>
                <a:gd name="T41" fmla="*/ 152 h 214"/>
                <a:gd name="T42" fmla="*/ 233 w 282"/>
                <a:gd name="T43" fmla="*/ 155 h 214"/>
                <a:gd name="T44" fmla="*/ 245 w 282"/>
                <a:gd name="T45" fmla="*/ 159 h 214"/>
                <a:gd name="T46" fmla="*/ 254 w 282"/>
                <a:gd name="T47" fmla="*/ 164 h 214"/>
                <a:gd name="T48" fmla="*/ 261 w 282"/>
                <a:gd name="T49" fmla="*/ 171 h 214"/>
                <a:gd name="T50" fmla="*/ 265 w 282"/>
                <a:gd name="T51" fmla="*/ 176 h 214"/>
                <a:gd name="T52" fmla="*/ 269 w 282"/>
                <a:gd name="T53" fmla="*/ 182 h 214"/>
                <a:gd name="T54" fmla="*/ 277 w 282"/>
                <a:gd name="T55" fmla="*/ 190 h 214"/>
                <a:gd name="T56" fmla="*/ 282 w 282"/>
                <a:gd name="T57" fmla="*/ 195 h 214"/>
                <a:gd name="T58" fmla="*/ 157 w 282"/>
                <a:gd name="T59" fmla="*/ 197 h 214"/>
                <a:gd name="T60" fmla="*/ 0 w 282"/>
                <a:gd name="T61" fmla="*/ 159 h 214"/>
                <a:gd name="T62" fmla="*/ 0 w 282"/>
                <a:gd name="T63" fmla="*/ 157 h 214"/>
                <a:gd name="T64" fmla="*/ 2 w 282"/>
                <a:gd name="T65" fmla="*/ 151 h 214"/>
                <a:gd name="T66" fmla="*/ 3 w 282"/>
                <a:gd name="T67" fmla="*/ 142 h 214"/>
                <a:gd name="T68" fmla="*/ 7 w 282"/>
                <a:gd name="T69" fmla="*/ 132 h 214"/>
                <a:gd name="T70" fmla="*/ 10 w 282"/>
                <a:gd name="T71" fmla="*/ 120 h 214"/>
                <a:gd name="T72" fmla="*/ 15 w 282"/>
                <a:gd name="T73" fmla="*/ 109 h 214"/>
                <a:gd name="T74" fmla="*/ 19 w 282"/>
                <a:gd name="T75" fmla="*/ 100 h 214"/>
                <a:gd name="T76" fmla="*/ 24 w 282"/>
                <a:gd name="T77" fmla="*/ 93 h 214"/>
                <a:gd name="T78" fmla="*/ 30 w 282"/>
                <a:gd name="T79" fmla="*/ 85 h 214"/>
                <a:gd name="T80" fmla="*/ 35 w 282"/>
                <a:gd name="T81" fmla="*/ 77 h 214"/>
                <a:gd name="T82" fmla="*/ 42 w 282"/>
                <a:gd name="T83" fmla="*/ 69 h 214"/>
                <a:gd name="T84" fmla="*/ 49 w 282"/>
                <a:gd name="T85" fmla="*/ 61 h 214"/>
                <a:gd name="T86" fmla="*/ 55 w 282"/>
                <a:gd name="T87" fmla="*/ 52 h 214"/>
                <a:gd name="T88" fmla="*/ 59 w 282"/>
                <a:gd name="T89" fmla="*/ 46 h 214"/>
                <a:gd name="T90" fmla="*/ 64 w 282"/>
                <a:gd name="T91" fmla="*/ 40 h 214"/>
                <a:gd name="T92" fmla="*/ 113 w 282"/>
                <a:gd name="T93" fmla="*/ 12 h 214"/>
                <a:gd name="T94" fmla="*/ 145 w 282"/>
                <a:gd name="T95" fmla="*/ 14 h 2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2" h="214">
                  <a:moveTo>
                    <a:pt x="145" y="14"/>
                  </a:moveTo>
                  <a:lnTo>
                    <a:pt x="144" y="14"/>
                  </a:lnTo>
                  <a:lnTo>
                    <a:pt x="144" y="16"/>
                  </a:lnTo>
                  <a:lnTo>
                    <a:pt x="144" y="19"/>
                  </a:lnTo>
                  <a:lnTo>
                    <a:pt x="144" y="22"/>
                  </a:lnTo>
                  <a:lnTo>
                    <a:pt x="143" y="25"/>
                  </a:lnTo>
                  <a:lnTo>
                    <a:pt x="143" y="30"/>
                  </a:lnTo>
                  <a:lnTo>
                    <a:pt x="143" y="36"/>
                  </a:lnTo>
                  <a:lnTo>
                    <a:pt x="143" y="42"/>
                  </a:lnTo>
                  <a:lnTo>
                    <a:pt x="142" y="47"/>
                  </a:lnTo>
                  <a:lnTo>
                    <a:pt x="142" y="53"/>
                  </a:lnTo>
                  <a:lnTo>
                    <a:pt x="141" y="56"/>
                  </a:lnTo>
                  <a:lnTo>
                    <a:pt x="141" y="60"/>
                  </a:lnTo>
                  <a:lnTo>
                    <a:pt x="141" y="63"/>
                  </a:lnTo>
                  <a:lnTo>
                    <a:pt x="141" y="67"/>
                  </a:lnTo>
                  <a:lnTo>
                    <a:pt x="141" y="72"/>
                  </a:lnTo>
                  <a:lnTo>
                    <a:pt x="141" y="79"/>
                  </a:lnTo>
                  <a:lnTo>
                    <a:pt x="141" y="85"/>
                  </a:lnTo>
                  <a:lnTo>
                    <a:pt x="141" y="91"/>
                  </a:lnTo>
                  <a:lnTo>
                    <a:pt x="141" y="95"/>
                  </a:lnTo>
                  <a:lnTo>
                    <a:pt x="142" y="100"/>
                  </a:lnTo>
                  <a:lnTo>
                    <a:pt x="144" y="106"/>
                  </a:lnTo>
                  <a:lnTo>
                    <a:pt x="149" y="110"/>
                  </a:lnTo>
                  <a:lnTo>
                    <a:pt x="152" y="115"/>
                  </a:lnTo>
                  <a:lnTo>
                    <a:pt x="157" y="119"/>
                  </a:lnTo>
                  <a:lnTo>
                    <a:pt x="161" y="124"/>
                  </a:lnTo>
                  <a:lnTo>
                    <a:pt x="167" y="130"/>
                  </a:lnTo>
                  <a:lnTo>
                    <a:pt x="171" y="133"/>
                  </a:lnTo>
                  <a:lnTo>
                    <a:pt x="176" y="138"/>
                  </a:lnTo>
                  <a:lnTo>
                    <a:pt x="181" y="140"/>
                  </a:lnTo>
                  <a:lnTo>
                    <a:pt x="185" y="143"/>
                  </a:lnTo>
                  <a:lnTo>
                    <a:pt x="187" y="146"/>
                  </a:lnTo>
                  <a:lnTo>
                    <a:pt x="191" y="148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5" y="149"/>
                  </a:lnTo>
                  <a:lnTo>
                    <a:pt x="198" y="149"/>
                  </a:lnTo>
                  <a:lnTo>
                    <a:pt x="201" y="150"/>
                  </a:lnTo>
                  <a:lnTo>
                    <a:pt x="206" y="150"/>
                  </a:lnTo>
                  <a:lnTo>
                    <a:pt x="210" y="150"/>
                  </a:lnTo>
                  <a:lnTo>
                    <a:pt x="216" y="151"/>
                  </a:lnTo>
                  <a:lnTo>
                    <a:pt x="222" y="152"/>
                  </a:lnTo>
                  <a:lnTo>
                    <a:pt x="227" y="154"/>
                  </a:lnTo>
                  <a:lnTo>
                    <a:pt x="233" y="155"/>
                  </a:lnTo>
                  <a:lnTo>
                    <a:pt x="239" y="157"/>
                  </a:lnTo>
                  <a:lnTo>
                    <a:pt x="245" y="159"/>
                  </a:lnTo>
                  <a:lnTo>
                    <a:pt x="249" y="160"/>
                  </a:lnTo>
                  <a:lnTo>
                    <a:pt x="254" y="164"/>
                  </a:lnTo>
                  <a:lnTo>
                    <a:pt x="257" y="167"/>
                  </a:lnTo>
                  <a:lnTo>
                    <a:pt x="261" y="171"/>
                  </a:lnTo>
                  <a:lnTo>
                    <a:pt x="263" y="174"/>
                  </a:lnTo>
                  <a:lnTo>
                    <a:pt x="265" y="176"/>
                  </a:lnTo>
                  <a:lnTo>
                    <a:pt x="267" y="179"/>
                  </a:lnTo>
                  <a:lnTo>
                    <a:pt x="269" y="182"/>
                  </a:lnTo>
                  <a:lnTo>
                    <a:pt x="273" y="186"/>
                  </a:lnTo>
                  <a:lnTo>
                    <a:pt x="277" y="190"/>
                  </a:lnTo>
                  <a:lnTo>
                    <a:pt x="280" y="194"/>
                  </a:lnTo>
                  <a:lnTo>
                    <a:pt x="282" y="195"/>
                  </a:lnTo>
                  <a:lnTo>
                    <a:pt x="217" y="214"/>
                  </a:lnTo>
                  <a:lnTo>
                    <a:pt x="157" y="197"/>
                  </a:lnTo>
                  <a:lnTo>
                    <a:pt x="59" y="183"/>
                  </a:lnTo>
                  <a:lnTo>
                    <a:pt x="0" y="159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2" y="151"/>
                  </a:lnTo>
                  <a:lnTo>
                    <a:pt x="2" y="147"/>
                  </a:lnTo>
                  <a:lnTo>
                    <a:pt x="3" y="142"/>
                  </a:lnTo>
                  <a:lnTo>
                    <a:pt x="4" y="138"/>
                  </a:lnTo>
                  <a:lnTo>
                    <a:pt x="7" y="132"/>
                  </a:lnTo>
                  <a:lnTo>
                    <a:pt x="8" y="126"/>
                  </a:lnTo>
                  <a:lnTo>
                    <a:pt x="10" y="120"/>
                  </a:lnTo>
                  <a:lnTo>
                    <a:pt x="12" y="115"/>
                  </a:lnTo>
                  <a:lnTo>
                    <a:pt x="15" y="109"/>
                  </a:lnTo>
                  <a:lnTo>
                    <a:pt x="16" y="104"/>
                  </a:lnTo>
                  <a:lnTo>
                    <a:pt x="19" y="100"/>
                  </a:lnTo>
                  <a:lnTo>
                    <a:pt x="22" y="95"/>
                  </a:lnTo>
                  <a:lnTo>
                    <a:pt x="24" y="93"/>
                  </a:lnTo>
                  <a:lnTo>
                    <a:pt x="26" y="88"/>
                  </a:lnTo>
                  <a:lnTo>
                    <a:pt x="30" y="85"/>
                  </a:lnTo>
                  <a:lnTo>
                    <a:pt x="32" y="82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42" y="69"/>
                  </a:lnTo>
                  <a:lnTo>
                    <a:pt x="46" y="64"/>
                  </a:lnTo>
                  <a:lnTo>
                    <a:pt x="49" y="61"/>
                  </a:lnTo>
                  <a:lnTo>
                    <a:pt x="51" y="56"/>
                  </a:lnTo>
                  <a:lnTo>
                    <a:pt x="55" y="52"/>
                  </a:lnTo>
                  <a:lnTo>
                    <a:pt x="57" y="48"/>
                  </a:lnTo>
                  <a:lnTo>
                    <a:pt x="59" y="46"/>
                  </a:lnTo>
                  <a:lnTo>
                    <a:pt x="63" y="42"/>
                  </a:lnTo>
                  <a:lnTo>
                    <a:pt x="64" y="40"/>
                  </a:lnTo>
                  <a:lnTo>
                    <a:pt x="87" y="0"/>
                  </a:lnTo>
                  <a:lnTo>
                    <a:pt x="113" y="12"/>
                  </a:lnTo>
                  <a:lnTo>
                    <a:pt x="145" y="14"/>
                  </a:lnTo>
                  <a:close/>
                </a:path>
              </a:pathLst>
            </a:custGeom>
            <a:solidFill>
              <a:srgbClr val="E6E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4" name="Freeform 74">
              <a:extLst>
                <a:ext uri="{FF2B5EF4-FFF2-40B4-BE49-F238E27FC236}">
                  <a16:creationId xmlns:a16="http://schemas.microsoft.com/office/drawing/2014/main" id="{67FBEA09-F944-C71D-1A92-376E5D7B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1512"/>
              <a:ext cx="528" cy="385"/>
            </a:xfrm>
            <a:custGeom>
              <a:avLst/>
              <a:gdLst>
                <a:gd name="T0" fmla="*/ 0 w 528"/>
                <a:gd name="T1" fmla="*/ 341 h 385"/>
                <a:gd name="T2" fmla="*/ 2 w 528"/>
                <a:gd name="T3" fmla="*/ 360 h 385"/>
                <a:gd name="T4" fmla="*/ 17 w 528"/>
                <a:gd name="T5" fmla="*/ 382 h 385"/>
                <a:gd name="T6" fmla="*/ 41 w 528"/>
                <a:gd name="T7" fmla="*/ 384 h 385"/>
                <a:gd name="T8" fmla="*/ 61 w 528"/>
                <a:gd name="T9" fmla="*/ 377 h 385"/>
                <a:gd name="T10" fmla="*/ 82 w 528"/>
                <a:gd name="T11" fmla="*/ 368 h 385"/>
                <a:gd name="T12" fmla="*/ 106 w 528"/>
                <a:gd name="T13" fmla="*/ 358 h 385"/>
                <a:gd name="T14" fmla="*/ 131 w 528"/>
                <a:gd name="T15" fmla="*/ 347 h 385"/>
                <a:gd name="T16" fmla="*/ 157 w 528"/>
                <a:gd name="T17" fmla="*/ 335 h 385"/>
                <a:gd name="T18" fmla="*/ 181 w 528"/>
                <a:gd name="T19" fmla="*/ 324 h 385"/>
                <a:gd name="T20" fmla="*/ 204 w 528"/>
                <a:gd name="T21" fmla="*/ 312 h 385"/>
                <a:gd name="T22" fmla="*/ 225 w 528"/>
                <a:gd name="T23" fmla="*/ 302 h 385"/>
                <a:gd name="T24" fmla="*/ 254 w 528"/>
                <a:gd name="T25" fmla="*/ 290 h 385"/>
                <a:gd name="T26" fmla="*/ 267 w 528"/>
                <a:gd name="T27" fmla="*/ 284 h 385"/>
                <a:gd name="T28" fmla="*/ 292 w 528"/>
                <a:gd name="T29" fmla="*/ 269 h 385"/>
                <a:gd name="T30" fmla="*/ 313 w 528"/>
                <a:gd name="T31" fmla="*/ 257 h 385"/>
                <a:gd name="T32" fmla="*/ 337 w 528"/>
                <a:gd name="T33" fmla="*/ 244 h 385"/>
                <a:gd name="T34" fmla="*/ 361 w 528"/>
                <a:gd name="T35" fmla="*/ 230 h 385"/>
                <a:gd name="T36" fmla="*/ 386 w 528"/>
                <a:gd name="T37" fmla="*/ 215 h 385"/>
                <a:gd name="T38" fmla="*/ 409 w 528"/>
                <a:gd name="T39" fmla="*/ 202 h 385"/>
                <a:gd name="T40" fmla="*/ 431 w 528"/>
                <a:gd name="T41" fmla="*/ 189 h 385"/>
                <a:gd name="T42" fmla="*/ 450 w 528"/>
                <a:gd name="T43" fmla="*/ 172 h 385"/>
                <a:gd name="T44" fmla="*/ 430 w 528"/>
                <a:gd name="T45" fmla="*/ 170 h 385"/>
                <a:gd name="T46" fmla="*/ 403 w 528"/>
                <a:gd name="T47" fmla="*/ 177 h 385"/>
                <a:gd name="T48" fmla="*/ 376 w 528"/>
                <a:gd name="T49" fmla="*/ 185 h 385"/>
                <a:gd name="T50" fmla="*/ 358 w 528"/>
                <a:gd name="T51" fmla="*/ 191 h 385"/>
                <a:gd name="T52" fmla="*/ 121 w 528"/>
                <a:gd name="T53" fmla="*/ 328 h 385"/>
                <a:gd name="T54" fmla="*/ 98 w 528"/>
                <a:gd name="T55" fmla="*/ 339 h 385"/>
                <a:gd name="T56" fmla="*/ 89 w 528"/>
                <a:gd name="T57" fmla="*/ 326 h 385"/>
                <a:gd name="T58" fmla="*/ 106 w 528"/>
                <a:gd name="T59" fmla="*/ 305 h 385"/>
                <a:gd name="T60" fmla="*/ 137 w 528"/>
                <a:gd name="T61" fmla="*/ 279 h 385"/>
                <a:gd name="T62" fmla="*/ 173 w 528"/>
                <a:gd name="T63" fmla="*/ 254 h 385"/>
                <a:gd name="T64" fmla="*/ 202 w 528"/>
                <a:gd name="T65" fmla="*/ 233 h 385"/>
                <a:gd name="T66" fmla="*/ 499 w 528"/>
                <a:gd name="T67" fmla="*/ 85 h 385"/>
                <a:gd name="T68" fmla="*/ 517 w 528"/>
                <a:gd name="T69" fmla="*/ 63 h 385"/>
                <a:gd name="T70" fmla="*/ 528 w 528"/>
                <a:gd name="T71" fmla="*/ 34 h 385"/>
                <a:gd name="T72" fmla="*/ 522 w 528"/>
                <a:gd name="T73" fmla="*/ 15 h 385"/>
                <a:gd name="T74" fmla="*/ 514 w 528"/>
                <a:gd name="T75" fmla="*/ 0 h 385"/>
                <a:gd name="T76" fmla="*/ 488 w 528"/>
                <a:gd name="T77" fmla="*/ 7 h 385"/>
                <a:gd name="T78" fmla="*/ 455 w 528"/>
                <a:gd name="T79" fmla="*/ 32 h 385"/>
                <a:gd name="T80" fmla="*/ 439 w 528"/>
                <a:gd name="T81" fmla="*/ 47 h 385"/>
                <a:gd name="T82" fmla="*/ 380 w 528"/>
                <a:gd name="T83" fmla="*/ 62 h 385"/>
                <a:gd name="T84" fmla="*/ 352 w 528"/>
                <a:gd name="T85" fmla="*/ 78 h 385"/>
                <a:gd name="T86" fmla="*/ 327 w 528"/>
                <a:gd name="T87" fmla="*/ 90 h 385"/>
                <a:gd name="T88" fmla="*/ 306 w 528"/>
                <a:gd name="T89" fmla="*/ 101 h 385"/>
                <a:gd name="T90" fmla="*/ 283 w 528"/>
                <a:gd name="T91" fmla="*/ 113 h 385"/>
                <a:gd name="T92" fmla="*/ 251 w 528"/>
                <a:gd name="T93" fmla="*/ 129 h 385"/>
                <a:gd name="T94" fmla="*/ 228 w 528"/>
                <a:gd name="T95" fmla="*/ 142 h 385"/>
                <a:gd name="T96" fmla="*/ 204 w 528"/>
                <a:gd name="T97" fmla="*/ 154 h 385"/>
                <a:gd name="T98" fmla="*/ 179 w 528"/>
                <a:gd name="T99" fmla="*/ 169 h 385"/>
                <a:gd name="T100" fmla="*/ 151 w 528"/>
                <a:gd name="T101" fmla="*/ 188 h 385"/>
                <a:gd name="T102" fmla="*/ 121 w 528"/>
                <a:gd name="T103" fmla="*/ 207 h 385"/>
                <a:gd name="T104" fmla="*/ 91 w 528"/>
                <a:gd name="T105" fmla="*/ 224 h 385"/>
                <a:gd name="T106" fmla="*/ 64 w 528"/>
                <a:gd name="T107" fmla="*/ 241 h 385"/>
                <a:gd name="T108" fmla="*/ 41 w 528"/>
                <a:gd name="T109" fmla="*/ 256 h 385"/>
                <a:gd name="T110" fmla="*/ 18 w 528"/>
                <a:gd name="T111" fmla="*/ 271 h 3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8" h="385">
                  <a:moveTo>
                    <a:pt x="0" y="327"/>
                  </a:moveTo>
                  <a:lnTo>
                    <a:pt x="0" y="327"/>
                  </a:lnTo>
                  <a:lnTo>
                    <a:pt x="0" y="331"/>
                  </a:lnTo>
                  <a:lnTo>
                    <a:pt x="0" y="334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0" y="351"/>
                  </a:lnTo>
                  <a:lnTo>
                    <a:pt x="1" y="353"/>
                  </a:lnTo>
                  <a:lnTo>
                    <a:pt x="2" y="357"/>
                  </a:lnTo>
                  <a:lnTo>
                    <a:pt x="2" y="360"/>
                  </a:lnTo>
                  <a:lnTo>
                    <a:pt x="4" y="364"/>
                  </a:lnTo>
                  <a:lnTo>
                    <a:pt x="6" y="369"/>
                  </a:lnTo>
                  <a:lnTo>
                    <a:pt x="10" y="375"/>
                  </a:lnTo>
                  <a:lnTo>
                    <a:pt x="11" y="377"/>
                  </a:lnTo>
                  <a:lnTo>
                    <a:pt x="14" y="380"/>
                  </a:lnTo>
                  <a:lnTo>
                    <a:pt x="17" y="382"/>
                  </a:lnTo>
                  <a:lnTo>
                    <a:pt x="20" y="383"/>
                  </a:lnTo>
                  <a:lnTo>
                    <a:pt x="24" y="384"/>
                  </a:lnTo>
                  <a:lnTo>
                    <a:pt x="27" y="385"/>
                  </a:lnTo>
                  <a:lnTo>
                    <a:pt x="32" y="385"/>
                  </a:lnTo>
                  <a:lnTo>
                    <a:pt x="36" y="385"/>
                  </a:lnTo>
                  <a:lnTo>
                    <a:pt x="41" y="384"/>
                  </a:lnTo>
                  <a:lnTo>
                    <a:pt x="46" y="383"/>
                  </a:lnTo>
                  <a:lnTo>
                    <a:pt x="49" y="382"/>
                  </a:lnTo>
                  <a:lnTo>
                    <a:pt x="51" y="381"/>
                  </a:lnTo>
                  <a:lnTo>
                    <a:pt x="56" y="380"/>
                  </a:lnTo>
                  <a:lnTo>
                    <a:pt x="58" y="380"/>
                  </a:lnTo>
                  <a:lnTo>
                    <a:pt x="61" y="377"/>
                  </a:lnTo>
                  <a:lnTo>
                    <a:pt x="65" y="376"/>
                  </a:lnTo>
                  <a:lnTo>
                    <a:pt x="68" y="374"/>
                  </a:lnTo>
                  <a:lnTo>
                    <a:pt x="72" y="373"/>
                  </a:lnTo>
                  <a:lnTo>
                    <a:pt x="75" y="372"/>
                  </a:lnTo>
                  <a:lnTo>
                    <a:pt x="78" y="369"/>
                  </a:lnTo>
                  <a:lnTo>
                    <a:pt x="82" y="368"/>
                  </a:lnTo>
                  <a:lnTo>
                    <a:pt x="86" y="367"/>
                  </a:lnTo>
                  <a:lnTo>
                    <a:pt x="90" y="365"/>
                  </a:lnTo>
                  <a:lnTo>
                    <a:pt x="93" y="363"/>
                  </a:lnTo>
                  <a:lnTo>
                    <a:pt x="98" y="361"/>
                  </a:lnTo>
                  <a:lnTo>
                    <a:pt x="101" y="359"/>
                  </a:lnTo>
                  <a:lnTo>
                    <a:pt x="106" y="358"/>
                  </a:lnTo>
                  <a:lnTo>
                    <a:pt x="111" y="356"/>
                  </a:lnTo>
                  <a:lnTo>
                    <a:pt x="114" y="355"/>
                  </a:lnTo>
                  <a:lnTo>
                    <a:pt x="119" y="352"/>
                  </a:lnTo>
                  <a:lnTo>
                    <a:pt x="122" y="350"/>
                  </a:lnTo>
                  <a:lnTo>
                    <a:pt x="127" y="349"/>
                  </a:lnTo>
                  <a:lnTo>
                    <a:pt x="131" y="347"/>
                  </a:lnTo>
                  <a:lnTo>
                    <a:pt x="136" y="344"/>
                  </a:lnTo>
                  <a:lnTo>
                    <a:pt x="140" y="342"/>
                  </a:lnTo>
                  <a:lnTo>
                    <a:pt x="145" y="341"/>
                  </a:lnTo>
                  <a:lnTo>
                    <a:pt x="148" y="339"/>
                  </a:lnTo>
                  <a:lnTo>
                    <a:pt x="153" y="337"/>
                  </a:lnTo>
                  <a:lnTo>
                    <a:pt x="157" y="335"/>
                  </a:lnTo>
                  <a:lnTo>
                    <a:pt x="161" y="333"/>
                  </a:lnTo>
                  <a:lnTo>
                    <a:pt x="165" y="331"/>
                  </a:lnTo>
                  <a:lnTo>
                    <a:pt x="170" y="329"/>
                  </a:lnTo>
                  <a:lnTo>
                    <a:pt x="173" y="327"/>
                  </a:lnTo>
                  <a:lnTo>
                    <a:pt x="178" y="325"/>
                  </a:lnTo>
                  <a:lnTo>
                    <a:pt x="181" y="324"/>
                  </a:lnTo>
                  <a:lnTo>
                    <a:pt x="186" y="321"/>
                  </a:lnTo>
                  <a:lnTo>
                    <a:pt x="189" y="319"/>
                  </a:lnTo>
                  <a:lnTo>
                    <a:pt x="194" y="318"/>
                  </a:lnTo>
                  <a:lnTo>
                    <a:pt x="197" y="316"/>
                  </a:lnTo>
                  <a:lnTo>
                    <a:pt x="201" y="315"/>
                  </a:lnTo>
                  <a:lnTo>
                    <a:pt x="204" y="312"/>
                  </a:lnTo>
                  <a:lnTo>
                    <a:pt x="208" y="311"/>
                  </a:lnTo>
                  <a:lnTo>
                    <a:pt x="211" y="309"/>
                  </a:lnTo>
                  <a:lnTo>
                    <a:pt x="216" y="308"/>
                  </a:lnTo>
                  <a:lnTo>
                    <a:pt x="218" y="305"/>
                  </a:lnTo>
                  <a:lnTo>
                    <a:pt x="223" y="304"/>
                  </a:lnTo>
                  <a:lnTo>
                    <a:pt x="225" y="302"/>
                  </a:lnTo>
                  <a:lnTo>
                    <a:pt x="229" y="301"/>
                  </a:lnTo>
                  <a:lnTo>
                    <a:pt x="235" y="298"/>
                  </a:lnTo>
                  <a:lnTo>
                    <a:pt x="241" y="296"/>
                  </a:lnTo>
                  <a:lnTo>
                    <a:pt x="245" y="294"/>
                  </a:lnTo>
                  <a:lnTo>
                    <a:pt x="250" y="292"/>
                  </a:lnTo>
                  <a:lnTo>
                    <a:pt x="254" y="290"/>
                  </a:lnTo>
                  <a:lnTo>
                    <a:pt x="257" y="288"/>
                  </a:lnTo>
                  <a:lnTo>
                    <a:pt x="262" y="286"/>
                  </a:lnTo>
                  <a:lnTo>
                    <a:pt x="264" y="286"/>
                  </a:lnTo>
                  <a:lnTo>
                    <a:pt x="265" y="285"/>
                  </a:lnTo>
                  <a:lnTo>
                    <a:pt x="267" y="284"/>
                  </a:lnTo>
                  <a:lnTo>
                    <a:pt x="271" y="282"/>
                  </a:lnTo>
                  <a:lnTo>
                    <a:pt x="274" y="279"/>
                  </a:lnTo>
                  <a:lnTo>
                    <a:pt x="279" y="277"/>
                  </a:lnTo>
                  <a:lnTo>
                    <a:pt x="283" y="274"/>
                  </a:lnTo>
                  <a:lnTo>
                    <a:pt x="290" y="271"/>
                  </a:lnTo>
                  <a:lnTo>
                    <a:pt x="292" y="269"/>
                  </a:lnTo>
                  <a:lnTo>
                    <a:pt x="296" y="268"/>
                  </a:lnTo>
                  <a:lnTo>
                    <a:pt x="299" y="265"/>
                  </a:lnTo>
                  <a:lnTo>
                    <a:pt x="303" y="264"/>
                  </a:lnTo>
                  <a:lnTo>
                    <a:pt x="306" y="262"/>
                  </a:lnTo>
                  <a:lnTo>
                    <a:pt x="310" y="260"/>
                  </a:lnTo>
                  <a:lnTo>
                    <a:pt x="313" y="257"/>
                  </a:lnTo>
                  <a:lnTo>
                    <a:pt x="316" y="256"/>
                  </a:lnTo>
                  <a:lnTo>
                    <a:pt x="321" y="254"/>
                  </a:lnTo>
                  <a:lnTo>
                    <a:pt x="324" y="250"/>
                  </a:lnTo>
                  <a:lnTo>
                    <a:pt x="329" y="248"/>
                  </a:lnTo>
                  <a:lnTo>
                    <a:pt x="332" y="246"/>
                  </a:lnTo>
                  <a:lnTo>
                    <a:pt x="337" y="244"/>
                  </a:lnTo>
                  <a:lnTo>
                    <a:pt x="342" y="241"/>
                  </a:lnTo>
                  <a:lnTo>
                    <a:pt x="345" y="239"/>
                  </a:lnTo>
                  <a:lnTo>
                    <a:pt x="350" y="238"/>
                  </a:lnTo>
                  <a:lnTo>
                    <a:pt x="353" y="234"/>
                  </a:lnTo>
                  <a:lnTo>
                    <a:pt x="358" y="232"/>
                  </a:lnTo>
                  <a:lnTo>
                    <a:pt x="361" y="230"/>
                  </a:lnTo>
                  <a:lnTo>
                    <a:pt x="366" y="228"/>
                  </a:lnTo>
                  <a:lnTo>
                    <a:pt x="370" y="225"/>
                  </a:lnTo>
                  <a:lnTo>
                    <a:pt x="374" y="223"/>
                  </a:lnTo>
                  <a:lnTo>
                    <a:pt x="378" y="220"/>
                  </a:lnTo>
                  <a:lnTo>
                    <a:pt x="383" y="218"/>
                  </a:lnTo>
                  <a:lnTo>
                    <a:pt x="386" y="215"/>
                  </a:lnTo>
                  <a:lnTo>
                    <a:pt x="390" y="213"/>
                  </a:lnTo>
                  <a:lnTo>
                    <a:pt x="393" y="210"/>
                  </a:lnTo>
                  <a:lnTo>
                    <a:pt x="398" y="209"/>
                  </a:lnTo>
                  <a:lnTo>
                    <a:pt x="401" y="207"/>
                  </a:lnTo>
                  <a:lnTo>
                    <a:pt x="404" y="205"/>
                  </a:lnTo>
                  <a:lnTo>
                    <a:pt x="409" y="202"/>
                  </a:lnTo>
                  <a:lnTo>
                    <a:pt x="413" y="200"/>
                  </a:lnTo>
                  <a:lnTo>
                    <a:pt x="416" y="198"/>
                  </a:lnTo>
                  <a:lnTo>
                    <a:pt x="419" y="196"/>
                  </a:lnTo>
                  <a:lnTo>
                    <a:pt x="422" y="193"/>
                  </a:lnTo>
                  <a:lnTo>
                    <a:pt x="425" y="192"/>
                  </a:lnTo>
                  <a:lnTo>
                    <a:pt x="431" y="189"/>
                  </a:lnTo>
                  <a:lnTo>
                    <a:pt x="435" y="185"/>
                  </a:lnTo>
                  <a:lnTo>
                    <a:pt x="440" y="182"/>
                  </a:lnTo>
                  <a:lnTo>
                    <a:pt x="443" y="180"/>
                  </a:lnTo>
                  <a:lnTo>
                    <a:pt x="447" y="177"/>
                  </a:lnTo>
                  <a:lnTo>
                    <a:pt x="449" y="175"/>
                  </a:lnTo>
                  <a:lnTo>
                    <a:pt x="450" y="172"/>
                  </a:lnTo>
                  <a:lnTo>
                    <a:pt x="449" y="170"/>
                  </a:lnTo>
                  <a:lnTo>
                    <a:pt x="446" y="169"/>
                  </a:lnTo>
                  <a:lnTo>
                    <a:pt x="441" y="169"/>
                  </a:lnTo>
                  <a:lnTo>
                    <a:pt x="438" y="169"/>
                  </a:lnTo>
                  <a:lnTo>
                    <a:pt x="434" y="170"/>
                  </a:lnTo>
                  <a:lnTo>
                    <a:pt x="430" y="170"/>
                  </a:lnTo>
                  <a:lnTo>
                    <a:pt x="426" y="172"/>
                  </a:lnTo>
                  <a:lnTo>
                    <a:pt x="422" y="173"/>
                  </a:lnTo>
                  <a:lnTo>
                    <a:pt x="417" y="174"/>
                  </a:lnTo>
                  <a:lnTo>
                    <a:pt x="413" y="175"/>
                  </a:lnTo>
                  <a:lnTo>
                    <a:pt x="409" y="176"/>
                  </a:lnTo>
                  <a:lnTo>
                    <a:pt x="403" y="177"/>
                  </a:lnTo>
                  <a:lnTo>
                    <a:pt x="399" y="178"/>
                  </a:lnTo>
                  <a:lnTo>
                    <a:pt x="394" y="180"/>
                  </a:lnTo>
                  <a:lnTo>
                    <a:pt x="390" y="182"/>
                  </a:lnTo>
                  <a:lnTo>
                    <a:pt x="385" y="183"/>
                  </a:lnTo>
                  <a:lnTo>
                    <a:pt x="380" y="184"/>
                  </a:lnTo>
                  <a:lnTo>
                    <a:pt x="376" y="185"/>
                  </a:lnTo>
                  <a:lnTo>
                    <a:pt x="372" y="186"/>
                  </a:lnTo>
                  <a:lnTo>
                    <a:pt x="369" y="188"/>
                  </a:lnTo>
                  <a:lnTo>
                    <a:pt x="366" y="189"/>
                  </a:lnTo>
                  <a:lnTo>
                    <a:pt x="362" y="189"/>
                  </a:lnTo>
                  <a:lnTo>
                    <a:pt x="361" y="190"/>
                  </a:lnTo>
                  <a:lnTo>
                    <a:pt x="358" y="191"/>
                  </a:lnTo>
                  <a:lnTo>
                    <a:pt x="356" y="192"/>
                  </a:lnTo>
                  <a:lnTo>
                    <a:pt x="135" y="318"/>
                  </a:lnTo>
                  <a:lnTo>
                    <a:pt x="132" y="319"/>
                  </a:lnTo>
                  <a:lnTo>
                    <a:pt x="128" y="323"/>
                  </a:lnTo>
                  <a:lnTo>
                    <a:pt x="124" y="325"/>
                  </a:lnTo>
                  <a:lnTo>
                    <a:pt x="121" y="328"/>
                  </a:lnTo>
                  <a:lnTo>
                    <a:pt x="116" y="331"/>
                  </a:lnTo>
                  <a:lnTo>
                    <a:pt x="113" y="333"/>
                  </a:lnTo>
                  <a:lnTo>
                    <a:pt x="108" y="335"/>
                  </a:lnTo>
                  <a:lnTo>
                    <a:pt x="105" y="336"/>
                  </a:lnTo>
                  <a:lnTo>
                    <a:pt x="101" y="337"/>
                  </a:lnTo>
                  <a:lnTo>
                    <a:pt x="98" y="339"/>
                  </a:lnTo>
                  <a:lnTo>
                    <a:pt x="94" y="337"/>
                  </a:lnTo>
                  <a:lnTo>
                    <a:pt x="91" y="336"/>
                  </a:lnTo>
                  <a:lnTo>
                    <a:pt x="90" y="334"/>
                  </a:lnTo>
                  <a:lnTo>
                    <a:pt x="89" y="332"/>
                  </a:lnTo>
                  <a:lnTo>
                    <a:pt x="88" y="328"/>
                  </a:lnTo>
                  <a:lnTo>
                    <a:pt x="89" y="326"/>
                  </a:lnTo>
                  <a:lnTo>
                    <a:pt x="90" y="323"/>
                  </a:lnTo>
                  <a:lnTo>
                    <a:pt x="92" y="320"/>
                  </a:lnTo>
                  <a:lnTo>
                    <a:pt x="94" y="317"/>
                  </a:lnTo>
                  <a:lnTo>
                    <a:pt x="98" y="313"/>
                  </a:lnTo>
                  <a:lnTo>
                    <a:pt x="101" y="309"/>
                  </a:lnTo>
                  <a:lnTo>
                    <a:pt x="106" y="305"/>
                  </a:lnTo>
                  <a:lnTo>
                    <a:pt x="109" y="301"/>
                  </a:lnTo>
                  <a:lnTo>
                    <a:pt x="115" y="296"/>
                  </a:lnTo>
                  <a:lnTo>
                    <a:pt x="120" y="292"/>
                  </a:lnTo>
                  <a:lnTo>
                    <a:pt x="125" y="288"/>
                  </a:lnTo>
                  <a:lnTo>
                    <a:pt x="131" y="284"/>
                  </a:lnTo>
                  <a:lnTo>
                    <a:pt x="137" y="279"/>
                  </a:lnTo>
                  <a:lnTo>
                    <a:pt x="144" y="274"/>
                  </a:lnTo>
                  <a:lnTo>
                    <a:pt x="149" y="271"/>
                  </a:lnTo>
                  <a:lnTo>
                    <a:pt x="155" y="265"/>
                  </a:lnTo>
                  <a:lnTo>
                    <a:pt x="161" y="262"/>
                  </a:lnTo>
                  <a:lnTo>
                    <a:pt x="167" y="256"/>
                  </a:lnTo>
                  <a:lnTo>
                    <a:pt x="173" y="254"/>
                  </a:lnTo>
                  <a:lnTo>
                    <a:pt x="178" y="249"/>
                  </a:lnTo>
                  <a:lnTo>
                    <a:pt x="184" y="246"/>
                  </a:lnTo>
                  <a:lnTo>
                    <a:pt x="189" y="242"/>
                  </a:lnTo>
                  <a:lnTo>
                    <a:pt x="194" y="239"/>
                  </a:lnTo>
                  <a:lnTo>
                    <a:pt x="199" y="236"/>
                  </a:lnTo>
                  <a:lnTo>
                    <a:pt x="202" y="233"/>
                  </a:lnTo>
                  <a:lnTo>
                    <a:pt x="205" y="231"/>
                  </a:lnTo>
                  <a:lnTo>
                    <a:pt x="209" y="230"/>
                  </a:lnTo>
                  <a:lnTo>
                    <a:pt x="213" y="226"/>
                  </a:lnTo>
                  <a:lnTo>
                    <a:pt x="215" y="226"/>
                  </a:lnTo>
                  <a:lnTo>
                    <a:pt x="419" y="121"/>
                  </a:lnTo>
                  <a:lnTo>
                    <a:pt x="499" y="85"/>
                  </a:lnTo>
                  <a:lnTo>
                    <a:pt x="501" y="82"/>
                  </a:lnTo>
                  <a:lnTo>
                    <a:pt x="505" y="78"/>
                  </a:lnTo>
                  <a:lnTo>
                    <a:pt x="507" y="74"/>
                  </a:lnTo>
                  <a:lnTo>
                    <a:pt x="511" y="71"/>
                  </a:lnTo>
                  <a:lnTo>
                    <a:pt x="513" y="66"/>
                  </a:lnTo>
                  <a:lnTo>
                    <a:pt x="517" y="63"/>
                  </a:lnTo>
                  <a:lnTo>
                    <a:pt x="520" y="57"/>
                  </a:lnTo>
                  <a:lnTo>
                    <a:pt x="522" y="53"/>
                  </a:lnTo>
                  <a:lnTo>
                    <a:pt x="525" y="48"/>
                  </a:lnTo>
                  <a:lnTo>
                    <a:pt x="527" y="43"/>
                  </a:lnTo>
                  <a:lnTo>
                    <a:pt x="528" y="39"/>
                  </a:lnTo>
                  <a:lnTo>
                    <a:pt x="528" y="34"/>
                  </a:lnTo>
                  <a:lnTo>
                    <a:pt x="528" y="31"/>
                  </a:lnTo>
                  <a:lnTo>
                    <a:pt x="527" y="26"/>
                  </a:lnTo>
                  <a:lnTo>
                    <a:pt x="525" y="23"/>
                  </a:lnTo>
                  <a:lnTo>
                    <a:pt x="523" y="19"/>
                  </a:lnTo>
                  <a:lnTo>
                    <a:pt x="522" y="17"/>
                  </a:lnTo>
                  <a:lnTo>
                    <a:pt x="522" y="15"/>
                  </a:lnTo>
                  <a:lnTo>
                    <a:pt x="521" y="9"/>
                  </a:lnTo>
                  <a:lnTo>
                    <a:pt x="521" y="7"/>
                  </a:lnTo>
                  <a:lnTo>
                    <a:pt x="520" y="3"/>
                  </a:lnTo>
                  <a:lnTo>
                    <a:pt x="518" y="1"/>
                  </a:lnTo>
                  <a:lnTo>
                    <a:pt x="515" y="0"/>
                  </a:lnTo>
                  <a:lnTo>
                    <a:pt x="514" y="0"/>
                  </a:lnTo>
                  <a:lnTo>
                    <a:pt x="511" y="0"/>
                  </a:lnTo>
                  <a:lnTo>
                    <a:pt x="507" y="0"/>
                  </a:lnTo>
                  <a:lnTo>
                    <a:pt x="503" y="0"/>
                  </a:lnTo>
                  <a:lnTo>
                    <a:pt x="498" y="2"/>
                  </a:lnTo>
                  <a:lnTo>
                    <a:pt x="494" y="3"/>
                  </a:lnTo>
                  <a:lnTo>
                    <a:pt x="488" y="7"/>
                  </a:lnTo>
                  <a:lnTo>
                    <a:pt x="481" y="10"/>
                  </a:lnTo>
                  <a:lnTo>
                    <a:pt x="477" y="15"/>
                  </a:lnTo>
                  <a:lnTo>
                    <a:pt x="470" y="18"/>
                  </a:lnTo>
                  <a:lnTo>
                    <a:pt x="465" y="23"/>
                  </a:lnTo>
                  <a:lnTo>
                    <a:pt x="459" y="27"/>
                  </a:lnTo>
                  <a:lnTo>
                    <a:pt x="455" y="32"/>
                  </a:lnTo>
                  <a:lnTo>
                    <a:pt x="449" y="35"/>
                  </a:lnTo>
                  <a:lnTo>
                    <a:pt x="446" y="39"/>
                  </a:lnTo>
                  <a:lnTo>
                    <a:pt x="442" y="42"/>
                  </a:lnTo>
                  <a:lnTo>
                    <a:pt x="440" y="45"/>
                  </a:lnTo>
                  <a:lnTo>
                    <a:pt x="439" y="46"/>
                  </a:lnTo>
                  <a:lnTo>
                    <a:pt x="439" y="47"/>
                  </a:lnTo>
                  <a:lnTo>
                    <a:pt x="396" y="55"/>
                  </a:lnTo>
                  <a:lnTo>
                    <a:pt x="395" y="55"/>
                  </a:lnTo>
                  <a:lnTo>
                    <a:pt x="391" y="57"/>
                  </a:lnTo>
                  <a:lnTo>
                    <a:pt x="387" y="58"/>
                  </a:lnTo>
                  <a:lnTo>
                    <a:pt x="384" y="61"/>
                  </a:lnTo>
                  <a:lnTo>
                    <a:pt x="380" y="62"/>
                  </a:lnTo>
                  <a:lnTo>
                    <a:pt x="376" y="65"/>
                  </a:lnTo>
                  <a:lnTo>
                    <a:pt x="371" y="66"/>
                  </a:lnTo>
                  <a:lnTo>
                    <a:pt x="366" y="70"/>
                  </a:lnTo>
                  <a:lnTo>
                    <a:pt x="360" y="72"/>
                  </a:lnTo>
                  <a:lnTo>
                    <a:pt x="355" y="75"/>
                  </a:lnTo>
                  <a:lnTo>
                    <a:pt x="352" y="78"/>
                  </a:lnTo>
                  <a:lnTo>
                    <a:pt x="348" y="79"/>
                  </a:lnTo>
                  <a:lnTo>
                    <a:pt x="345" y="81"/>
                  </a:lnTo>
                  <a:lnTo>
                    <a:pt x="343" y="82"/>
                  </a:lnTo>
                  <a:lnTo>
                    <a:pt x="336" y="86"/>
                  </a:lnTo>
                  <a:lnTo>
                    <a:pt x="330" y="89"/>
                  </a:lnTo>
                  <a:lnTo>
                    <a:pt x="327" y="90"/>
                  </a:lnTo>
                  <a:lnTo>
                    <a:pt x="323" y="93"/>
                  </a:lnTo>
                  <a:lnTo>
                    <a:pt x="320" y="94"/>
                  </a:lnTo>
                  <a:lnTo>
                    <a:pt x="316" y="96"/>
                  </a:lnTo>
                  <a:lnTo>
                    <a:pt x="313" y="97"/>
                  </a:lnTo>
                  <a:lnTo>
                    <a:pt x="310" y="100"/>
                  </a:lnTo>
                  <a:lnTo>
                    <a:pt x="306" y="101"/>
                  </a:lnTo>
                  <a:lnTo>
                    <a:pt x="303" y="103"/>
                  </a:lnTo>
                  <a:lnTo>
                    <a:pt x="299" y="105"/>
                  </a:lnTo>
                  <a:lnTo>
                    <a:pt x="296" y="106"/>
                  </a:lnTo>
                  <a:lnTo>
                    <a:pt x="292" y="109"/>
                  </a:lnTo>
                  <a:lnTo>
                    <a:pt x="290" y="110"/>
                  </a:lnTo>
                  <a:lnTo>
                    <a:pt x="283" y="113"/>
                  </a:lnTo>
                  <a:lnTo>
                    <a:pt x="278" y="117"/>
                  </a:lnTo>
                  <a:lnTo>
                    <a:pt x="272" y="119"/>
                  </a:lnTo>
                  <a:lnTo>
                    <a:pt x="266" y="122"/>
                  </a:lnTo>
                  <a:lnTo>
                    <a:pt x="262" y="125"/>
                  </a:lnTo>
                  <a:lnTo>
                    <a:pt x="257" y="128"/>
                  </a:lnTo>
                  <a:lnTo>
                    <a:pt x="251" y="129"/>
                  </a:lnTo>
                  <a:lnTo>
                    <a:pt x="248" y="132"/>
                  </a:lnTo>
                  <a:lnTo>
                    <a:pt x="244" y="134"/>
                  </a:lnTo>
                  <a:lnTo>
                    <a:pt x="242" y="135"/>
                  </a:lnTo>
                  <a:lnTo>
                    <a:pt x="237" y="136"/>
                  </a:lnTo>
                  <a:lnTo>
                    <a:pt x="234" y="138"/>
                  </a:lnTo>
                  <a:lnTo>
                    <a:pt x="228" y="142"/>
                  </a:lnTo>
                  <a:lnTo>
                    <a:pt x="223" y="145"/>
                  </a:lnTo>
                  <a:lnTo>
                    <a:pt x="219" y="146"/>
                  </a:lnTo>
                  <a:lnTo>
                    <a:pt x="216" y="149"/>
                  </a:lnTo>
                  <a:lnTo>
                    <a:pt x="212" y="150"/>
                  </a:lnTo>
                  <a:lnTo>
                    <a:pt x="209" y="152"/>
                  </a:lnTo>
                  <a:lnTo>
                    <a:pt x="204" y="154"/>
                  </a:lnTo>
                  <a:lnTo>
                    <a:pt x="201" y="157"/>
                  </a:lnTo>
                  <a:lnTo>
                    <a:pt x="196" y="159"/>
                  </a:lnTo>
                  <a:lnTo>
                    <a:pt x="193" y="162"/>
                  </a:lnTo>
                  <a:lnTo>
                    <a:pt x="188" y="165"/>
                  </a:lnTo>
                  <a:lnTo>
                    <a:pt x="184" y="167"/>
                  </a:lnTo>
                  <a:lnTo>
                    <a:pt x="179" y="169"/>
                  </a:lnTo>
                  <a:lnTo>
                    <a:pt x="175" y="173"/>
                  </a:lnTo>
                  <a:lnTo>
                    <a:pt x="170" y="175"/>
                  </a:lnTo>
                  <a:lnTo>
                    <a:pt x="165" y="178"/>
                  </a:lnTo>
                  <a:lnTo>
                    <a:pt x="161" y="182"/>
                  </a:lnTo>
                  <a:lnTo>
                    <a:pt x="156" y="185"/>
                  </a:lnTo>
                  <a:lnTo>
                    <a:pt x="151" y="188"/>
                  </a:lnTo>
                  <a:lnTo>
                    <a:pt x="146" y="191"/>
                  </a:lnTo>
                  <a:lnTo>
                    <a:pt x="140" y="193"/>
                  </a:lnTo>
                  <a:lnTo>
                    <a:pt x="136" y="197"/>
                  </a:lnTo>
                  <a:lnTo>
                    <a:pt x="130" y="200"/>
                  </a:lnTo>
                  <a:lnTo>
                    <a:pt x="125" y="204"/>
                  </a:lnTo>
                  <a:lnTo>
                    <a:pt x="121" y="207"/>
                  </a:lnTo>
                  <a:lnTo>
                    <a:pt x="116" y="210"/>
                  </a:lnTo>
                  <a:lnTo>
                    <a:pt x="111" y="213"/>
                  </a:lnTo>
                  <a:lnTo>
                    <a:pt x="106" y="216"/>
                  </a:lnTo>
                  <a:lnTo>
                    <a:pt x="100" y="218"/>
                  </a:lnTo>
                  <a:lnTo>
                    <a:pt x="96" y="222"/>
                  </a:lnTo>
                  <a:lnTo>
                    <a:pt x="91" y="224"/>
                  </a:lnTo>
                  <a:lnTo>
                    <a:pt x="86" y="228"/>
                  </a:lnTo>
                  <a:lnTo>
                    <a:pt x="82" y="230"/>
                  </a:lnTo>
                  <a:lnTo>
                    <a:pt x="77" y="233"/>
                  </a:lnTo>
                  <a:lnTo>
                    <a:pt x="73" y="236"/>
                  </a:lnTo>
                  <a:lnTo>
                    <a:pt x="68" y="239"/>
                  </a:lnTo>
                  <a:lnTo>
                    <a:pt x="64" y="241"/>
                  </a:lnTo>
                  <a:lnTo>
                    <a:pt x="60" y="244"/>
                  </a:lnTo>
                  <a:lnTo>
                    <a:pt x="56" y="246"/>
                  </a:lnTo>
                  <a:lnTo>
                    <a:pt x="51" y="249"/>
                  </a:lnTo>
                  <a:lnTo>
                    <a:pt x="49" y="252"/>
                  </a:lnTo>
                  <a:lnTo>
                    <a:pt x="44" y="255"/>
                  </a:lnTo>
                  <a:lnTo>
                    <a:pt x="41" y="256"/>
                  </a:lnTo>
                  <a:lnTo>
                    <a:pt x="37" y="258"/>
                  </a:lnTo>
                  <a:lnTo>
                    <a:pt x="34" y="261"/>
                  </a:lnTo>
                  <a:lnTo>
                    <a:pt x="32" y="263"/>
                  </a:lnTo>
                  <a:lnTo>
                    <a:pt x="26" y="265"/>
                  </a:lnTo>
                  <a:lnTo>
                    <a:pt x="21" y="269"/>
                  </a:lnTo>
                  <a:lnTo>
                    <a:pt x="18" y="271"/>
                  </a:lnTo>
                  <a:lnTo>
                    <a:pt x="16" y="273"/>
                  </a:lnTo>
                  <a:lnTo>
                    <a:pt x="13" y="274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5" name="Freeform 75">
              <a:extLst>
                <a:ext uri="{FF2B5EF4-FFF2-40B4-BE49-F238E27FC236}">
                  <a16:creationId xmlns:a16="http://schemas.microsoft.com/office/drawing/2014/main" id="{64B4DE02-228E-E8AA-6C59-5A20EC24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2231"/>
              <a:ext cx="280" cy="451"/>
            </a:xfrm>
            <a:custGeom>
              <a:avLst/>
              <a:gdLst>
                <a:gd name="T0" fmla="*/ 234 w 280"/>
                <a:gd name="T1" fmla="*/ 5 h 451"/>
                <a:gd name="T2" fmla="*/ 238 w 280"/>
                <a:gd name="T3" fmla="*/ 14 h 451"/>
                <a:gd name="T4" fmla="*/ 244 w 280"/>
                <a:gd name="T5" fmla="*/ 28 h 451"/>
                <a:gd name="T6" fmla="*/ 250 w 280"/>
                <a:gd name="T7" fmla="*/ 44 h 451"/>
                <a:gd name="T8" fmla="*/ 255 w 280"/>
                <a:gd name="T9" fmla="*/ 56 h 451"/>
                <a:gd name="T10" fmla="*/ 260 w 280"/>
                <a:gd name="T11" fmla="*/ 69 h 451"/>
                <a:gd name="T12" fmla="*/ 264 w 280"/>
                <a:gd name="T13" fmla="*/ 82 h 451"/>
                <a:gd name="T14" fmla="*/ 268 w 280"/>
                <a:gd name="T15" fmla="*/ 92 h 451"/>
                <a:gd name="T16" fmla="*/ 271 w 280"/>
                <a:gd name="T17" fmla="*/ 102 h 451"/>
                <a:gd name="T18" fmla="*/ 275 w 280"/>
                <a:gd name="T19" fmla="*/ 111 h 451"/>
                <a:gd name="T20" fmla="*/ 278 w 280"/>
                <a:gd name="T21" fmla="*/ 126 h 451"/>
                <a:gd name="T22" fmla="*/ 280 w 280"/>
                <a:gd name="T23" fmla="*/ 141 h 451"/>
                <a:gd name="T24" fmla="*/ 280 w 280"/>
                <a:gd name="T25" fmla="*/ 154 h 451"/>
                <a:gd name="T26" fmla="*/ 278 w 280"/>
                <a:gd name="T27" fmla="*/ 163 h 451"/>
                <a:gd name="T28" fmla="*/ 275 w 280"/>
                <a:gd name="T29" fmla="*/ 173 h 451"/>
                <a:gd name="T30" fmla="*/ 269 w 280"/>
                <a:gd name="T31" fmla="*/ 186 h 451"/>
                <a:gd name="T32" fmla="*/ 259 w 280"/>
                <a:gd name="T33" fmla="*/ 204 h 451"/>
                <a:gd name="T34" fmla="*/ 247 w 280"/>
                <a:gd name="T35" fmla="*/ 219 h 451"/>
                <a:gd name="T36" fmla="*/ 237 w 280"/>
                <a:gd name="T37" fmla="*/ 229 h 451"/>
                <a:gd name="T38" fmla="*/ 229 w 280"/>
                <a:gd name="T39" fmla="*/ 236 h 451"/>
                <a:gd name="T40" fmla="*/ 218 w 280"/>
                <a:gd name="T41" fmla="*/ 247 h 451"/>
                <a:gd name="T42" fmla="*/ 200 w 280"/>
                <a:gd name="T43" fmla="*/ 262 h 451"/>
                <a:gd name="T44" fmla="*/ 183 w 280"/>
                <a:gd name="T45" fmla="*/ 278 h 451"/>
                <a:gd name="T46" fmla="*/ 169 w 280"/>
                <a:gd name="T47" fmla="*/ 291 h 451"/>
                <a:gd name="T48" fmla="*/ 165 w 280"/>
                <a:gd name="T49" fmla="*/ 297 h 451"/>
                <a:gd name="T50" fmla="*/ 94 w 280"/>
                <a:gd name="T51" fmla="*/ 422 h 451"/>
                <a:gd name="T52" fmla="*/ 79 w 280"/>
                <a:gd name="T53" fmla="*/ 434 h 451"/>
                <a:gd name="T54" fmla="*/ 69 w 280"/>
                <a:gd name="T55" fmla="*/ 443 h 451"/>
                <a:gd name="T56" fmla="*/ 56 w 280"/>
                <a:gd name="T57" fmla="*/ 449 h 451"/>
                <a:gd name="T58" fmla="*/ 44 w 280"/>
                <a:gd name="T59" fmla="*/ 451 h 451"/>
                <a:gd name="T60" fmla="*/ 29 w 280"/>
                <a:gd name="T61" fmla="*/ 451 h 451"/>
                <a:gd name="T62" fmla="*/ 16 w 280"/>
                <a:gd name="T63" fmla="*/ 450 h 451"/>
                <a:gd name="T64" fmla="*/ 5 w 280"/>
                <a:gd name="T65" fmla="*/ 445 h 451"/>
                <a:gd name="T66" fmla="*/ 1 w 280"/>
                <a:gd name="T67" fmla="*/ 434 h 451"/>
                <a:gd name="T68" fmla="*/ 14 w 280"/>
                <a:gd name="T69" fmla="*/ 415 h 451"/>
                <a:gd name="T70" fmla="*/ 30 w 280"/>
                <a:gd name="T71" fmla="*/ 401 h 451"/>
                <a:gd name="T72" fmla="*/ 40 w 280"/>
                <a:gd name="T73" fmla="*/ 386 h 451"/>
                <a:gd name="T74" fmla="*/ 47 w 280"/>
                <a:gd name="T75" fmla="*/ 374 h 451"/>
                <a:gd name="T76" fmla="*/ 54 w 280"/>
                <a:gd name="T77" fmla="*/ 361 h 451"/>
                <a:gd name="T78" fmla="*/ 62 w 280"/>
                <a:gd name="T79" fmla="*/ 346 h 451"/>
                <a:gd name="T80" fmla="*/ 70 w 280"/>
                <a:gd name="T81" fmla="*/ 329 h 451"/>
                <a:gd name="T82" fmla="*/ 78 w 280"/>
                <a:gd name="T83" fmla="*/ 311 h 451"/>
                <a:gd name="T84" fmla="*/ 87 w 280"/>
                <a:gd name="T85" fmla="*/ 293 h 451"/>
                <a:gd name="T86" fmla="*/ 96 w 280"/>
                <a:gd name="T87" fmla="*/ 276 h 451"/>
                <a:gd name="T88" fmla="*/ 103 w 280"/>
                <a:gd name="T89" fmla="*/ 260 h 451"/>
                <a:gd name="T90" fmla="*/ 110 w 280"/>
                <a:gd name="T91" fmla="*/ 247 h 451"/>
                <a:gd name="T92" fmla="*/ 117 w 280"/>
                <a:gd name="T93" fmla="*/ 236 h 451"/>
                <a:gd name="T94" fmla="*/ 124 w 280"/>
                <a:gd name="T95" fmla="*/ 226 h 451"/>
                <a:gd name="T96" fmla="*/ 133 w 280"/>
                <a:gd name="T97" fmla="*/ 215 h 451"/>
                <a:gd name="T98" fmla="*/ 143 w 280"/>
                <a:gd name="T99" fmla="*/ 204 h 451"/>
                <a:gd name="T100" fmla="*/ 153 w 280"/>
                <a:gd name="T101" fmla="*/ 192 h 451"/>
                <a:gd name="T102" fmla="*/ 166 w 280"/>
                <a:gd name="T103" fmla="*/ 183 h 451"/>
                <a:gd name="T104" fmla="*/ 176 w 280"/>
                <a:gd name="T105" fmla="*/ 173 h 451"/>
                <a:gd name="T106" fmla="*/ 187 w 280"/>
                <a:gd name="T107" fmla="*/ 166 h 451"/>
                <a:gd name="T108" fmla="*/ 197 w 280"/>
                <a:gd name="T109" fmla="*/ 158 h 451"/>
                <a:gd name="T110" fmla="*/ 204 w 280"/>
                <a:gd name="T111" fmla="*/ 154 h 451"/>
                <a:gd name="T112" fmla="*/ 232 w 280"/>
                <a:gd name="T113" fmla="*/ 0 h 4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0" h="451">
                  <a:moveTo>
                    <a:pt x="232" y="0"/>
                  </a:moveTo>
                  <a:lnTo>
                    <a:pt x="232" y="1"/>
                  </a:lnTo>
                  <a:lnTo>
                    <a:pt x="234" y="5"/>
                  </a:lnTo>
                  <a:lnTo>
                    <a:pt x="235" y="7"/>
                  </a:lnTo>
                  <a:lnTo>
                    <a:pt x="236" y="11"/>
                  </a:lnTo>
                  <a:lnTo>
                    <a:pt x="238" y="14"/>
                  </a:lnTo>
                  <a:lnTo>
                    <a:pt x="240" y="19"/>
                  </a:lnTo>
                  <a:lnTo>
                    <a:pt x="242" y="23"/>
                  </a:lnTo>
                  <a:lnTo>
                    <a:pt x="244" y="28"/>
                  </a:lnTo>
                  <a:lnTo>
                    <a:pt x="246" y="33"/>
                  </a:lnTo>
                  <a:lnTo>
                    <a:pt x="248" y="39"/>
                  </a:lnTo>
                  <a:lnTo>
                    <a:pt x="250" y="44"/>
                  </a:lnTo>
                  <a:lnTo>
                    <a:pt x="253" y="51"/>
                  </a:lnTo>
                  <a:lnTo>
                    <a:pt x="254" y="54"/>
                  </a:lnTo>
                  <a:lnTo>
                    <a:pt x="255" y="56"/>
                  </a:lnTo>
                  <a:lnTo>
                    <a:pt x="256" y="60"/>
                  </a:lnTo>
                  <a:lnTo>
                    <a:pt x="258" y="63"/>
                  </a:lnTo>
                  <a:lnTo>
                    <a:pt x="260" y="69"/>
                  </a:lnTo>
                  <a:lnTo>
                    <a:pt x="262" y="76"/>
                  </a:lnTo>
                  <a:lnTo>
                    <a:pt x="263" y="78"/>
                  </a:lnTo>
                  <a:lnTo>
                    <a:pt x="264" y="82"/>
                  </a:lnTo>
                  <a:lnTo>
                    <a:pt x="266" y="85"/>
                  </a:lnTo>
                  <a:lnTo>
                    <a:pt x="267" y="88"/>
                  </a:lnTo>
                  <a:lnTo>
                    <a:pt x="268" y="92"/>
                  </a:lnTo>
                  <a:lnTo>
                    <a:pt x="269" y="95"/>
                  </a:lnTo>
                  <a:lnTo>
                    <a:pt x="270" y="99"/>
                  </a:lnTo>
                  <a:lnTo>
                    <a:pt x="271" y="102"/>
                  </a:lnTo>
                  <a:lnTo>
                    <a:pt x="271" y="104"/>
                  </a:lnTo>
                  <a:lnTo>
                    <a:pt x="272" y="108"/>
                  </a:lnTo>
                  <a:lnTo>
                    <a:pt x="275" y="111"/>
                  </a:lnTo>
                  <a:lnTo>
                    <a:pt x="276" y="115"/>
                  </a:lnTo>
                  <a:lnTo>
                    <a:pt x="277" y="120"/>
                  </a:lnTo>
                  <a:lnTo>
                    <a:pt x="278" y="126"/>
                  </a:lnTo>
                  <a:lnTo>
                    <a:pt x="278" y="132"/>
                  </a:lnTo>
                  <a:lnTo>
                    <a:pt x="279" y="136"/>
                  </a:lnTo>
                  <a:lnTo>
                    <a:pt x="280" y="141"/>
                  </a:lnTo>
                  <a:lnTo>
                    <a:pt x="280" y="146"/>
                  </a:lnTo>
                  <a:lnTo>
                    <a:pt x="280" y="150"/>
                  </a:lnTo>
                  <a:lnTo>
                    <a:pt x="280" y="154"/>
                  </a:lnTo>
                  <a:lnTo>
                    <a:pt x="279" y="157"/>
                  </a:lnTo>
                  <a:lnTo>
                    <a:pt x="278" y="160"/>
                  </a:lnTo>
                  <a:lnTo>
                    <a:pt x="278" y="163"/>
                  </a:lnTo>
                  <a:lnTo>
                    <a:pt x="277" y="166"/>
                  </a:lnTo>
                  <a:lnTo>
                    <a:pt x="276" y="170"/>
                  </a:lnTo>
                  <a:lnTo>
                    <a:pt x="275" y="173"/>
                  </a:lnTo>
                  <a:lnTo>
                    <a:pt x="274" y="176"/>
                  </a:lnTo>
                  <a:lnTo>
                    <a:pt x="272" y="180"/>
                  </a:lnTo>
                  <a:lnTo>
                    <a:pt x="269" y="186"/>
                  </a:lnTo>
                  <a:lnTo>
                    <a:pt x="266" y="191"/>
                  </a:lnTo>
                  <a:lnTo>
                    <a:pt x="262" y="197"/>
                  </a:lnTo>
                  <a:lnTo>
                    <a:pt x="259" y="204"/>
                  </a:lnTo>
                  <a:lnTo>
                    <a:pt x="254" y="210"/>
                  </a:lnTo>
                  <a:lnTo>
                    <a:pt x="251" y="214"/>
                  </a:lnTo>
                  <a:lnTo>
                    <a:pt x="247" y="219"/>
                  </a:lnTo>
                  <a:lnTo>
                    <a:pt x="244" y="223"/>
                  </a:lnTo>
                  <a:lnTo>
                    <a:pt x="240" y="226"/>
                  </a:lnTo>
                  <a:lnTo>
                    <a:pt x="237" y="229"/>
                  </a:lnTo>
                  <a:lnTo>
                    <a:pt x="234" y="232"/>
                  </a:lnTo>
                  <a:lnTo>
                    <a:pt x="232" y="235"/>
                  </a:lnTo>
                  <a:lnTo>
                    <a:pt x="229" y="236"/>
                  </a:lnTo>
                  <a:lnTo>
                    <a:pt x="226" y="239"/>
                  </a:lnTo>
                  <a:lnTo>
                    <a:pt x="222" y="243"/>
                  </a:lnTo>
                  <a:lnTo>
                    <a:pt x="218" y="247"/>
                  </a:lnTo>
                  <a:lnTo>
                    <a:pt x="212" y="252"/>
                  </a:lnTo>
                  <a:lnTo>
                    <a:pt x="206" y="257"/>
                  </a:lnTo>
                  <a:lnTo>
                    <a:pt x="200" y="262"/>
                  </a:lnTo>
                  <a:lnTo>
                    <a:pt x="195" y="268"/>
                  </a:lnTo>
                  <a:lnTo>
                    <a:pt x="188" y="274"/>
                  </a:lnTo>
                  <a:lnTo>
                    <a:pt x="183" y="278"/>
                  </a:lnTo>
                  <a:lnTo>
                    <a:pt x="179" y="283"/>
                  </a:lnTo>
                  <a:lnTo>
                    <a:pt x="174" y="287"/>
                  </a:lnTo>
                  <a:lnTo>
                    <a:pt x="169" y="291"/>
                  </a:lnTo>
                  <a:lnTo>
                    <a:pt x="167" y="294"/>
                  </a:lnTo>
                  <a:lnTo>
                    <a:pt x="165" y="295"/>
                  </a:lnTo>
                  <a:lnTo>
                    <a:pt x="165" y="297"/>
                  </a:lnTo>
                  <a:lnTo>
                    <a:pt x="99" y="418"/>
                  </a:lnTo>
                  <a:lnTo>
                    <a:pt x="96" y="418"/>
                  </a:lnTo>
                  <a:lnTo>
                    <a:pt x="94" y="422"/>
                  </a:lnTo>
                  <a:lnTo>
                    <a:pt x="89" y="426"/>
                  </a:lnTo>
                  <a:lnTo>
                    <a:pt x="84" y="431"/>
                  </a:lnTo>
                  <a:lnTo>
                    <a:pt x="79" y="434"/>
                  </a:lnTo>
                  <a:lnTo>
                    <a:pt x="76" y="437"/>
                  </a:lnTo>
                  <a:lnTo>
                    <a:pt x="72" y="439"/>
                  </a:lnTo>
                  <a:lnTo>
                    <a:pt x="69" y="443"/>
                  </a:lnTo>
                  <a:lnTo>
                    <a:pt x="64" y="444"/>
                  </a:lnTo>
                  <a:lnTo>
                    <a:pt x="61" y="446"/>
                  </a:lnTo>
                  <a:lnTo>
                    <a:pt x="56" y="449"/>
                  </a:lnTo>
                  <a:lnTo>
                    <a:pt x="53" y="450"/>
                  </a:lnTo>
                  <a:lnTo>
                    <a:pt x="48" y="451"/>
                  </a:lnTo>
                  <a:lnTo>
                    <a:pt x="44" y="451"/>
                  </a:lnTo>
                  <a:lnTo>
                    <a:pt x="39" y="451"/>
                  </a:lnTo>
                  <a:lnTo>
                    <a:pt x="34" y="451"/>
                  </a:lnTo>
                  <a:lnTo>
                    <a:pt x="29" y="451"/>
                  </a:lnTo>
                  <a:lnTo>
                    <a:pt x="24" y="451"/>
                  </a:lnTo>
                  <a:lnTo>
                    <a:pt x="20" y="450"/>
                  </a:lnTo>
                  <a:lnTo>
                    <a:pt x="16" y="450"/>
                  </a:lnTo>
                  <a:lnTo>
                    <a:pt x="12" y="447"/>
                  </a:lnTo>
                  <a:lnTo>
                    <a:pt x="7" y="446"/>
                  </a:lnTo>
                  <a:lnTo>
                    <a:pt x="5" y="445"/>
                  </a:lnTo>
                  <a:lnTo>
                    <a:pt x="2" y="444"/>
                  </a:lnTo>
                  <a:lnTo>
                    <a:pt x="0" y="439"/>
                  </a:lnTo>
                  <a:lnTo>
                    <a:pt x="1" y="434"/>
                  </a:lnTo>
                  <a:lnTo>
                    <a:pt x="5" y="428"/>
                  </a:lnTo>
                  <a:lnTo>
                    <a:pt x="9" y="422"/>
                  </a:lnTo>
                  <a:lnTo>
                    <a:pt x="14" y="415"/>
                  </a:lnTo>
                  <a:lnTo>
                    <a:pt x="20" y="411"/>
                  </a:lnTo>
                  <a:lnTo>
                    <a:pt x="24" y="405"/>
                  </a:lnTo>
                  <a:lnTo>
                    <a:pt x="30" y="401"/>
                  </a:lnTo>
                  <a:lnTo>
                    <a:pt x="34" y="395"/>
                  </a:lnTo>
                  <a:lnTo>
                    <a:pt x="39" y="390"/>
                  </a:lnTo>
                  <a:lnTo>
                    <a:pt x="40" y="386"/>
                  </a:lnTo>
                  <a:lnTo>
                    <a:pt x="44" y="381"/>
                  </a:lnTo>
                  <a:lnTo>
                    <a:pt x="46" y="378"/>
                  </a:lnTo>
                  <a:lnTo>
                    <a:pt x="47" y="374"/>
                  </a:lnTo>
                  <a:lnTo>
                    <a:pt x="49" y="370"/>
                  </a:lnTo>
                  <a:lnTo>
                    <a:pt x="53" y="366"/>
                  </a:lnTo>
                  <a:lnTo>
                    <a:pt x="54" y="361"/>
                  </a:lnTo>
                  <a:lnTo>
                    <a:pt x="56" y="356"/>
                  </a:lnTo>
                  <a:lnTo>
                    <a:pt x="59" y="350"/>
                  </a:lnTo>
                  <a:lnTo>
                    <a:pt x="62" y="346"/>
                  </a:lnTo>
                  <a:lnTo>
                    <a:pt x="64" y="340"/>
                  </a:lnTo>
                  <a:lnTo>
                    <a:pt x="68" y="334"/>
                  </a:lnTo>
                  <a:lnTo>
                    <a:pt x="70" y="329"/>
                  </a:lnTo>
                  <a:lnTo>
                    <a:pt x="73" y="323"/>
                  </a:lnTo>
                  <a:lnTo>
                    <a:pt x="76" y="317"/>
                  </a:lnTo>
                  <a:lnTo>
                    <a:pt x="78" y="311"/>
                  </a:lnTo>
                  <a:lnTo>
                    <a:pt x="81" y="305"/>
                  </a:lnTo>
                  <a:lnTo>
                    <a:pt x="84" y="299"/>
                  </a:lnTo>
                  <a:lnTo>
                    <a:pt x="87" y="293"/>
                  </a:lnTo>
                  <a:lnTo>
                    <a:pt x="89" y="287"/>
                  </a:lnTo>
                  <a:lnTo>
                    <a:pt x="93" y="282"/>
                  </a:lnTo>
                  <a:lnTo>
                    <a:pt x="96" y="276"/>
                  </a:lnTo>
                  <a:lnTo>
                    <a:pt x="97" y="270"/>
                  </a:lnTo>
                  <a:lnTo>
                    <a:pt x="101" y="265"/>
                  </a:lnTo>
                  <a:lnTo>
                    <a:pt x="103" y="260"/>
                  </a:lnTo>
                  <a:lnTo>
                    <a:pt x="107" y="255"/>
                  </a:lnTo>
                  <a:lnTo>
                    <a:pt x="108" y="251"/>
                  </a:lnTo>
                  <a:lnTo>
                    <a:pt x="110" y="247"/>
                  </a:lnTo>
                  <a:lnTo>
                    <a:pt x="112" y="243"/>
                  </a:lnTo>
                  <a:lnTo>
                    <a:pt x="115" y="240"/>
                  </a:lnTo>
                  <a:lnTo>
                    <a:pt x="117" y="236"/>
                  </a:lnTo>
                  <a:lnTo>
                    <a:pt x="118" y="232"/>
                  </a:lnTo>
                  <a:lnTo>
                    <a:pt x="120" y="229"/>
                  </a:lnTo>
                  <a:lnTo>
                    <a:pt x="124" y="226"/>
                  </a:lnTo>
                  <a:lnTo>
                    <a:pt x="126" y="222"/>
                  </a:lnTo>
                  <a:lnTo>
                    <a:pt x="129" y="219"/>
                  </a:lnTo>
                  <a:lnTo>
                    <a:pt x="133" y="215"/>
                  </a:lnTo>
                  <a:lnTo>
                    <a:pt x="136" y="212"/>
                  </a:lnTo>
                  <a:lnTo>
                    <a:pt x="140" y="207"/>
                  </a:lnTo>
                  <a:lnTo>
                    <a:pt x="143" y="204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53" y="192"/>
                  </a:lnTo>
                  <a:lnTo>
                    <a:pt x="158" y="189"/>
                  </a:lnTo>
                  <a:lnTo>
                    <a:pt x="161" y="186"/>
                  </a:lnTo>
                  <a:lnTo>
                    <a:pt x="166" y="183"/>
                  </a:lnTo>
                  <a:lnTo>
                    <a:pt x="169" y="180"/>
                  </a:lnTo>
                  <a:lnTo>
                    <a:pt x="173" y="176"/>
                  </a:lnTo>
                  <a:lnTo>
                    <a:pt x="176" y="173"/>
                  </a:lnTo>
                  <a:lnTo>
                    <a:pt x="180" y="171"/>
                  </a:lnTo>
                  <a:lnTo>
                    <a:pt x="182" y="168"/>
                  </a:lnTo>
                  <a:lnTo>
                    <a:pt x="187" y="166"/>
                  </a:lnTo>
                  <a:lnTo>
                    <a:pt x="189" y="164"/>
                  </a:lnTo>
                  <a:lnTo>
                    <a:pt x="192" y="162"/>
                  </a:lnTo>
                  <a:lnTo>
                    <a:pt x="197" y="158"/>
                  </a:lnTo>
                  <a:lnTo>
                    <a:pt x="200" y="156"/>
                  </a:lnTo>
                  <a:lnTo>
                    <a:pt x="203" y="154"/>
                  </a:lnTo>
                  <a:lnTo>
                    <a:pt x="204" y="154"/>
                  </a:lnTo>
                  <a:lnTo>
                    <a:pt x="151" y="52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6" name="Freeform 76">
              <a:extLst>
                <a:ext uri="{FF2B5EF4-FFF2-40B4-BE49-F238E27FC236}">
                  <a16:creationId xmlns:a16="http://schemas.microsoft.com/office/drawing/2014/main" id="{AB2F9C58-78E8-4568-F5B0-963346F8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919"/>
              <a:ext cx="295" cy="420"/>
            </a:xfrm>
            <a:custGeom>
              <a:avLst/>
              <a:gdLst>
                <a:gd name="T0" fmla="*/ 259 w 295"/>
                <a:gd name="T1" fmla="*/ 183 h 420"/>
                <a:gd name="T2" fmla="*/ 224 w 295"/>
                <a:gd name="T3" fmla="*/ 372 h 420"/>
                <a:gd name="T4" fmla="*/ 85 w 295"/>
                <a:gd name="T5" fmla="*/ 420 h 420"/>
                <a:gd name="T6" fmla="*/ 83 w 295"/>
                <a:gd name="T7" fmla="*/ 416 h 420"/>
                <a:gd name="T8" fmla="*/ 80 w 295"/>
                <a:gd name="T9" fmla="*/ 411 h 420"/>
                <a:gd name="T10" fmla="*/ 75 w 295"/>
                <a:gd name="T11" fmla="*/ 400 h 420"/>
                <a:gd name="T12" fmla="*/ 72 w 295"/>
                <a:gd name="T13" fmla="*/ 394 h 420"/>
                <a:gd name="T14" fmla="*/ 68 w 295"/>
                <a:gd name="T15" fmla="*/ 388 h 420"/>
                <a:gd name="T16" fmla="*/ 65 w 295"/>
                <a:gd name="T17" fmla="*/ 379 h 420"/>
                <a:gd name="T18" fmla="*/ 60 w 295"/>
                <a:gd name="T19" fmla="*/ 371 h 420"/>
                <a:gd name="T20" fmla="*/ 57 w 295"/>
                <a:gd name="T21" fmla="*/ 362 h 420"/>
                <a:gd name="T22" fmla="*/ 53 w 295"/>
                <a:gd name="T23" fmla="*/ 352 h 420"/>
                <a:gd name="T24" fmla="*/ 49 w 295"/>
                <a:gd name="T25" fmla="*/ 342 h 420"/>
                <a:gd name="T26" fmla="*/ 44 w 295"/>
                <a:gd name="T27" fmla="*/ 333 h 420"/>
                <a:gd name="T28" fmla="*/ 40 w 295"/>
                <a:gd name="T29" fmla="*/ 323 h 420"/>
                <a:gd name="T30" fmla="*/ 36 w 295"/>
                <a:gd name="T31" fmla="*/ 312 h 420"/>
                <a:gd name="T32" fmla="*/ 32 w 295"/>
                <a:gd name="T33" fmla="*/ 301 h 420"/>
                <a:gd name="T34" fmla="*/ 27 w 295"/>
                <a:gd name="T35" fmla="*/ 289 h 420"/>
                <a:gd name="T36" fmla="*/ 23 w 295"/>
                <a:gd name="T37" fmla="*/ 278 h 420"/>
                <a:gd name="T38" fmla="*/ 19 w 295"/>
                <a:gd name="T39" fmla="*/ 267 h 420"/>
                <a:gd name="T40" fmla="*/ 16 w 295"/>
                <a:gd name="T41" fmla="*/ 255 h 420"/>
                <a:gd name="T42" fmla="*/ 12 w 295"/>
                <a:gd name="T43" fmla="*/ 245 h 420"/>
                <a:gd name="T44" fmla="*/ 9 w 295"/>
                <a:gd name="T45" fmla="*/ 235 h 420"/>
                <a:gd name="T46" fmla="*/ 7 w 295"/>
                <a:gd name="T47" fmla="*/ 224 h 420"/>
                <a:gd name="T48" fmla="*/ 4 w 295"/>
                <a:gd name="T49" fmla="*/ 213 h 420"/>
                <a:gd name="T50" fmla="*/ 2 w 295"/>
                <a:gd name="T51" fmla="*/ 204 h 420"/>
                <a:gd name="T52" fmla="*/ 1 w 295"/>
                <a:gd name="T53" fmla="*/ 193 h 420"/>
                <a:gd name="T54" fmla="*/ 1 w 295"/>
                <a:gd name="T55" fmla="*/ 185 h 420"/>
                <a:gd name="T56" fmla="*/ 0 w 295"/>
                <a:gd name="T57" fmla="*/ 176 h 420"/>
                <a:gd name="T58" fmla="*/ 1 w 295"/>
                <a:gd name="T59" fmla="*/ 169 h 420"/>
                <a:gd name="T60" fmla="*/ 1 w 295"/>
                <a:gd name="T61" fmla="*/ 161 h 420"/>
                <a:gd name="T62" fmla="*/ 3 w 295"/>
                <a:gd name="T63" fmla="*/ 156 h 420"/>
                <a:gd name="T64" fmla="*/ 5 w 295"/>
                <a:gd name="T65" fmla="*/ 150 h 420"/>
                <a:gd name="T66" fmla="*/ 8 w 295"/>
                <a:gd name="T67" fmla="*/ 143 h 420"/>
                <a:gd name="T68" fmla="*/ 12 w 295"/>
                <a:gd name="T69" fmla="*/ 131 h 420"/>
                <a:gd name="T70" fmla="*/ 16 w 295"/>
                <a:gd name="T71" fmla="*/ 124 h 420"/>
                <a:gd name="T72" fmla="*/ 19 w 295"/>
                <a:gd name="T73" fmla="*/ 118 h 420"/>
                <a:gd name="T74" fmla="*/ 26 w 295"/>
                <a:gd name="T75" fmla="*/ 106 h 420"/>
                <a:gd name="T76" fmla="*/ 33 w 295"/>
                <a:gd name="T77" fmla="*/ 94 h 420"/>
                <a:gd name="T78" fmla="*/ 40 w 295"/>
                <a:gd name="T79" fmla="*/ 82 h 420"/>
                <a:gd name="T80" fmla="*/ 47 w 295"/>
                <a:gd name="T81" fmla="*/ 71 h 420"/>
                <a:gd name="T82" fmla="*/ 55 w 295"/>
                <a:gd name="T83" fmla="*/ 62 h 420"/>
                <a:gd name="T84" fmla="*/ 60 w 295"/>
                <a:gd name="T85" fmla="*/ 52 h 420"/>
                <a:gd name="T86" fmla="*/ 67 w 295"/>
                <a:gd name="T87" fmla="*/ 42 h 420"/>
                <a:gd name="T88" fmla="*/ 73 w 295"/>
                <a:gd name="T89" fmla="*/ 34 h 420"/>
                <a:gd name="T90" fmla="*/ 79 w 295"/>
                <a:gd name="T91" fmla="*/ 29 h 420"/>
                <a:gd name="T92" fmla="*/ 87 w 295"/>
                <a:gd name="T93" fmla="*/ 20 h 420"/>
                <a:gd name="T94" fmla="*/ 90 w 295"/>
                <a:gd name="T95" fmla="*/ 16 h 420"/>
                <a:gd name="T96" fmla="*/ 160 w 295"/>
                <a:gd name="T97" fmla="*/ 0 h 4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5" h="420">
                  <a:moveTo>
                    <a:pt x="160" y="0"/>
                  </a:moveTo>
                  <a:lnTo>
                    <a:pt x="259" y="183"/>
                  </a:lnTo>
                  <a:lnTo>
                    <a:pt x="295" y="307"/>
                  </a:lnTo>
                  <a:lnTo>
                    <a:pt x="224" y="372"/>
                  </a:lnTo>
                  <a:lnTo>
                    <a:pt x="176" y="355"/>
                  </a:lnTo>
                  <a:lnTo>
                    <a:pt x="85" y="420"/>
                  </a:lnTo>
                  <a:lnTo>
                    <a:pt x="84" y="419"/>
                  </a:lnTo>
                  <a:lnTo>
                    <a:pt x="83" y="416"/>
                  </a:lnTo>
                  <a:lnTo>
                    <a:pt x="81" y="414"/>
                  </a:lnTo>
                  <a:lnTo>
                    <a:pt x="80" y="411"/>
                  </a:lnTo>
                  <a:lnTo>
                    <a:pt x="77" y="405"/>
                  </a:lnTo>
                  <a:lnTo>
                    <a:pt x="75" y="400"/>
                  </a:lnTo>
                  <a:lnTo>
                    <a:pt x="73" y="397"/>
                  </a:lnTo>
                  <a:lnTo>
                    <a:pt x="72" y="394"/>
                  </a:lnTo>
                  <a:lnTo>
                    <a:pt x="69" y="390"/>
                  </a:lnTo>
                  <a:lnTo>
                    <a:pt x="68" y="388"/>
                  </a:lnTo>
                  <a:lnTo>
                    <a:pt x="66" y="383"/>
                  </a:lnTo>
                  <a:lnTo>
                    <a:pt x="65" y="379"/>
                  </a:lnTo>
                  <a:lnTo>
                    <a:pt x="63" y="375"/>
                  </a:lnTo>
                  <a:lnTo>
                    <a:pt x="60" y="371"/>
                  </a:lnTo>
                  <a:lnTo>
                    <a:pt x="58" y="366"/>
                  </a:lnTo>
                  <a:lnTo>
                    <a:pt x="57" y="362"/>
                  </a:lnTo>
                  <a:lnTo>
                    <a:pt x="55" y="357"/>
                  </a:lnTo>
                  <a:lnTo>
                    <a:pt x="53" y="352"/>
                  </a:lnTo>
                  <a:lnTo>
                    <a:pt x="51" y="348"/>
                  </a:lnTo>
                  <a:lnTo>
                    <a:pt x="49" y="342"/>
                  </a:lnTo>
                  <a:lnTo>
                    <a:pt x="47" y="337"/>
                  </a:lnTo>
                  <a:lnTo>
                    <a:pt x="44" y="333"/>
                  </a:lnTo>
                  <a:lnTo>
                    <a:pt x="42" y="327"/>
                  </a:lnTo>
                  <a:lnTo>
                    <a:pt x="40" y="323"/>
                  </a:lnTo>
                  <a:lnTo>
                    <a:pt x="37" y="317"/>
                  </a:lnTo>
                  <a:lnTo>
                    <a:pt x="36" y="312"/>
                  </a:lnTo>
                  <a:lnTo>
                    <a:pt x="34" y="307"/>
                  </a:lnTo>
                  <a:lnTo>
                    <a:pt x="32" y="301"/>
                  </a:lnTo>
                  <a:lnTo>
                    <a:pt x="29" y="295"/>
                  </a:lnTo>
                  <a:lnTo>
                    <a:pt x="27" y="289"/>
                  </a:lnTo>
                  <a:lnTo>
                    <a:pt x="25" y="284"/>
                  </a:lnTo>
                  <a:lnTo>
                    <a:pt x="23" y="278"/>
                  </a:lnTo>
                  <a:lnTo>
                    <a:pt x="21" y="272"/>
                  </a:lnTo>
                  <a:lnTo>
                    <a:pt x="19" y="267"/>
                  </a:lnTo>
                  <a:lnTo>
                    <a:pt x="17" y="261"/>
                  </a:lnTo>
                  <a:lnTo>
                    <a:pt x="16" y="255"/>
                  </a:lnTo>
                  <a:lnTo>
                    <a:pt x="13" y="249"/>
                  </a:lnTo>
                  <a:lnTo>
                    <a:pt x="12" y="245"/>
                  </a:lnTo>
                  <a:lnTo>
                    <a:pt x="10" y="239"/>
                  </a:lnTo>
                  <a:lnTo>
                    <a:pt x="9" y="235"/>
                  </a:lnTo>
                  <a:lnTo>
                    <a:pt x="8" y="229"/>
                  </a:lnTo>
                  <a:lnTo>
                    <a:pt x="7" y="224"/>
                  </a:lnTo>
                  <a:lnTo>
                    <a:pt x="5" y="219"/>
                  </a:lnTo>
                  <a:lnTo>
                    <a:pt x="4" y="213"/>
                  </a:lnTo>
                  <a:lnTo>
                    <a:pt x="3" y="208"/>
                  </a:lnTo>
                  <a:lnTo>
                    <a:pt x="2" y="204"/>
                  </a:lnTo>
                  <a:lnTo>
                    <a:pt x="1" y="198"/>
                  </a:lnTo>
                  <a:lnTo>
                    <a:pt x="1" y="193"/>
                  </a:lnTo>
                  <a:lnTo>
                    <a:pt x="1" y="189"/>
                  </a:lnTo>
                  <a:lnTo>
                    <a:pt x="1" y="185"/>
                  </a:lnTo>
                  <a:lnTo>
                    <a:pt x="0" y="181"/>
                  </a:lnTo>
                  <a:lnTo>
                    <a:pt x="0" y="176"/>
                  </a:lnTo>
                  <a:lnTo>
                    <a:pt x="0" y="173"/>
                  </a:lnTo>
                  <a:lnTo>
                    <a:pt x="1" y="169"/>
                  </a:lnTo>
                  <a:lnTo>
                    <a:pt x="1" y="165"/>
                  </a:lnTo>
                  <a:lnTo>
                    <a:pt x="1" y="161"/>
                  </a:lnTo>
                  <a:lnTo>
                    <a:pt x="2" y="159"/>
                  </a:lnTo>
                  <a:lnTo>
                    <a:pt x="3" y="156"/>
                  </a:lnTo>
                  <a:lnTo>
                    <a:pt x="4" y="152"/>
                  </a:lnTo>
                  <a:lnTo>
                    <a:pt x="5" y="150"/>
                  </a:lnTo>
                  <a:lnTo>
                    <a:pt x="5" y="147"/>
                  </a:lnTo>
                  <a:lnTo>
                    <a:pt x="8" y="143"/>
                  </a:lnTo>
                  <a:lnTo>
                    <a:pt x="10" y="136"/>
                  </a:lnTo>
                  <a:lnTo>
                    <a:pt x="12" y="131"/>
                  </a:lnTo>
                  <a:lnTo>
                    <a:pt x="13" y="127"/>
                  </a:lnTo>
                  <a:lnTo>
                    <a:pt x="16" y="124"/>
                  </a:lnTo>
                  <a:lnTo>
                    <a:pt x="17" y="121"/>
                  </a:lnTo>
                  <a:lnTo>
                    <a:pt x="19" y="118"/>
                  </a:lnTo>
                  <a:lnTo>
                    <a:pt x="23" y="112"/>
                  </a:lnTo>
                  <a:lnTo>
                    <a:pt x="26" y="106"/>
                  </a:lnTo>
                  <a:lnTo>
                    <a:pt x="29" y="100"/>
                  </a:lnTo>
                  <a:lnTo>
                    <a:pt x="33" y="94"/>
                  </a:lnTo>
                  <a:lnTo>
                    <a:pt x="36" y="88"/>
                  </a:lnTo>
                  <a:lnTo>
                    <a:pt x="40" y="82"/>
                  </a:lnTo>
                  <a:lnTo>
                    <a:pt x="43" y="77"/>
                  </a:lnTo>
                  <a:lnTo>
                    <a:pt x="47" y="71"/>
                  </a:lnTo>
                  <a:lnTo>
                    <a:pt x="50" y="66"/>
                  </a:lnTo>
                  <a:lnTo>
                    <a:pt x="55" y="62"/>
                  </a:lnTo>
                  <a:lnTo>
                    <a:pt x="57" y="56"/>
                  </a:lnTo>
                  <a:lnTo>
                    <a:pt x="60" y="52"/>
                  </a:lnTo>
                  <a:lnTo>
                    <a:pt x="64" y="47"/>
                  </a:lnTo>
                  <a:lnTo>
                    <a:pt x="67" y="42"/>
                  </a:lnTo>
                  <a:lnTo>
                    <a:pt x="69" y="38"/>
                  </a:lnTo>
                  <a:lnTo>
                    <a:pt x="73" y="34"/>
                  </a:lnTo>
                  <a:lnTo>
                    <a:pt x="75" y="31"/>
                  </a:lnTo>
                  <a:lnTo>
                    <a:pt x="79" y="29"/>
                  </a:lnTo>
                  <a:lnTo>
                    <a:pt x="83" y="23"/>
                  </a:lnTo>
                  <a:lnTo>
                    <a:pt x="87" y="20"/>
                  </a:lnTo>
                  <a:lnTo>
                    <a:pt x="89" y="17"/>
                  </a:lnTo>
                  <a:lnTo>
                    <a:pt x="90" y="1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7" name="Freeform 77">
              <a:extLst>
                <a:ext uri="{FF2B5EF4-FFF2-40B4-BE49-F238E27FC236}">
                  <a16:creationId xmlns:a16="http://schemas.microsoft.com/office/drawing/2014/main" id="{C16CE0A7-066D-7CCF-1D12-7708E07A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1919"/>
              <a:ext cx="244" cy="172"/>
            </a:xfrm>
            <a:custGeom>
              <a:avLst/>
              <a:gdLst>
                <a:gd name="T0" fmla="*/ 236 w 244"/>
                <a:gd name="T1" fmla="*/ 103 h 172"/>
                <a:gd name="T2" fmla="*/ 181 w 244"/>
                <a:gd name="T3" fmla="*/ 172 h 172"/>
                <a:gd name="T4" fmla="*/ 87 w 244"/>
                <a:gd name="T5" fmla="*/ 127 h 172"/>
                <a:gd name="T6" fmla="*/ 145 w 244"/>
                <a:gd name="T7" fmla="*/ 92 h 172"/>
                <a:gd name="T8" fmla="*/ 33 w 244"/>
                <a:gd name="T9" fmla="*/ 56 h 172"/>
                <a:gd name="T10" fmla="*/ 0 w 244"/>
                <a:gd name="T11" fmla="*/ 29 h 172"/>
                <a:gd name="T12" fmla="*/ 6 w 244"/>
                <a:gd name="T13" fmla="*/ 0 h 172"/>
                <a:gd name="T14" fmla="*/ 206 w 244"/>
                <a:gd name="T15" fmla="*/ 48 h 172"/>
                <a:gd name="T16" fmla="*/ 236 w 244"/>
                <a:gd name="T17" fmla="*/ 21 h 172"/>
                <a:gd name="T18" fmla="*/ 244 w 244"/>
                <a:gd name="T19" fmla="*/ 50 h 172"/>
                <a:gd name="T20" fmla="*/ 236 w 244"/>
                <a:gd name="T21" fmla="*/ 103 h 172"/>
                <a:gd name="T22" fmla="*/ 236 w 244"/>
                <a:gd name="T23" fmla="*/ 103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" h="172">
                  <a:moveTo>
                    <a:pt x="236" y="103"/>
                  </a:moveTo>
                  <a:lnTo>
                    <a:pt x="181" y="172"/>
                  </a:lnTo>
                  <a:lnTo>
                    <a:pt x="87" y="127"/>
                  </a:lnTo>
                  <a:lnTo>
                    <a:pt x="145" y="92"/>
                  </a:lnTo>
                  <a:lnTo>
                    <a:pt x="33" y="56"/>
                  </a:lnTo>
                  <a:lnTo>
                    <a:pt x="0" y="29"/>
                  </a:lnTo>
                  <a:lnTo>
                    <a:pt x="6" y="0"/>
                  </a:lnTo>
                  <a:lnTo>
                    <a:pt x="206" y="48"/>
                  </a:lnTo>
                  <a:lnTo>
                    <a:pt x="236" y="21"/>
                  </a:lnTo>
                  <a:lnTo>
                    <a:pt x="244" y="50"/>
                  </a:lnTo>
                  <a:lnTo>
                    <a:pt x="236" y="103"/>
                  </a:lnTo>
                  <a:close/>
                </a:path>
              </a:pathLst>
            </a:custGeom>
            <a:solidFill>
              <a:srgbClr val="D9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8" name="Freeform 78">
              <a:extLst>
                <a:ext uri="{FF2B5EF4-FFF2-40B4-BE49-F238E27FC236}">
                  <a16:creationId xmlns:a16="http://schemas.microsoft.com/office/drawing/2014/main" id="{96766461-7744-D219-D1D7-54AC276FE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062"/>
              <a:ext cx="155" cy="323"/>
            </a:xfrm>
            <a:custGeom>
              <a:avLst/>
              <a:gdLst>
                <a:gd name="T0" fmla="*/ 56 w 155"/>
                <a:gd name="T1" fmla="*/ 29 h 323"/>
                <a:gd name="T2" fmla="*/ 58 w 155"/>
                <a:gd name="T3" fmla="*/ 38 h 323"/>
                <a:gd name="T4" fmla="*/ 60 w 155"/>
                <a:gd name="T5" fmla="*/ 53 h 323"/>
                <a:gd name="T6" fmla="*/ 61 w 155"/>
                <a:gd name="T7" fmla="*/ 69 h 323"/>
                <a:gd name="T8" fmla="*/ 63 w 155"/>
                <a:gd name="T9" fmla="*/ 82 h 323"/>
                <a:gd name="T10" fmla="*/ 64 w 155"/>
                <a:gd name="T11" fmla="*/ 93 h 323"/>
                <a:gd name="T12" fmla="*/ 66 w 155"/>
                <a:gd name="T13" fmla="*/ 103 h 323"/>
                <a:gd name="T14" fmla="*/ 67 w 155"/>
                <a:gd name="T15" fmla="*/ 113 h 323"/>
                <a:gd name="T16" fmla="*/ 68 w 155"/>
                <a:gd name="T17" fmla="*/ 124 h 323"/>
                <a:gd name="T18" fmla="*/ 69 w 155"/>
                <a:gd name="T19" fmla="*/ 134 h 323"/>
                <a:gd name="T20" fmla="*/ 70 w 155"/>
                <a:gd name="T21" fmla="*/ 144 h 323"/>
                <a:gd name="T22" fmla="*/ 71 w 155"/>
                <a:gd name="T23" fmla="*/ 154 h 323"/>
                <a:gd name="T24" fmla="*/ 72 w 155"/>
                <a:gd name="T25" fmla="*/ 165 h 323"/>
                <a:gd name="T26" fmla="*/ 74 w 155"/>
                <a:gd name="T27" fmla="*/ 176 h 323"/>
                <a:gd name="T28" fmla="*/ 76 w 155"/>
                <a:gd name="T29" fmla="*/ 193 h 323"/>
                <a:gd name="T30" fmla="*/ 77 w 155"/>
                <a:gd name="T31" fmla="*/ 207 h 323"/>
                <a:gd name="T32" fmla="*/ 80 w 155"/>
                <a:gd name="T33" fmla="*/ 221 h 323"/>
                <a:gd name="T34" fmla="*/ 84 w 155"/>
                <a:gd name="T35" fmla="*/ 232 h 323"/>
                <a:gd name="T36" fmla="*/ 87 w 155"/>
                <a:gd name="T37" fmla="*/ 244 h 323"/>
                <a:gd name="T38" fmla="*/ 92 w 155"/>
                <a:gd name="T39" fmla="*/ 254 h 323"/>
                <a:gd name="T40" fmla="*/ 99 w 155"/>
                <a:gd name="T41" fmla="*/ 267 h 323"/>
                <a:gd name="T42" fmla="*/ 107 w 155"/>
                <a:gd name="T43" fmla="*/ 280 h 323"/>
                <a:gd name="T44" fmla="*/ 155 w 155"/>
                <a:gd name="T45" fmla="*/ 312 h 323"/>
                <a:gd name="T46" fmla="*/ 119 w 155"/>
                <a:gd name="T47" fmla="*/ 321 h 323"/>
                <a:gd name="T48" fmla="*/ 109 w 155"/>
                <a:gd name="T49" fmla="*/ 316 h 323"/>
                <a:gd name="T50" fmla="*/ 94 w 155"/>
                <a:gd name="T51" fmla="*/ 309 h 323"/>
                <a:gd name="T52" fmla="*/ 76 w 155"/>
                <a:gd name="T53" fmla="*/ 300 h 323"/>
                <a:gd name="T54" fmla="*/ 62 w 155"/>
                <a:gd name="T55" fmla="*/ 292 h 323"/>
                <a:gd name="T56" fmla="*/ 55 w 155"/>
                <a:gd name="T57" fmla="*/ 285 h 323"/>
                <a:gd name="T58" fmla="*/ 52 w 155"/>
                <a:gd name="T59" fmla="*/ 277 h 323"/>
                <a:gd name="T60" fmla="*/ 46 w 155"/>
                <a:gd name="T61" fmla="*/ 263 h 323"/>
                <a:gd name="T62" fmla="*/ 42 w 155"/>
                <a:gd name="T63" fmla="*/ 246 h 323"/>
                <a:gd name="T64" fmla="*/ 39 w 155"/>
                <a:gd name="T65" fmla="*/ 237 h 323"/>
                <a:gd name="T66" fmla="*/ 37 w 155"/>
                <a:gd name="T67" fmla="*/ 227 h 323"/>
                <a:gd name="T68" fmla="*/ 34 w 155"/>
                <a:gd name="T69" fmla="*/ 216 h 323"/>
                <a:gd name="T70" fmla="*/ 31 w 155"/>
                <a:gd name="T71" fmla="*/ 206 h 323"/>
                <a:gd name="T72" fmla="*/ 29 w 155"/>
                <a:gd name="T73" fmla="*/ 196 h 323"/>
                <a:gd name="T74" fmla="*/ 27 w 155"/>
                <a:gd name="T75" fmla="*/ 185 h 323"/>
                <a:gd name="T76" fmla="*/ 23 w 155"/>
                <a:gd name="T77" fmla="*/ 176 h 323"/>
                <a:gd name="T78" fmla="*/ 21 w 155"/>
                <a:gd name="T79" fmla="*/ 167 h 323"/>
                <a:gd name="T80" fmla="*/ 18 w 155"/>
                <a:gd name="T81" fmla="*/ 151 h 323"/>
                <a:gd name="T82" fmla="*/ 15 w 155"/>
                <a:gd name="T83" fmla="*/ 140 h 323"/>
                <a:gd name="T84" fmla="*/ 0 w 155"/>
                <a:gd name="T85" fmla="*/ 0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5" h="323">
                  <a:moveTo>
                    <a:pt x="56" y="24"/>
                  </a:moveTo>
                  <a:lnTo>
                    <a:pt x="56" y="25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4"/>
                  </a:lnTo>
                  <a:lnTo>
                    <a:pt x="58" y="38"/>
                  </a:lnTo>
                  <a:lnTo>
                    <a:pt x="59" y="44"/>
                  </a:lnTo>
                  <a:lnTo>
                    <a:pt x="59" y="47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1" y="63"/>
                  </a:lnTo>
                  <a:lnTo>
                    <a:pt x="61" y="69"/>
                  </a:lnTo>
                  <a:lnTo>
                    <a:pt x="62" y="76"/>
                  </a:lnTo>
                  <a:lnTo>
                    <a:pt x="62" y="79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4" y="89"/>
                  </a:lnTo>
                  <a:lnTo>
                    <a:pt x="64" y="93"/>
                  </a:lnTo>
                  <a:lnTo>
                    <a:pt x="64" y="96"/>
                  </a:lnTo>
                  <a:lnTo>
                    <a:pt x="64" y="100"/>
                  </a:lnTo>
                  <a:lnTo>
                    <a:pt x="66" y="103"/>
                  </a:lnTo>
                  <a:lnTo>
                    <a:pt x="66" y="106"/>
                  </a:lnTo>
                  <a:lnTo>
                    <a:pt x="66" y="110"/>
                  </a:lnTo>
                  <a:lnTo>
                    <a:pt x="67" y="113"/>
                  </a:lnTo>
                  <a:lnTo>
                    <a:pt x="67" y="117"/>
                  </a:lnTo>
                  <a:lnTo>
                    <a:pt x="67" y="120"/>
                  </a:lnTo>
                  <a:lnTo>
                    <a:pt x="68" y="124"/>
                  </a:lnTo>
                  <a:lnTo>
                    <a:pt x="68" y="127"/>
                  </a:lnTo>
                  <a:lnTo>
                    <a:pt x="69" y="130"/>
                  </a:lnTo>
                  <a:lnTo>
                    <a:pt x="69" y="134"/>
                  </a:lnTo>
                  <a:lnTo>
                    <a:pt x="69" y="137"/>
                  </a:lnTo>
                  <a:lnTo>
                    <a:pt x="70" y="141"/>
                  </a:lnTo>
                  <a:lnTo>
                    <a:pt x="70" y="144"/>
                  </a:lnTo>
                  <a:lnTo>
                    <a:pt x="70" y="148"/>
                  </a:lnTo>
                  <a:lnTo>
                    <a:pt x="71" y="151"/>
                  </a:lnTo>
                  <a:lnTo>
                    <a:pt x="71" y="154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74" y="170"/>
                  </a:lnTo>
                  <a:lnTo>
                    <a:pt x="74" y="176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6" y="193"/>
                  </a:lnTo>
                  <a:lnTo>
                    <a:pt x="76" y="198"/>
                  </a:lnTo>
                  <a:lnTo>
                    <a:pt x="77" y="202"/>
                  </a:lnTo>
                  <a:lnTo>
                    <a:pt x="77" y="207"/>
                  </a:lnTo>
                  <a:lnTo>
                    <a:pt x="78" y="212"/>
                  </a:lnTo>
                  <a:lnTo>
                    <a:pt x="79" y="215"/>
                  </a:lnTo>
                  <a:lnTo>
                    <a:pt x="80" y="221"/>
                  </a:lnTo>
                  <a:lnTo>
                    <a:pt x="82" y="224"/>
                  </a:lnTo>
                  <a:lnTo>
                    <a:pt x="83" y="229"/>
                  </a:lnTo>
                  <a:lnTo>
                    <a:pt x="84" y="232"/>
                  </a:lnTo>
                  <a:lnTo>
                    <a:pt x="85" y="237"/>
                  </a:lnTo>
                  <a:lnTo>
                    <a:pt x="86" y="240"/>
                  </a:lnTo>
                  <a:lnTo>
                    <a:pt x="87" y="244"/>
                  </a:lnTo>
                  <a:lnTo>
                    <a:pt x="88" y="247"/>
                  </a:lnTo>
                  <a:lnTo>
                    <a:pt x="91" y="251"/>
                  </a:lnTo>
                  <a:lnTo>
                    <a:pt x="92" y="254"/>
                  </a:lnTo>
                  <a:lnTo>
                    <a:pt x="94" y="257"/>
                  </a:lnTo>
                  <a:lnTo>
                    <a:pt x="96" y="262"/>
                  </a:lnTo>
                  <a:lnTo>
                    <a:pt x="99" y="267"/>
                  </a:lnTo>
                  <a:lnTo>
                    <a:pt x="101" y="271"/>
                  </a:lnTo>
                  <a:lnTo>
                    <a:pt x="105" y="276"/>
                  </a:lnTo>
                  <a:lnTo>
                    <a:pt x="107" y="280"/>
                  </a:lnTo>
                  <a:lnTo>
                    <a:pt x="109" y="283"/>
                  </a:lnTo>
                  <a:lnTo>
                    <a:pt x="151" y="293"/>
                  </a:lnTo>
                  <a:lnTo>
                    <a:pt x="155" y="312"/>
                  </a:lnTo>
                  <a:lnTo>
                    <a:pt x="123" y="323"/>
                  </a:lnTo>
                  <a:lnTo>
                    <a:pt x="122" y="323"/>
                  </a:lnTo>
                  <a:lnTo>
                    <a:pt x="119" y="321"/>
                  </a:lnTo>
                  <a:lnTo>
                    <a:pt x="117" y="319"/>
                  </a:lnTo>
                  <a:lnTo>
                    <a:pt x="114" y="318"/>
                  </a:lnTo>
                  <a:lnTo>
                    <a:pt x="109" y="316"/>
                  </a:lnTo>
                  <a:lnTo>
                    <a:pt x="105" y="313"/>
                  </a:lnTo>
                  <a:lnTo>
                    <a:pt x="99" y="311"/>
                  </a:lnTo>
                  <a:lnTo>
                    <a:pt x="94" y="309"/>
                  </a:lnTo>
                  <a:lnTo>
                    <a:pt x="87" y="305"/>
                  </a:lnTo>
                  <a:lnTo>
                    <a:pt x="82" y="303"/>
                  </a:lnTo>
                  <a:lnTo>
                    <a:pt x="76" y="300"/>
                  </a:lnTo>
                  <a:lnTo>
                    <a:pt x="71" y="296"/>
                  </a:lnTo>
                  <a:lnTo>
                    <a:pt x="67" y="294"/>
                  </a:lnTo>
                  <a:lnTo>
                    <a:pt x="62" y="292"/>
                  </a:lnTo>
                  <a:lnTo>
                    <a:pt x="59" y="288"/>
                  </a:lnTo>
                  <a:lnTo>
                    <a:pt x="56" y="287"/>
                  </a:lnTo>
                  <a:lnTo>
                    <a:pt x="55" y="285"/>
                  </a:lnTo>
                  <a:lnTo>
                    <a:pt x="54" y="283"/>
                  </a:lnTo>
                  <a:lnTo>
                    <a:pt x="53" y="279"/>
                  </a:lnTo>
                  <a:lnTo>
                    <a:pt x="52" y="277"/>
                  </a:lnTo>
                  <a:lnTo>
                    <a:pt x="50" y="272"/>
                  </a:lnTo>
                  <a:lnTo>
                    <a:pt x="48" y="268"/>
                  </a:lnTo>
                  <a:lnTo>
                    <a:pt x="46" y="263"/>
                  </a:lnTo>
                  <a:lnTo>
                    <a:pt x="45" y="259"/>
                  </a:lnTo>
                  <a:lnTo>
                    <a:pt x="44" y="252"/>
                  </a:lnTo>
                  <a:lnTo>
                    <a:pt x="42" y="246"/>
                  </a:lnTo>
                  <a:lnTo>
                    <a:pt x="40" y="243"/>
                  </a:lnTo>
                  <a:lnTo>
                    <a:pt x="40" y="240"/>
                  </a:lnTo>
                  <a:lnTo>
                    <a:pt x="39" y="237"/>
                  </a:lnTo>
                  <a:lnTo>
                    <a:pt x="38" y="233"/>
                  </a:lnTo>
                  <a:lnTo>
                    <a:pt x="37" y="230"/>
                  </a:lnTo>
                  <a:lnTo>
                    <a:pt x="37" y="227"/>
                  </a:lnTo>
                  <a:lnTo>
                    <a:pt x="36" y="223"/>
                  </a:lnTo>
                  <a:lnTo>
                    <a:pt x="35" y="220"/>
                  </a:lnTo>
                  <a:lnTo>
                    <a:pt x="34" y="216"/>
                  </a:lnTo>
                  <a:lnTo>
                    <a:pt x="34" y="213"/>
                  </a:lnTo>
                  <a:lnTo>
                    <a:pt x="32" y="209"/>
                  </a:lnTo>
                  <a:lnTo>
                    <a:pt x="31" y="206"/>
                  </a:lnTo>
                  <a:lnTo>
                    <a:pt x="30" y="202"/>
                  </a:lnTo>
                  <a:lnTo>
                    <a:pt x="30" y="199"/>
                  </a:lnTo>
                  <a:lnTo>
                    <a:pt x="29" y="196"/>
                  </a:lnTo>
                  <a:lnTo>
                    <a:pt x="28" y="192"/>
                  </a:lnTo>
                  <a:lnTo>
                    <a:pt x="27" y="189"/>
                  </a:lnTo>
                  <a:lnTo>
                    <a:pt x="27" y="185"/>
                  </a:lnTo>
                  <a:lnTo>
                    <a:pt x="26" y="182"/>
                  </a:lnTo>
                  <a:lnTo>
                    <a:pt x="24" y="180"/>
                  </a:lnTo>
                  <a:lnTo>
                    <a:pt x="23" y="176"/>
                  </a:lnTo>
                  <a:lnTo>
                    <a:pt x="23" y="173"/>
                  </a:lnTo>
                  <a:lnTo>
                    <a:pt x="22" y="169"/>
                  </a:lnTo>
                  <a:lnTo>
                    <a:pt x="21" y="167"/>
                  </a:lnTo>
                  <a:lnTo>
                    <a:pt x="20" y="161"/>
                  </a:lnTo>
                  <a:lnTo>
                    <a:pt x="20" y="157"/>
                  </a:lnTo>
                  <a:lnTo>
                    <a:pt x="18" y="151"/>
                  </a:lnTo>
                  <a:lnTo>
                    <a:pt x="16" y="146"/>
                  </a:lnTo>
                  <a:lnTo>
                    <a:pt x="15" y="142"/>
                  </a:lnTo>
                  <a:lnTo>
                    <a:pt x="15" y="140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0" y="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09" name="Freeform 79">
              <a:extLst>
                <a:ext uri="{FF2B5EF4-FFF2-40B4-BE49-F238E27FC236}">
                  <a16:creationId xmlns:a16="http://schemas.microsoft.com/office/drawing/2014/main" id="{BFAAC599-97C0-BA13-7A11-A3DAF5403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2028"/>
              <a:ext cx="207" cy="281"/>
            </a:xfrm>
            <a:custGeom>
              <a:avLst/>
              <a:gdLst>
                <a:gd name="T0" fmla="*/ 63 w 207"/>
                <a:gd name="T1" fmla="*/ 20 h 281"/>
                <a:gd name="T2" fmla="*/ 65 w 207"/>
                <a:gd name="T3" fmla="*/ 34 h 281"/>
                <a:gd name="T4" fmla="*/ 66 w 207"/>
                <a:gd name="T5" fmla="*/ 44 h 281"/>
                <a:gd name="T6" fmla="*/ 69 w 207"/>
                <a:gd name="T7" fmla="*/ 58 h 281"/>
                <a:gd name="T8" fmla="*/ 72 w 207"/>
                <a:gd name="T9" fmla="*/ 72 h 281"/>
                <a:gd name="T10" fmla="*/ 77 w 207"/>
                <a:gd name="T11" fmla="*/ 88 h 281"/>
                <a:gd name="T12" fmla="*/ 81 w 207"/>
                <a:gd name="T13" fmla="*/ 105 h 281"/>
                <a:gd name="T14" fmla="*/ 86 w 207"/>
                <a:gd name="T15" fmla="*/ 121 h 281"/>
                <a:gd name="T16" fmla="*/ 90 w 207"/>
                <a:gd name="T17" fmla="*/ 137 h 281"/>
                <a:gd name="T18" fmla="*/ 97 w 207"/>
                <a:gd name="T19" fmla="*/ 151 h 281"/>
                <a:gd name="T20" fmla="*/ 103 w 207"/>
                <a:gd name="T21" fmla="*/ 164 h 281"/>
                <a:gd name="T22" fmla="*/ 110 w 207"/>
                <a:gd name="T23" fmla="*/ 175 h 281"/>
                <a:gd name="T24" fmla="*/ 116 w 207"/>
                <a:gd name="T25" fmla="*/ 186 h 281"/>
                <a:gd name="T26" fmla="*/ 124 w 207"/>
                <a:gd name="T27" fmla="*/ 196 h 281"/>
                <a:gd name="T28" fmla="*/ 134 w 207"/>
                <a:gd name="T29" fmla="*/ 209 h 281"/>
                <a:gd name="T30" fmla="*/ 142 w 207"/>
                <a:gd name="T31" fmla="*/ 218 h 281"/>
                <a:gd name="T32" fmla="*/ 145 w 207"/>
                <a:gd name="T33" fmla="*/ 218 h 281"/>
                <a:gd name="T34" fmla="*/ 156 w 207"/>
                <a:gd name="T35" fmla="*/ 216 h 281"/>
                <a:gd name="T36" fmla="*/ 170 w 207"/>
                <a:gd name="T37" fmla="*/ 214 h 281"/>
                <a:gd name="T38" fmla="*/ 186 w 207"/>
                <a:gd name="T39" fmla="*/ 212 h 281"/>
                <a:gd name="T40" fmla="*/ 200 w 207"/>
                <a:gd name="T41" fmla="*/ 216 h 281"/>
                <a:gd name="T42" fmla="*/ 206 w 207"/>
                <a:gd name="T43" fmla="*/ 225 h 281"/>
                <a:gd name="T44" fmla="*/ 207 w 207"/>
                <a:gd name="T45" fmla="*/ 239 h 281"/>
                <a:gd name="T46" fmla="*/ 205 w 207"/>
                <a:gd name="T47" fmla="*/ 254 h 281"/>
                <a:gd name="T48" fmla="*/ 201 w 207"/>
                <a:gd name="T49" fmla="*/ 266 h 281"/>
                <a:gd name="T50" fmla="*/ 197 w 207"/>
                <a:gd name="T51" fmla="*/ 279 h 281"/>
                <a:gd name="T52" fmla="*/ 166 w 207"/>
                <a:gd name="T53" fmla="*/ 262 h 281"/>
                <a:gd name="T54" fmla="*/ 154 w 207"/>
                <a:gd name="T55" fmla="*/ 262 h 281"/>
                <a:gd name="T56" fmla="*/ 143 w 207"/>
                <a:gd name="T57" fmla="*/ 261 h 281"/>
                <a:gd name="T58" fmla="*/ 132 w 207"/>
                <a:gd name="T59" fmla="*/ 258 h 281"/>
                <a:gd name="T60" fmla="*/ 121 w 207"/>
                <a:gd name="T61" fmla="*/ 256 h 281"/>
                <a:gd name="T62" fmla="*/ 113 w 207"/>
                <a:gd name="T63" fmla="*/ 248 h 281"/>
                <a:gd name="T64" fmla="*/ 102 w 207"/>
                <a:gd name="T65" fmla="*/ 234 h 281"/>
                <a:gd name="T66" fmla="*/ 88 w 207"/>
                <a:gd name="T67" fmla="*/ 218 h 281"/>
                <a:gd name="T68" fmla="*/ 74 w 207"/>
                <a:gd name="T69" fmla="*/ 202 h 281"/>
                <a:gd name="T70" fmla="*/ 66 w 207"/>
                <a:gd name="T71" fmla="*/ 192 h 281"/>
                <a:gd name="T72" fmla="*/ 63 w 207"/>
                <a:gd name="T73" fmla="*/ 186 h 281"/>
                <a:gd name="T74" fmla="*/ 53 w 207"/>
                <a:gd name="T75" fmla="*/ 174 h 281"/>
                <a:gd name="T76" fmla="*/ 46 w 207"/>
                <a:gd name="T77" fmla="*/ 163 h 281"/>
                <a:gd name="T78" fmla="*/ 37 w 207"/>
                <a:gd name="T79" fmla="*/ 152 h 281"/>
                <a:gd name="T80" fmla="*/ 27 w 207"/>
                <a:gd name="T81" fmla="*/ 139 h 281"/>
                <a:gd name="T82" fmla="*/ 19 w 207"/>
                <a:gd name="T83" fmla="*/ 126 h 281"/>
                <a:gd name="T84" fmla="*/ 13 w 207"/>
                <a:gd name="T85" fmla="*/ 113 h 281"/>
                <a:gd name="T86" fmla="*/ 6 w 207"/>
                <a:gd name="T87" fmla="*/ 99 h 281"/>
                <a:gd name="T88" fmla="*/ 1 w 207"/>
                <a:gd name="T89" fmla="*/ 89 h 281"/>
                <a:gd name="T90" fmla="*/ 0 w 207"/>
                <a:gd name="T91" fmla="*/ 79 h 281"/>
                <a:gd name="T92" fmla="*/ 0 w 207"/>
                <a:gd name="T93" fmla="*/ 68 h 281"/>
                <a:gd name="T94" fmla="*/ 0 w 207"/>
                <a:gd name="T95" fmla="*/ 58 h 281"/>
                <a:gd name="T96" fmla="*/ 0 w 207"/>
                <a:gd name="T97" fmla="*/ 47 h 281"/>
                <a:gd name="T98" fmla="*/ 1 w 207"/>
                <a:gd name="T99" fmla="*/ 35 h 281"/>
                <a:gd name="T100" fmla="*/ 5 w 207"/>
                <a:gd name="T101" fmla="*/ 25 h 281"/>
                <a:gd name="T102" fmla="*/ 6 w 207"/>
                <a:gd name="T103" fmla="*/ 15 h 281"/>
                <a:gd name="T104" fmla="*/ 8 w 207"/>
                <a:gd name="T105" fmla="*/ 3 h 281"/>
                <a:gd name="T106" fmla="*/ 16 w 207"/>
                <a:gd name="T107" fmla="*/ 3 h 281"/>
                <a:gd name="T108" fmla="*/ 26 w 207"/>
                <a:gd name="T109" fmla="*/ 9 h 281"/>
                <a:gd name="T110" fmla="*/ 38 w 207"/>
                <a:gd name="T111" fmla="*/ 13 h 281"/>
                <a:gd name="T112" fmla="*/ 49 w 207"/>
                <a:gd name="T113" fmla="*/ 16 h 281"/>
                <a:gd name="T114" fmla="*/ 61 w 207"/>
                <a:gd name="T115" fmla="*/ 17 h 2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" h="281">
                  <a:moveTo>
                    <a:pt x="63" y="18"/>
                  </a:moveTo>
                  <a:lnTo>
                    <a:pt x="63" y="18"/>
                  </a:lnTo>
                  <a:lnTo>
                    <a:pt x="63" y="20"/>
                  </a:lnTo>
                  <a:lnTo>
                    <a:pt x="64" y="25"/>
                  </a:lnTo>
                  <a:lnTo>
                    <a:pt x="65" y="31"/>
                  </a:lnTo>
                  <a:lnTo>
                    <a:pt x="65" y="34"/>
                  </a:lnTo>
                  <a:lnTo>
                    <a:pt x="65" y="38"/>
                  </a:lnTo>
                  <a:lnTo>
                    <a:pt x="66" y="41"/>
                  </a:lnTo>
                  <a:lnTo>
                    <a:pt x="66" y="44"/>
                  </a:lnTo>
                  <a:lnTo>
                    <a:pt x="67" y="49"/>
                  </a:lnTo>
                  <a:lnTo>
                    <a:pt x="69" y="54"/>
                  </a:lnTo>
                  <a:lnTo>
                    <a:pt x="69" y="58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2" y="72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7" y="88"/>
                  </a:lnTo>
                  <a:lnTo>
                    <a:pt x="78" y="94"/>
                  </a:lnTo>
                  <a:lnTo>
                    <a:pt x="79" y="99"/>
                  </a:lnTo>
                  <a:lnTo>
                    <a:pt x="81" y="105"/>
                  </a:lnTo>
                  <a:lnTo>
                    <a:pt x="82" y="110"/>
                  </a:lnTo>
                  <a:lnTo>
                    <a:pt x="84" y="115"/>
                  </a:lnTo>
                  <a:lnTo>
                    <a:pt x="86" y="121"/>
                  </a:lnTo>
                  <a:lnTo>
                    <a:pt x="87" y="127"/>
                  </a:lnTo>
                  <a:lnTo>
                    <a:pt x="89" y="131"/>
                  </a:lnTo>
                  <a:lnTo>
                    <a:pt x="90" y="137"/>
                  </a:lnTo>
                  <a:lnTo>
                    <a:pt x="94" y="142"/>
                  </a:lnTo>
                  <a:lnTo>
                    <a:pt x="96" y="147"/>
                  </a:lnTo>
                  <a:lnTo>
                    <a:pt x="97" y="151"/>
                  </a:lnTo>
                  <a:lnTo>
                    <a:pt x="100" y="155"/>
                  </a:lnTo>
                  <a:lnTo>
                    <a:pt x="101" y="160"/>
                  </a:lnTo>
                  <a:lnTo>
                    <a:pt x="103" y="164"/>
                  </a:lnTo>
                  <a:lnTo>
                    <a:pt x="105" y="168"/>
                  </a:lnTo>
                  <a:lnTo>
                    <a:pt x="108" y="171"/>
                  </a:lnTo>
                  <a:lnTo>
                    <a:pt x="110" y="175"/>
                  </a:lnTo>
                  <a:lnTo>
                    <a:pt x="112" y="179"/>
                  </a:lnTo>
                  <a:lnTo>
                    <a:pt x="113" y="183"/>
                  </a:lnTo>
                  <a:lnTo>
                    <a:pt x="116" y="186"/>
                  </a:lnTo>
                  <a:lnTo>
                    <a:pt x="117" y="188"/>
                  </a:lnTo>
                  <a:lnTo>
                    <a:pt x="119" y="192"/>
                  </a:lnTo>
                  <a:lnTo>
                    <a:pt x="124" y="196"/>
                  </a:lnTo>
                  <a:lnTo>
                    <a:pt x="127" y="202"/>
                  </a:lnTo>
                  <a:lnTo>
                    <a:pt x="130" y="206"/>
                  </a:lnTo>
                  <a:lnTo>
                    <a:pt x="134" y="209"/>
                  </a:lnTo>
                  <a:lnTo>
                    <a:pt x="136" y="212"/>
                  </a:lnTo>
                  <a:lnTo>
                    <a:pt x="138" y="215"/>
                  </a:lnTo>
                  <a:lnTo>
                    <a:pt x="142" y="218"/>
                  </a:lnTo>
                  <a:lnTo>
                    <a:pt x="144" y="219"/>
                  </a:lnTo>
                  <a:lnTo>
                    <a:pt x="145" y="218"/>
                  </a:lnTo>
                  <a:lnTo>
                    <a:pt x="148" y="218"/>
                  </a:lnTo>
                  <a:lnTo>
                    <a:pt x="152" y="217"/>
                  </a:lnTo>
                  <a:lnTo>
                    <a:pt x="156" y="216"/>
                  </a:lnTo>
                  <a:lnTo>
                    <a:pt x="160" y="215"/>
                  </a:lnTo>
                  <a:lnTo>
                    <a:pt x="166" y="214"/>
                  </a:lnTo>
                  <a:lnTo>
                    <a:pt x="170" y="214"/>
                  </a:lnTo>
                  <a:lnTo>
                    <a:pt x="176" y="212"/>
                  </a:lnTo>
                  <a:lnTo>
                    <a:pt x="181" y="212"/>
                  </a:lnTo>
                  <a:lnTo>
                    <a:pt x="186" y="212"/>
                  </a:lnTo>
                  <a:lnTo>
                    <a:pt x="192" y="214"/>
                  </a:lnTo>
                  <a:lnTo>
                    <a:pt x="196" y="214"/>
                  </a:lnTo>
                  <a:lnTo>
                    <a:pt x="200" y="216"/>
                  </a:lnTo>
                  <a:lnTo>
                    <a:pt x="202" y="218"/>
                  </a:lnTo>
                  <a:lnTo>
                    <a:pt x="205" y="222"/>
                  </a:lnTo>
                  <a:lnTo>
                    <a:pt x="206" y="225"/>
                  </a:lnTo>
                  <a:lnTo>
                    <a:pt x="207" y="230"/>
                  </a:lnTo>
                  <a:lnTo>
                    <a:pt x="207" y="233"/>
                  </a:lnTo>
                  <a:lnTo>
                    <a:pt x="207" y="239"/>
                  </a:lnTo>
                  <a:lnTo>
                    <a:pt x="206" y="243"/>
                  </a:lnTo>
                  <a:lnTo>
                    <a:pt x="205" y="248"/>
                  </a:lnTo>
                  <a:lnTo>
                    <a:pt x="205" y="254"/>
                  </a:lnTo>
                  <a:lnTo>
                    <a:pt x="204" y="258"/>
                  </a:lnTo>
                  <a:lnTo>
                    <a:pt x="202" y="263"/>
                  </a:lnTo>
                  <a:lnTo>
                    <a:pt x="201" y="266"/>
                  </a:lnTo>
                  <a:lnTo>
                    <a:pt x="200" y="270"/>
                  </a:lnTo>
                  <a:lnTo>
                    <a:pt x="199" y="274"/>
                  </a:lnTo>
                  <a:lnTo>
                    <a:pt x="197" y="279"/>
                  </a:lnTo>
                  <a:lnTo>
                    <a:pt x="197" y="281"/>
                  </a:lnTo>
                  <a:lnTo>
                    <a:pt x="168" y="263"/>
                  </a:lnTo>
                  <a:lnTo>
                    <a:pt x="166" y="262"/>
                  </a:lnTo>
                  <a:lnTo>
                    <a:pt x="161" y="262"/>
                  </a:lnTo>
                  <a:lnTo>
                    <a:pt x="158" y="262"/>
                  </a:lnTo>
                  <a:lnTo>
                    <a:pt x="154" y="262"/>
                  </a:lnTo>
                  <a:lnTo>
                    <a:pt x="151" y="262"/>
                  </a:lnTo>
                  <a:lnTo>
                    <a:pt x="148" y="262"/>
                  </a:lnTo>
                  <a:lnTo>
                    <a:pt x="143" y="261"/>
                  </a:lnTo>
                  <a:lnTo>
                    <a:pt x="140" y="259"/>
                  </a:lnTo>
                  <a:lnTo>
                    <a:pt x="135" y="259"/>
                  </a:lnTo>
                  <a:lnTo>
                    <a:pt x="132" y="258"/>
                  </a:lnTo>
                  <a:lnTo>
                    <a:pt x="128" y="257"/>
                  </a:lnTo>
                  <a:lnTo>
                    <a:pt x="125" y="257"/>
                  </a:lnTo>
                  <a:lnTo>
                    <a:pt x="121" y="256"/>
                  </a:lnTo>
                  <a:lnTo>
                    <a:pt x="120" y="255"/>
                  </a:lnTo>
                  <a:lnTo>
                    <a:pt x="117" y="251"/>
                  </a:lnTo>
                  <a:lnTo>
                    <a:pt x="113" y="248"/>
                  </a:lnTo>
                  <a:lnTo>
                    <a:pt x="110" y="245"/>
                  </a:lnTo>
                  <a:lnTo>
                    <a:pt x="106" y="240"/>
                  </a:lnTo>
                  <a:lnTo>
                    <a:pt x="102" y="234"/>
                  </a:lnTo>
                  <a:lnTo>
                    <a:pt x="97" y="230"/>
                  </a:lnTo>
                  <a:lnTo>
                    <a:pt x="92" y="224"/>
                  </a:lnTo>
                  <a:lnTo>
                    <a:pt x="88" y="218"/>
                  </a:lnTo>
                  <a:lnTo>
                    <a:pt x="82" y="212"/>
                  </a:lnTo>
                  <a:lnTo>
                    <a:pt x="79" y="208"/>
                  </a:lnTo>
                  <a:lnTo>
                    <a:pt x="74" y="202"/>
                  </a:lnTo>
                  <a:lnTo>
                    <a:pt x="72" y="199"/>
                  </a:lnTo>
                  <a:lnTo>
                    <a:pt x="69" y="194"/>
                  </a:lnTo>
                  <a:lnTo>
                    <a:pt x="66" y="192"/>
                  </a:lnTo>
                  <a:lnTo>
                    <a:pt x="65" y="190"/>
                  </a:lnTo>
                  <a:lnTo>
                    <a:pt x="64" y="188"/>
                  </a:lnTo>
                  <a:lnTo>
                    <a:pt x="63" y="186"/>
                  </a:lnTo>
                  <a:lnTo>
                    <a:pt x="59" y="182"/>
                  </a:lnTo>
                  <a:lnTo>
                    <a:pt x="56" y="177"/>
                  </a:lnTo>
                  <a:lnTo>
                    <a:pt x="53" y="174"/>
                  </a:lnTo>
                  <a:lnTo>
                    <a:pt x="50" y="170"/>
                  </a:lnTo>
                  <a:lnTo>
                    <a:pt x="48" y="167"/>
                  </a:lnTo>
                  <a:lnTo>
                    <a:pt x="46" y="163"/>
                  </a:lnTo>
                  <a:lnTo>
                    <a:pt x="42" y="160"/>
                  </a:lnTo>
                  <a:lnTo>
                    <a:pt x="40" y="155"/>
                  </a:lnTo>
                  <a:lnTo>
                    <a:pt x="37" y="152"/>
                  </a:lnTo>
                  <a:lnTo>
                    <a:pt x="34" y="148"/>
                  </a:lnTo>
                  <a:lnTo>
                    <a:pt x="31" y="144"/>
                  </a:lnTo>
                  <a:lnTo>
                    <a:pt x="27" y="139"/>
                  </a:lnTo>
                  <a:lnTo>
                    <a:pt x="25" y="135"/>
                  </a:lnTo>
                  <a:lnTo>
                    <a:pt x="22" y="130"/>
                  </a:lnTo>
                  <a:lnTo>
                    <a:pt x="19" y="126"/>
                  </a:lnTo>
                  <a:lnTo>
                    <a:pt x="17" y="121"/>
                  </a:lnTo>
                  <a:lnTo>
                    <a:pt x="14" y="116"/>
                  </a:lnTo>
                  <a:lnTo>
                    <a:pt x="13" y="113"/>
                  </a:lnTo>
                  <a:lnTo>
                    <a:pt x="9" y="108"/>
                  </a:lnTo>
                  <a:lnTo>
                    <a:pt x="7" y="104"/>
                  </a:lnTo>
                  <a:lnTo>
                    <a:pt x="6" y="99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1" y="89"/>
                  </a:lnTo>
                  <a:lnTo>
                    <a:pt x="1" y="86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2" y="8"/>
                  </a:lnTo>
                  <a:lnTo>
                    <a:pt x="26" y="9"/>
                  </a:lnTo>
                  <a:lnTo>
                    <a:pt x="30" y="10"/>
                  </a:lnTo>
                  <a:lnTo>
                    <a:pt x="33" y="12"/>
                  </a:lnTo>
                  <a:lnTo>
                    <a:pt x="38" y="13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9" y="16"/>
                  </a:lnTo>
                  <a:lnTo>
                    <a:pt x="53" y="16"/>
                  </a:lnTo>
                  <a:lnTo>
                    <a:pt x="56" y="17"/>
                  </a:lnTo>
                  <a:lnTo>
                    <a:pt x="61" y="17"/>
                  </a:lnTo>
                  <a:lnTo>
                    <a:pt x="63" y="18"/>
                  </a:lnTo>
                  <a:close/>
                </a:path>
              </a:pathLst>
            </a:custGeom>
            <a:solidFill>
              <a:srgbClr val="FF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0" name="Freeform 80">
              <a:extLst>
                <a:ext uri="{FF2B5EF4-FFF2-40B4-BE49-F238E27FC236}">
                  <a16:creationId xmlns:a16="http://schemas.microsoft.com/office/drawing/2014/main" id="{FF67B170-8EE9-E963-C3AA-573DBE2F5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698"/>
              <a:ext cx="387" cy="340"/>
            </a:xfrm>
            <a:custGeom>
              <a:avLst/>
              <a:gdLst>
                <a:gd name="T0" fmla="*/ 338 w 387"/>
                <a:gd name="T1" fmla="*/ 6 h 340"/>
                <a:gd name="T2" fmla="*/ 346 w 387"/>
                <a:gd name="T3" fmla="*/ 15 h 340"/>
                <a:gd name="T4" fmla="*/ 354 w 387"/>
                <a:gd name="T5" fmla="*/ 26 h 340"/>
                <a:gd name="T6" fmla="*/ 363 w 387"/>
                <a:gd name="T7" fmla="*/ 38 h 340"/>
                <a:gd name="T8" fmla="*/ 371 w 387"/>
                <a:gd name="T9" fmla="*/ 51 h 340"/>
                <a:gd name="T10" fmla="*/ 378 w 387"/>
                <a:gd name="T11" fmla="*/ 67 h 340"/>
                <a:gd name="T12" fmla="*/ 384 w 387"/>
                <a:gd name="T13" fmla="*/ 82 h 340"/>
                <a:gd name="T14" fmla="*/ 387 w 387"/>
                <a:gd name="T15" fmla="*/ 98 h 340"/>
                <a:gd name="T16" fmla="*/ 387 w 387"/>
                <a:gd name="T17" fmla="*/ 112 h 340"/>
                <a:gd name="T18" fmla="*/ 384 w 387"/>
                <a:gd name="T19" fmla="*/ 130 h 340"/>
                <a:gd name="T20" fmla="*/ 382 w 387"/>
                <a:gd name="T21" fmla="*/ 139 h 340"/>
                <a:gd name="T22" fmla="*/ 381 w 387"/>
                <a:gd name="T23" fmla="*/ 150 h 340"/>
                <a:gd name="T24" fmla="*/ 377 w 387"/>
                <a:gd name="T25" fmla="*/ 163 h 340"/>
                <a:gd name="T26" fmla="*/ 376 w 387"/>
                <a:gd name="T27" fmla="*/ 175 h 340"/>
                <a:gd name="T28" fmla="*/ 373 w 387"/>
                <a:gd name="T29" fmla="*/ 188 h 340"/>
                <a:gd name="T30" fmla="*/ 370 w 387"/>
                <a:gd name="T31" fmla="*/ 202 h 340"/>
                <a:gd name="T32" fmla="*/ 368 w 387"/>
                <a:gd name="T33" fmla="*/ 217 h 340"/>
                <a:gd name="T34" fmla="*/ 365 w 387"/>
                <a:gd name="T35" fmla="*/ 230 h 340"/>
                <a:gd name="T36" fmla="*/ 362 w 387"/>
                <a:gd name="T37" fmla="*/ 244 h 340"/>
                <a:gd name="T38" fmla="*/ 360 w 387"/>
                <a:gd name="T39" fmla="*/ 258 h 340"/>
                <a:gd name="T40" fmla="*/ 357 w 387"/>
                <a:gd name="T41" fmla="*/ 270 h 340"/>
                <a:gd name="T42" fmla="*/ 354 w 387"/>
                <a:gd name="T43" fmla="*/ 283 h 340"/>
                <a:gd name="T44" fmla="*/ 352 w 387"/>
                <a:gd name="T45" fmla="*/ 295 h 340"/>
                <a:gd name="T46" fmla="*/ 350 w 387"/>
                <a:gd name="T47" fmla="*/ 306 h 340"/>
                <a:gd name="T48" fmla="*/ 347 w 387"/>
                <a:gd name="T49" fmla="*/ 318 h 340"/>
                <a:gd name="T50" fmla="*/ 345 w 387"/>
                <a:gd name="T51" fmla="*/ 332 h 340"/>
                <a:gd name="T52" fmla="*/ 344 w 387"/>
                <a:gd name="T53" fmla="*/ 339 h 340"/>
                <a:gd name="T54" fmla="*/ 242 w 387"/>
                <a:gd name="T55" fmla="*/ 242 h 340"/>
                <a:gd name="T56" fmla="*/ 1 w 387"/>
                <a:gd name="T57" fmla="*/ 191 h 340"/>
                <a:gd name="T58" fmla="*/ 8 w 387"/>
                <a:gd name="T59" fmla="*/ 182 h 340"/>
                <a:gd name="T60" fmla="*/ 17 w 387"/>
                <a:gd name="T61" fmla="*/ 170 h 340"/>
                <a:gd name="T62" fmla="*/ 29 w 387"/>
                <a:gd name="T63" fmla="*/ 155 h 340"/>
                <a:gd name="T64" fmla="*/ 44 w 387"/>
                <a:gd name="T65" fmla="*/ 138 h 340"/>
                <a:gd name="T66" fmla="*/ 59 w 387"/>
                <a:gd name="T67" fmla="*/ 120 h 340"/>
                <a:gd name="T68" fmla="*/ 76 w 387"/>
                <a:gd name="T69" fmla="*/ 103 h 340"/>
                <a:gd name="T70" fmla="*/ 95 w 387"/>
                <a:gd name="T71" fmla="*/ 87 h 340"/>
                <a:gd name="T72" fmla="*/ 112 w 387"/>
                <a:gd name="T73" fmla="*/ 74 h 340"/>
                <a:gd name="T74" fmla="*/ 129 w 387"/>
                <a:gd name="T75" fmla="*/ 63 h 340"/>
                <a:gd name="T76" fmla="*/ 144 w 387"/>
                <a:gd name="T77" fmla="*/ 58 h 340"/>
                <a:gd name="T78" fmla="*/ 161 w 387"/>
                <a:gd name="T79" fmla="*/ 53 h 340"/>
                <a:gd name="T80" fmla="*/ 177 w 387"/>
                <a:gd name="T81" fmla="*/ 48 h 340"/>
                <a:gd name="T82" fmla="*/ 187 w 387"/>
                <a:gd name="T83" fmla="*/ 46 h 340"/>
                <a:gd name="T84" fmla="*/ 198 w 387"/>
                <a:gd name="T85" fmla="*/ 43 h 340"/>
                <a:gd name="T86" fmla="*/ 207 w 387"/>
                <a:gd name="T87" fmla="*/ 40 h 340"/>
                <a:gd name="T88" fmla="*/ 217 w 387"/>
                <a:gd name="T89" fmla="*/ 37 h 340"/>
                <a:gd name="T90" fmla="*/ 227 w 387"/>
                <a:gd name="T91" fmla="*/ 35 h 340"/>
                <a:gd name="T92" fmla="*/ 236 w 387"/>
                <a:gd name="T93" fmla="*/ 32 h 340"/>
                <a:gd name="T94" fmla="*/ 251 w 387"/>
                <a:gd name="T95" fmla="*/ 28 h 340"/>
                <a:gd name="T96" fmla="*/ 268 w 387"/>
                <a:gd name="T97" fmla="*/ 23 h 340"/>
                <a:gd name="T98" fmla="*/ 283 w 387"/>
                <a:gd name="T99" fmla="*/ 20 h 340"/>
                <a:gd name="T100" fmla="*/ 292 w 387"/>
                <a:gd name="T101" fmla="*/ 18 h 340"/>
                <a:gd name="T102" fmla="*/ 300 w 387"/>
                <a:gd name="T103" fmla="*/ 16 h 3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40">
                  <a:moveTo>
                    <a:pt x="332" y="0"/>
                  </a:moveTo>
                  <a:lnTo>
                    <a:pt x="335" y="3"/>
                  </a:lnTo>
                  <a:lnTo>
                    <a:pt x="338" y="6"/>
                  </a:lnTo>
                  <a:lnTo>
                    <a:pt x="343" y="11"/>
                  </a:lnTo>
                  <a:lnTo>
                    <a:pt x="344" y="13"/>
                  </a:lnTo>
                  <a:lnTo>
                    <a:pt x="346" y="15"/>
                  </a:lnTo>
                  <a:lnTo>
                    <a:pt x="349" y="19"/>
                  </a:lnTo>
                  <a:lnTo>
                    <a:pt x="352" y="22"/>
                  </a:lnTo>
                  <a:lnTo>
                    <a:pt x="354" y="26"/>
                  </a:lnTo>
                  <a:lnTo>
                    <a:pt x="358" y="30"/>
                  </a:lnTo>
                  <a:lnTo>
                    <a:pt x="360" y="34"/>
                  </a:lnTo>
                  <a:lnTo>
                    <a:pt x="363" y="38"/>
                  </a:lnTo>
                  <a:lnTo>
                    <a:pt x="366" y="43"/>
                  </a:lnTo>
                  <a:lnTo>
                    <a:pt x="369" y="47"/>
                  </a:lnTo>
                  <a:lnTo>
                    <a:pt x="371" y="51"/>
                  </a:lnTo>
                  <a:lnTo>
                    <a:pt x="374" y="56"/>
                  </a:lnTo>
                  <a:lnTo>
                    <a:pt x="376" y="61"/>
                  </a:lnTo>
                  <a:lnTo>
                    <a:pt x="378" y="67"/>
                  </a:lnTo>
                  <a:lnTo>
                    <a:pt x="381" y="71"/>
                  </a:lnTo>
                  <a:lnTo>
                    <a:pt x="383" y="77"/>
                  </a:lnTo>
                  <a:lnTo>
                    <a:pt x="384" y="82"/>
                  </a:lnTo>
                  <a:lnTo>
                    <a:pt x="385" y="87"/>
                  </a:lnTo>
                  <a:lnTo>
                    <a:pt x="386" y="92"/>
                  </a:lnTo>
                  <a:lnTo>
                    <a:pt x="387" y="98"/>
                  </a:lnTo>
                  <a:lnTo>
                    <a:pt x="387" y="102"/>
                  </a:lnTo>
                  <a:lnTo>
                    <a:pt x="387" y="108"/>
                  </a:lnTo>
                  <a:lnTo>
                    <a:pt x="387" y="112"/>
                  </a:lnTo>
                  <a:lnTo>
                    <a:pt x="387" y="118"/>
                  </a:lnTo>
                  <a:lnTo>
                    <a:pt x="385" y="123"/>
                  </a:lnTo>
                  <a:lnTo>
                    <a:pt x="384" y="130"/>
                  </a:lnTo>
                  <a:lnTo>
                    <a:pt x="383" y="132"/>
                  </a:lnTo>
                  <a:lnTo>
                    <a:pt x="383" y="135"/>
                  </a:lnTo>
                  <a:lnTo>
                    <a:pt x="382" y="139"/>
                  </a:lnTo>
                  <a:lnTo>
                    <a:pt x="382" y="143"/>
                  </a:lnTo>
                  <a:lnTo>
                    <a:pt x="381" y="147"/>
                  </a:lnTo>
                  <a:lnTo>
                    <a:pt x="381" y="150"/>
                  </a:lnTo>
                  <a:lnTo>
                    <a:pt x="379" y="155"/>
                  </a:lnTo>
                  <a:lnTo>
                    <a:pt x="378" y="158"/>
                  </a:lnTo>
                  <a:lnTo>
                    <a:pt x="377" y="163"/>
                  </a:lnTo>
                  <a:lnTo>
                    <a:pt x="377" y="167"/>
                  </a:lnTo>
                  <a:lnTo>
                    <a:pt x="376" y="171"/>
                  </a:lnTo>
                  <a:lnTo>
                    <a:pt x="376" y="175"/>
                  </a:lnTo>
                  <a:lnTo>
                    <a:pt x="375" y="180"/>
                  </a:lnTo>
                  <a:lnTo>
                    <a:pt x="374" y="185"/>
                  </a:lnTo>
                  <a:lnTo>
                    <a:pt x="373" y="188"/>
                  </a:lnTo>
                  <a:lnTo>
                    <a:pt x="373" y="194"/>
                  </a:lnTo>
                  <a:lnTo>
                    <a:pt x="371" y="197"/>
                  </a:lnTo>
                  <a:lnTo>
                    <a:pt x="370" y="202"/>
                  </a:lnTo>
                  <a:lnTo>
                    <a:pt x="369" y="206"/>
                  </a:lnTo>
                  <a:lnTo>
                    <a:pt x="369" y="212"/>
                  </a:lnTo>
                  <a:lnTo>
                    <a:pt x="368" y="217"/>
                  </a:lnTo>
                  <a:lnTo>
                    <a:pt x="367" y="221"/>
                  </a:lnTo>
                  <a:lnTo>
                    <a:pt x="366" y="226"/>
                  </a:lnTo>
                  <a:lnTo>
                    <a:pt x="365" y="230"/>
                  </a:lnTo>
                  <a:lnTo>
                    <a:pt x="363" y="235"/>
                  </a:lnTo>
                  <a:lnTo>
                    <a:pt x="363" y="239"/>
                  </a:lnTo>
                  <a:lnTo>
                    <a:pt x="362" y="244"/>
                  </a:lnTo>
                  <a:lnTo>
                    <a:pt x="362" y="250"/>
                  </a:lnTo>
                  <a:lnTo>
                    <a:pt x="360" y="253"/>
                  </a:lnTo>
                  <a:lnTo>
                    <a:pt x="360" y="258"/>
                  </a:lnTo>
                  <a:lnTo>
                    <a:pt x="359" y="262"/>
                  </a:lnTo>
                  <a:lnTo>
                    <a:pt x="358" y="267"/>
                  </a:lnTo>
                  <a:lnTo>
                    <a:pt x="357" y="270"/>
                  </a:lnTo>
                  <a:lnTo>
                    <a:pt x="357" y="275"/>
                  </a:lnTo>
                  <a:lnTo>
                    <a:pt x="355" y="278"/>
                  </a:lnTo>
                  <a:lnTo>
                    <a:pt x="354" y="283"/>
                  </a:lnTo>
                  <a:lnTo>
                    <a:pt x="353" y="286"/>
                  </a:lnTo>
                  <a:lnTo>
                    <a:pt x="353" y="291"/>
                  </a:lnTo>
                  <a:lnTo>
                    <a:pt x="352" y="295"/>
                  </a:lnTo>
                  <a:lnTo>
                    <a:pt x="351" y="299"/>
                  </a:lnTo>
                  <a:lnTo>
                    <a:pt x="351" y="302"/>
                  </a:lnTo>
                  <a:lnTo>
                    <a:pt x="350" y="306"/>
                  </a:lnTo>
                  <a:lnTo>
                    <a:pt x="350" y="309"/>
                  </a:lnTo>
                  <a:lnTo>
                    <a:pt x="350" y="313"/>
                  </a:lnTo>
                  <a:lnTo>
                    <a:pt x="347" y="318"/>
                  </a:lnTo>
                  <a:lnTo>
                    <a:pt x="346" y="323"/>
                  </a:lnTo>
                  <a:lnTo>
                    <a:pt x="345" y="327"/>
                  </a:lnTo>
                  <a:lnTo>
                    <a:pt x="345" y="332"/>
                  </a:lnTo>
                  <a:lnTo>
                    <a:pt x="344" y="335"/>
                  </a:lnTo>
                  <a:lnTo>
                    <a:pt x="344" y="338"/>
                  </a:lnTo>
                  <a:lnTo>
                    <a:pt x="344" y="339"/>
                  </a:lnTo>
                  <a:lnTo>
                    <a:pt x="344" y="340"/>
                  </a:lnTo>
                  <a:lnTo>
                    <a:pt x="236" y="324"/>
                  </a:lnTo>
                  <a:lnTo>
                    <a:pt x="242" y="242"/>
                  </a:lnTo>
                  <a:lnTo>
                    <a:pt x="194" y="269"/>
                  </a:lnTo>
                  <a:lnTo>
                    <a:pt x="0" y="194"/>
                  </a:lnTo>
                  <a:lnTo>
                    <a:pt x="1" y="191"/>
                  </a:lnTo>
                  <a:lnTo>
                    <a:pt x="3" y="188"/>
                  </a:lnTo>
                  <a:lnTo>
                    <a:pt x="5" y="185"/>
                  </a:lnTo>
                  <a:lnTo>
                    <a:pt x="8" y="182"/>
                  </a:lnTo>
                  <a:lnTo>
                    <a:pt x="10" y="178"/>
                  </a:lnTo>
                  <a:lnTo>
                    <a:pt x="14" y="174"/>
                  </a:lnTo>
                  <a:lnTo>
                    <a:pt x="17" y="170"/>
                  </a:lnTo>
                  <a:lnTo>
                    <a:pt x="21" y="165"/>
                  </a:lnTo>
                  <a:lnTo>
                    <a:pt x="25" y="161"/>
                  </a:lnTo>
                  <a:lnTo>
                    <a:pt x="29" y="155"/>
                  </a:lnTo>
                  <a:lnTo>
                    <a:pt x="34" y="149"/>
                  </a:lnTo>
                  <a:lnTo>
                    <a:pt x="39" y="143"/>
                  </a:lnTo>
                  <a:lnTo>
                    <a:pt x="44" y="138"/>
                  </a:lnTo>
                  <a:lnTo>
                    <a:pt x="49" y="132"/>
                  </a:lnTo>
                  <a:lnTo>
                    <a:pt x="55" y="126"/>
                  </a:lnTo>
                  <a:lnTo>
                    <a:pt x="59" y="120"/>
                  </a:lnTo>
                  <a:lnTo>
                    <a:pt x="65" y="114"/>
                  </a:lnTo>
                  <a:lnTo>
                    <a:pt x="71" y="109"/>
                  </a:lnTo>
                  <a:lnTo>
                    <a:pt x="76" y="103"/>
                  </a:lnTo>
                  <a:lnTo>
                    <a:pt x="82" y="98"/>
                  </a:lnTo>
                  <a:lnTo>
                    <a:pt x="88" y="92"/>
                  </a:lnTo>
                  <a:lnTo>
                    <a:pt x="95" y="87"/>
                  </a:lnTo>
                  <a:lnTo>
                    <a:pt x="99" y="83"/>
                  </a:lnTo>
                  <a:lnTo>
                    <a:pt x="106" y="78"/>
                  </a:lnTo>
                  <a:lnTo>
                    <a:pt x="112" y="74"/>
                  </a:lnTo>
                  <a:lnTo>
                    <a:pt x="117" y="70"/>
                  </a:lnTo>
                  <a:lnTo>
                    <a:pt x="123" y="67"/>
                  </a:lnTo>
                  <a:lnTo>
                    <a:pt x="129" y="63"/>
                  </a:lnTo>
                  <a:lnTo>
                    <a:pt x="133" y="61"/>
                  </a:lnTo>
                  <a:lnTo>
                    <a:pt x="139" y="60"/>
                  </a:lnTo>
                  <a:lnTo>
                    <a:pt x="144" y="58"/>
                  </a:lnTo>
                  <a:lnTo>
                    <a:pt x="149" y="56"/>
                  </a:lnTo>
                  <a:lnTo>
                    <a:pt x="155" y="54"/>
                  </a:lnTo>
                  <a:lnTo>
                    <a:pt x="161" y="53"/>
                  </a:lnTo>
                  <a:lnTo>
                    <a:pt x="167" y="51"/>
                  </a:lnTo>
                  <a:lnTo>
                    <a:pt x="173" y="50"/>
                  </a:lnTo>
                  <a:lnTo>
                    <a:pt x="177" y="48"/>
                  </a:lnTo>
                  <a:lnTo>
                    <a:pt x="180" y="47"/>
                  </a:lnTo>
                  <a:lnTo>
                    <a:pt x="184" y="46"/>
                  </a:lnTo>
                  <a:lnTo>
                    <a:pt x="187" y="46"/>
                  </a:lnTo>
                  <a:lnTo>
                    <a:pt x="189" y="44"/>
                  </a:lnTo>
                  <a:lnTo>
                    <a:pt x="194" y="44"/>
                  </a:lnTo>
                  <a:lnTo>
                    <a:pt x="198" y="43"/>
                  </a:lnTo>
                  <a:lnTo>
                    <a:pt x="201" y="42"/>
                  </a:lnTo>
                  <a:lnTo>
                    <a:pt x="203" y="40"/>
                  </a:lnTo>
                  <a:lnTo>
                    <a:pt x="207" y="40"/>
                  </a:lnTo>
                  <a:lnTo>
                    <a:pt x="210" y="39"/>
                  </a:lnTo>
                  <a:lnTo>
                    <a:pt x="214" y="38"/>
                  </a:lnTo>
                  <a:lnTo>
                    <a:pt x="217" y="37"/>
                  </a:lnTo>
                  <a:lnTo>
                    <a:pt x="220" y="37"/>
                  </a:lnTo>
                  <a:lnTo>
                    <a:pt x="224" y="36"/>
                  </a:lnTo>
                  <a:lnTo>
                    <a:pt x="227" y="35"/>
                  </a:lnTo>
                  <a:lnTo>
                    <a:pt x="230" y="34"/>
                  </a:lnTo>
                  <a:lnTo>
                    <a:pt x="233" y="34"/>
                  </a:lnTo>
                  <a:lnTo>
                    <a:pt x="236" y="32"/>
                  </a:lnTo>
                  <a:lnTo>
                    <a:pt x="240" y="31"/>
                  </a:lnTo>
                  <a:lnTo>
                    <a:pt x="246" y="30"/>
                  </a:lnTo>
                  <a:lnTo>
                    <a:pt x="251" y="28"/>
                  </a:lnTo>
                  <a:lnTo>
                    <a:pt x="257" y="27"/>
                  </a:lnTo>
                  <a:lnTo>
                    <a:pt x="263" y="24"/>
                  </a:lnTo>
                  <a:lnTo>
                    <a:pt x="268" y="23"/>
                  </a:lnTo>
                  <a:lnTo>
                    <a:pt x="273" y="22"/>
                  </a:lnTo>
                  <a:lnTo>
                    <a:pt x="279" y="21"/>
                  </a:lnTo>
                  <a:lnTo>
                    <a:pt x="283" y="20"/>
                  </a:lnTo>
                  <a:lnTo>
                    <a:pt x="287" y="19"/>
                  </a:lnTo>
                  <a:lnTo>
                    <a:pt x="290" y="19"/>
                  </a:lnTo>
                  <a:lnTo>
                    <a:pt x="292" y="18"/>
                  </a:lnTo>
                  <a:lnTo>
                    <a:pt x="296" y="18"/>
                  </a:lnTo>
                  <a:lnTo>
                    <a:pt x="299" y="16"/>
                  </a:lnTo>
                  <a:lnTo>
                    <a:pt x="300" y="1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9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1" name="Freeform 81">
              <a:extLst>
                <a:ext uri="{FF2B5EF4-FFF2-40B4-BE49-F238E27FC236}">
                  <a16:creationId xmlns:a16="http://schemas.microsoft.com/office/drawing/2014/main" id="{6A74BFBE-82CC-5934-E3AB-3E53BA403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1626"/>
              <a:ext cx="142" cy="172"/>
            </a:xfrm>
            <a:custGeom>
              <a:avLst/>
              <a:gdLst>
                <a:gd name="T0" fmla="*/ 103 w 142"/>
                <a:gd name="T1" fmla="*/ 172 h 172"/>
                <a:gd name="T2" fmla="*/ 107 w 142"/>
                <a:gd name="T3" fmla="*/ 172 h 172"/>
                <a:gd name="T4" fmla="*/ 118 w 142"/>
                <a:gd name="T5" fmla="*/ 168 h 172"/>
                <a:gd name="T6" fmla="*/ 124 w 142"/>
                <a:gd name="T7" fmla="*/ 164 h 172"/>
                <a:gd name="T8" fmla="*/ 130 w 142"/>
                <a:gd name="T9" fmla="*/ 158 h 172"/>
                <a:gd name="T10" fmla="*/ 136 w 142"/>
                <a:gd name="T11" fmla="*/ 148 h 172"/>
                <a:gd name="T12" fmla="*/ 138 w 142"/>
                <a:gd name="T13" fmla="*/ 141 h 172"/>
                <a:gd name="T14" fmla="*/ 140 w 142"/>
                <a:gd name="T15" fmla="*/ 134 h 172"/>
                <a:gd name="T16" fmla="*/ 140 w 142"/>
                <a:gd name="T17" fmla="*/ 125 h 172"/>
                <a:gd name="T18" fmla="*/ 142 w 142"/>
                <a:gd name="T19" fmla="*/ 118 h 172"/>
                <a:gd name="T20" fmla="*/ 142 w 142"/>
                <a:gd name="T21" fmla="*/ 111 h 172"/>
                <a:gd name="T22" fmla="*/ 142 w 142"/>
                <a:gd name="T23" fmla="*/ 104 h 172"/>
                <a:gd name="T24" fmla="*/ 140 w 142"/>
                <a:gd name="T25" fmla="*/ 98 h 172"/>
                <a:gd name="T26" fmla="*/ 140 w 142"/>
                <a:gd name="T27" fmla="*/ 92 h 172"/>
                <a:gd name="T28" fmla="*/ 138 w 142"/>
                <a:gd name="T29" fmla="*/ 82 h 172"/>
                <a:gd name="T30" fmla="*/ 135 w 142"/>
                <a:gd name="T31" fmla="*/ 72 h 172"/>
                <a:gd name="T32" fmla="*/ 131 w 142"/>
                <a:gd name="T33" fmla="*/ 63 h 172"/>
                <a:gd name="T34" fmla="*/ 127 w 142"/>
                <a:gd name="T35" fmla="*/ 58 h 172"/>
                <a:gd name="T36" fmla="*/ 124 w 142"/>
                <a:gd name="T37" fmla="*/ 53 h 172"/>
                <a:gd name="T38" fmla="*/ 119 w 142"/>
                <a:gd name="T39" fmla="*/ 48 h 172"/>
                <a:gd name="T40" fmla="*/ 110 w 142"/>
                <a:gd name="T41" fmla="*/ 42 h 172"/>
                <a:gd name="T42" fmla="*/ 98 w 142"/>
                <a:gd name="T43" fmla="*/ 35 h 172"/>
                <a:gd name="T44" fmla="*/ 86 w 142"/>
                <a:gd name="T45" fmla="*/ 28 h 172"/>
                <a:gd name="T46" fmla="*/ 74 w 142"/>
                <a:gd name="T47" fmla="*/ 21 h 172"/>
                <a:gd name="T48" fmla="*/ 64 w 142"/>
                <a:gd name="T49" fmla="*/ 16 h 172"/>
                <a:gd name="T50" fmla="*/ 56 w 142"/>
                <a:gd name="T51" fmla="*/ 12 h 172"/>
                <a:gd name="T52" fmla="*/ 52 w 142"/>
                <a:gd name="T53" fmla="*/ 10 h 172"/>
                <a:gd name="T54" fmla="*/ 46 w 142"/>
                <a:gd name="T55" fmla="*/ 6 h 172"/>
                <a:gd name="T56" fmla="*/ 40 w 142"/>
                <a:gd name="T57" fmla="*/ 4 h 172"/>
                <a:gd name="T58" fmla="*/ 33 w 142"/>
                <a:gd name="T59" fmla="*/ 2 h 172"/>
                <a:gd name="T60" fmla="*/ 25 w 142"/>
                <a:gd name="T61" fmla="*/ 0 h 172"/>
                <a:gd name="T62" fmla="*/ 18 w 142"/>
                <a:gd name="T63" fmla="*/ 0 h 172"/>
                <a:gd name="T64" fmla="*/ 11 w 142"/>
                <a:gd name="T65" fmla="*/ 3 h 172"/>
                <a:gd name="T66" fmla="*/ 4 w 142"/>
                <a:gd name="T67" fmla="*/ 7 h 172"/>
                <a:gd name="T68" fmla="*/ 1 w 142"/>
                <a:gd name="T69" fmla="*/ 15 h 172"/>
                <a:gd name="T70" fmla="*/ 0 w 142"/>
                <a:gd name="T71" fmla="*/ 23 h 172"/>
                <a:gd name="T72" fmla="*/ 0 w 142"/>
                <a:gd name="T73" fmla="*/ 34 h 172"/>
                <a:gd name="T74" fmla="*/ 1 w 142"/>
                <a:gd name="T75" fmla="*/ 43 h 172"/>
                <a:gd name="T76" fmla="*/ 2 w 142"/>
                <a:gd name="T77" fmla="*/ 50 h 172"/>
                <a:gd name="T78" fmla="*/ 4 w 142"/>
                <a:gd name="T79" fmla="*/ 56 h 172"/>
                <a:gd name="T80" fmla="*/ 5 w 142"/>
                <a:gd name="T81" fmla="*/ 60 h 172"/>
                <a:gd name="T82" fmla="*/ 19 w 142"/>
                <a:gd name="T83" fmla="*/ 104 h 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2" h="172">
                  <a:moveTo>
                    <a:pt x="19" y="104"/>
                  </a:moveTo>
                  <a:lnTo>
                    <a:pt x="103" y="172"/>
                  </a:lnTo>
                  <a:lnTo>
                    <a:pt x="104" y="172"/>
                  </a:lnTo>
                  <a:lnTo>
                    <a:pt x="107" y="172"/>
                  </a:lnTo>
                  <a:lnTo>
                    <a:pt x="112" y="171"/>
                  </a:lnTo>
                  <a:lnTo>
                    <a:pt x="118" y="168"/>
                  </a:lnTo>
                  <a:lnTo>
                    <a:pt x="121" y="166"/>
                  </a:lnTo>
                  <a:lnTo>
                    <a:pt x="124" y="164"/>
                  </a:lnTo>
                  <a:lnTo>
                    <a:pt x="127" y="160"/>
                  </a:lnTo>
                  <a:lnTo>
                    <a:pt x="130" y="158"/>
                  </a:lnTo>
                  <a:lnTo>
                    <a:pt x="132" y="152"/>
                  </a:lnTo>
                  <a:lnTo>
                    <a:pt x="136" y="148"/>
                  </a:lnTo>
                  <a:lnTo>
                    <a:pt x="137" y="144"/>
                  </a:lnTo>
                  <a:lnTo>
                    <a:pt x="138" y="141"/>
                  </a:lnTo>
                  <a:lnTo>
                    <a:pt x="139" y="138"/>
                  </a:lnTo>
                  <a:lnTo>
                    <a:pt x="140" y="134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2" y="115"/>
                  </a:lnTo>
                  <a:lnTo>
                    <a:pt x="142" y="111"/>
                  </a:lnTo>
                  <a:lnTo>
                    <a:pt x="142" y="108"/>
                  </a:lnTo>
                  <a:lnTo>
                    <a:pt x="142" y="104"/>
                  </a:lnTo>
                  <a:lnTo>
                    <a:pt x="142" y="101"/>
                  </a:lnTo>
                  <a:lnTo>
                    <a:pt x="140" y="98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9" y="86"/>
                  </a:lnTo>
                  <a:lnTo>
                    <a:pt x="138" y="82"/>
                  </a:lnTo>
                  <a:lnTo>
                    <a:pt x="136" y="77"/>
                  </a:lnTo>
                  <a:lnTo>
                    <a:pt x="135" y="72"/>
                  </a:lnTo>
                  <a:lnTo>
                    <a:pt x="132" y="68"/>
                  </a:lnTo>
                  <a:lnTo>
                    <a:pt x="131" y="63"/>
                  </a:lnTo>
                  <a:lnTo>
                    <a:pt x="129" y="60"/>
                  </a:lnTo>
                  <a:lnTo>
                    <a:pt x="127" y="58"/>
                  </a:lnTo>
                  <a:lnTo>
                    <a:pt x="126" y="55"/>
                  </a:lnTo>
                  <a:lnTo>
                    <a:pt x="124" y="53"/>
                  </a:lnTo>
                  <a:lnTo>
                    <a:pt x="121" y="51"/>
                  </a:lnTo>
                  <a:lnTo>
                    <a:pt x="119" y="48"/>
                  </a:lnTo>
                  <a:lnTo>
                    <a:pt x="114" y="45"/>
                  </a:lnTo>
                  <a:lnTo>
                    <a:pt x="110" y="42"/>
                  </a:lnTo>
                  <a:lnTo>
                    <a:pt x="104" y="38"/>
                  </a:lnTo>
                  <a:lnTo>
                    <a:pt x="98" y="35"/>
                  </a:lnTo>
                  <a:lnTo>
                    <a:pt x="91" y="31"/>
                  </a:lnTo>
                  <a:lnTo>
                    <a:pt x="86" y="28"/>
                  </a:lnTo>
                  <a:lnTo>
                    <a:pt x="80" y="24"/>
                  </a:lnTo>
                  <a:lnTo>
                    <a:pt x="74" y="21"/>
                  </a:lnTo>
                  <a:lnTo>
                    <a:pt x="68" y="18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6" y="12"/>
                  </a:lnTo>
                  <a:lnTo>
                    <a:pt x="54" y="11"/>
                  </a:lnTo>
                  <a:lnTo>
                    <a:pt x="52" y="10"/>
                  </a:lnTo>
                  <a:lnTo>
                    <a:pt x="49" y="7"/>
                  </a:lnTo>
                  <a:lnTo>
                    <a:pt x="46" y="6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8" y="5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1" y="43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3" y="54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5" y="61"/>
                  </a:lnTo>
                  <a:lnTo>
                    <a:pt x="19" y="104"/>
                  </a:lnTo>
                  <a:close/>
                </a:path>
              </a:pathLst>
            </a:custGeom>
            <a:solidFill>
              <a:srgbClr val="4D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2" name="Freeform 82">
              <a:extLst>
                <a:ext uri="{FF2B5EF4-FFF2-40B4-BE49-F238E27FC236}">
                  <a16:creationId xmlns:a16="http://schemas.microsoft.com/office/drawing/2014/main" id="{C4E60142-EC7E-5525-19C4-FD7689C3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1730"/>
              <a:ext cx="127" cy="155"/>
            </a:xfrm>
            <a:custGeom>
              <a:avLst/>
              <a:gdLst>
                <a:gd name="T0" fmla="*/ 126 w 127"/>
                <a:gd name="T1" fmla="*/ 68 h 155"/>
                <a:gd name="T2" fmla="*/ 123 w 127"/>
                <a:gd name="T3" fmla="*/ 71 h 155"/>
                <a:gd name="T4" fmla="*/ 121 w 127"/>
                <a:gd name="T5" fmla="*/ 78 h 155"/>
                <a:gd name="T6" fmla="*/ 116 w 127"/>
                <a:gd name="T7" fmla="*/ 87 h 155"/>
                <a:gd name="T8" fmla="*/ 111 w 127"/>
                <a:gd name="T9" fmla="*/ 99 h 155"/>
                <a:gd name="T10" fmla="*/ 103 w 127"/>
                <a:gd name="T11" fmla="*/ 110 h 155"/>
                <a:gd name="T12" fmla="*/ 94 w 127"/>
                <a:gd name="T13" fmla="*/ 122 h 155"/>
                <a:gd name="T14" fmla="*/ 83 w 127"/>
                <a:gd name="T15" fmla="*/ 132 h 155"/>
                <a:gd name="T16" fmla="*/ 72 w 127"/>
                <a:gd name="T17" fmla="*/ 141 h 155"/>
                <a:gd name="T18" fmla="*/ 60 w 127"/>
                <a:gd name="T19" fmla="*/ 148 h 155"/>
                <a:gd name="T20" fmla="*/ 51 w 127"/>
                <a:gd name="T21" fmla="*/ 151 h 155"/>
                <a:gd name="T22" fmla="*/ 43 w 127"/>
                <a:gd name="T23" fmla="*/ 155 h 155"/>
                <a:gd name="T24" fmla="*/ 36 w 127"/>
                <a:gd name="T25" fmla="*/ 155 h 155"/>
                <a:gd name="T26" fmla="*/ 31 w 127"/>
                <a:gd name="T27" fmla="*/ 151 h 155"/>
                <a:gd name="T28" fmla="*/ 25 w 127"/>
                <a:gd name="T29" fmla="*/ 148 h 155"/>
                <a:gd name="T30" fmla="*/ 20 w 127"/>
                <a:gd name="T31" fmla="*/ 141 h 155"/>
                <a:gd name="T32" fmla="*/ 17 w 127"/>
                <a:gd name="T33" fmla="*/ 132 h 155"/>
                <a:gd name="T34" fmla="*/ 12 w 127"/>
                <a:gd name="T35" fmla="*/ 123 h 155"/>
                <a:gd name="T36" fmla="*/ 10 w 127"/>
                <a:gd name="T37" fmla="*/ 115 h 155"/>
                <a:gd name="T38" fmla="*/ 7 w 127"/>
                <a:gd name="T39" fmla="*/ 106 h 155"/>
                <a:gd name="T40" fmla="*/ 5 w 127"/>
                <a:gd name="T41" fmla="*/ 99 h 155"/>
                <a:gd name="T42" fmla="*/ 3 w 127"/>
                <a:gd name="T43" fmla="*/ 92 h 155"/>
                <a:gd name="T44" fmla="*/ 3 w 127"/>
                <a:gd name="T45" fmla="*/ 87 h 155"/>
                <a:gd name="T46" fmla="*/ 0 w 127"/>
                <a:gd name="T47" fmla="*/ 30 h 155"/>
                <a:gd name="T48" fmla="*/ 39 w 127"/>
                <a:gd name="T49" fmla="*/ 0 h 155"/>
                <a:gd name="T50" fmla="*/ 45 w 127"/>
                <a:gd name="T51" fmla="*/ 0 h 155"/>
                <a:gd name="T52" fmla="*/ 53 w 127"/>
                <a:gd name="T53" fmla="*/ 2 h 155"/>
                <a:gd name="T54" fmla="*/ 61 w 127"/>
                <a:gd name="T55" fmla="*/ 4 h 155"/>
                <a:gd name="T56" fmla="*/ 69 w 127"/>
                <a:gd name="T57" fmla="*/ 7 h 155"/>
                <a:gd name="T58" fmla="*/ 78 w 127"/>
                <a:gd name="T59" fmla="*/ 11 h 155"/>
                <a:gd name="T60" fmla="*/ 84 w 127"/>
                <a:gd name="T61" fmla="*/ 16 h 155"/>
                <a:gd name="T62" fmla="*/ 90 w 127"/>
                <a:gd name="T63" fmla="*/ 22 h 155"/>
                <a:gd name="T64" fmla="*/ 96 w 127"/>
                <a:gd name="T65" fmla="*/ 30 h 155"/>
                <a:gd name="T66" fmla="*/ 103 w 127"/>
                <a:gd name="T67" fmla="*/ 38 h 155"/>
                <a:gd name="T68" fmla="*/ 108 w 127"/>
                <a:gd name="T69" fmla="*/ 46 h 155"/>
                <a:gd name="T70" fmla="*/ 114 w 127"/>
                <a:gd name="T71" fmla="*/ 53 h 155"/>
                <a:gd name="T72" fmla="*/ 120 w 127"/>
                <a:gd name="T73" fmla="*/ 60 h 155"/>
                <a:gd name="T74" fmla="*/ 124 w 127"/>
                <a:gd name="T75" fmla="*/ 67 h 155"/>
                <a:gd name="T76" fmla="*/ 127 w 127"/>
                <a:gd name="T77" fmla="*/ 68 h 1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7" h="155">
                  <a:moveTo>
                    <a:pt x="127" y="68"/>
                  </a:moveTo>
                  <a:lnTo>
                    <a:pt x="126" y="68"/>
                  </a:lnTo>
                  <a:lnTo>
                    <a:pt x="126" y="70"/>
                  </a:lnTo>
                  <a:lnTo>
                    <a:pt x="123" y="71"/>
                  </a:lnTo>
                  <a:lnTo>
                    <a:pt x="122" y="75"/>
                  </a:lnTo>
                  <a:lnTo>
                    <a:pt x="121" y="78"/>
                  </a:lnTo>
                  <a:lnTo>
                    <a:pt x="120" y="83"/>
                  </a:lnTo>
                  <a:lnTo>
                    <a:pt x="116" y="87"/>
                  </a:lnTo>
                  <a:lnTo>
                    <a:pt x="114" y="93"/>
                  </a:lnTo>
                  <a:lnTo>
                    <a:pt x="111" y="99"/>
                  </a:lnTo>
                  <a:lnTo>
                    <a:pt x="107" y="105"/>
                  </a:lnTo>
                  <a:lnTo>
                    <a:pt x="103" y="110"/>
                  </a:lnTo>
                  <a:lnTo>
                    <a:pt x="98" y="116"/>
                  </a:lnTo>
                  <a:lnTo>
                    <a:pt x="94" y="122"/>
                  </a:lnTo>
                  <a:lnTo>
                    <a:pt x="89" y="127"/>
                  </a:lnTo>
                  <a:lnTo>
                    <a:pt x="83" y="132"/>
                  </a:lnTo>
                  <a:lnTo>
                    <a:pt x="78" y="138"/>
                  </a:lnTo>
                  <a:lnTo>
                    <a:pt x="72" y="141"/>
                  </a:lnTo>
                  <a:lnTo>
                    <a:pt x="66" y="145"/>
                  </a:lnTo>
                  <a:lnTo>
                    <a:pt x="60" y="148"/>
                  </a:lnTo>
                  <a:lnTo>
                    <a:pt x="56" y="150"/>
                  </a:lnTo>
                  <a:lnTo>
                    <a:pt x="51" y="151"/>
                  </a:lnTo>
                  <a:lnTo>
                    <a:pt x="48" y="154"/>
                  </a:lnTo>
                  <a:lnTo>
                    <a:pt x="43" y="155"/>
                  </a:lnTo>
                  <a:lnTo>
                    <a:pt x="40" y="155"/>
                  </a:lnTo>
                  <a:lnTo>
                    <a:pt x="36" y="155"/>
                  </a:lnTo>
                  <a:lnTo>
                    <a:pt x="33" y="154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5" y="148"/>
                  </a:lnTo>
                  <a:lnTo>
                    <a:pt x="23" y="145"/>
                  </a:lnTo>
                  <a:lnTo>
                    <a:pt x="20" y="141"/>
                  </a:lnTo>
                  <a:lnTo>
                    <a:pt x="19" y="138"/>
                  </a:lnTo>
                  <a:lnTo>
                    <a:pt x="17" y="132"/>
                  </a:lnTo>
                  <a:lnTo>
                    <a:pt x="15" y="127"/>
                  </a:lnTo>
                  <a:lnTo>
                    <a:pt x="12" y="123"/>
                  </a:lnTo>
                  <a:lnTo>
                    <a:pt x="11" y="119"/>
                  </a:lnTo>
                  <a:lnTo>
                    <a:pt x="10" y="115"/>
                  </a:lnTo>
                  <a:lnTo>
                    <a:pt x="8" y="110"/>
                  </a:lnTo>
                  <a:lnTo>
                    <a:pt x="7" y="106"/>
                  </a:lnTo>
                  <a:lnTo>
                    <a:pt x="7" y="103"/>
                  </a:lnTo>
                  <a:lnTo>
                    <a:pt x="5" y="99"/>
                  </a:lnTo>
                  <a:lnTo>
                    <a:pt x="4" y="95"/>
                  </a:lnTo>
                  <a:lnTo>
                    <a:pt x="3" y="92"/>
                  </a:lnTo>
                  <a:lnTo>
                    <a:pt x="3" y="91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0" y="3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1" y="4"/>
                  </a:lnTo>
                  <a:lnTo>
                    <a:pt x="66" y="6"/>
                  </a:lnTo>
                  <a:lnTo>
                    <a:pt x="69" y="7"/>
                  </a:lnTo>
                  <a:lnTo>
                    <a:pt x="74" y="10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4" y="16"/>
                  </a:lnTo>
                  <a:lnTo>
                    <a:pt x="88" y="20"/>
                  </a:lnTo>
                  <a:lnTo>
                    <a:pt x="90" y="22"/>
                  </a:lnTo>
                  <a:lnTo>
                    <a:pt x="94" y="26"/>
                  </a:lnTo>
                  <a:lnTo>
                    <a:pt x="96" y="30"/>
                  </a:lnTo>
                  <a:lnTo>
                    <a:pt x="99" y="34"/>
                  </a:lnTo>
                  <a:lnTo>
                    <a:pt x="103" y="38"/>
                  </a:lnTo>
                  <a:lnTo>
                    <a:pt x="106" y="42"/>
                  </a:lnTo>
                  <a:lnTo>
                    <a:pt x="108" y="46"/>
                  </a:lnTo>
                  <a:lnTo>
                    <a:pt x="112" y="50"/>
                  </a:lnTo>
                  <a:lnTo>
                    <a:pt x="114" y="53"/>
                  </a:lnTo>
                  <a:lnTo>
                    <a:pt x="116" y="56"/>
                  </a:lnTo>
                  <a:lnTo>
                    <a:pt x="120" y="60"/>
                  </a:lnTo>
                  <a:lnTo>
                    <a:pt x="122" y="62"/>
                  </a:lnTo>
                  <a:lnTo>
                    <a:pt x="124" y="67"/>
                  </a:lnTo>
                  <a:lnTo>
                    <a:pt x="127" y="68"/>
                  </a:lnTo>
                  <a:close/>
                </a:path>
              </a:pathLst>
            </a:custGeom>
            <a:solidFill>
              <a:srgbClr val="FF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3" name="Freeform 83">
              <a:extLst>
                <a:ext uri="{FF2B5EF4-FFF2-40B4-BE49-F238E27FC236}">
                  <a16:creationId xmlns:a16="http://schemas.microsoft.com/office/drawing/2014/main" id="{B707FCB3-BA64-3EF2-05B2-1BDAF845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214"/>
              <a:ext cx="253" cy="85"/>
            </a:xfrm>
            <a:custGeom>
              <a:avLst/>
              <a:gdLst>
                <a:gd name="T0" fmla="*/ 0 w 253"/>
                <a:gd name="T1" fmla="*/ 20 h 85"/>
                <a:gd name="T2" fmla="*/ 1 w 253"/>
                <a:gd name="T3" fmla="*/ 28 h 85"/>
                <a:gd name="T4" fmla="*/ 6 w 253"/>
                <a:gd name="T5" fmla="*/ 39 h 85"/>
                <a:gd name="T6" fmla="*/ 16 w 253"/>
                <a:gd name="T7" fmla="*/ 52 h 85"/>
                <a:gd name="T8" fmla="*/ 28 w 253"/>
                <a:gd name="T9" fmla="*/ 59 h 85"/>
                <a:gd name="T10" fmla="*/ 39 w 253"/>
                <a:gd name="T11" fmla="*/ 63 h 85"/>
                <a:gd name="T12" fmla="*/ 51 w 253"/>
                <a:gd name="T13" fmla="*/ 67 h 85"/>
                <a:gd name="T14" fmla="*/ 62 w 253"/>
                <a:gd name="T15" fmla="*/ 69 h 85"/>
                <a:gd name="T16" fmla="*/ 74 w 253"/>
                <a:gd name="T17" fmla="*/ 69 h 85"/>
                <a:gd name="T18" fmla="*/ 85 w 253"/>
                <a:gd name="T19" fmla="*/ 69 h 85"/>
                <a:gd name="T20" fmla="*/ 98 w 253"/>
                <a:gd name="T21" fmla="*/ 69 h 85"/>
                <a:gd name="T22" fmla="*/ 109 w 253"/>
                <a:gd name="T23" fmla="*/ 68 h 85"/>
                <a:gd name="T24" fmla="*/ 120 w 253"/>
                <a:gd name="T25" fmla="*/ 65 h 85"/>
                <a:gd name="T26" fmla="*/ 132 w 253"/>
                <a:gd name="T27" fmla="*/ 65 h 85"/>
                <a:gd name="T28" fmla="*/ 142 w 253"/>
                <a:gd name="T29" fmla="*/ 64 h 85"/>
                <a:gd name="T30" fmla="*/ 154 w 253"/>
                <a:gd name="T31" fmla="*/ 65 h 85"/>
                <a:gd name="T32" fmla="*/ 163 w 253"/>
                <a:gd name="T33" fmla="*/ 65 h 85"/>
                <a:gd name="T34" fmla="*/ 174 w 253"/>
                <a:gd name="T35" fmla="*/ 68 h 85"/>
                <a:gd name="T36" fmla="*/ 187 w 253"/>
                <a:gd name="T37" fmla="*/ 70 h 85"/>
                <a:gd name="T38" fmla="*/ 198 w 253"/>
                <a:gd name="T39" fmla="*/ 71 h 85"/>
                <a:gd name="T40" fmla="*/ 210 w 253"/>
                <a:gd name="T41" fmla="*/ 75 h 85"/>
                <a:gd name="T42" fmla="*/ 221 w 253"/>
                <a:gd name="T43" fmla="*/ 77 h 85"/>
                <a:gd name="T44" fmla="*/ 231 w 253"/>
                <a:gd name="T45" fmla="*/ 79 h 85"/>
                <a:gd name="T46" fmla="*/ 239 w 253"/>
                <a:gd name="T47" fmla="*/ 80 h 85"/>
                <a:gd name="T48" fmla="*/ 251 w 253"/>
                <a:gd name="T49" fmla="*/ 84 h 85"/>
                <a:gd name="T50" fmla="*/ 245 w 253"/>
                <a:gd name="T51" fmla="*/ 52 h 85"/>
                <a:gd name="T52" fmla="*/ 238 w 253"/>
                <a:gd name="T53" fmla="*/ 49 h 85"/>
                <a:gd name="T54" fmla="*/ 227 w 253"/>
                <a:gd name="T55" fmla="*/ 46 h 85"/>
                <a:gd name="T56" fmla="*/ 215 w 253"/>
                <a:gd name="T57" fmla="*/ 44 h 85"/>
                <a:gd name="T58" fmla="*/ 205 w 253"/>
                <a:gd name="T59" fmla="*/ 41 h 85"/>
                <a:gd name="T60" fmla="*/ 192 w 253"/>
                <a:gd name="T61" fmla="*/ 38 h 85"/>
                <a:gd name="T62" fmla="*/ 182 w 253"/>
                <a:gd name="T63" fmla="*/ 36 h 85"/>
                <a:gd name="T64" fmla="*/ 172 w 253"/>
                <a:gd name="T65" fmla="*/ 33 h 85"/>
                <a:gd name="T66" fmla="*/ 163 w 253"/>
                <a:gd name="T67" fmla="*/ 33 h 85"/>
                <a:gd name="T68" fmla="*/ 150 w 253"/>
                <a:gd name="T69" fmla="*/ 33 h 85"/>
                <a:gd name="T70" fmla="*/ 134 w 253"/>
                <a:gd name="T71" fmla="*/ 31 h 85"/>
                <a:gd name="T72" fmla="*/ 123 w 253"/>
                <a:gd name="T73" fmla="*/ 28 h 85"/>
                <a:gd name="T74" fmla="*/ 111 w 253"/>
                <a:gd name="T75" fmla="*/ 25 h 85"/>
                <a:gd name="T76" fmla="*/ 99 w 253"/>
                <a:gd name="T77" fmla="*/ 22 h 85"/>
                <a:gd name="T78" fmla="*/ 87 w 253"/>
                <a:gd name="T79" fmla="*/ 18 h 85"/>
                <a:gd name="T80" fmla="*/ 74 w 253"/>
                <a:gd name="T81" fmla="*/ 14 h 85"/>
                <a:gd name="T82" fmla="*/ 61 w 253"/>
                <a:gd name="T83" fmla="*/ 10 h 85"/>
                <a:gd name="T84" fmla="*/ 51 w 253"/>
                <a:gd name="T85" fmla="*/ 6 h 85"/>
                <a:gd name="T86" fmla="*/ 41 w 253"/>
                <a:gd name="T87" fmla="*/ 4 h 85"/>
                <a:gd name="T88" fmla="*/ 24 w 253"/>
                <a:gd name="T89" fmla="*/ 0 h 85"/>
                <a:gd name="T90" fmla="*/ 14 w 253"/>
                <a:gd name="T91" fmla="*/ 2 h 85"/>
                <a:gd name="T92" fmla="*/ 5 w 253"/>
                <a:gd name="T93" fmla="*/ 8 h 85"/>
                <a:gd name="T94" fmla="*/ 1 w 253"/>
                <a:gd name="T95" fmla="*/ 14 h 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53" h="85">
                  <a:moveTo>
                    <a:pt x="1" y="14"/>
                  </a:move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4" y="36"/>
                  </a:lnTo>
                  <a:lnTo>
                    <a:pt x="6" y="39"/>
                  </a:lnTo>
                  <a:lnTo>
                    <a:pt x="9" y="44"/>
                  </a:lnTo>
                  <a:lnTo>
                    <a:pt x="13" y="48"/>
                  </a:lnTo>
                  <a:lnTo>
                    <a:pt x="16" y="52"/>
                  </a:lnTo>
                  <a:lnTo>
                    <a:pt x="22" y="55"/>
                  </a:lnTo>
                  <a:lnTo>
                    <a:pt x="24" y="57"/>
                  </a:lnTo>
                  <a:lnTo>
                    <a:pt x="28" y="59"/>
                  </a:lnTo>
                  <a:lnTo>
                    <a:pt x="31" y="61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43" y="64"/>
                  </a:lnTo>
                  <a:lnTo>
                    <a:pt x="46" y="65"/>
                  </a:lnTo>
                  <a:lnTo>
                    <a:pt x="51" y="67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2" y="69"/>
                  </a:lnTo>
                  <a:lnTo>
                    <a:pt x="66" y="69"/>
                  </a:lnTo>
                  <a:lnTo>
                    <a:pt x="70" y="69"/>
                  </a:lnTo>
                  <a:lnTo>
                    <a:pt x="74" y="69"/>
                  </a:lnTo>
                  <a:lnTo>
                    <a:pt x="78" y="69"/>
                  </a:lnTo>
                  <a:lnTo>
                    <a:pt x="82" y="70"/>
                  </a:lnTo>
                  <a:lnTo>
                    <a:pt x="85" y="69"/>
                  </a:lnTo>
                  <a:lnTo>
                    <a:pt x="90" y="69"/>
                  </a:lnTo>
                  <a:lnTo>
                    <a:pt x="93" y="69"/>
                  </a:lnTo>
                  <a:lnTo>
                    <a:pt x="98" y="69"/>
                  </a:lnTo>
                  <a:lnTo>
                    <a:pt x="101" y="69"/>
                  </a:lnTo>
                  <a:lnTo>
                    <a:pt x="106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116" y="67"/>
                  </a:lnTo>
                  <a:lnTo>
                    <a:pt x="120" y="65"/>
                  </a:lnTo>
                  <a:lnTo>
                    <a:pt x="124" y="65"/>
                  </a:lnTo>
                  <a:lnTo>
                    <a:pt x="128" y="65"/>
                  </a:lnTo>
                  <a:lnTo>
                    <a:pt x="132" y="65"/>
                  </a:lnTo>
                  <a:lnTo>
                    <a:pt x="135" y="65"/>
                  </a:lnTo>
                  <a:lnTo>
                    <a:pt x="139" y="64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49" y="64"/>
                  </a:lnTo>
                  <a:lnTo>
                    <a:pt x="154" y="65"/>
                  </a:lnTo>
                  <a:lnTo>
                    <a:pt x="157" y="65"/>
                  </a:lnTo>
                  <a:lnTo>
                    <a:pt x="159" y="65"/>
                  </a:lnTo>
                  <a:lnTo>
                    <a:pt x="163" y="65"/>
                  </a:lnTo>
                  <a:lnTo>
                    <a:pt x="166" y="67"/>
                  </a:lnTo>
                  <a:lnTo>
                    <a:pt x="171" y="68"/>
                  </a:lnTo>
                  <a:lnTo>
                    <a:pt x="174" y="68"/>
                  </a:lnTo>
                  <a:lnTo>
                    <a:pt x="178" y="68"/>
                  </a:lnTo>
                  <a:lnTo>
                    <a:pt x="182" y="69"/>
                  </a:lnTo>
                  <a:lnTo>
                    <a:pt x="187" y="70"/>
                  </a:lnTo>
                  <a:lnTo>
                    <a:pt x="190" y="70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3" y="72"/>
                  </a:lnTo>
                  <a:lnTo>
                    <a:pt x="206" y="73"/>
                  </a:lnTo>
                  <a:lnTo>
                    <a:pt x="210" y="75"/>
                  </a:lnTo>
                  <a:lnTo>
                    <a:pt x="214" y="75"/>
                  </a:lnTo>
                  <a:lnTo>
                    <a:pt x="218" y="76"/>
                  </a:lnTo>
                  <a:lnTo>
                    <a:pt x="221" y="77"/>
                  </a:lnTo>
                  <a:lnTo>
                    <a:pt x="225" y="77"/>
                  </a:lnTo>
                  <a:lnTo>
                    <a:pt x="228" y="78"/>
                  </a:lnTo>
                  <a:lnTo>
                    <a:pt x="231" y="79"/>
                  </a:lnTo>
                  <a:lnTo>
                    <a:pt x="234" y="79"/>
                  </a:lnTo>
                  <a:lnTo>
                    <a:pt x="237" y="80"/>
                  </a:lnTo>
                  <a:lnTo>
                    <a:pt x="239" y="80"/>
                  </a:lnTo>
                  <a:lnTo>
                    <a:pt x="243" y="81"/>
                  </a:lnTo>
                  <a:lnTo>
                    <a:pt x="247" y="83"/>
                  </a:lnTo>
                  <a:lnTo>
                    <a:pt x="251" y="84"/>
                  </a:lnTo>
                  <a:lnTo>
                    <a:pt x="252" y="84"/>
                  </a:lnTo>
                  <a:lnTo>
                    <a:pt x="253" y="85"/>
                  </a:lnTo>
                  <a:lnTo>
                    <a:pt x="245" y="52"/>
                  </a:lnTo>
                  <a:lnTo>
                    <a:pt x="244" y="52"/>
                  </a:lnTo>
                  <a:lnTo>
                    <a:pt x="242" y="50"/>
                  </a:lnTo>
                  <a:lnTo>
                    <a:pt x="238" y="49"/>
                  </a:lnTo>
                  <a:lnTo>
                    <a:pt x="233" y="48"/>
                  </a:lnTo>
                  <a:lnTo>
                    <a:pt x="229" y="47"/>
                  </a:lnTo>
                  <a:lnTo>
                    <a:pt x="227" y="46"/>
                  </a:lnTo>
                  <a:lnTo>
                    <a:pt x="223" y="45"/>
                  </a:lnTo>
                  <a:lnTo>
                    <a:pt x="220" y="45"/>
                  </a:lnTo>
                  <a:lnTo>
                    <a:pt x="215" y="44"/>
                  </a:lnTo>
                  <a:lnTo>
                    <a:pt x="212" y="42"/>
                  </a:lnTo>
                  <a:lnTo>
                    <a:pt x="208" y="41"/>
                  </a:lnTo>
                  <a:lnTo>
                    <a:pt x="205" y="41"/>
                  </a:lnTo>
                  <a:lnTo>
                    <a:pt x="200" y="40"/>
                  </a:lnTo>
                  <a:lnTo>
                    <a:pt x="197" y="39"/>
                  </a:lnTo>
                  <a:lnTo>
                    <a:pt x="192" y="38"/>
                  </a:lnTo>
                  <a:lnTo>
                    <a:pt x="189" y="38"/>
                  </a:lnTo>
                  <a:lnTo>
                    <a:pt x="186" y="37"/>
                  </a:lnTo>
                  <a:lnTo>
                    <a:pt x="182" y="36"/>
                  </a:lnTo>
                  <a:lnTo>
                    <a:pt x="179" y="34"/>
                  </a:lnTo>
                  <a:lnTo>
                    <a:pt x="175" y="34"/>
                  </a:lnTo>
                  <a:lnTo>
                    <a:pt x="172" y="33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3" y="33"/>
                  </a:lnTo>
                  <a:lnTo>
                    <a:pt x="157" y="32"/>
                  </a:lnTo>
                  <a:lnTo>
                    <a:pt x="155" y="33"/>
                  </a:lnTo>
                  <a:lnTo>
                    <a:pt x="150" y="33"/>
                  </a:lnTo>
                  <a:lnTo>
                    <a:pt x="146" y="33"/>
                  </a:lnTo>
                  <a:lnTo>
                    <a:pt x="140" y="32"/>
                  </a:lnTo>
                  <a:lnTo>
                    <a:pt x="134" y="31"/>
                  </a:lnTo>
                  <a:lnTo>
                    <a:pt x="130" y="30"/>
                  </a:lnTo>
                  <a:lnTo>
                    <a:pt x="126" y="29"/>
                  </a:lnTo>
                  <a:lnTo>
                    <a:pt x="123" y="28"/>
                  </a:lnTo>
                  <a:lnTo>
                    <a:pt x="119" y="28"/>
                  </a:lnTo>
                  <a:lnTo>
                    <a:pt x="115" y="26"/>
                  </a:lnTo>
                  <a:lnTo>
                    <a:pt x="111" y="25"/>
                  </a:lnTo>
                  <a:lnTo>
                    <a:pt x="107" y="24"/>
                  </a:lnTo>
                  <a:lnTo>
                    <a:pt x="103" y="23"/>
                  </a:lnTo>
                  <a:lnTo>
                    <a:pt x="99" y="22"/>
                  </a:lnTo>
                  <a:lnTo>
                    <a:pt x="95" y="21"/>
                  </a:lnTo>
                  <a:lnTo>
                    <a:pt x="91" y="20"/>
                  </a:lnTo>
                  <a:lnTo>
                    <a:pt x="87" y="18"/>
                  </a:lnTo>
                  <a:lnTo>
                    <a:pt x="83" y="16"/>
                  </a:lnTo>
                  <a:lnTo>
                    <a:pt x="78" y="15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6" y="12"/>
                  </a:lnTo>
                  <a:lnTo>
                    <a:pt x="61" y="10"/>
                  </a:lnTo>
                  <a:lnTo>
                    <a:pt x="57" y="9"/>
                  </a:lnTo>
                  <a:lnTo>
                    <a:pt x="54" y="8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4"/>
                  </a:lnTo>
                  <a:lnTo>
                    <a:pt x="35" y="1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5"/>
                  </a:lnTo>
                  <a:lnTo>
                    <a:pt x="5" y="8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4" name="Freeform 84">
              <a:extLst>
                <a:ext uri="{FF2B5EF4-FFF2-40B4-BE49-F238E27FC236}">
                  <a16:creationId xmlns:a16="http://schemas.microsoft.com/office/drawing/2014/main" id="{5BA7045A-0DF4-55CD-59B8-40D7F3E29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301"/>
              <a:ext cx="60" cy="187"/>
            </a:xfrm>
            <a:custGeom>
              <a:avLst/>
              <a:gdLst>
                <a:gd name="T0" fmla="*/ 19 w 60"/>
                <a:gd name="T1" fmla="*/ 0 h 187"/>
                <a:gd name="T2" fmla="*/ 60 w 60"/>
                <a:gd name="T3" fmla="*/ 165 h 187"/>
                <a:gd name="T4" fmla="*/ 43 w 60"/>
                <a:gd name="T5" fmla="*/ 187 h 187"/>
                <a:gd name="T6" fmla="*/ 0 w 60"/>
                <a:gd name="T7" fmla="*/ 4 h 187"/>
                <a:gd name="T8" fmla="*/ 19 w 60"/>
                <a:gd name="T9" fmla="*/ 0 h 187"/>
                <a:gd name="T10" fmla="*/ 19 w 60"/>
                <a:gd name="T11" fmla="*/ 0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187">
                  <a:moveTo>
                    <a:pt x="19" y="0"/>
                  </a:moveTo>
                  <a:lnTo>
                    <a:pt x="60" y="165"/>
                  </a:lnTo>
                  <a:lnTo>
                    <a:pt x="43" y="187"/>
                  </a:lnTo>
                  <a:lnTo>
                    <a:pt x="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5" name="Freeform 85">
              <a:extLst>
                <a:ext uri="{FF2B5EF4-FFF2-40B4-BE49-F238E27FC236}">
                  <a16:creationId xmlns:a16="http://schemas.microsoft.com/office/drawing/2014/main" id="{5F75F472-35C3-0B10-AE9F-72F31C400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1937"/>
              <a:ext cx="320" cy="696"/>
            </a:xfrm>
            <a:custGeom>
              <a:avLst/>
              <a:gdLst>
                <a:gd name="T0" fmla="*/ 45 w 320"/>
                <a:gd name="T1" fmla="*/ 12 h 696"/>
                <a:gd name="T2" fmla="*/ 33 w 320"/>
                <a:gd name="T3" fmla="*/ 38 h 696"/>
                <a:gd name="T4" fmla="*/ 20 w 320"/>
                <a:gd name="T5" fmla="*/ 70 h 696"/>
                <a:gd name="T6" fmla="*/ 7 w 320"/>
                <a:gd name="T7" fmla="*/ 101 h 696"/>
                <a:gd name="T8" fmla="*/ 0 w 320"/>
                <a:gd name="T9" fmla="*/ 126 h 696"/>
                <a:gd name="T10" fmla="*/ 2 w 320"/>
                <a:gd name="T11" fmla="*/ 151 h 696"/>
                <a:gd name="T12" fmla="*/ 10 w 320"/>
                <a:gd name="T13" fmla="*/ 171 h 696"/>
                <a:gd name="T14" fmla="*/ 24 w 320"/>
                <a:gd name="T15" fmla="*/ 197 h 696"/>
                <a:gd name="T16" fmla="*/ 62 w 320"/>
                <a:gd name="T17" fmla="*/ 420 h 696"/>
                <a:gd name="T18" fmla="*/ 72 w 320"/>
                <a:gd name="T19" fmla="*/ 158 h 696"/>
                <a:gd name="T20" fmla="*/ 86 w 320"/>
                <a:gd name="T21" fmla="*/ 188 h 696"/>
                <a:gd name="T22" fmla="*/ 98 w 320"/>
                <a:gd name="T23" fmla="*/ 212 h 696"/>
                <a:gd name="T24" fmla="*/ 109 w 320"/>
                <a:gd name="T25" fmla="*/ 231 h 696"/>
                <a:gd name="T26" fmla="*/ 120 w 320"/>
                <a:gd name="T27" fmla="*/ 251 h 696"/>
                <a:gd name="T28" fmla="*/ 137 w 320"/>
                <a:gd name="T29" fmla="*/ 279 h 696"/>
                <a:gd name="T30" fmla="*/ 160 w 320"/>
                <a:gd name="T31" fmla="*/ 306 h 696"/>
                <a:gd name="T32" fmla="*/ 182 w 320"/>
                <a:gd name="T33" fmla="*/ 329 h 696"/>
                <a:gd name="T34" fmla="*/ 201 w 320"/>
                <a:gd name="T35" fmla="*/ 355 h 696"/>
                <a:gd name="T36" fmla="*/ 220 w 320"/>
                <a:gd name="T37" fmla="*/ 378 h 696"/>
                <a:gd name="T38" fmla="*/ 238 w 320"/>
                <a:gd name="T39" fmla="*/ 403 h 696"/>
                <a:gd name="T40" fmla="*/ 247 w 320"/>
                <a:gd name="T41" fmla="*/ 464 h 696"/>
                <a:gd name="T42" fmla="*/ 228 w 320"/>
                <a:gd name="T43" fmla="*/ 475 h 696"/>
                <a:gd name="T44" fmla="*/ 205 w 320"/>
                <a:gd name="T45" fmla="*/ 491 h 696"/>
                <a:gd name="T46" fmla="*/ 181 w 320"/>
                <a:gd name="T47" fmla="*/ 512 h 696"/>
                <a:gd name="T48" fmla="*/ 163 w 320"/>
                <a:gd name="T49" fmla="*/ 534 h 696"/>
                <a:gd name="T50" fmla="*/ 148 w 320"/>
                <a:gd name="T51" fmla="*/ 561 h 696"/>
                <a:gd name="T52" fmla="*/ 136 w 320"/>
                <a:gd name="T53" fmla="*/ 593 h 696"/>
                <a:gd name="T54" fmla="*/ 127 w 320"/>
                <a:gd name="T55" fmla="*/ 623 h 696"/>
                <a:gd name="T56" fmla="*/ 121 w 320"/>
                <a:gd name="T57" fmla="*/ 649 h 696"/>
                <a:gd name="T58" fmla="*/ 119 w 320"/>
                <a:gd name="T59" fmla="*/ 664 h 696"/>
                <a:gd name="T60" fmla="*/ 141 w 320"/>
                <a:gd name="T61" fmla="*/ 684 h 696"/>
                <a:gd name="T62" fmla="*/ 151 w 320"/>
                <a:gd name="T63" fmla="*/ 658 h 696"/>
                <a:gd name="T64" fmla="*/ 163 w 320"/>
                <a:gd name="T65" fmla="*/ 629 h 696"/>
                <a:gd name="T66" fmla="*/ 171 w 320"/>
                <a:gd name="T67" fmla="*/ 610 h 696"/>
                <a:gd name="T68" fmla="*/ 183 w 320"/>
                <a:gd name="T69" fmla="*/ 586 h 696"/>
                <a:gd name="T70" fmla="*/ 201 w 320"/>
                <a:gd name="T71" fmla="*/ 553 h 696"/>
                <a:gd name="T72" fmla="*/ 221 w 320"/>
                <a:gd name="T73" fmla="*/ 528 h 696"/>
                <a:gd name="T74" fmla="*/ 247 w 320"/>
                <a:gd name="T75" fmla="*/ 505 h 696"/>
                <a:gd name="T76" fmla="*/ 276 w 320"/>
                <a:gd name="T77" fmla="*/ 485 h 696"/>
                <a:gd name="T78" fmla="*/ 300 w 320"/>
                <a:gd name="T79" fmla="*/ 469 h 696"/>
                <a:gd name="T80" fmla="*/ 320 w 320"/>
                <a:gd name="T81" fmla="*/ 458 h 696"/>
                <a:gd name="T82" fmla="*/ 204 w 320"/>
                <a:gd name="T83" fmla="*/ 333 h 696"/>
                <a:gd name="T84" fmla="*/ 192 w 320"/>
                <a:gd name="T85" fmla="*/ 314 h 696"/>
                <a:gd name="T86" fmla="*/ 176 w 320"/>
                <a:gd name="T87" fmla="*/ 284 h 696"/>
                <a:gd name="T88" fmla="*/ 158 w 320"/>
                <a:gd name="T89" fmla="*/ 249 h 696"/>
                <a:gd name="T90" fmla="*/ 145 w 320"/>
                <a:gd name="T91" fmla="*/ 223 h 696"/>
                <a:gd name="T92" fmla="*/ 129 w 320"/>
                <a:gd name="T93" fmla="*/ 188 h 696"/>
                <a:gd name="T94" fmla="*/ 116 w 320"/>
                <a:gd name="T95" fmla="*/ 163 h 696"/>
                <a:gd name="T96" fmla="*/ 94 w 320"/>
                <a:gd name="T97" fmla="*/ 135 h 696"/>
                <a:gd name="T98" fmla="*/ 85 w 320"/>
                <a:gd name="T99" fmla="*/ 113 h 696"/>
                <a:gd name="T100" fmla="*/ 85 w 320"/>
                <a:gd name="T101" fmla="*/ 87 h 696"/>
                <a:gd name="T102" fmla="*/ 90 w 320"/>
                <a:gd name="T103" fmla="*/ 59 h 696"/>
                <a:gd name="T104" fmla="*/ 101 w 320"/>
                <a:gd name="T105" fmla="*/ 35 h 696"/>
                <a:gd name="T106" fmla="*/ 120 w 320"/>
                <a:gd name="T107" fmla="*/ 11 h 696"/>
                <a:gd name="T108" fmla="*/ 52 w 320"/>
                <a:gd name="T109" fmla="*/ 0 h 6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0" h="696">
                  <a:moveTo>
                    <a:pt x="52" y="0"/>
                  </a:moveTo>
                  <a:lnTo>
                    <a:pt x="50" y="2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7" y="10"/>
                  </a:lnTo>
                  <a:lnTo>
                    <a:pt x="45" y="12"/>
                  </a:lnTo>
                  <a:lnTo>
                    <a:pt x="44" y="16"/>
                  </a:lnTo>
                  <a:lnTo>
                    <a:pt x="41" y="20"/>
                  </a:lnTo>
                  <a:lnTo>
                    <a:pt x="40" y="23"/>
                  </a:lnTo>
                  <a:lnTo>
                    <a:pt x="38" y="28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1" y="44"/>
                  </a:lnTo>
                  <a:lnTo>
                    <a:pt x="29" y="48"/>
                  </a:lnTo>
                  <a:lnTo>
                    <a:pt x="28" y="54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0" y="70"/>
                  </a:lnTo>
                  <a:lnTo>
                    <a:pt x="17" y="76"/>
                  </a:lnTo>
                  <a:lnTo>
                    <a:pt x="15" y="80"/>
                  </a:lnTo>
                  <a:lnTo>
                    <a:pt x="13" y="86"/>
                  </a:lnTo>
                  <a:lnTo>
                    <a:pt x="12" y="91"/>
                  </a:lnTo>
                  <a:lnTo>
                    <a:pt x="9" y="96"/>
                  </a:lnTo>
                  <a:lnTo>
                    <a:pt x="7" y="101"/>
                  </a:lnTo>
                  <a:lnTo>
                    <a:pt x="6" y="107"/>
                  </a:lnTo>
                  <a:lnTo>
                    <a:pt x="4" y="110"/>
                  </a:lnTo>
                  <a:lnTo>
                    <a:pt x="2" y="115"/>
                  </a:lnTo>
                  <a:lnTo>
                    <a:pt x="1" y="118"/>
                  </a:lnTo>
                  <a:lnTo>
                    <a:pt x="1" y="123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1" y="141"/>
                  </a:lnTo>
                  <a:lnTo>
                    <a:pt x="1" y="145"/>
                  </a:lnTo>
                  <a:lnTo>
                    <a:pt x="2" y="148"/>
                  </a:lnTo>
                  <a:lnTo>
                    <a:pt x="2" y="151"/>
                  </a:lnTo>
                  <a:lnTo>
                    <a:pt x="4" y="155"/>
                  </a:lnTo>
                  <a:lnTo>
                    <a:pt x="5" y="157"/>
                  </a:lnTo>
                  <a:lnTo>
                    <a:pt x="6" y="161"/>
                  </a:lnTo>
                  <a:lnTo>
                    <a:pt x="7" y="164"/>
                  </a:lnTo>
                  <a:lnTo>
                    <a:pt x="9" y="167"/>
                  </a:lnTo>
                  <a:lnTo>
                    <a:pt x="10" y="171"/>
                  </a:lnTo>
                  <a:lnTo>
                    <a:pt x="12" y="174"/>
                  </a:lnTo>
                  <a:lnTo>
                    <a:pt x="14" y="178"/>
                  </a:lnTo>
                  <a:lnTo>
                    <a:pt x="15" y="181"/>
                  </a:lnTo>
                  <a:lnTo>
                    <a:pt x="18" y="186"/>
                  </a:lnTo>
                  <a:lnTo>
                    <a:pt x="21" y="191"/>
                  </a:lnTo>
                  <a:lnTo>
                    <a:pt x="24" y="197"/>
                  </a:lnTo>
                  <a:lnTo>
                    <a:pt x="26" y="202"/>
                  </a:lnTo>
                  <a:lnTo>
                    <a:pt x="29" y="205"/>
                  </a:lnTo>
                  <a:lnTo>
                    <a:pt x="31" y="207"/>
                  </a:lnTo>
                  <a:lnTo>
                    <a:pt x="32" y="210"/>
                  </a:lnTo>
                  <a:lnTo>
                    <a:pt x="32" y="211"/>
                  </a:lnTo>
                  <a:lnTo>
                    <a:pt x="62" y="420"/>
                  </a:lnTo>
                  <a:lnTo>
                    <a:pt x="46" y="494"/>
                  </a:lnTo>
                  <a:lnTo>
                    <a:pt x="122" y="507"/>
                  </a:lnTo>
                  <a:lnTo>
                    <a:pt x="151" y="342"/>
                  </a:lnTo>
                  <a:lnTo>
                    <a:pt x="86" y="227"/>
                  </a:lnTo>
                  <a:lnTo>
                    <a:pt x="70" y="155"/>
                  </a:lnTo>
                  <a:lnTo>
                    <a:pt x="72" y="158"/>
                  </a:lnTo>
                  <a:lnTo>
                    <a:pt x="74" y="163"/>
                  </a:lnTo>
                  <a:lnTo>
                    <a:pt x="76" y="166"/>
                  </a:lnTo>
                  <a:lnTo>
                    <a:pt x="78" y="172"/>
                  </a:lnTo>
                  <a:lnTo>
                    <a:pt x="80" y="177"/>
                  </a:lnTo>
                  <a:lnTo>
                    <a:pt x="85" y="183"/>
                  </a:lnTo>
                  <a:lnTo>
                    <a:pt x="86" y="188"/>
                  </a:lnTo>
                  <a:lnTo>
                    <a:pt x="90" y="195"/>
                  </a:lnTo>
                  <a:lnTo>
                    <a:pt x="92" y="198"/>
                  </a:lnTo>
                  <a:lnTo>
                    <a:pt x="93" y="202"/>
                  </a:lnTo>
                  <a:lnTo>
                    <a:pt x="95" y="205"/>
                  </a:lnTo>
                  <a:lnTo>
                    <a:pt x="97" y="209"/>
                  </a:lnTo>
                  <a:lnTo>
                    <a:pt x="98" y="212"/>
                  </a:lnTo>
                  <a:lnTo>
                    <a:pt x="100" y="215"/>
                  </a:lnTo>
                  <a:lnTo>
                    <a:pt x="102" y="218"/>
                  </a:lnTo>
                  <a:lnTo>
                    <a:pt x="103" y="221"/>
                  </a:lnTo>
                  <a:lnTo>
                    <a:pt x="105" y="225"/>
                  </a:lnTo>
                  <a:lnTo>
                    <a:pt x="106" y="228"/>
                  </a:lnTo>
                  <a:lnTo>
                    <a:pt x="109" y="231"/>
                  </a:lnTo>
                  <a:lnTo>
                    <a:pt x="111" y="235"/>
                  </a:lnTo>
                  <a:lnTo>
                    <a:pt x="112" y="238"/>
                  </a:lnTo>
                  <a:lnTo>
                    <a:pt x="114" y="242"/>
                  </a:lnTo>
                  <a:lnTo>
                    <a:pt x="116" y="245"/>
                  </a:lnTo>
                  <a:lnTo>
                    <a:pt x="118" y="249"/>
                  </a:lnTo>
                  <a:lnTo>
                    <a:pt x="120" y="251"/>
                  </a:lnTo>
                  <a:lnTo>
                    <a:pt x="122" y="254"/>
                  </a:lnTo>
                  <a:lnTo>
                    <a:pt x="124" y="258"/>
                  </a:lnTo>
                  <a:lnTo>
                    <a:pt x="126" y="261"/>
                  </a:lnTo>
                  <a:lnTo>
                    <a:pt x="129" y="267"/>
                  </a:lnTo>
                  <a:lnTo>
                    <a:pt x="134" y="274"/>
                  </a:lnTo>
                  <a:lnTo>
                    <a:pt x="137" y="279"/>
                  </a:lnTo>
                  <a:lnTo>
                    <a:pt x="141" y="285"/>
                  </a:lnTo>
                  <a:lnTo>
                    <a:pt x="144" y="290"/>
                  </a:lnTo>
                  <a:lnTo>
                    <a:pt x="149" y="294"/>
                  </a:lnTo>
                  <a:lnTo>
                    <a:pt x="152" y="298"/>
                  </a:lnTo>
                  <a:lnTo>
                    <a:pt x="157" y="302"/>
                  </a:lnTo>
                  <a:lnTo>
                    <a:pt x="160" y="306"/>
                  </a:lnTo>
                  <a:lnTo>
                    <a:pt x="164" y="309"/>
                  </a:lnTo>
                  <a:lnTo>
                    <a:pt x="167" y="313"/>
                  </a:lnTo>
                  <a:lnTo>
                    <a:pt x="171" y="317"/>
                  </a:lnTo>
                  <a:lnTo>
                    <a:pt x="174" y="321"/>
                  </a:lnTo>
                  <a:lnTo>
                    <a:pt x="177" y="325"/>
                  </a:lnTo>
                  <a:lnTo>
                    <a:pt x="182" y="329"/>
                  </a:lnTo>
                  <a:lnTo>
                    <a:pt x="185" y="333"/>
                  </a:lnTo>
                  <a:lnTo>
                    <a:pt x="189" y="338"/>
                  </a:lnTo>
                  <a:lnTo>
                    <a:pt x="192" y="341"/>
                  </a:lnTo>
                  <a:lnTo>
                    <a:pt x="196" y="346"/>
                  </a:lnTo>
                  <a:lnTo>
                    <a:pt x="199" y="350"/>
                  </a:lnTo>
                  <a:lnTo>
                    <a:pt x="201" y="355"/>
                  </a:lnTo>
                  <a:lnTo>
                    <a:pt x="205" y="358"/>
                  </a:lnTo>
                  <a:lnTo>
                    <a:pt x="208" y="363"/>
                  </a:lnTo>
                  <a:lnTo>
                    <a:pt x="212" y="368"/>
                  </a:lnTo>
                  <a:lnTo>
                    <a:pt x="214" y="371"/>
                  </a:lnTo>
                  <a:lnTo>
                    <a:pt x="217" y="374"/>
                  </a:lnTo>
                  <a:lnTo>
                    <a:pt x="220" y="378"/>
                  </a:lnTo>
                  <a:lnTo>
                    <a:pt x="223" y="381"/>
                  </a:lnTo>
                  <a:lnTo>
                    <a:pt x="228" y="387"/>
                  </a:lnTo>
                  <a:lnTo>
                    <a:pt x="231" y="393"/>
                  </a:lnTo>
                  <a:lnTo>
                    <a:pt x="235" y="397"/>
                  </a:lnTo>
                  <a:lnTo>
                    <a:pt x="237" y="401"/>
                  </a:lnTo>
                  <a:lnTo>
                    <a:pt x="238" y="403"/>
                  </a:lnTo>
                  <a:lnTo>
                    <a:pt x="239" y="404"/>
                  </a:lnTo>
                  <a:lnTo>
                    <a:pt x="259" y="458"/>
                  </a:lnTo>
                  <a:lnTo>
                    <a:pt x="255" y="459"/>
                  </a:lnTo>
                  <a:lnTo>
                    <a:pt x="252" y="461"/>
                  </a:lnTo>
                  <a:lnTo>
                    <a:pt x="247" y="464"/>
                  </a:lnTo>
                  <a:lnTo>
                    <a:pt x="244" y="465"/>
                  </a:lnTo>
                  <a:lnTo>
                    <a:pt x="241" y="467"/>
                  </a:lnTo>
                  <a:lnTo>
                    <a:pt x="238" y="468"/>
                  </a:lnTo>
                  <a:lnTo>
                    <a:pt x="235" y="470"/>
                  </a:lnTo>
                  <a:lnTo>
                    <a:pt x="231" y="473"/>
                  </a:lnTo>
                  <a:lnTo>
                    <a:pt x="228" y="475"/>
                  </a:lnTo>
                  <a:lnTo>
                    <a:pt x="224" y="477"/>
                  </a:lnTo>
                  <a:lnTo>
                    <a:pt x="221" y="481"/>
                  </a:lnTo>
                  <a:lnTo>
                    <a:pt x="216" y="483"/>
                  </a:lnTo>
                  <a:lnTo>
                    <a:pt x="213" y="485"/>
                  </a:lnTo>
                  <a:lnTo>
                    <a:pt x="208" y="488"/>
                  </a:lnTo>
                  <a:lnTo>
                    <a:pt x="205" y="491"/>
                  </a:lnTo>
                  <a:lnTo>
                    <a:pt x="200" y="494"/>
                  </a:lnTo>
                  <a:lnTo>
                    <a:pt x="196" y="498"/>
                  </a:lnTo>
                  <a:lnTo>
                    <a:pt x="192" y="501"/>
                  </a:lnTo>
                  <a:lnTo>
                    <a:pt x="189" y="505"/>
                  </a:lnTo>
                  <a:lnTo>
                    <a:pt x="184" y="508"/>
                  </a:lnTo>
                  <a:lnTo>
                    <a:pt x="181" y="512"/>
                  </a:lnTo>
                  <a:lnTo>
                    <a:pt x="176" y="515"/>
                  </a:lnTo>
                  <a:lnTo>
                    <a:pt x="173" y="518"/>
                  </a:lnTo>
                  <a:lnTo>
                    <a:pt x="169" y="522"/>
                  </a:lnTo>
                  <a:lnTo>
                    <a:pt x="167" y="526"/>
                  </a:lnTo>
                  <a:lnTo>
                    <a:pt x="164" y="530"/>
                  </a:lnTo>
                  <a:lnTo>
                    <a:pt x="163" y="534"/>
                  </a:lnTo>
                  <a:lnTo>
                    <a:pt x="159" y="538"/>
                  </a:lnTo>
                  <a:lnTo>
                    <a:pt x="157" y="541"/>
                  </a:lnTo>
                  <a:lnTo>
                    <a:pt x="155" y="546"/>
                  </a:lnTo>
                  <a:lnTo>
                    <a:pt x="152" y="551"/>
                  </a:lnTo>
                  <a:lnTo>
                    <a:pt x="150" y="555"/>
                  </a:lnTo>
                  <a:lnTo>
                    <a:pt x="148" y="561"/>
                  </a:lnTo>
                  <a:lnTo>
                    <a:pt x="145" y="567"/>
                  </a:lnTo>
                  <a:lnTo>
                    <a:pt x="143" y="571"/>
                  </a:lnTo>
                  <a:lnTo>
                    <a:pt x="141" y="577"/>
                  </a:lnTo>
                  <a:lnTo>
                    <a:pt x="140" y="581"/>
                  </a:lnTo>
                  <a:lnTo>
                    <a:pt x="137" y="587"/>
                  </a:lnTo>
                  <a:lnTo>
                    <a:pt x="136" y="593"/>
                  </a:lnTo>
                  <a:lnTo>
                    <a:pt x="134" y="597"/>
                  </a:lnTo>
                  <a:lnTo>
                    <a:pt x="133" y="603"/>
                  </a:lnTo>
                  <a:lnTo>
                    <a:pt x="132" y="608"/>
                  </a:lnTo>
                  <a:lnTo>
                    <a:pt x="130" y="613"/>
                  </a:lnTo>
                  <a:lnTo>
                    <a:pt x="128" y="618"/>
                  </a:lnTo>
                  <a:lnTo>
                    <a:pt x="127" y="623"/>
                  </a:lnTo>
                  <a:lnTo>
                    <a:pt x="126" y="627"/>
                  </a:lnTo>
                  <a:lnTo>
                    <a:pt x="125" y="633"/>
                  </a:lnTo>
                  <a:lnTo>
                    <a:pt x="124" y="636"/>
                  </a:lnTo>
                  <a:lnTo>
                    <a:pt x="122" y="641"/>
                  </a:lnTo>
                  <a:lnTo>
                    <a:pt x="121" y="644"/>
                  </a:lnTo>
                  <a:lnTo>
                    <a:pt x="121" y="649"/>
                  </a:lnTo>
                  <a:lnTo>
                    <a:pt x="120" y="651"/>
                  </a:lnTo>
                  <a:lnTo>
                    <a:pt x="120" y="655"/>
                  </a:lnTo>
                  <a:lnTo>
                    <a:pt x="119" y="657"/>
                  </a:lnTo>
                  <a:lnTo>
                    <a:pt x="119" y="659"/>
                  </a:lnTo>
                  <a:lnTo>
                    <a:pt x="119" y="663"/>
                  </a:lnTo>
                  <a:lnTo>
                    <a:pt x="119" y="664"/>
                  </a:lnTo>
                  <a:lnTo>
                    <a:pt x="101" y="696"/>
                  </a:lnTo>
                  <a:lnTo>
                    <a:pt x="139" y="696"/>
                  </a:lnTo>
                  <a:lnTo>
                    <a:pt x="139" y="693"/>
                  </a:lnTo>
                  <a:lnTo>
                    <a:pt x="140" y="690"/>
                  </a:lnTo>
                  <a:lnTo>
                    <a:pt x="140" y="688"/>
                  </a:lnTo>
                  <a:lnTo>
                    <a:pt x="141" y="684"/>
                  </a:lnTo>
                  <a:lnTo>
                    <a:pt x="142" y="681"/>
                  </a:lnTo>
                  <a:lnTo>
                    <a:pt x="144" y="677"/>
                  </a:lnTo>
                  <a:lnTo>
                    <a:pt x="145" y="673"/>
                  </a:lnTo>
                  <a:lnTo>
                    <a:pt x="147" y="668"/>
                  </a:lnTo>
                  <a:lnTo>
                    <a:pt x="149" y="664"/>
                  </a:lnTo>
                  <a:lnTo>
                    <a:pt x="151" y="658"/>
                  </a:lnTo>
                  <a:lnTo>
                    <a:pt x="152" y="652"/>
                  </a:lnTo>
                  <a:lnTo>
                    <a:pt x="156" y="648"/>
                  </a:lnTo>
                  <a:lnTo>
                    <a:pt x="158" y="642"/>
                  </a:lnTo>
                  <a:lnTo>
                    <a:pt x="160" y="635"/>
                  </a:lnTo>
                  <a:lnTo>
                    <a:pt x="161" y="632"/>
                  </a:lnTo>
                  <a:lnTo>
                    <a:pt x="163" y="629"/>
                  </a:lnTo>
                  <a:lnTo>
                    <a:pt x="164" y="626"/>
                  </a:lnTo>
                  <a:lnTo>
                    <a:pt x="165" y="623"/>
                  </a:lnTo>
                  <a:lnTo>
                    <a:pt x="166" y="619"/>
                  </a:lnTo>
                  <a:lnTo>
                    <a:pt x="167" y="617"/>
                  </a:lnTo>
                  <a:lnTo>
                    <a:pt x="168" y="613"/>
                  </a:lnTo>
                  <a:lnTo>
                    <a:pt x="171" y="610"/>
                  </a:lnTo>
                  <a:lnTo>
                    <a:pt x="172" y="607"/>
                  </a:lnTo>
                  <a:lnTo>
                    <a:pt x="173" y="603"/>
                  </a:lnTo>
                  <a:lnTo>
                    <a:pt x="175" y="601"/>
                  </a:lnTo>
                  <a:lnTo>
                    <a:pt x="176" y="597"/>
                  </a:lnTo>
                  <a:lnTo>
                    <a:pt x="180" y="592"/>
                  </a:lnTo>
                  <a:lnTo>
                    <a:pt x="183" y="586"/>
                  </a:lnTo>
                  <a:lnTo>
                    <a:pt x="185" y="579"/>
                  </a:lnTo>
                  <a:lnTo>
                    <a:pt x="189" y="573"/>
                  </a:lnTo>
                  <a:lnTo>
                    <a:pt x="191" y="569"/>
                  </a:lnTo>
                  <a:lnTo>
                    <a:pt x="195" y="563"/>
                  </a:lnTo>
                  <a:lnTo>
                    <a:pt x="198" y="557"/>
                  </a:lnTo>
                  <a:lnTo>
                    <a:pt x="201" y="553"/>
                  </a:lnTo>
                  <a:lnTo>
                    <a:pt x="204" y="548"/>
                  </a:lnTo>
                  <a:lnTo>
                    <a:pt x="207" y="545"/>
                  </a:lnTo>
                  <a:lnTo>
                    <a:pt x="211" y="540"/>
                  </a:lnTo>
                  <a:lnTo>
                    <a:pt x="214" y="536"/>
                  </a:lnTo>
                  <a:lnTo>
                    <a:pt x="217" y="532"/>
                  </a:lnTo>
                  <a:lnTo>
                    <a:pt x="221" y="528"/>
                  </a:lnTo>
                  <a:lnTo>
                    <a:pt x="224" y="524"/>
                  </a:lnTo>
                  <a:lnTo>
                    <a:pt x="229" y="520"/>
                  </a:lnTo>
                  <a:lnTo>
                    <a:pt x="233" y="516"/>
                  </a:lnTo>
                  <a:lnTo>
                    <a:pt x="238" y="513"/>
                  </a:lnTo>
                  <a:lnTo>
                    <a:pt x="243" y="509"/>
                  </a:lnTo>
                  <a:lnTo>
                    <a:pt x="247" y="505"/>
                  </a:lnTo>
                  <a:lnTo>
                    <a:pt x="252" y="501"/>
                  </a:lnTo>
                  <a:lnTo>
                    <a:pt x="256" y="498"/>
                  </a:lnTo>
                  <a:lnTo>
                    <a:pt x="261" y="494"/>
                  </a:lnTo>
                  <a:lnTo>
                    <a:pt x="267" y="491"/>
                  </a:lnTo>
                  <a:lnTo>
                    <a:pt x="271" y="488"/>
                  </a:lnTo>
                  <a:lnTo>
                    <a:pt x="276" y="485"/>
                  </a:lnTo>
                  <a:lnTo>
                    <a:pt x="280" y="482"/>
                  </a:lnTo>
                  <a:lnTo>
                    <a:pt x="284" y="478"/>
                  </a:lnTo>
                  <a:lnTo>
                    <a:pt x="288" y="476"/>
                  </a:lnTo>
                  <a:lnTo>
                    <a:pt x="293" y="474"/>
                  </a:lnTo>
                  <a:lnTo>
                    <a:pt x="296" y="472"/>
                  </a:lnTo>
                  <a:lnTo>
                    <a:pt x="300" y="469"/>
                  </a:lnTo>
                  <a:lnTo>
                    <a:pt x="303" y="467"/>
                  </a:lnTo>
                  <a:lnTo>
                    <a:pt x="307" y="466"/>
                  </a:lnTo>
                  <a:lnTo>
                    <a:pt x="312" y="461"/>
                  </a:lnTo>
                  <a:lnTo>
                    <a:pt x="316" y="460"/>
                  </a:lnTo>
                  <a:lnTo>
                    <a:pt x="319" y="458"/>
                  </a:lnTo>
                  <a:lnTo>
                    <a:pt x="320" y="458"/>
                  </a:lnTo>
                  <a:lnTo>
                    <a:pt x="264" y="334"/>
                  </a:lnTo>
                  <a:lnTo>
                    <a:pt x="294" y="310"/>
                  </a:lnTo>
                  <a:lnTo>
                    <a:pt x="207" y="339"/>
                  </a:lnTo>
                  <a:lnTo>
                    <a:pt x="206" y="338"/>
                  </a:lnTo>
                  <a:lnTo>
                    <a:pt x="205" y="336"/>
                  </a:lnTo>
                  <a:lnTo>
                    <a:pt x="204" y="333"/>
                  </a:lnTo>
                  <a:lnTo>
                    <a:pt x="203" y="331"/>
                  </a:lnTo>
                  <a:lnTo>
                    <a:pt x="200" y="327"/>
                  </a:lnTo>
                  <a:lnTo>
                    <a:pt x="199" y="325"/>
                  </a:lnTo>
                  <a:lnTo>
                    <a:pt x="197" y="321"/>
                  </a:lnTo>
                  <a:lnTo>
                    <a:pt x="195" y="317"/>
                  </a:lnTo>
                  <a:lnTo>
                    <a:pt x="192" y="314"/>
                  </a:lnTo>
                  <a:lnTo>
                    <a:pt x="190" y="309"/>
                  </a:lnTo>
                  <a:lnTo>
                    <a:pt x="188" y="305"/>
                  </a:lnTo>
                  <a:lnTo>
                    <a:pt x="185" y="300"/>
                  </a:lnTo>
                  <a:lnTo>
                    <a:pt x="182" y="294"/>
                  </a:lnTo>
                  <a:lnTo>
                    <a:pt x="180" y="290"/>
                  </a:lnTo>
                  <a:lnTo>
                    <a:pt x="176" y="284"/>
                  </a:lnTo>
                  <a:lnTo>
                    <a:pt x="173" y="278"/>
                  </a:lnTo>
                  <a:lnTo>
                    <a:pt x="169" y="273"/>
                  </a:lnTo>
                  <a:lnTo>
                    <a:pt x="167" y="267"/>
                  </a:lnTo>
                  <a:lnTo>
                    <a:pt x="164" y="260"/>
                  </a:lnTo>
                  <a:lnTo>
                    <a:pt x="160" y="254"/>
                  </a:lnTo>
                  <a:lnTo>
                    <a:pt x="158" y="249"/>
                  </a:lnTo>
                  <a:lnTo>
                    <a:pt x="155" y="243"/>
                  </a:lnTo>
                  <a:lnTo>
                    <a:pt x="153" y="239"/>
                  </a:lnTo>
                  <a:lnTo>
                    <a:pt x="151" y="236"/>
                  </a:lnTo>
                  <a:lnTo>
                    <a:pt x="150" y="233"/>
                  </a:lnTo>
                  <a:lnTo>
                    <a:pt x="149" y="230"/>
                  </a:lnTo>
                  <a:lnTo>
                    <a:pt x="145" y="223"/>
                  </a:lnTo>
                  <a:lnTo>
                    <a:pt x="143" y="218"/>
                  </a:lnTo>
                  <a:lnTo>
                    <a:pt x="140" y="212"/>
                  </a:lnTo>
                  <a:lnTo>
                    <a:pt x="137" y="206"/>
                  </a:lnTo>
                  <a:lnTo>
                    <a:pt x="134" y="199"/>
                  </a:lnTo>
                  <a:lnTo>
                    <a:pt x="133" y="194"/>
                  </a:lnTo>
                  <a:lnTo>
                    <a:pt x="129" y="188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20" y="170"/>
                  </a:lnTo>
                  <a:lnTo>
                    <a:pt x="118" y="166"/>
                  </a:lnTo>
                  <a:lnTo>
                    <a:pt x="116" y="163"/>
                  </a:lnTo>
                  <a:lnTo>
                    <a:pt x="113" y="159"/>
                  </a:lnTo>
                  <a:lnTo>
                    <a:pt x="109" y="154"/>
                  </a:lnTo>
                  <a:lnTo>
                    <a:pt x="105" y="149"/>
                  </a:lnTo>
                  <a:lnTo>
                    <a:pt x="102" y="145"/>
                  </a:lnTo>
                  <a:lnTo>
                    <a:pt x="98" y="140"/>
                  </a:lnTo>
                  <a:lnTo>
                    <a:pt x="94" y="135"/>
                  </a:lnTo>
                  <a:lnTo>
                    <a:pt x="92" y="132"/>
                  </a:lnTo>
                  <a:lnTo>
                    <a:pt x="89" y="126"/>
                  </a:lnTo>
                  <a:lnTo>
                    <a:pt x="87" y="122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85" y="113"/>
                  </a:lnTo>
                  <a:lnTo>
                    <a:pt x="85" y="109"/>
                  </a:lnTo>
                  <a:lnTo>
                    <a:pt x="85" y="106"/>
                  </a:lnTo>
                  <a:lnTo>
                    <a:pt x="85" y="101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7"/>
                  </a:lnTo>
                  <a:lnTo>
                    <a:pt x="85" y="83"/>
                  </a:lnTo>
                  <a:lnTo>
                    <a:pt x="85" y="77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8" y="63"/>
                  </a:lnTo>
                  <a:lnTo>
                    <a:pt x="90" y="59"/>
                  </a:lnTo>
                  <a:lnTo>
                    <a:pt x="92" y="55"/>
                  </a:lnTo>
                  <a:lnTo>
                    <a:pt x="93" y="51"/>
                  </a:lnTo>
                  <a:lnTo>
                    <a:pt x="95" y="46"/>
                  </a:lnTo>
                  <a:lnTo>
                    <a:pt x="97" y="43"/>
                  </a:lnTo>
                  <a:lnTo>
                    <a:pt x="100" y="39"/>
                  </a:lnTo>
                  <a:lnTo>
                    <a:pt x="101" y="35"/>
                  </a:lnTo>
                  <a:lnTo>
                    <a:pt x="103" y="31"/>
                  </a:lnTo>
                  <a:lnTo>
                    <a:pt x="105" y="29"/>
                  </a:lnTo>
                  <a:lnTo>
                    <a:pt x="109" y="26"/>
                  </a:lnTo>
                  <a:lnTo>
                    <a:pt x="112" y="20"/>
                  </a:lnTo>
                  <a:lnTo>
                    <a:pt x="117" y="15"/>
                  </a:lnTo>
                  <a:lnTo>
                    <a:pt x="120" y="11"/>
                  </a:lnTo>
                  <a:lnTo>
                    <a:pt x="125" y="7"/>
                  </a:lnTo>
                  <a:lnTo>
                    <a:pt x="127" y="4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6" name="Freeform 86">
              <a:extLst>
                <a:ext uri="{FF2B5EF4-FFF2-40B4-BE49-F238E27FC236}">
                  <a16:creationId xmlns:a16="http://schemas.microsoft.com/office/drawing/2014/main" id="{476778DE-0B9E-F054-8A6C-64D5D0191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518"/>
              <a:ext cx="549" cy="411"/>
            </a:xfrm>
            <a:custGeom>
              <a:avLst/>
              <a:gdLst>
                <a:gd name="T0" fmla="*/ 120 w 549"/>
                <a:gd name="T1" fmla="*/ 326 h 411"/>
                <a:gd name="T2" fmla="*/ 106 w 549"/>
                <a:gd name="T3" fmla="*/ 330 h 411"/>
                <a:gd name="T4" fmla="*/ 92 w 549"/>
                <a:gd name="T5" fmla="*/ 342 h 411"/>
                <a:gd name="T6" fmla="*/ 93 w 549"/>
                <a:gd name="T7" fmla="*/ 358 h 411"/>
                <a:gd name="T8" fmla="*/ 109 w 549"/>
                <a:gd name="T9" fmla="*/ 371 h 411"/>
                <a:gd name="T10" fmla="*/ 119 w 549"/>
                <a:gd name="T11" fmla="*/ 377 h 411"/>
                <a:gd name="T12" fmla="*/ 48 w 549"/>
                <a:gd name="T13" fmla="*/ 411 h 411"/>
                <a:gd name="T14" fmla="*/ 44 w 549"/>
                <a:gd name="T15" fmla="*/ 408 h 411"/>
                <a:gd name="T16" fmla="*/ 33 w 549"/>
                <a:gd name="T17" fmla="*/ 400 h 411"/>
                <a:gd name="T18" fmla="*/ 18 w 549"/>
                <a:gd name="T19" fmla="*/ 386 h 411"/>
                <a:gd name="T20" fmla="*/ 10 w 549"/>
                <a:gd name="T21" fmla="*/ 375 h 411"/>
                <a:gd name="T22" fmla="*/ 6 w 549"/>
                <a:gd name="T23" fmla="*/ 365 h 411"/>
                <a:gd name="T24" fmla="*/ 1 w 549"/>
                <a:gd name="T25" fmla="*/ 353 h 411"/>
                <a:gd name="T26" fmla="*/ 0 w 549"/>
                <a:gd name="T27" fmla="*/ 341 h 411"/>
                <a:gd name="T28" fmla="*/ 0 w 549"/>
                <a:gd name="T29" fmla="*/ 328 h 411"/>
                <a:gd name="T30" fmla="*/ 2 w 549"/>
                <a:gd name="T31" fmla="*/ 314 h 411"/>
                <a:gd name="T32" fmla="*/ 7 w 549"/>
                <a:gd name="T33" fmla="*/ 303 h 411"/>
                <a:gd name="T34" fmla="*/ 13 w 549"/>
                <a:gd name="T35" fmla="*/ 291 h 411"/>
                <a:gd name="T36" fmla="*/ 18 w 549"/>
                <a:gd name="T37" fmla="*/ 281 h 411"/>
                <a:gd name="T38" fmla="*/ 29 w 549"/>
                <a:gd name="T39" fmla="*/ 271 h 411"/>
                <a:gd name="T40" fmla="*/ 40 w 549"/>
                <a:gd name="T41" fmla="*/ 258 h 411"/>
                <a:gd name="T42" fmla="*/ 47 w 549"/>
                <a:gd name="T43" fmla="*/ 252 h 411"/>
                <a:gd name="T44" fmla="*/ 475 w 549"/>
                <a:gd name="T45" fmla="*/ 33 h 411"/>
                <a:gd name="T46" fmla="*/ 548 w 549"/>
                <a:gd name="T47" fmla="*/ 9 h 411"/>
                <a:gd name="T48" fmla="*/ 543 w 549"/>
                <a:gd name="T49" fmla="*/ 20 h 411"/>
                <a:gd name="T50" fmla="*/ 539 w 549"/>
                <a:gd name="T51" fmla="*/ 29 h 411"/>
                <a:gd name="T52" fmla="*/ 533 w 549"/>
                <a:gd name="T53" fmla="*/ 40 h 411"/>
                <a:gd name="T54" fmla="*/ 529 w 549"/>
                <a:gd name="T55" fmla="*/ 50 h 411"/>
                <a:gd name="T56" fmla="*/ 523 w 549"/>
                <a:gd name="T57" fmla="*/ 60 h 411"/>
                <a:gd name="T58" fmla="*/ 514 w 549"/>
                <a:gd name="T59" fmla="*/ 75 h 411"/>
                <a:gd name="T60" fmla="*/ 509 w 549"/>
                <a:gd name="T61" fmla="*/ 79 h 411"/>
                <a:gd name="T62" fmla="*/ 499 w 549"/>
                <a:gd name="T63" fmla="*/ 68 h 411"/>
                <a:gd name="T64" fmla="*/ 491 w 549"/>
                <a:gd name="T65" fmla="*/ 65 h 411"/>
                <a:gd name="T66" fmla="*/ 479 w 549"/>
                <a:gd name="T67" fmla="*/ 63 h 411"/>
                <a:gd name="T68" fmla="*/ 466 w 549"/>
                <a:gd name="T69" fmla="*/ 63 h 411"/>
                <a:gd name="T70" fmla="*/ 451 w 549"/>
                <a:gd name="T71" fmla="*/ 65 h 411"/>
                <a:gd name="T72" fmla="*/ 438 w 549"/>
                <a:gd name="T73" fmla="*/ 69 h 411"/>
                <a:gd name="T74" fmla="*/ 427 w 549"/>
                <a:gd name="T75" fmla="*/ 75 h 411"/>
                <a:gd name="T76" fmla="*/ 412 w 549"/>
                <a:gd name="T77" fmla="*/ 82 h 411"/>
                <a:gd name="T78" fmla="*/ 395 w 549"/>
                <a:gd name="T79" fmla="*/ 91 h 411"/>
                <a:gd name="T80" fmla="*/ 376 w 549"/>
                <a:gd name="T81" fmla="*/ 100 h 411"/>
                <a:gd name="T82" fmla="*/ 355 w 549"/>
                <a:gd name="T83" fmla="*/ 112 h 411"/>
                <a:gd name="T84" fmla="*/ 334 w 549"/>
                <a:gd name="T85" fmla="*/ 123 h 411"/>
                <a:gd name="T86" fmla="*/ 312 w 549"/>
                <a:gd name="T87" fmla="*/ 135 h 411"/>
                <a:gd name="T88" fmla="*/ 291 w 549"/>
                <a:gd name="T89" fmla="*/ 146 h 411"/>
                <a:gd name="T90" fmla="*/ 267 w 549"/>
                <a:gd name="T91" fmla="*/ 159 h 411"/>
                <a:gd name="T92" fmla="*/ 245 w 549"/>
                <a:gd name="T93" fmla="*/ 170 h 411"/>
                <a:gd name="T94" fmla="*/ 223 w 549"/>
                <a:gd name="T95" fmla="*/ 183 h 411"/>
                <a:gd name="T96" fmla="*/ 203 w 549"/>
                <a:gd name="T97" fmla="*/ 194 h 411"/>
                <a:gd name="T98" fmla="*/ 183 w 549"/>
                <a:gd name="T99" fmla="*/ 204 h 411"/>
                <a:gd name="T100" fmla="*/ 166 w 549"/>
                <a:gd name="T101" fmla="*/ 215 h 411"/>
                <a:gd name="T102" fmla="*/ 151 w 549"/>
                <a:gd name="T103" fmla="*/ 223 h 411"/>
                <a:gd name="T104" fmla="*/ 137 w 549"/>
                <a:gd name="T105" fmla="*/ 230 h 411"/>
                <a:gd name="T106" fmla="*/ 126 w 549"/>
                <a:gd name="T107" fmla="*/ 238 h 411"/>
                <a:gd name="T108" fmla="*/ 119 w 549"/>
                <a:gd name="T109" fmla="*/ 242 h 4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9" h="411">
                  <a:moveTo>
                    <a:pt x="94" y="258"/>
                  </a:moveTo>
                  <a:lnTo>
                    <a:pt x="122" y="326"/>
                  </a:lnTo>
                  <a:lnTo>
                    <a:pt x="120" y="326"/>
                  </a:lnTo>
                  <a:lnTo>
                    <a:pt x="117" y="326"/>
                  </a:lnTo>
                  <a:lnTo>
                    <a:pt x="112" y="328"/>
                  </a:lnTo>
                  <a:lnTo>
                    <a:pt x="106" y="330"/>
                  </a:lnTo>
                  <a:lnTo>
                    <a:pt x="101" y="333"/>
                  </a:lnTo>
                  <a:lnTo>
                    <a:pt x="95" y="337"/>
                  </a:lnTo>
                  <a:lnTo>
                    <a:pt x="92" y="342"/>
                  </a:lnTo>
                  <a:lnTo>
                    <a:pt x="89" y="347"/>
                  </a:lnTo>
                  <a:lnTo>
                    <a:pt x="89" y="352"/>
                  </a:lnTo>
                  <a:lnTo>
                    <a:pt x="93" y="358"/>
                  </a:lnTo>
                  <a:lnTo>
                    <a:pt x="96" y="363"/>
                  </a:lnTo>
                  <a:lnTo>
                    <a:pt x="102" y="368"/>
                  </a:lnTo>
                  <a:lnTo>
                    <a:pt x="109" y="371"/>
                  </a:lnTo>
                  <a:lnTo>
                    <a:pt x="113" y="374"/>
                  </a:lnTo>
                  <a:lnTo>
                    <a:pt x="117" y="376"/>
                  </a:lnTo>
                  <a:lnTo>
                    <a:pt x="119" y="377"/>
                  </a:lnTo>
                  <a:lnTo>
                    <a:pt x="163" y="385"/>
                  </a:lnTo>
                  <a:lnTo>
                    <a:pt x="155" y="406"/>
                  </a:lnTo>
                  <a:lnTo>
                    <a:pt x="48" y="411"/>
                  </a:lnTo>
                  <a:lnTo>
                    <a:pt x="47" y="411"/>
                  </a:lnTo>
                  <a:lnTo>
                    <a:pt x="46" y="410"/>
                  </a:lnTo>
                  <a:lnTo>
                    <a:pt x="44" y="408"/>
                  </a:lnTo>
                  <a:lnTo>
                    <a:pt x="40" y="407"/>
                  </a:lnTo>
                  <a:lnTo>
                    <a:pt x="37" y="403"/>
                  </a:lnTo>
                  <a:lnTo>
                    <a:pt x="33" y="400"/>
                  </a:lnTo>
                  <a:lnTo>
                    <a:pt x="29" y="397"/>
                  </a:lnTo>
                  <a:lnTo>
                    <a:pt x="24" y="392"/>
                  </a:lnTo>
                  <a:lnTo>
                    <a:pt x="18" y="386"/>
                  </a:lnTo>
                  <a:lnTo>
                    <a:pt x="15" y="381"/>
                  </a:lnTo>
                  <a:lnTo>
                    <a:pt x="13" y="377"/>
                  </a:lnTo>
                  <a:lnTo>
                    <a:pt x="10" y="375"/>
                  </a:lnTo>
                  <a:lnTo>
                    <a:pt x="9" y="371"/>
                  </a:lnTo>
                  <a:lnTo>
                    <a:pt x="7" y="368"/>
                  </a:lnTo>
                  <a:lnTo>
                    <a:pt x="6" y="365"/>
                  </a:lnTo>
                  <a:lnTo>
                    <a:pt x="4" y="361"/>
                  </a:lnTo>
                  <a:lnTo>
                    <a:pt x="2" y="357"/>
                  </a:lnTo>
                  <a:lnTo>
                    <a:pt x="1" y="353"/>
                  </a:lnTo>
                  <a:lnTo>
                    <a:pt x="0" y="349"/>
                  </a:lnTo>
                  <a:lnTo>
                    <a:pt x="0" y="345"/>
                  </a:lnTo>
                  <a:lnTo>
                    <a:pt x="0" y="341"/>
                  </a:lnTo>
                  <a:lnTo>
                    <a:pt x="0" y="337"/>
                  </a:lnTo>
                  <a:lnTo>
                    <a:pt x="0" y="331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1" y="319"/>
                  </a:lnTo>
                  <a:lnTo>
                    <a:pt x="2" y="314"/>
                  </a:lnTo>
                  <a:lnTo>
                    <a:pt x="4" y="310"/>
                  </a:lnTo>
                  <a:lnTo>
                    <a:pt x="6" y="306"/>
                  </a:lnTo>
                  <a:lnTo>
                    <a:pt x="7" y="303"/>
                  </a:lnTo>
                  <a:lnTo>
                    <a:pt x="9" y="298"/>
                  </a:lnTo>
                  <a:lnTo>
                    <a:pt x="10" y="295"/>
                  </a:lnTo>
                  <a:lnTo>
                    <a:pt x="13" y="291"/>
                  </a:lnTo>
                  <a:lnTo>
                    <a:pt x="15" y="288"/>
                  </a:lnTo>
                  <a:lnTo>
                    <a:pt x="17" y="284"/>
                  </a:lnTo>
                  <a:lnTo>
                    <a:pt x="18" y="281"/>
                  </a:lnTo>
                  <a:lnTo>
                    <a:pt x="22" y="279"/>
                  </a:lnTo>
                  <a:lnTo>
                    <a:pt x="24" y="276"/>
                  </a:lnTo>
                  <a:lnTo>
                    <a:pt x="29" y="271"/>
                  </a:lnTo>
                  <a:lnTo>
                    <a:pt x="33" y="266"/>
                  </a:lnTo>
                  <a:lnTo>
                    <a:pt x="37" y="262"/>
                  </a:lnTo>
                  <a:lnTo>
                    <a:pt x="40" y="258"/>
                  </a:lnTo>
                  <a:lnTo>
                    <a:pt x="44" y="256"/>
                  </a:lnTo>
                  <a:lnTo>
                    <a:pt x="46" y="254"/>
                  </a:lnTo>
                  <a:lnTo>
                    <a:pt x="47" y="252"/>
                  </a:lnTo>
                  <a:lnTo>
                    <a:pt x="48" y="252"/>
                  </a:lnTo>
                  <a:lnTo>
                    <a:pt x="412" y="43"/>
                  </a:lnTo>
                  <a:lnTo>
                    <a:pt x="475" y="33"/>
                  </a:lnTo>
                  <a:lnTo>
                    <a:pt x="507" y="0"/>
                  </a:lnTo>
                  <a:lnTo>
                    <a:pt x="549" y="8"/>
                  </a:lnTo>
                  <a:lnTo>
                    <a:pt x="548" y="9"/>
                  </a:lnTo>
                  <a:lnTo>
                    <a:pt x="547" y="11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1" y="23"/>
                  </a:lnTo>
                  <a:lnTo>
                    <a:pt x="540" y="26"/>
                  </a:lnTo>
                  <a:lnTo>
                    <a:pt x="539" y="29"/>
                  </a:lnTo>
                  <a:lnTo>
                    <a:pt x="537" y="33"/>
                  </a:lnTo>
                  <a:lnTo>
                    <a:pt x="535" y="36"/>
                  </a:lnTo>
                  <a:lnTo>
                    <a:pt x="533" y="40"/>
                  </a:lnTo>
                  <a:lnTo>
                    <a:pt x="532" y="43"/>
                  </a:lnTo>
                  <a:lnTo>
                    <a:pt x="531" y="47"/>
                  </a:lnTo>
                  <a:lnTo>
                    <a:pt x="529" y="50"/>
                  </a:lnTo>
                  <a:lnTo>
                    <a:pt x="526" y="53"/>
                  </a:lnTo>
                  <a:lnTo>
                    <a:pt x="525" y="57"/>
                  </a:lnTo>
                  <a:lnTo>
                    <a:pt x="523" y="60"/>
                  </a:lnTo>
                  <a:lnTo>
                    <a:pt x="519" y="66"/>
                  </a:lnTo>
                  <a:lnTo>
                    <a:pt x="517" y="72"/>
                  </a:lnTo>
                  <a:lnTo>
                    <a:pt x="514" y="75"/>
                  </a:lnTo>
                  <a:lnTo>
                    <a:pt x="511" y="77"/>
                  </a:lnTo>
                  <a:lnTo>
                    <a:pt x="510" y="79"/>
                  </a:lnTo>
                  <a:lnTo>
                    <a:pt x="509" y="79"/>
                  </a:lnTo>
                  <a:lnTo>
                    <a:pt x="506" y="74"/>
                  </a:lnTo>
                  <a:lnTo>
                    <a:pt x="502" y="71"/>
                  </a:lnTo>
                  <a:lnTo>
                    <a:pt x="499" y="68"/>
                  </a:lnTo>
                  <a:lnTo>
                    <a:pt x="497" y="67"/>
                  </a:lnTo>
                  <a:lnTo>
                    <a:pt x="493" y="65"/>
                  </a:lnTo>
                  <a:lnTo>
                    <a:pt x="491" y="65"/>
                  </a:lnTo>
                  <a:lnTo>
                    <a:pt x="486" y="64"/>
                  </a:lnTo>
                  <a:lnTo>
                    <a:pt x="483" y="63"/>
                  </a:lnTo>
                  <a:lnTo>
                    <a:pt x="479" y="63"/>
                  </a:lnTo>
                  <a:lnTo>
                    <a:pt x="475" y="63"/>
                  </a:lnTo>
                  <a:lnTo>
                    <a:pt x="470" y="63"/>
                  </a:lnTo>
                  <a:lnTo>
                    <a:pt x="466" y="63"/>
                  </a:lnTo>
                  <a:lnTo>
                    <a:pt x="460" y="63"/>
                  </a:lnTo>
                  <a:lnTo>
                    <a:pt x="455" y="65"/>
                  </a:lnTo>
                  <a:lnTo>
                    <a:pt x="451" y="65"/>
                  </a:lnTo>
                  <a:lnTo>
                    <a:pt x="445" y="67"/>
                  </a:lnTo>
                  <a:lnTo>
                    <a:pt x="442" y="68"/>
                  </a:lnTo>
                  <a:lnTo>
                    <a:pt x="438" y="69"/>
                  </a:lnTo>
                  <a:lnTo>
                    <a:pt x="435" y="71"/>
                  </a:lnTo>
                  <a:lnTo>
                    <a:pt x="431" y="73"/>
                  </a:lnTo>
                  <a:lnTo>
                    <a:pt x="427" y="75"/>
                  </a:lnTo>
                  <a:lnTo>
                    <a:pt x="422" y="77"/>
                  </a:lnTo>
                  <a:lnTo>
                    <a:pt x="416" y="80"/>
                  </a:lnTo>
                  <a:lnTo>
                    <a:pt x="412" y="82"/>
                  </a:lnTo>
                  <a:lnTo>
                    <a:pt x="406" y="84"/>
                  </a:lnTo>
                  <a:lnTo>
                    <a:pt x="400" y="88"/>
                  </a:lnTo>
                  <a:lnTo>
                    <a:pt x="395" y="91"/>
                  </a:lnTo>
                  <a:lnTo>
                    <a:pt x="389" y="95"/>
                  </a:lnTo>
                  <a:lnTo>
                    <a:pt x="382" y="97"/>
                  </a:lnTo>
                  <a:lnTo>
                    <a:pt x="376" y="100"/>
                  </a:lnTo>
                  <a:lnTo>
                    <a:pt x="368" y="104"/>
                  </a:lnTo>
                  <a:lnTo>
                    <a:pt x="363" y="108"/>
                  </a:lnTo>
                  <a:lnTo>
                    <a:pt x="355" y="112"/>
                  </a:lnTo>
                  <a:lnTo>
                    <a:pt x="348" y="115"/>
                  </a:lnTo>
                  <a:lnTo>
                    <a:pt x="341" y="119"/>
                  </a:lnTo>
                  <a:lnTo>
                    <a:pt x="334" y="123"/>
                  </a:lnTo>
                  <a:lnTo>
                    <a:pt x="327" y="127"/>
                  </a:lnTo>
                  <a:lnTo>
                    <a:pt x="319" y="130"/>
                  </a:lnTo>
                  <a:lnTo>
                    <a:pt x="312" y="135"/>
                  </a:lnTo>
                  <a:lnTo>
                    <a:pt x="306" y="138"/>
                  </a:lnTo>
                  <a:lnTo>
                    <a:pt x="297" y="143"/>
                  </a:lnTo>
                  <a:lnTo>
                    <a:pt x="291" y="146"/>
                  </a:lnTo>
                  <a:lnTo>
                    <a:pt x="283" y="151"/>
                  </a:lnTo>
                  <a:lnTo>
                    <a:pt x="275" y="155"/>
                  </a:lnTo>
                  <a:lnTo>
                    <a:pt x="267" y="159"/>
                  </a:lnTo>
                  <a:lnTo>
                    <a:pt x="260" y="162"/>
                  </a:lnTo>
                  <a:lnTo>
                    <a:pt x="252" y="167"/>
                  </a:lnTo>
                  <a:lnTo>
                    <a:pt x="245" y="170"/>
                  </a:lnTo>
                  <a:lnTo>
                    <a:pt x="237" y="175"/>
                  </a:lnTo>
                  <a:lnTo>
                    <a:pt x="230" y="179"/>
                  </a:lnTo>
                  <a:lnTo>
                    <a:pt x="223" y="183"/>
                  </a:lnTo>
                  <a:lnTo>
                    <a:pt x="216" y="187"/>
                  </a:lnTo>
                  <a:lnTo>
                    <a:pt x="209" y="191"/>
                  </a:lnTo>
                  <a:lnTo>
                    <a:pt x="203" y="194"/>
                  </a:lnTo>
                  <a:lnTo>
                    <a:pt x="196" y="198"/>
                  </a:lnTo>
                  <a:lnTo>
                    <a:pt x="189" y="201"/>
                  </a:lnTo>
                  <a:lnTo>
                    <a:pt x="183" y="204"/>
                  </a:lnTo>
                  <a:lnTo>
                    <a:pt x="177" y="208"/>
                  </a:lnTo>
                  <a:lnTo>
                    <a:pt x="172" y="211"/>
                  </a:lnTo>
                  <a:lnTo>
                    <a:pt x="166" y="215"/>
                  </a:lnTo>
                  <a:lnTo>
                    <a:pt x="160" y="217"/>
                  </a:lnTo>
                  <a:lnTo>
                    <a:pt x="156" y="220"/>
                  </a:lnTo>
                  <a:lnTo>
                    <a:pt x="151" y="223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7" y="230"/>
                  </a:lnTo>
                  <a:lnTo>
                    <a:pt x="134" y="232"/>
                  </a:lnTo>
                  <a:lnTo>
                    <a:pt x="132" y="234"/>
                  </a:lnTo>
                  <a:lnTo>
                    <a:pt x="126" y="238"/>
                  </a:lnTo>
                  <a:lnTo>
                    <a:pt x="121" y="240"/>
                  </a:lnTo>
                  <a:lnTo>
                    <a:pt x="119" y="241"/>
                  </a:lnTo>
                  <a:lnTo>
                    <a:pt x="119" y="242"/>
                  </a:lnTo>
                  <a:lnTo>
                    <a:pt x="94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7" name="Freeform 87">
              <a:extLst>
                <a:ext uri="{FF2B5EF4-FFF2-40B4-BE49-F238E27FC236}">
                  <a16:creationId xmlns:a16="http://schemas.microsoft.com/office/drawing/2014/main" id="{EF508F3C-811E-937D-ACC4-D7A2EA44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703"/>
              <a:ext cx="172" cy="141"/>
            </a:xfrm>
            <a:custGeom>
              <a:avLst/>
              <a:gdLst>
                <a:gd name="T0" fmla="*/ 16 w 172"/>
                <a:gd name="T1" fmla="*/ 55 h 141"/>
                <a:gd name="T2" fmla="*/ 15 w 172"/>
                <a:gd name="T3" fmla="*/ 54 h 141"/>
                <a:gd name="T4" fmla="*/ 12 w 172"/>
                <a:gd name="T5" fmla="*/ 53 h 141"/>
                <a:gd name="T6" fmla="*/ 8 w 172"/>
                <a:gd name="T7" fmla="*/ 50 h 141"/>
                <a:gd name="T8" fmla="*/ 5 w 172"/>
                <a:gd name="T9" fmla="*/ 47 h 141"/>
                <a:gd name="T10" fmla="*/ 4 w 172"/>
                <a:gd name="T11" fmla="*/ 45 h 141"/>
                <a:gd name="T12" fmla="*/ 1 w 172"/>
                <a:gd name="T13" fmla="*/ 42 h 141"/>
                <a:gd name="T14" fmla="*/ 0 w 172"/>
                <a:gd name="T15" fmla="*/ 39 h 141"/>
                <a:gd name="T16" fmla="*/ 0 w 172"/>
                <a:gd name="T17" fmla="*/ 35 h 141"/>
                <a:gd name="T18" fmla="*/ 0 w 172"/>
                <a:gd name="T19" fmla="*/ 32 h 141"/>
                <a:gd name="T20" fmla="*/ 1 w 172"/>
                <a:gd name="T21" fmla="*/ 29 h 141"/>
                <a:gd name="T22" fmla="*/ 2 w 172"/>
                <a:gd name="T23" fmla="*/ 24 h 141"/>
                <a:gd name="T24" fmla="*/ 5 w 172"/>
                <a:gd name="T25" fmla="*/ 19 h 141"/>
                <a:gd name="T26" fmla="*/ 7 w 172"/>
                <a:gd name="T27" fmla="*/ 14 h 141"/>
                <a:gd name="T28" fmla="*/ 10 w 172"/>
                <a:gd name="T29" fmla="*/ 10 h 141"/>
                <a:gd name="T30" fmla="*/ 14 w 172"/>
                <a:gd name="T31" fmla="*/ 7 h 141"/>
                <a:gd name="T32" fmla="*/ 20 w 172"/>
                <a:gd name="T33" fmla="*/ 6 h 141"/>
                <a:gd name="T34" fmla="*/ 23 w 172"/>
                <a:gd name="T35" fmla="*/ 3 h 141"/>
                <a:gd name="T36" fmla="*/ 29 w 172"/>
                <a:gd name="T37" fmla="*/ 2 h 141"/>
                <a:gd name="T38" fmla="*/ 33 w 172"/>
                <a:gd name="T39" fmla="*/ 1 h 141"/>
                <a:gd name="T40" fmla="*/ 38 w 172"/>
                <a:gd name="T41" fmla="*/ 1 h 141"/>
                <a:gd name="T42" fmla="*/ 42 w 172"/>
                <a:gd name="T43" fmla="*/ 0 h 141"/>
                <a:gd name="T44" fmla="*/ 46 w 172"/>
                <a:gd name="T45" fmla="*/ 0 h 141"/>
                <a:gd name="T46" fmla="*/ 49 w 172"/>
                <a:gd name="T47" fmla="*/ 1 h 141"/>
                <a:gd name="T48" fmla="*/ 54 w 172"/>
                <a:gd name="T49" fmla="*/ 1 h 141"/>
                <a:gd name="T50" fmla="*/ 56 w 172"/>
                <a:gd name="T51" fmla="*/ 1 h 141"/>
                <a:gd name="T52" fmla="*/ 58 w 172"/>
                <a:gd name="T53" fmla="*/ 2 h 141"/>
                <a:gd name="T54" fmla="*/ 60 w 172"/>
                <a:gd name="T55" fmla="*/ 2 h 141"/>
                <a:gd name="T56" fmla="*/ 61 w 172"/>
                <a:gd name="T57" fmla="*/ 3 h 141"/>
                <a:gd name="T58" fmla="*/ 124 w 172"/>
                <a:gd name="T59" fmla="*/ 81 h 141"/>
                <a:gd name="T60" fmla="*/ 172 w 172"/>
                <a:gd name="T61" fmla="*/ 127 h 141"/>
                <a:gd name="T62" fmla="*/ 148 w 172"/>
                <a:gd name="T63" fmla="*/ 141 h 141"/>
                <a:gd name="T64" fmla="*/ 129 w 172"/>
                <a:gd name="T65" fmla="*/ 115 h 141"/>
                <a:gd name="T66" fmla="*/ 88 w 172"/>
                <a:gd name="T67" fmla="*/ 113 h 141"/>
                <a:gd name="T68" fmla="*/ 88 w 172"/>
                <a:gd name="T69" fmla="*/ 112 h 141"/>
                <a:gd name="T70" fmla="*/ 89 w 172"/>
                <a:gd name="T71" fmla="*/ 107 h 141"/>
                <a:gd name="T72" fmla="*/ 91 w 172"/>
                <a:gd name="T73" fmla="*/ 104 h 141"/>
                <a:gd name="T74" fmla="*/ 91 w 172"/>
                <a:gd name="T75" fmla="*/ 102 h 141"/>
                <a:gd name="T76" fmla="*/ 92 w 172"/>
                <a:gd name="T77" fmla="*/ 98 h 141"/>
                <a:gd name="T78" fmla="*/ 92 w 172"/>
                <a:gd name="T79" fmla="*/ 95 h 141"/>
                <a:gd name="T80" fmla="*/ 92 w 172"/>
                <a:gd name="T81" fmla="*/ 90 h 141"/>
                <a:gd name="T82" fmla="*/ 92 w 172"/>
                <a:gd name="T83" fmla="*/ 87 h 141"/>
                <a:gd name="T84" fmla="*/ 91 w 172"/>
                <a:gd name="T85" fmla="*/ 82 h 141"/>
                <a:gd name="T86" fmla="*/ 91 w 172"/>
                <a:gd name="T87" fmla="*/ 79 h 141"/>
                <a:gd name="T88" fmla="*/ 88 w 172"/>
                <a:gd name="T89" fmla="*/ 74 h 141"/>
                <a:gd name="T90" fmla="*/ 86 w 172"/>
                <a:gd name="T91" fmla="*/ 71 h 141"/>
                <a:gd name="T92" fmla="*/ 84 w 172"/>
                <a:gd name="T93" fmla="*/ 67 h 141"/>
                <a:gd name="T94" fmla="*/ 80 w 172"/>
                <a:gd name="T95" fmla="*/ 65 h 141"/>
                <a:gd name="T96" fmla="*/ 76 w 172"/>
                <a:gd name="T97" fmla="*/ 63 h 141"/>
                <a:gd name="T98" fmla="*/ 72 w 172"/>
                <a:gd name="T99" fmla="*/ 62 h 141"/>
                <a:gd name="T100" fmla="*/ 69 w 172"/>
                <a:gd name="T101" fmla="*/ 61 h 141"/>
                <a:gd name="T102" fmla="*/ 67 w 172"/>
                <a:gd name="T103" fmla="*/ 61 h 141"/>
                <a:gd name="T104" fmla="*/ 61 w 172"/>
                <a:gd name="T105" fmla="*/ 62 h 141"/>
                <a:gd name="T106" fmla="*/ 56 w 172"/>
                <a:gd name="T107" fmla="*/ 65 h 141"/>
                <a:gd name="T108" fmla="*/ 52 w 172"/>
                <a:gd name="T109" fmla="*/ 69 h 141"/>
                <a:gd name="T110" fmla="*/ 50 w 172"/>
                <a:gd name="T111" fmla="*/ 72 h 141"/>
                <a:gd name="T112" fmla="*/ 48 w 172"/>
                <a:gd name="T113" fmla="*/ 74 h 141"/>
                <a:gd name="T114" fmla="*/ 48 w 172"/>
                <a:gd name="T115" fmla="*/ 75 h 141"/>
                <a:gd name="T116" fmla="*/ 45 w 172"/>
                <a:gd name="T117" fmla="*/ 107 h 141"/>
                <a:gd name="T118" fmla="*/ 21 w 172"/>
                <a:gd name="T119" fmla="*/ 113 h 141"/>
                <a:gd name="T120" fmla="*/ 26 w 172"/>
                <a:gd name="T121" fmla="*/ 81 h 141"/>
                <a:gd name="T122" fmla="*/ 16 w 172"/>
                <a:gd name="T123" fmla="*/ 55 h 141"/>
                <a:gd name="T124" fmla="*/ 16 w 172"/>
                <a:gd name="T125" fmla="*/ 55 h 1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2" h="141">
                  <a:moveTo>
                    <a:pt x="16" y="55"/>
                  </a:moveTo>
                  <a:lnTo>
                    <a:pt x="15" y="54"/>
                  </a:lnTo>
                  <a:lnTo>
                    <a:pt x="12" y="53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4" y="45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124" y="81"/>
                  </a:lnTo>
                  <a:lnTo>
                    <a:pt x="172" y="127"/>
                  </a:lnTo>
                  <a:lnTo>
                    <a:pt x="148" y="141"/>
                  </a:lnTo>
                  <a:lnTo>
                    <a:pt x="129" y="115"/>
                  </a:lnTo>
                  <a:lnTo>
                    <a:pt x="88" y="113"/>
                  </a:lnTo>
                  <a:lnTo>
                    <a:pt x="88" y="112"/>
                  </a:lnTo>
                  <a:lnTo>
                    <a:pt x="89" y="107"/>
                  </a:lnTo>
                  <a:lnTo>
                    <a:pt x="91" y="104"/>
                  </a:lnTo>
                  <a:lnTo>
                    <a:pt x="91" y="102"/>
                  </a:lnTo>
                  <a:lnTo>
                    <a:pt x="92" y="98"/>
                  </a:lnTo>
                  <a:lnTo>
                    <a:pt x="92" y="95"/>
                  </a:lnTo>
                  <a:lnTo>
                    <a:pt x="92" y="90"/>
                  </a:lnTo>
                  <a:lnTo>
                    <a:pt x="92" y="87"/>
                  </a:lnTo>
                  <a:lnTo>
                    <a:pt x="91" y="82"/>
                  </a:lnTo>
                  <a:lnTo>
                    <a:pt x="91" y="79"/>
                  </a:lnTo>
                  <a:lnTo>
                    <a:pt x="88" y="74"/>
                  </a:lnTo>
                  <a:lnTo>
                    <a:pt x="86" y="71"/>
                  </a:lnTo>
                  <a:lnTo>
                    <a:pt x="84" y="67"/>
                  </a:lnTo>
                  <a:lnTo>
                    <a:pt x="80" y="65"/>
                  </a:lnTo>
                  <a:lnTo>
                    <a:pt x="76" y="63"/>
                  </a:lnTo>
                  <a:lnTo>
                    <a:pt x="72" y="62"/>
                  </a:lnTo>
                  <a:lnTo>
                    <a:pt x="69" y="61"/>
                  </a:lnTo>
                  <a:lnTo>
                    <a:pt x="67" y="61"/>
                  </a:lnTo>
                  <a:lnTo>
                    <a:pt x="61" y="62"/>
                  </a:lnTo>
                  <a:lnTo>
                    <a:pt x="56" y="65"/>
                  </a:lnTo>
                  <a:lnTo>
                    <a:pt x="52" y="69"/>
                  </a:lnTo>
                  <a:lnTo>
                    <a:pt x="50" y="72"/>
                  </a:lnTo>
                  <a:lnTo>
                    <a:pt x="48" y="74"/>
                  </a:lnTo>
                  <a:lnTo>
                    <a:pt x="48" y="75"/>
                  </a:lnTo>
                  <a:lnTo>
                    <a:pt x="45" y="107"/>
                  </a:lnTo>
                  <a:lnTo>
                    <a:pt x="21" y="113"/>
                  </a:lnTo>
                  <a:lnTo>
                    <a:pt x="26" y="81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8" name="Freeform 88">
              <a:extLst>
                <a:ext uri="{FF2B5EF4-FFF2-40B4-BE49-F238E27FC236}">
                  <a16:creationId xmlns:a16="http://schemas.microsoft.com/office/drawing/2014/main" id="{884A121E-C6FA-A817-B984-94C6BDD7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035"/>
              <a:ext cx="64" cy="204"/>
            </a:xfrm>
            <a:custGeom>
              <a:avLst/>
              <a:gdLst>
                <a:gd name="T0" fmla="*/ 4 w 64"/>
                <a:gd name="T1" fmla="*/ 0 h 204"/>
                <a:gd name="T2" fmla="*/ 4 w 64"/>
                <a:gd name="T3" fmla="*/ 4 h 204"/>
                <a:gd name="T4" fmla="*/ 2 w 64"/>
                <a:gd name="T5" fmla="*/ 10 h 204"/>
                <a:gd name="T6" fmla="*/ 2 w 64"/>
                <a:gd name="T7" fmla="*/ 17 h 204"/>
                <a:gd name="T8" fmla="*/ 1 w 64"/>
                <a:gd name="T9" fmla="*/ 25 h 204"/>
                <a:gd name="T10" fmla="*/ 1 w 64"/>
                <a:gd name="T11" fmla="*/ 34 h 204"/>
                <a:gd name="T12" fmla="*/ 1 w 64"/>
                <a:gd name="T13" fmla="*/ 43 h 204"/>
                <a:gd name="T14" fmla="*/ 0 w 64"/>
                <a:gd name="T15" fmla="*/ 53 h 204"/>
                <a:gd name="T16" fmla="*/ 0 w 64"/>
                <a:gd name="T17" fmla="*/ 63 h 204"/>
                <a:gd name="T18" fmla="*/ 0 w 64"/>
                <a:gd name="T19" fmla="*/ 73 h 204"/>
                <a:gd name="T20" fmla="*/ 0 w 64"/>
                <a:gd name="T21" fmla="*/ 83 h 204"/>
                <a:gd name="T22" fmla="*/ 0 w 64"/>
                <a:gd name="T23" fmla="*/ 92 h 204"/>
                <a:gd name="T24" fmla="*/ 0 w 64"/>
                <a:gd name="T25" fmla="*/ 100 h 204"/>
                <a:gd name="T26" fmla="*/ 0 w 64"/>
                <a:gd name="T27" fmla="*/ 108 h 204"/>
                <a:gd name="T28" fmla="*/ 1 w 64"/>
                <a:gd name="T29" fmla="*/ 115 h 204"/>
                <a:gd name="T30" fmla="*/ 2 w 64"/>
                <a:gd name="T31" fmla="*/ 123 h 204"/>
                <a:gd name="T32" fmla="*/ 7 w 64"/>
                <a:gd name="T33" fmla="*/ 133 h 204"/>
                <a:gd name="T34" fmla="*/ 10 w 64"/>
                <a:gd name="T35" fmla="*/ 144 h 204"/>
                <a:gd name="T36" fmla="*/ 16 w 64"/>
                <a:gd name="T37" fmla="*/ 155 h 204"/>
                <a:gd name="T38" fmla="*/ 21 w 64"/>
                <a:gd name="T39" fmla="*/ 164 h 204"/>
                <a:gd name="T40" fmla="*/ 25 w 64"/>
                <a:gd name="T41" fmla="*/ 172 h 204"/>
                <a:gd name="T42" fmla="*/ 31 w 64"/>
                <a:gd name="T43" fmla="*/ 180 h 204"/>
                <a:gd name="T44" fmla="*/ 40 w 64"/>
                <a:gd name="T45" fmla="*/ 204 h 204"/>
                <a:gd name="T46" fmla="*/ 62 w 64"/>
                <a:gd name="T47" fmla="*/ 189 h 204"/>
                <a:gd name="T48" fmla="*/ 54 w 64"/>
                <a:gd name="T49" fmla="*/ 184 h 204"/>
                <a:gd name="T50" fmla="*/ 46 w 64"/>
                <a:gd name="T51" fmla="*/ 175 h 204"/>
                <a:gd name="T52" fmla="*/ 39 w 64"/>
                <a:gd name="T53" fmla="*/ 167 h 204"/>
                <a:gd name="T54" fmla="*/ 36 w 64"/>
                <a:gd name="T55" fmla="*/ 159 h 204"/>
                <a:gd name="T56" fmla="*/ 33 w 64"/>
                <a:gd name="T57" fmla="*/ 153 h 204"/>
                <a:gd name="T58" fmla="*/ 30 w 64"/>
                <a:gd name="T59" fmla="*/ 146 h 204"/>
                <a:gd name="T60" fmla="*/ 29 w 64"/>
                <a:gd name="T61" fmla="*/ 139 h 204"/>
                <a:gd name="T62" fmla="*/ 28 w 64"/>
                <a:gd name="T63" fmla="*/ 132 h 204"/>
                <a:gd name="T64" fmla="*/ 25 w 64"/>
                <a:gd name="T65" fmla="*/ 123 h 204"/>
                <a:gd name="T66" fmla="*/ 25 w 64"/>
                <a:gd name="T67" fmla="*/ 114 h 204"/>
                <a:gd name="T68" fmla="*/ 24 w 64"/>
                <a:gd name="T69" fmla="*/ 105 h 204"/>
                <a:gd name="T70" fmla="*/ 24 w 64"/>
                <a:gd name="T71" fmla="*/ 95 h 204"/>
                <a:gd name="T72" fmla="*/ 24 w 64"/>
                <a:gd name="T73" fmla="*/ 84 h 204"/>
                <a:gd name="T74" fmla="*/ 24 w 64"/>
                <a:gd name="T75" fmla="*/ 75 h 204"/>
                <a:gd name="T76" fmla="*/ 24 w 64"/>
                <a:gd name="T77" fmla="*/ 65 h 204"/>
                <a:gd name="T78" fmla="*/ 24 w 64"/>
                <a:gd name="T79" fmla="*/ 56 h 204"/>
                <a:gd name="T80" fmla="*/ 24 w 64"/>
                <a:gd name="T81" fmla="*/ 47 h 204"/>
                <a:gd name="T82" fmla="*/ 24 w 64"/>
                <a:gd name="T83" fmla="*/ 39 h 204"/>
                <a:gd name="T84" fmla="*/ 24 w 64"/>
                <a:gd name="T85" fmla="*/ 32 h 204"/>
                <a:gd name="T86" fmla="*/ 25 w 64"/>
                <a:gd name="T87" fmla="*/ 23 h 204"/>
                <a:gd name="T88" fmla="*/ 25 w 64"/>
                <a:gd name="T89" fmla="*/ 16 h 204"/>
                <a:gd name="T90" fmla="*/ 5 w 64"/>
                <a:gd name="T91" fmla="*/ 0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4" h="204">
                  <a:moveTo>
                    <a:pt x="5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1" y="25"/>
                  </a:lnTo>
                  <a:lnTo>
                    <a:pt x="1" y="29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1" y="115"/>
                  </a:lnTo>
                  <a:lnTo>
                    <a:pt x="2" y="119"/>
                  </a:lnTo>
                  <a:lnTo>
                    <a:pt x="2" y="123"/>
                  </a:lnTo>
                  <a:lnTo>
                    <a:pt x="5" y="128"/>
                  </a:lnTo>
                  <a:lnTo>
                    <a:pt x="7" y="133"/>
                  </a:lnTo>
                  <a:lnTo>
                    <a:pt x="9" y="139"/>
                  </a:lnTo>
                  <a:lnTo>
                    <a:pt x="10" y="144"/>
                  </a:lnTo>
                  <a:lnTo>
                    <a:pt x="14" y="149"/>
                  </a:lnTo>
                  <a:lnTo>
                    <a:pt x="16" y="155"/>
                  </a:lnTo>
                  <a:lnTo>
                    <a:pt x="18" y="160"/>
                  </a:lnTo>
                  <a:lnTo>
                    <a:pt x="21" y="164"/>
                  </a:lnTo>
                  <a:lnTo>
                    <a:pt x="23" y="169"/>
                  </a:lnTo>
                  <a:lnTo>
                    <a:pt x="25" y="172"/>
                  </a:lnTo>
                  <a:lnTo>
                    <a:pt x="28" y="176"/>
                  </a:lnTo>
                  <a:lnTo>
                    <a:pt x="31" y="180"/>
                  </a:lnTo>
                  <a:lnTo>
                    <a:pt x="32" y="183"/>
                  </a:lnTo>
                  <a:lnTo>
                    <a:pt x="40" y="204"/>
                  </a:lnTo>
                  <a:lnTo>
                    <a:pt x="64" y="191"/>
                  </a:lnTo>
                  <a:lnTo>
                    <a:pt x="62" y="189"/>
                  </a:lnTo>
                  <a:lnTo>
                    <a:pt x="60" y="188"/>
                  </a:lnTo>
                  <a:lnTo>
                    <a:pt x="54" y="184"/>
                  </a:lnTo>
                  <a:lnTo>
                    <a:pt x="49" y="179"/>
                  </a:lnTo>
                  <a:lnTo>
                    <a:pt x="46" y="175"/>
                  </a:lnTo>
                  <a:lnTo>
                    <a:pt x="42" y="171"/>
                  </a:lnTo>
                  <a:lnTo>
                    <a:pt x="39" y="167"/>
                  </a:lnTo>
                  <a:lnTo>
                    <a:pt x="37" y="162"/>
                  </a:lnTo>
                  <a:lnTo>
                    <a:pt x="36" y="159"/>
                  </a:lnTo>
                  <a:lnTo>
                    <a:pt x="34" y="156"/>
                  </a:lnTo>
                  <a:lnTo>
                    <a:pt x="33" y="153"/>
                  </a:lnTo>
                  <a:lnTo>
                    <a:pt x="32" y="149"/>
                  </a:lnTo>
                  <a:lnTo>
                    <a:pt x="30" y="146"/>
                  </a:lnTo>
                  <a:lnTo>
                    <a:pt x="30" y="143"/>
                  </a:lnTo>
                  <a:lnTo>
                    <a:pt x="29" y="139"/>
                  </a:lnTo>
                  <a:lnTo>
                    <a:pt x="29" y="137"/>
                  </a:lnTo>
                  <a:lnTo>
                    <a:pt x="28" y="132"/>
                  </a:lnTo>
                  <a:lnTo>
                    <a:pt x="26" y="128"/>
                  </a:lnTo>
                  <a:lnTo>
                    <a:pt x="25" y="123"/>
                  </a:lnTo>
                  <a:lnTo>
                    <a:pt x="25" y="120"/>
                  </a:lnTo>
                  <a:lnTo>
                    <a:pt x="25" y="114"/>
                  </a:lnTo>
                  <a:lnTo>
                    <a:pt x="24" y="109"/>
                  </a:lnTo>
                  <a:lnTo>
                    <a:pt x="24" y="105"/>
                  </a:lnTo>
                  <a:lnTo>
                    <a:pt x="24" y="100"/>
                  </a:lnTo>
                  <a:lnTo>
                    <a:pt x="24" y="95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80"/>
                  </a:lnTo>
                  <a:lnTo>
                    <a:pt x="24" y="75"/>
                  </a:lnTo>
                  <a:lnTo>
                    <a:pt x="24" y="69"/>
                  </a:lnTo>
                  <a:lnTo>
                    <a:pt x="24" y="65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1"/>
                  </a:lnTo>
                  <a:lnTo>
                    <a:pt x="24" y="47"/>
                  </a:lnTo>
                  <a:lnTo>
                    <a:pt x="24" y="43"/>
                  </a:lnTo>
                  <a:lnTo>
                    <a:pt x="24" y="39"/>
                  </a:lnTo>
                  <a:lnTo>
                    <a:pt x="24" y="35"/>
                  </a:lnTo>
                  <a:lnTo>
                    <a:pt x="24" y="32"/>
                  </a:lnTo>
                  <a:lnTo>
                    <a:pt x="25" y="28"/>
                  </a:lnTo>
                  <a:lnTo>
                    <a:pt x="25" y="23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9" name="Freeform 89">
              <a:extLst>
                <a:ext uri="{FF2B5EF4-FFF2-40B4-BE49-F238E27FC236}">
                  <a16:creationId xmlns:a16="http://schemas.microsoft.com/office/drawing/2014/main" id="{A3034AF2-9ABA-D075-768E-32C118A8E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038"/>
              <a:ext cx="209" cy="275"/>
            </a:xfrm>
            <a:custGeom>
              <a:avLst/>
              <a:gdLst>
                <a:gd name="T0" fmla="*/ 39 w 209"/>
                <a:gd name="T1" fmla="*/ 3 h 275"/>
                <a:gd name="T2" fmla="*/ 39 w 209"/>
                <a:gd name="T3" fmla="*/ 10 h 275"/>
                <a:gd name="T4" fmla="*/ 39 w 209"/>
                <a:gd name="T5" fmla="*/ 21 h 275"/>
                <a:gd name="T6" fmla="*/ 39 w 209"/>
                <a:gd name="T7" fmla="*/ 31 h 275"/>
                <a:gd name="T8" fmla="*/ 40 w 209"/>
                <a:gd name="T9" fmla="*/ 42 h 275"/>
                <a:gd name="T10" fmla="*/ 42 w 209"/>
                <a:gd name="T11" fmla="*/ 55 h 275"/>
                <a:gd name="T12" fmla="*/ 46 w 209"/>
                <a:gd name="T13" fmla="*/ 66 h 275"/>
                <a:gd name="T14" fmla="*/ 48 w 209"/>
                <a:gd name="T15" fmla="*/ 79 h 275"/>
                <a:gd name="T16" fmla="*/ 52 w 209"/>
                <a:gd name="T17" fmla="*/ 94 h 275"/>
                <a:gd name="T18" fmla="*/ 57 w 209"/>
                <a:gd name="T19" fmla="*/ 110 h 275"/>
                <a:gd name="T20" fmla="*/ 63 w 209"/>
                <a:gd name="T21" fmla="*/ 125 h 275"/>
                <a:gd name="T22" fmla="*/ 67 w 209"/>
                <a:gd name="T23" fmla="*/ 138 h 275"/>
                <a:gd name="T24" fmla="*/ 73 w 209"/>
                <a:gd name="T25" fmla="*/ 151 h 275"/>
                <a:gd name="T26" fmla="*/ 79 w 209"/>
                <a:gd name="T27" fmla="*/ 162 h 275"/>
                <a:gd name="T28" fmla="*/ 85 w 209"/>
                <a:gd name="T29" fmla="*/ 172 h 275"/>
                <a:gd name="T30" fmla="*/ 96 w 209"/>
                <a:gd name="T31" fmla="*/ 183 h 275"/>
                <a:gd name="T32" fmla="*/ 107 w 209"/>
                <a:gd name="T33" fmla="*/ 193 h 275"/>
                <a:gd name="T34" fmla="*/ 120 w 209"/>
                <a:gd name="T35" fmla="*/ 204 h 275"/>
                <a:gd name="T36" fmla="*/ 129 w 209"/>
                <a:gd name="T37" fmla="*/ 209 h 275"/>
                <a:gd name="T38" fmla="*/ 126 w 209"/>
                <a:gd name="T39" fmla="*/ 218 h 275"/>
                <a:gd name="T40" fmla="*/ 131 w 209"/>
                <a:gd name="T41" fmla="*/ 230 h 275"/>
                <a:gd name="T42" fmla="*/ 144 w 209"/>
                <a:gd name="T43" fmla="*/ 237 h 275"/>
                <a:gd name="T44" fmla="*/ 153 w 209"/>
                <a:gd name="T45" fmla="*/ 238 h 275"/>
                <a:gd name="T46" fmla="*/ 167 w 209"/>
                <a:gd name="T47" fmla="*/ 238 h 275"/>
                <a:gd name="T48" fmla="*/ 197 w 209"/>
                <a:gd name="T49" fmla="*/ 228 h 275"/>
                <a:gd name="T50" fmla="*/ 206 w 209"/>
                <a:gd name="T51" fmla="*/ 236 h 275"/>
                <a:gd name="T52" fmla="*/ 208 w 209"/>
                <a:gd name="T53" fmla="*/ 245 h 275"/>
                <a:gd name="T54" fmla="*/ 209 w 209"/>
                <a:gd name="T55" fmla="*/ 257 h 275"/>
                <a:gd name="T56" fmla="*/ 206 w 209"/>
                <a:gd name="T57" fmla="*/ 268 h 275"/>
                <a:gd name="T58" fmla="*/ 195 w 209"/>
                <a:gd name="T59" fmla="*/ 275 h 275"/>
                <a:gd name="T60" fmla="*/ 113 w 209"/>
                <a:gd name="T61" fmla="*/ 245 h 275"/>
                <a:gd name="T62" fmla="*/ 104 w 209"/>
                <a:gd name="T63" fmla="*/ 236 h 275"/>
                <a:gd name="T64" fmla="*/ 93 w 209"/>
                <a:gd name="T65" fmla="*/ 223 h 275"/>
                <a:gd name="T66" fmla="*/ 79 w 209"/>
                <a:gd name="T67" fmla="*/ 207 h 275"/>
                <a:gd name="T68" fmla="*/ 65 w 209"/>
                <a:gd name="T69" fmla="*/ 191 h 275"/>
                <a:gd name="T70" fmla="*/ 57 w 209"/>
                <a:gd name="T71" fmla="*/ 182 h 275"/>
                <a:gd name="T72" fmla="*/ 46 w 209"/>
                <a:gd name="T73" fmla="*/ 166 h 275"/>
                <a:gd name="T74" fmla="*/ 33 w 209"/>
                <a:gd name="T75" fmla="*/ 148 h 275"/>
                <a:gd name="T76" fmla="*/ 22 w 209"/>
                <a:gd name="T77" fmla="*/ 132 h 275"/>
                <a:gd name="T78" fmla="*/ 14 w 209"/>
                <a:gd name="T79" fmla="*/ 116 h 275"/>
                <a:gd name="T80" fmla="*/ 10 w 209"/>
                <a:gd name="T81" fmla="*/ 105 h 275"/>
                <a:gd name="T82" fmla="*/ 8 w 209"/>
                <a:gd name="T83" fmla="*/ 93 h 275"/>
                <a:gd name="T84" fmla="*/ 6 w 209"/>
                <a:gd name="T85" fmla="*/ 81 h 275"/>
                <a:gd name="T86" fmla="*/ 4 w 209"/>
                <a:gd name="T87" fmla="*/ 69 h 275"/>
                <a:gd name="T88" fmla="*/ 3 w 209"/>
                <a:gd name="T89" fmla="*/ 57 h 275"/>
                <a:gd name="T90" fmla="*/ 2 w 209"/>
                <a:gd name="T91" fmla="*/ 47 h 275"/>
                <a:gd name="T92" fmla="*/ 1 w 209"/>
                <a:gd name="T93" fmla="*/ 36 h 275"/>
                <a:gd name="T94" fmla="*/ 0 w 209"/>
                <a:gd name="T95" fmla="*/ 24 h 275"/>
                <a:gd name="T96" fmla="*/ 0 w 209"/>
                <a:gd name="T97" fmla="*/ 13 h 275"/>
                <a:gd name="T98" fmla="*/ 40 w 209"/>
                <a:gd name="T99" fmla="*/ 0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9" h="275">
                  <a:moveTo>
                    <a:pt x="40" y="0"/>
                  </a:moveTo>
                  <a:lnTo>
                    <a:pt x="40" y="0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39" y="24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2" y="52"/>
                  </a:lnTo>
                  <a:lnTo>
                    <a:pt x="42" y="55"/>
                  </a:lnTo>
                  <a:lnTo>
                    <a:pt x="43" y="58"/>
                  </a:lnTo>
                  <a:lnTo>
                    <a:pt x="43" y="62"/>
                  </a:lnTo>
                  <a:lnTo>
                    <a:pt x="46" y="66"/>
                  </a:lnTo>
                  <a:lnTo>
                    <a:pt x="46" y="70"/>
                  </a:lnTo>
                  <a:lnTo>
                    <a:pt x="47" y="74"/>
                  </a:lnTo>
                  <a:lnTo>
                    <a:pt x="48" y="79"/>
                  </a:lnTo>
                  <a:lnTo>
                    <a:pt x="50" y="85"/>
                  </a:lnTo>
                  <a:lnTo>
                    <a:pt x="51" y="89"/>
                  </a:lnTo>
                  <a:lnTo>
                    <a:pt x="52" y="94"/>
                  </a:lnTo>
                  <a:lnTo>
                    <a:pt x="55" y="100"/>
                  </a:lnTo>
                  <a:lnTo>
                    <a:pt x="56" y="105"/>
                  </a:lnTo>
                  <a:lnTo>
                    <a:pt x="57" y="110"/>
                  </a:lnTo>
                  <a:lnTo>
                    <a:pt x="59" y="114"/>
                  </a:lnTo>
                  <a:lnTo>
                    <a:pt x="60" y="119"/>
                  </a:lnTo>
                  <a:lnTo>
                    <a:pt x="63" y="125"/>
                  </a:lnTo>
                  <a:lnTo>
                    <a:pt x="64" y="129"/>
                  </a:lnTo>
                  <a:lnTo>
                    <a:pt x="66" y="134"/>
                  </a:lnTo>
                  <a:lnTo>
                    <a:pt x="67" y="138"/>
                  </a:lnTo>
                  <a:lnTo>
                    <a:pt x="70" y="143"/>
                  </a:lnTo>
                  <a:lnTo>
                    <a:pt x="72" y="148"/>
                  </a:lnTo>
                  <a:lnTo>
                    <a:pt x="73" y="151"/>
                  </a:lnTo>
                  <a:lnTo>
                    <a:pt x="75" y="156"/>
                  </a:lnTo>
                  <a:lnTo>
                    <a:pt x="78" y="159"/>
                  </a:lnTo>
                  <a:lnTo>
                    <a:pt x="79" y="162"/>
                  </a:lnTo>
                  <a:lnTo>
                    <a:pt x="81" y="166"/>
                  </a:lnTo>
                  <a:lnTo>
                    <a:pt x="82" y="168"/>
                  </a:lnTo>
                  <a:lnTo>
                    <a:pt x="85" y="172"/>
                  </a:lnTo>
                  <a:lnTo>
                    <a:pt x="88" y="176"/>
                  </a:lnTo>
                  <a:lnTo>
                    <a:pt x="91" y="180"/>
                  </a:lnTo>
                  <a:lnTo>
                    <a:pt x="96" y="183"/>
                  </a:lnTo>
                  <a:lnTo>
                    <a:pt x="99" y="188"/>
                  </a:lnTo>
                  <a:lnTo>
                    <a:pt x="104" y="190"/>
                  </a:lnTo>
                  <a:lnTo>
                    <a:pt x="107" y="193"/>
                  </a:lnTo>
                  <a:lnTo>
                    <a:pt x="111" y="197"/>
                  </a:lnTo>
                  <a:lnTo>
                    <a:pt x="114" y="199"/>
                  </a:lnTo>
                  <a:lnTo>
                    <a:pt x="120" y="204"/>
                  </a:lnTo>
                  <a:lnTo>
                    <a:pt x="125" y="207"/>
                  </a:lnTo>
                  <a:lnTo>
                    <a:pt x="127" y="208"/>
                  </a:lnTo>
                  <a:lnTo>
                    <a:pt x="129" y="209"/>
                  </a:lnTo>
                  <a:lnTo>
                    <a:pt x="127" y="210"/>
                  </a:lnTo>
                  <a:lnTo>
                    <a:pt x="126" y="216"/>
                  </a:lnTo>
                  <a:lnTo>
                    <a:pt x="126" y="218"/>
                  </a:lnTo>
                  <a:lnTo>
                    <a:pt x="126" y="222"/>
                  </a:lnTo>
                  <a:lnTo>
                    <a:pt x="128" y="226"/>
                  </a:lnTo>
                  <a:lnTo>
                    <a:pt x="131" y="230"/>
                  </a:lnTo>
                  <a:lnTo>
                    <a:pt x="135" y="233"/>
                  </a:lnTo>
                  <a:lnTo>
                    <a:pt x="141" y="236"/>
                  </a:lnTo>
                  <a:lnTo>
                    <a:pt x="144" y="237"/>
                  </a:lnTo>
                  <a:lnTo>
                    <a:pt x="147" y="237"/>
                  </a:lnTo>
                  <a:lnTo>
                    <a:pt x="150" y="238"/>
                  </a:lnTo>
                  <a:lnTo>
                    <a:pt x="153" y="238"/>
                  </a:lnTo>
                  <a:lnTo>
                    <a:pt x="159" y="238"/>
                  </a:lnTo>
                  <a:lnTo>
                    <a:pt x="165" y="238"/>
                  </a:lnTo>
                  <a:lnTo>
                    <a:pt x="167" y="238"/>
                  </a:lnTo>
                  <a:lnTo>
                    <a:pt x="169" y="238"/>
                  </a:lnTo>
                  <a:lnTo>
                    <a:pt x="195" y="228"/>
                  </a:lnTo>
                  <a:lnTo>
                    <a:pt x="197" y="228"/>
                  </a:lnTo>
                  <a:lnTo>
                    <a:pt x="201" y="230"/>
                  </a:lnTo>
                  <a:lnTo>
                    <a:pt x="203" y="232"/>
                  </a:lnTo>
                  <a:lnTo>
                    <a:pt x="206" y="236"/>
                  </a:lnTo>
                  <a:lnTo>
                    <a:pt x="206" y="238"/>
                  </a:lnTo>
                  <a:lnTo>
                    <a:pt x="207" y="241"/>
                  </a:lnTo>
                  <a:lnTo>
                    <a:pt x="208" y="245"/>
                  </a:lnTo>
                  <a:lnTo>
                    <a:pt x="209" y="251"/>
                  </a:lnTo>
                  <a:lnTo>
                    <a:pt x="209" y="254"/>
                  </a:lnTo>
                  <a:lnTo>
                    <a:pt x="209" y="257"/>
                  </a:lnTo>
                  <a:lnTo>
                    <a:pt x="208" y="261"/>
                  </a:lnTo>
                  <a:lnTo>
                    <a:pt x="208" y="264"/>
                  </a:lnTo>
                  <a:lnTo>
                    <a:pt x="206" y="268"/>
                  </a:lnTo>
                  <a:lnTo>
                    <a:pt x="203" y="271"/>
                  </a:lnTo>
                  <a:lnTo>
                    <a:pt x="198" y="273"/>
                  </a:lnTo>
                  <a:lnTo>
                    <a:pt x="195" y="275"/>
                  </a:lnTo>
                  <a:lnTo>
                    <a:pt x="118" y="251"/>
                  </a:lnTo>
                  <a:lnTo>
                    <a:pt x="115" y="248"/>
                  </a:lnTo>
                  <a:lnTo>
                    <a:pt x="113" y="245"/>
                  </a:lnTo>
                  <a:lnTo>
                    <a:pt x="110" y="241"/>
                  </a:lnTo>
                  <a:lnTo>
                    <a:pt x="107" y="239"/>
                  </a:lnTo>
                  <a:lnTo>
                    <a:pt x="104" y="236"/>
                  </a:lnTo>
                  <a:lnTo>
                    <a:pt x="101" y="232"/>
                  </a:lnTo>
                  <a:lnTo>
                    <a:pt x="96" y="228"/>
                  </a:lnTo>
                  <a:lnTo>
                    <a:pt x="93" y="223"/>
                  </a:lnTo>
                  <a:lnTo>
                    <a:pt x="88" y="218"/>
                  </a:lnTo>
                  <a:lnTo>
                    <a:pt x="85" y="213"/>
                  </a:lnTo>
                  <a:lnTo>
                    <a:pt x="79" y="207"/>
                  </a:lnTo>
                  <a:lnTo>
                    <a:pt x="74" y="202"/>
                  </a:lnTo>
                  <a:lnTo>
                    <a:pt x="70" y="197"/>
                  </a:lnTo>
                  <a:lnTo>
                    <a:pt x="65" y="191"/>
                  </a:lnTo>
                  <a:lnTo>
                    <a:pt x="63" y="188"/>
                  </a:lnTo>
                  <a:lnTo>
                    <a:pt x="60" y="185"/>
                  </a:lnTo>
                  <a:lnTo>
                    <a:pt x="57" y="182"/>
                  </a:lnTo>
                  <a:lnTo>
                    <a:pt x="55" y="178"/>
                  </a:lnTo>
                  <a:lnTo>
                    <a:pt x="50" y="173"/>
                  </a:lnTo>
                  <a:lnTo>
                    <a:pt x="46" y="166"/>
                  </a:lnTo>
                  <a:lnTo>
                    <a:pt x="41" y="160"/>
                  </a:lnTo>
                  <a:lnTo>
                    <a:pt x="36" y="154"/>
                  </a:lnTo>
                  <a:lnTo>
                    <a:pt x="33" y="148"/>
                  </a:lnTo>
                  <a:lnTo>
                    <a:pt x="30" y="143"/>
                  </a:lnTo>
                  <a:lnTo>
                    <a:pt x="25" y="136"/>
                  </a:lnTo>
                  <a:lnTo>
                    <a:pt x="22" y="132"/>
                  </a:lnTo>
                  <a:lnTo>
                    <a:pt x="18" y="126"/>
                  </a:lnTo>
                  <a:lnTo>
                    <a:pt x="16" y="121"/>
                  </a:lnTo>
                  <a:lnTo>
                    <a:pt x="14" y="116"/>
                  </a:lnTo>
                  <a:lnTo>
                    <a:pt x="11" y="112"/>
                  </a:lnTo>
                  <a:lnTo>
                    <a:pt x="10" y="109"/>
                  </a:lnTo>
                  <a:lnTo>
                    <a:pt x="10" y="105"/>
                  </a:lnTo>
                  <a:lnTo>
                    <a:pt x="9" y="101"/>
                  </a:lnTo>
                  <a:lnTo>
                    <a:pt x="8" y="97"/>
                  </a:lnTo>
                  <a:lnTo>
                    <a:pt x="8" y="93"/>
                  </a:lnTo>
                  <a:lnTo>
                    <a:pt x="8" y="89"/>
                  </a:lnTo>
                  <a:lnTo>
                    <a:pt x="7" y="85"/>
                  </a:lnTo>
                  <a:lnTo>
                    <a:pt x="6" y="81"/>
                  </a:lnTo>
                  <a:lnTo>
                    <a:pt x="6" y="77"/>
                  </a:lnTo>
                  <a:lnTo>
                    <a:pt x="6" y="73"/>
                  </a:lnTo>
                  <a:lnTo>
                    <a:pt x="4" y="69"/>
                  </a:lnTo>
                  <a:lnTo>
                    <a:pt x="4" y="65"/>
                  </a:lnTo>
                  <a:lnTo>
                    <a:pt x="3" y="61"/>
                  </a:lnTo>
                  <a:lnTo>
                    <a:pt x="3" y="57"/>
                  </a:lnTo>
                  <a:lnTo>
                    <a:pt x="3" y="54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2" y="39"/>
                  </a:lnTo>
                  <a:lnTo>
                    <a:pt x="1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0" name="Freeform 90">
              <a:extLst>
                <a:ext uri="{FF2B5EF4-FFF2-40B4-BE49-F238E27FC236}">
                  <a16:creationId xmlns:a16="http://schemas.microsoft.com/office/drawing/2014/main" id="{1F9D83B3-CA33-6C3C-23A1-5DBEB0FE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2019"/>
              <a:ext cx="99" cy="32"/>
            </a:xfrm>
            <a:custGeom>
              <a:avLst/>
              <a:gdLst>
                <a:gd name="T0" fmla="*/ 2 w 99"/>
                <a:gd name="T1" fmla="*/ 0 h 32"/>
                <a:gd name="T2" fmla="*/ 99 w 99"/>
                <a:gd name="T3" fmla="*/ 16 h 32"/>
                <a:gd name="T4" fmla="*/ 94 w 99"/>
                <a:gd name="T5" fmla="*/ 32 h 32"/>
                <a:gd name="T6" fmla="*/ 0 w 99"/>
                <a:gd name="T7" fmla="*/ 27 h 32"/>
                <a:gd name="T8" fmla="*/ 2 w 99"/>
                <a:gd name="T9" fmla="*/ 0 h 32"/>
                <a:gd name="T10" fmla="*/ 2 w 99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9" h="32">
                  <a:moveTo>
                    <a:pt x="2" y="0"/>
                  </a:moveTo>
                  <a:lnTo>
                    <a:pt x="99" y="16"/>
                  </a:lnTo>
                  <a:lnTo>
                    <a:pt x="94" y="32"/>
                  </a:lnTo>
                  <a:lnTo>
                    <a:pt x="0" y="2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1" name="Freeform 91">
              <a:extLst>
                <a:ext uri="{FF2B5EF4-FFF2-40B4-BE49-F238E27FC236}">
                  <a16:creationId xmlns:a16="http://schemas.microsoft.com/office/drawing/2014/main" id="{469BACD2-ED98-8FB1-95FB-37E81602B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824"/>
              <a:ext cx="85" cy="192"/>
            </a:xfrm>
            <a:custGeom>
              <a:avLst/>
              <a:gdLst>
                <a:gd name="T0" fmla="*/ 69 w 85"/>
                <a:gd name="T1" fmla="*/ 184 h 192"/>
                <a:gd name="T2" fmla="*/ 85 w 85"/>
                <a:gd name="T3" fmla="*/ 87 h 192"/>
                <a:gd name="T4" fmla="*/ 79 w 85"/>
                <a:gd name="T5" fmla="*/ 0 h 192"/>
                <a:gd name="T6" fmla="*/ 65 w 85"/>
                <a:gd name="T7" fmla="*/ 92 h 192"/>
                <a:gd name="T8" fmla="*/ 0 w 85"/>
                <a:gd name="T9" fmla="*/ 116 h 192"/>
                <a:gd name="T10" fmla="*/ 47 w 85"/>
                <a:gd name="T11" fmla="*/ 127 h 192"/>
                <a:gd name="T12" fmla="*/ 37 w 85"/>
                <a:gd name="T13" fmla="*/ 192 h 192"/>
                <a:gd name="T14" fmla="*/ 69 w 85"/>
                <a:gd name="T15" fmla="*/ 184 h 192"/>
                <a:gd name="T16" fmla="*/ 69 w 85"/>
                <a:gd name="T17" fmla="*/ 184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192">
                  <a:moveTo>
                    <a:pt x="69" y="184"/>
                  </a:moveTo>
                  <a:lnTo>
                    <a:pt x="85" y="87"/>
                  </a:lnTo>
                  <a:lnTo>
                    <a:pt x="79" y="0"/>
                  </a:lnTo>
                  <a:lnTo>
                    <a:pt x="65" y="92"/>
                  </a:lnTo>
                  <a:lnTo>
                    <a:pt x="0" y="116"/>
                  </a:lnTo>
                  <a:lnTo>
                    <a:pt x="47" y="127"/>
                  </a:lnTo>
                  <a:lnTo>
                    <a:pt x="37" y="192"/>
                  </a:lnTo>
                  <a:lnTo>
                    <a:pt x="69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2" name="Freeform 92">
              <a:extLst>
                <a:ext uri="{FF2B5EF4-FFF2-40B4-BE49-F238E27FC236}">
                  <a16:creationId xmlns:a16="http://schemas.microsoft.com/office/drawing/2014/main" id="{A1276C98-9B94-ECBF-0F68-EC85AF4A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63"/>
              <a:ext cx="306" cy="794"/>
            </a:xfrm>
            <a:custGeom>
              <a:avLst/>
              <a:gdLst>
                <a:gd name="T0" fmla="*/ 102 w 306"/>
                <a:gd name="T1" fmla="*/ 89 h 794"/>
                <a:gd name="T2" fmla="*/ 117 w 306"/>
                <a:gd name="T3" fmla="*/ 109 h 794"/>
                <a:gd name="T4" fmla="*/ 136 w 306"/>
                <a:gd name="T5" fmla="*/ 137 h 794"/>
                <a:gd name="T6" fmla="*/ 151 w 306"/>
                <a:gd name="T7" fmla="*/ 164 h 794"/>
                <a:gd name="T8" fmla="*/ 161 w 306"/>
                <a:gd name="T9" fmla="*/ 183 h 794"/>
                <a:gd name="T10" fmla="*/ 172 w 306"/>
                <a:gd name="T11" fmla="*/ 206 h 794"/>
                <a:gd name="T12" fmla="*/ 183 w 306"/>
                <a:gd name="T13" fmla="*/ 229 h 794"/>
                <a:gd name="T14" fmla="*/ 192 w 306"/>
                <a:gd name="T15" fmla="*/ 254 h 794"/>
                <a:gd name="T16" fmla="*/ 200 w 306"/>
                <a:gd name="T17" fmla="*/ 280 h 794"/>
                <a:gd name="T18" fmla="*/ 207 w 306"/>
                <a:gd name="T19" fmla="*/ 304 h 794"/>
                <a:gd name="T20" fmla="*/ 212 w 306"/>
                <a:gd name="T21" fmla="*/ 329 h 794"/>
                <a:gd name="T22" fmla="*/ 217 w 306"/>
                <a:gd name="T23" fmla="*/ 353 h 794"/>
                <a:gd name="T24" fmla="*/ 220 w 306"/>
                <a:gd name="T25" fmla="*/ 374 h 794"/>
                <a:gd name="T26" fmla="*/ 224 w 306"/>
                <a:gd name="T27" fmla="*/ 400 h 794"/>
                <a:gd name="T28" fmla="*/ 227 w 306"/>
                <a:gd name="T29" fmla="*/ 423 h 794"/>
                <a:gd name="T30" fmla="*/ 239 w 306"/>
                <a:gd name="T31" fmla="*/ 444 h 794"/>
                <a:gd name="T32" fmla="*/ 248 w 306"/>
                <a:gd name="T33" fmla="*/ 463 h 794"/>
                <a:gd name="T34" fmla="*/ 258 w 306"/>
                <a:gd name="T35" fmla="*/ 484 h 794"/>
                <a:gd name="T36" fmla="*/ 265 w 306"/>
                <a:gd name="T37" fmla="*/ 515 h 794"/>
                <a:gd name="T38" fmla="*/ 260 w 306"/>
                <a:gd name="T39" fmla="*/ 534 h 794"/>
                <a:gd name="T40" fmla="*/ 255 w 306"/>
                <a:gd name="T41" fmla="*/ 556 h 794"/>
                <a:gd name="T42" fmla="*/ 244 w 306"/>
                <a:gd name="T43" fmla="*/ 575 h 794"/>
                <a:gd name="T44" fmla="*/ 229 w 306"/>
                <a:gd name="T45" fmla="*/ 600 h 794"/>
                <a:gd name="T46" fmla="*/ 208 w 306"/>
                <a:gd name="T47" fmla="*/ 615 h 794"/>
                <a:gd name="T48" fmla="*/ 184 w 306"/>
                <a:gd name="T49" fmla="*/ 630 h 794"/>
                <a:gd name="T50" fmla="*/ 164 w 306"/>
                <a:gd name="T51" fmla="*/ 646 h 794"/>
                <a:gd name="T52" fmla="*/ 149 w 306"/>
                <a:gd name="T53" fmla="*/ 667 h 794"/>
                <a:gd name="T54" fmla="*/ 135 w 306"/>
                <a:gd name="T55" fmla="*/ 687 h 794"/>
                <a:gd name="T56" fmla="*/ 120 w 306"/>
                <a:gd name="T57" fmla="*/ 710 h 794"/>
                <a:gd name="T58" fmla="*/ 102 w 306"/>
                <a:gd name="T59" fmla="*/ 732 h 794"/>
                <a:gd name="T60" fmla="*/ 75 w 306"/>
                <a:gd name="T61" fmla="*/ 762 h 794"/>
                <a:gd name="T62" fmla="*/ 56 w 306"/>
                <a:gd name="T63" fmla="*/ 785 h 794"/>
                <a:gd name="T64" fmla="*/ 21 w 306"/>
                <a:gd name="T65" fmla="*/ 779 h 794"/>
                <a:gd name="T66" fmla="*/ 44 w 306"/>
                <a:gd name="T67" fmla="*/ 758 h 794"/>
                <a:gd name="T68" fmla="*/ 65 w 306"/>
                <a:gd name="T69" fmla="*/ 737 h 794"/>
                <a:gd name="T70" fmla="*/ 86 w 306"/>
                <a:gd name="T71" fmla="*/ 709 h 794"/>
                <a:gd name="T72" fmla="*/ 107 w 306"/>
                <a:gd name="T73" fmla="*/ 679 h 794"/>
                <a:gd name="T74" fmla="*/ 123 w 306"/>
                <a:gd name="T75" fmla="*/ 657 h 794"/>
                <a:gd name="T76" fmla="*/ 135 w 306"/>
                <a:gd name="T77" fmla="*/ 636 h 794"/>
                <a:gd name="T78" fmla="*/ 145 w 306"/>
                <a:gd name="T79" fmla="*/ 620 h 794"/>
                <a:gd name="T80" fmla="*/ 167 w 306"/>
                <a:gd name="T81" fmla="*/ 605 h 794"/>
                <a:gd name="T82" fmla="*/ 200 w 306"/>
                <a:gd name="T83" fmla="*/ 580 h 794"/>
                <a:gd name="T84" fmla="*/ 219 w 306"/>
                <a:gd name="T85" fmla="*/ 554 h 794"/>
                <a:gd name="T86" fmla="*/ 236 w 306"/>
                <a:gd name="T87" fmla="*/ 527 h 794"/>
                <a:gd name="T88" fmla="*/ 232 w 306"/>
                <a:gd name="T89" fmla="*/ 504 h 794"/>
                <a:gd name="T90" fmla="*/ 210 w 306"/>
                <a:gd name="T91" fmla="*/ 487 h 794"/>
                <a:gd name="T92" fmla="*/ 196 w 306"/>
                <a:gd name="T93" fmla="*/ 459 h 794"/>
                <a:gd name="T94" fmla="*/ 191 w 306"/>
                <a:gd name="T95" fmla="*/ 434 h 794"/>
                <a:gd name="T96" fmla="*/ 185 w 306"/>
                <a:gd name="T97" fmla="*/ 401 h 794"/>
                <a:gd name="T98" fmla="*/ 179 w 306"/>
                <a:gd name="T99" fmla="*/ 380 h 794"/>
                <a:gd name="T100" fmla="*/ 176 w 306"/>
                <a:gd name="T101" fmla="*/ 358 h 794"/>
                <a:gd name="T102" fmla="*/ 170 w 306"/>
                <a:gd name="T103" fmla="*/ 335 h 794"/>
                <a:gd name="T104" fmla="*/ 164 w 306"/>
                <a:gd name="T105" fmla="*/ 312 h 794"/>
                <a:gd name="T106" fmla="*/ 159 w 306"/>
                <a:gd name="T107" fmla="*/ 287 h 794"/>
                <a:gd name="T108" fmla="*/ 152 w 306"/>
                <a:gd name="T109" fmla="*/ 262 h 794"/>
                <a:gd name="T110" fmla="*/ 145 w 306"/>
                <a:gd name="T111" fmla="*/ 237 h 794"/>
                <a:gd name="T112" fmla="*/ 137 w 306"/>
                <a:gd name="T113" fmla="*/ 213 h 794"/>
                <a:gd name="T114" fmla="*/ 128 w 306"/>
                <a:gd name="T115" fmla="*/ 190 h 794"/>
                <a:gd name="T116" fmla="*/ 119 w 306"/>
                <a:gd name="T117" fmla="*/ 169 h 794"/>
                <a:gd name="T118" fmla="*/ 100 w 306"/>
                <a:gd name="T119" fmla="*/ 136 h 794"/>
                <a:gd name="T120" fmla="*/ 83 w 306"/>
                <a:gd name="T121" fmla="*/ 110 h 794"/>
                <a:gd name="T122" fmla="*/ 68 w 306"/>
                <a:gd name="T123" fmla="*/ 90 h 794"/>
                <a:gd name="T124" fmla="*/ 280 w 306"/>
                <a:gd name="T125" fmla="*/ 129 h 7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" h="794">
                  <a:moveTo>
                    <a:pt x="280" y="129"/>
                  </a:moveTo>
                  <a:lnTo>
                    <a:pt x="147" y="77"/>
                  </a:lnTo>
                  <a:lnTo>
                    <a:pt x="99" y="64"/>
                  </a:lnTo>
                  <a:lnTo>
                    <a:pt x="99" y="85"/>
                  </a:lnTo>
                  <a:lnTo>
                    <a:pt x="100" y="87"/>
                  </a:lnTo>
                  <a:lnTo>
                    <a:pt x="102" y="89"/>
                  </a:lnTo>
                  <a:lnTo>
                    <a:pt x="106" y="94"/>
                  </a:lnTo>
                  <a:lnTo>
                    <a:pt x="108" y="96"/>
                  </a:lnTo>
                  <a:lnTo>
                    <a:pt x="109" y="98"/>
                  </a:lnTo>
                  <a:lnTo>
                    <a:pt x="112" y="102"/>
                  </a:lnTo>
                  <a:lnTo>
                    <a:pt x="115" y="105"/>
                  </a:lnTo>
                  <a:lnTo>
                    <a:pt x="117" y="109"/>
                  </a:lnTo>
                  <a:lnTo>
                    <a:pt x="120" y="113"/>
                  </a:lnTo>
                  <a:lnTo>
                    <a:pt x="123" y="118"/>
                  </a:lnTo>
                  <a:lnTo>
                    <a:pt x="127" y="122"/>
                  </a:lnTo>
                  <a:lnTo>
                    <a:pt x="129" y="127"/>
                  </a:lnTo>
                  <a:lnTo>
                    <a:pt x="132" y="132"/>
                  </a:lnTo>
                  <a:lnTo>
                    <a:pt x="136" y="137"/>
                  </a:lnTo>
                  <a:lnTo>
                    <a:pt x="139" y="143"/>
                  </a:lnTo>
                  <a:lnTo>
                    <a:pt x="143" y="148"/>
                  </a:lnTo>
                  <a:lnTo>
                    <a:pt x="146" y="154"/>
                  </a:lnTo>
                  <a:lnTo>
                    <a:pt x="147" y="157"/>
                  </a:lnTo>
                  <a:lnTo>
                    <a:pt x="149" y="160"/>
                  </a:lnTo>
                  <a:lnTo>
                    <a:pt x="151" y="164"/>
                  </a:lnTo>
                  <a:lnTo>
                    <a:pt x="153" y="167"/>
                  </a:lnTo>
                  <a:lnTo>
                    <a:pt x="154" y="169"/>
                  </a:lnTo>
                  <a:lnTo>
                    <a:pt x="156" y="173"/>
                  </a:lnTo>
                  <a:lnTo>
                    <a:pt x="157" y="176"/>
                  </a:lnTo>
                  <a:lnTo>
                    <a:pt x="160" y="180"/>
                  </a:lnTo>
                  <a:lnTo>
                    <a:pt x="161" y="183"/>
                  </a:lnTo>
                  <a:lnTo>
                    <a:pt x="163" y="187"/>
                  </a:lnTo>
                  <a:lnTo>
                    <a:pt x="164" y="190"/>
                  </a:lnTo>
                  <a:lnTo>
                    <a:pt x="167" y="195"/>
                  </a:lnTo>
                  <a:lnTo>
                    <a:pt x="169" y="198"/>
                  </a:lnTo>
                  <a:lnTo>
                    <a:pt x="170" y="201"/>
                  </a:lnTo>
                  <a:lnTo>
                    <a:pt x="172" y="206"/>
                  </a:lnTo>
                  <a:lnTo>
                    <a:pt x="173" y="209"/>
                  </a:lnTo>
                  <a:lnTo>
                    <a:pt x="176" y="213"/>
                  </a:lnTo>
                  <a:lnTo>
                    <a:pt x="178" y="217"/>
                  </a:lnTo>
                  <a:lnTo>
                    <a:pt x="179" y="221"/>
                  </a:lnTo>
                  <a:lnTo>
                    <a:pt x="181" y="225"/>
                  </a:lnTo>
                  <a:lnTo>
                    <a:pt x="183" y="229"/>
                  </a:lnTo>
                  <a:lnTo>
                    <a:pt x="185" y="233"/>
                  </a:lnTo>
                  <a:lnTo>
                    <a:pt x="186" y="237"/>
                  </a:lnTo>
                  <a:lnTo>
                    <a:pt x="187" y="241"/>
                  </a:lnTo>
                  <a:lnTo>
                    <a:pt x="189" y="245"/>
                  </a:lnTo>
                  <a:lnTo>
                    <a:pt x="191" y="249"/>
                  </a:lnTo>
                  <a:lnTo>
                    <a:pt x="192" y="254"/>
                  </a:lnTo>
                  <a:lnTo>
                    <a:pt x="194" y="259"/>
                  </a:lnTo>
                  <a:lnTo>
                    <a:pt x="195" y="262"/>
                  </a:lnTo>
                  <a:lnTo>
                    <a:pt x="196" y="267"/>
                  </a:lnTo>
                  <a:lnTo>
                    <a:pt x="197" y="271"/>
                  </a:lnTo>
                  <a:lnTo>
                    <a:pt x="199" y="276"/>
                  </a:lnTo>
                  <a:lnTo>
                    <a:pt x="200" y="280"/>
                  </a:lnTo>
                  <a:lnTo>
                    <a:pt x="202" y="285"/>
                  </a:lnTo>
                  <a:lnTo>
                    <a:pt x="203" y="288"/>
                  </a:lnTo>
                  <a:lnTo>
                    <a:pt x="204" y="293"/>
                  </a:lnTo>
                  <a:lnTo>
                    <a:pt x="205" y="296"/>
                  </a:lnTo>
                  <a:lnTo>
                    <a:pt x="207" y="301"/>
                  </a:lnTo>
                  <a:lnTo>
                    <a:pt x="207" y="304"/>
                  </a:lnTo>
                  <a:lnTo>
                    <a:pt x="208" y="309"/>
                  </a:lnTo>
                  <a:lnTo>
                    <a:pt x="209" y="313"/>
                  </a:lnTo>
                  <a:lnTo>
                    <a:pt x="210" y="317"/>
                  </a:lnTo>
                  <a:lnTo>
                    <a:pt x="211" y="321"/>
                  </a:lnTo>
                  <a:lnTo>
                    <a:pt x="212" y="326"/>
                  </a:lnTo>
                  <a:lnTo>
                    <a:pt x="212" y="329"/>
                  </a:lnTo>
                  <a:lnTo>
                    <a:pt x="213" y="334"/>
                  </a:lnTo>
                  <a:lnTo>
                    <a:pt x="213" y="337"/>
                  </a:lnTo>
                  <a:lnTo>
                    <a:pt x="215" y="342"/>
                  </a:lnTo>
                  <a:lnTo>
                    <a:pt x="216" y="345"/>
                  </a:lnTo>
                  <a:lnTo>
                    <a:pt x="217" y="350"/>
                  </a:lnTo>
                  <a:lnTo>
                    <a:pt x="217" y="353"/>
                  </a:lnTo>
                  <a:lnTo>
                    <a:pt x="218" y="358"/>
                  </a:lnTo>
                  <a:lnTo>
                    <a:pt x="218" y="361"/>
                  </a:lnTo>
                  <a:lnTo>
                    <a:pt x="219" y="365"/>
                  </a:lnTo>
                  <a:lnTo>
                    <a:pt x="219" y="368"/>
                  </a:lnTo>
                  <a:lnTo>
                    <a:pt x="220" y="372"/>
                  </a:lnTo>
                  <a:lnTo>
                    <a:pt x="220" y="374"/>
                  </a:lnTo>
                  <a:lnTo>
                    <a:pt x="221" y="377"/>
                  </a:lnTo>
                  <a:lnTo>
                    <a:pt x="221" y="381"/>
                  </a:lnTo>
                  <a:lnTo>
                    <a:pt x="223" y="384"/>
                  </a:lnTo>
                  <a:lnTo>
                    <a:pt x="223" y="390"/>
                  </a:lnTo>
                  <a:lnTo>
                    <a:pt x="224" y="396"/>
                  </a:lnTo>
                  <a:lnTo>
                    <a:pt x="224" y="400"/>
                  </a:lnTo>
                  <a:lnTo>
                    <a:pt x="225" y="406"/>
                  </a:lnTo>
                  <a:lnTo>
                    <a:pt x="225" y="410"/>
                  </a:lnTo>
                  <a:lnTo>
                    <a:pt x="226" y="413"/>
                  </a:lnTo>
                  <a:lnTo>
                    <a:pt x="226" y="416"/>
                  </a:lnTo>
                  <a:lnTo>
                    <a:pt x="227" y="420"/>
                  </a:lnTo>
                  <a:lnTo>
                    <a:pt x="227" y="423"/>
                  </a:lnTo>
                  <a:lnTo>
                    <a:pt x="227" y="426"/>
                  </a:lnTo>
                  <a:lnTo>
                    <a:pt x="228" y="428"/>
                  </a:lnTo>
                  <a:lnTo>
                    <a:pt x="229" y="430"/>
                  </a:lnTo>
                  <a:lnTo>
                    <a:pt x="233" y="435"/>
                  </a:lnTo>
                  <a:lnTo>
                    <a:pt x="235" y="439"/>
                  </a:lnTo>
                  <a:lnTo>
                    <a:pt x="239" y="444"/>
                  </a:lnTo>
                  <a:lnTo>
                    <a:pt x="240" y="447"/>
                  </a:lnTo>
                  <a:lnTo>
                    <a:pt x="242" y="450"/>
                  </a:lnTo>
                  <a:lnTo>
                    <a:pt x="243" y="453"/>
                  </a:lnTo>
                  <a:lnTo>
                    <a:pt x="245" y="456"/>
                  </a:lnTo>
                  <a:lnTo>
                    <a:pt x="247" y="460"/>
                  </a:lnTo>
                  <a:lnTo>
                    <a:pt x="248" y="463"/>
                  </a:lnTo>
                  <a:lnTo>
                    <a:pt x="250" y="467"/>
                  </a:lnTo>
                  <a:lnTo>
                    <a:pt x="251" y="470"/>
                  </a:lnTo>
                  <a:lnTo>
                    <a:pt x="252" y="474"/>
                  </a:lnTo>
                  <a:lnTo>
                    <a:pt x="255" y="477"/>
                  </a:lnTo>
                  <a:lnTo>
                    <a:pt x="256" y="480"/>
                  </a:lnTo>
                  <a:lnTo>
                    <a:pt x="258" y="484"/>
                  </a:lnTo>
                  <a:lnTo>
                    <a:pt x="260" y="490"/>
                  </a:lnTo>
                  <a:lnTo>
                    <a:pt x="263" y="495"/>
                  </a:lnTo>
                  <a:lnTo>
                    <a:pt x="264" y="501"/>
                  </a:lnTo>
                  <a:lnTo>
                    <a:pt x="265" y="506"/>
                  </a:lnTo>
                  <a:lnTo>
                    <a:pt x="265" y="510"/>
                  </a:lnTo>
                  <a:lnTo>
                    <a:pt x="265" y="515"/>
                  </a:lnTo>
                  <a:lnTo>
                    <a:pt x="264" y="518"/>
                  </a:lnTo>
                  <a:lnTo>
                    <a:pt x="264" y="520"/>
                  </a:lnTo>
                  <a:lnTo>
                    <a:pt x="263" y="524"/>
                  </a:lnTo>
                  <a:lnTo>
                    <a:pt x="263" y="527"/>
                  </a:lnTo>
                  <a:lnTo>
                    <a:pt x="261" y="531"/>
                  </a:lnTo>
                  <a:lnTo>
                    <a:pt x="260" y="534"/>
                  </a:lnTo>
                  <a:lnTo>
                    <a:pt x="259" y="538"/>
                  </a:lnTo>
                  <a:lnTo>
                    <a:pt x="259" y="541"/>
                  </a:lnTo>
                  <a:lnTo>
                    <a:pt x="257" y="544"/>
                  </a:lnTo>
                  <a:lnTo>
                    <a:pt x="257" y="548"/>
                  </a:lnTo>
                  <a:lnTo>
                    <a:pt x="255" y="551"/>
                  </a:lnTo>
                  <a:lnTo>
                    <a:pt x="255" y="556"/>
                  </a:lnTo>
                  <a:lnTo>
                    <a:pt x="252" y="558"/>
                  </a:lnTo>
                  <a:lnTo>
                    <a:pt x="251" y="562"/>
                  </a:lnTo>
                  <a:lnTo>
                    <a:pt x="249" y="565"/>
                  </a:lnTo>
                  <a:lnTo>
                    <a:pt x="248" y="570"/>
                  </a:lnTo>
                  <a:lnTo>
                    <a:pt x="247" y="572"/>
                  </a:lnTo>
                  <a:lnTo>
                    <a:pt x="244" y="575"/>
                  </a:lnTo>
                  <a:lnTo>
                    <a:pt x="243" y="579"/>
                  </a:lnTo>
                  <a:lnTo>
                    <a:pt x="242" y="582"/>
                  </a:lnTo>
                  <a:lnTo>
                    <a:pt x="239" y="588"/>
                  </a:lnTo>
                  <a:lnTo>
                    <a:pt x="235" y="592"/>
                  </a:lnTo>
                  <a:lnTo>
                    <a:pt x="233" y="597"/>
                  </a:lnTo>
                  <a:lnTo>
                    <a:pt x="229" y="600"/>
                  </a:lnTo>
                  <a:lnTo>
                    <a:pt x="226" y="602"/>
                  </a:lnTo>
                  <a:lnTo>
                    <a:pt x="223" y="605"/>
                  </a:lnTo>
                  <a:lnTo>
                    <a:pt x="219" y="607"/>
                  </a:lnTo>
                  <a:lnTo>
                    <a:pt x="216" y="610"/>
                  </a:lnTo>
                  <a:lnTo>
                    <a:pt x="211" y="612"/>
                  </a:lnTo>
                  <a:lnTo>
                    <a:pt x="208" y="615"/>
                  </a:lnTo>
                  <a:lnTo>
                    <a:pt x="203" y="618"/>
                  </a:lnTo>
                  <a:lnTo>
                    <a:pt x="200" y="620"/>
                  </a:lnTo>
                  <a:lnTo>
                    <a:pt x="195" y="622"/>
                  </a:lnTo>
                  <a:lnTo>
                    <a:pt x="191" y="626"/>
                  </a:lnTo>
                  <a:lnTo>
                    <a:pt x="187" y="628"/>
                  </a:lnTo>
                  <a:lnTo>
                    <a:pt x="184" y="630"/>
                  </a:lnTo>
                  <a:lnTo>
                    <a:pt x="179" y="633"/>
                  </a:lnTo>
                  <a:lnTo>
                    <a:pt x="176" y="635"/>
                  </a:lnTo>
                  <a:lnTo>
                    <a:pt x="173" y="637"/>
                  </a:lnTo>
                  <a:lnTo>
                    <a:pt x="171" y="641"/>
                  </a:lnTo>
                  <a:lnTo>
                    <a:pt x="168" y="643"/>
                  </a:lnTo>
                  <a:lnTo>
                    <a:pt x="164" y="646"/>
                  </a:lnTo>
                  <a:lnTo>
                    <a:pt x="161" y="650"/>
                  </a:lnTo>
                  <a:lnTo>
                    <a:pt x="157" y="655"/>
                  </a:lnTo>
                  <a:lnTo>
                    <a:pt x="155" y="658"/>
                  </a:lnTo>
                  <a:lnTo>
                    <a:pt x="153" y="661"/>
                  </a:lnTo>
                  <a:lnTo>
                    <a:pt x="151" y="663"/>
                  </a:lnTo>
                  <a:lnTo>
                    <a:pt x="149" y="667"/>
                  </a:lnTo>
                  <a:lnTo>
                    <a:pt x="147" y="670"/>
                  </a:lnTo>
                  <a:lnTo>
                    <a:pt x="145" y="674"/>
                  </a:lnTo>
                  <a:lnTo>
                    <a:pt x="143" y="677"/>
                  </a:lnTo>
                  <a:lnTo>
                    <a:pt x="140" y="681"/>
                  </a:lnTo>
                  <a:lnTo>
                    <a:pt x="138" y="684"/>
                  </a:lnTo>
                  <a:lnTo>
                    <a:pt x="135" y="687"/>
                  </a:lnTo>
                  <a:lnTo>
                    <a:pt x="132" y="691"/>
                  </a:lnTo>
                  <a:lnTo>
                    <a:pt x="130" y="695"/>
                  </a:lnTo>
                  <a:lnTo>
                    <a:pt x="127" y="699"/>
                  </a:lnTo>
                  <a:lnTo>
                    <a:pt x="124" y="702"/>
                  </a:lnTo>
                  <a:lnTo>
                    <a:pt x="122" y="707"/>
                  </a:lnTo>
                  <a:lnTo>
                    <a:pt x="120" y="710"/>
                  </a:lnTo>
                  <a:lnTo>
                    <a:pt x="116" y="715"/>
                  </a:lnTo>
                  <a:lnTo>
                    <a:pt x="114" y="717"/>
                  </a:lnTo>
                  <a:lnTo>
                    <a:pt x="110" y="722"/>
                  </a:lnTo>
                  <a:lnTo>
                    <a:pt x="108" y="725"/>
                  </a:lnTo>
                  <a:lnTo>
                    <a:pt x="105" y="729"/>
                  </a:lnTo>
                  <a:lnTo>
                    <a:pt x="102" y="732"/>
                  </a:lnTo>
                  <a:lnTo>
                    <a:pt x="99" y="735"/>
                  </a:lnTo>
                  <a:lnTo>
                    <a:pt x="96" y="740"/>
                  </a:lnTo>
                  <a:lnTo>
                    <a:pt x="90" y="746"/>
                  </a:lnTo>
                  <a:lnTo>
                    <a:pt x="84" y="751"/>
                  </a:lnTo>
                  <a:lnTo>
                    <a:pt x="80" y="757"/>
                  </a:lnTo>
                  <a:lnTo>
                    <a:pt x="75" y="762"/>
                  </a:lnTo>
                  <a:lnTo>
                    <a:pt x="70" y="766"/>
                  </a:lnTo>
                  <a:lnTo>
                    <a:pt x="67" y="771"/>
                  </a:lnTo>
                  <a:lnTo>
                    <a:pt x="64" y="775"/>
                  </a:lnTo>
                  <a:lnTo>
                    <a:pt x="61" y="779"/>
                  </a:lnTo>
                  <a:lnTo>
                    <a:pt x="58" y="782"/>
                  </a:lnTo>
                  <a:lnTo>
                    <a:pt x="56" y="785"/>
                  </a:lnTo>
                  <a:lnTo>
                    <a:pt x="53" y="788"/>
                  </a:lnTo>
                  <a:lnTo>
                    <a:pt x="52" y="790"/>
                  </a:lnTo>
                  <a:lnTo>
                    <a:pt x="50" y="793"/>
                  </a:lnTo>
                  <a:lnTo>
                    <a:pt x="50" y="794"/>
                  </a:lnTo>
                  <a:lnTo>
                    <a:pt x="20" y="780"/>
                  </a:lnTo>
                  <a:lnTo>
                    <a:pt x="21" y="779"/>
                  </a:lnTo>
                  <a:lnTo>
                    <a:pt x="26" y="775"/>
                  </a:lnTo>
                  <a:lnTo>
                    <a:pt x="28" y="773"/>
                  </a:lnTo>
                  <a:lnTo>
                    <a:pt x="32" y="770"/>
                  </a:lnTo>
                  <a:lnTo>
                    <a:pt x="35" y="766"/>
                  </a:lnTo>
                  <a:lnTo>
                    <a:pt x="40" y="763"/>
                  </a:lnTo>
                  <a:lnTo>
                    <a:pt x="44" y="758"/>
                  </a:lnTo>
                  <a:lnTo>
                    <a:pt x="50" y="753"/>
                  </a:lnTo>
                  <a:lnTo>
                    <a:pt x="52" y="749"/>
                  </a:lnTo>
                  <a:lnTo>
                    <a:pt x="56" y="747"/>
                  </a:lnTo>
                  <a:lnTo>
                    <a:pt x="59" y="743"/>
                  </a:lnTo>
                  <a:lnTo>
                    <a:pt x="62" y="740"/>
                  </a:lnTo>
                  <a:lnTo>
                    <a:pt x="65" y="737"/>
                  </a:lnTo>
                  <a:lnTo>
                    <a:pt x="68" y="732"/>
                  </a:lnTo>
                  <a:lnTo>
                    <a:pt x="72" y="729"/>
                  </a:lnTo>
                  <a:lnTo>
                    <a:pt x="75" y="724"/>
                  </a:lnTo>
                  <a:lnTo>
                    <a:pt x="78" y="719"/>
                  </a:lnTo>
                  <a:lnTo>
                    <a:pt x="82" y="715"/>
                  </a:lnTo>
                  <a:lnTo>
                    <a:pt x="86" y="709"/>
                  </a:lnTo>
                  <a:lnTo>
                    <a:pt x="90" y="705"/>
                  </a:lnTo>
                  <a:lnTo>
                    <a:pt x="93" y="699"/>
                  </a:lnTo>
                  <a:lnTo>
                    <a:pt x="97" y="694"/>
                  </a:lnTo>
                  <a:lnTo>
                    <a:pt x="100" y="690"/>
                  </a:lnTo>
                  <a:lnTo>
                    <a:pt x="104" y="685"/>
                  </a:lnTo>
                  <a:lnTo>
                    <a:pt x="107" y="679"/>
                  </a:lnTo>
                  <a:lnTo>
                    <a:pt x="110" y="676"/>
                  </a:lnTo>
                  <a:lnTo>
                    <a:pt x="113" y="671"/>
                  </a:lnTo>
                  <a:lnTo>
                    <a:pt x="116" y="668"/>
                  </a:lnTo>
                  <a:lnTo>
                    <a:pt x="119" y="663"/>
                  </a:lnTo>
                  <a:lnTo>
                    <a:pt x="121" y="660"/>
                  </a:lnTo>
                  <a:lnTo>
                    <a:pt x="123" y="657"/>
                  </a:lnTo>
                  <a:lnTo>
                    <a:pt x="125" y="653"/>
                  </a:lnTo>
                  <a:lnTo>
                    <a:pt x="127" y="650"/>
                  </a:lnTo>
                  <a:lnTo>
                    <a:pt x="129" y="647"/>
                  </a:lnTo>
                  <a:lnTo>
                    <a:pt x="130" y="644"/>
                  </a:lnTo>
                  <a:lnTo>
                    <a:pt x="132" y="642"/>
                  </a:lnTo>
                  <a:lnTo>
                    <a:pt x="135" y="636"/>
                  </a:lnTo>
                  <a:lnTo>
                    <a:pt x="138" y="633"/>
                  </a:lnTo>
                  <a:lnTo>
                    <a:pt x="139" y="628"/>
                  </a:lnTo>
                  <a:lnTo>
                    <a:pt x="141" y="626"/>
                  </a:lnTo>
                  <a:lnTo>
                    <a:pt x="144" y="622"/>
                  </a:lnTo>
                  <a:lnTo>
                    <a:pt x="145" y="621"/>
                  </a:lnTo>
                  <a:lnTo>
                    <a:pt x="145" y="620"/>
                  </a:lnTo>
                  <a:lnTo>
                    <a:pt x="146" y="619"/>
                  </a:lnTo>
                  <a:lnTo>
                    <a:pt x="148" y="616"/>
                  </a:lnTo>
                  <a:lnTo>
                    <a:pt x="153" y="615"/>
                  </a:lnTo>
                  <a:lnTo>
                    <a:pt x="156" y="612"/>
                  </a:lnTo>
                  <a:lnTo>
                    <a:pt x="162" y="608"/>
                  </a:lnTo>
                  <a:lnTo>
                    <a:pt x="167" y="605"/>
                  </a:lnTo>
                  <a:lnTo>
                    <a:pt x="172" y="602"/>
                  </a:lnTo>
                  <a:lnTo>
                    <a:pt x="178" y="597"/>
                  </a:lnTo>
                  <a:lnTo>
                    <a:pt x="184" y="594"/>
                  </a:lnTo>
                  <a:lnTo>
                    <a:pt x="189" y="589"/>
                  </a:lnTo>
                  <a:lnTo>
                    <a:pt x="195" y="584"/>
                  </a:lnTo>
                  <a:lnTo>
                    <a:pt x="200" y="580"/>
                  </a:lnTo>
                  <a:lnTo>
                    <a:pt x="204" y="576"/>
                  </a:lnTo>
                  <a:lnTo>
                    <a:pt x="208" y="572"/>
                  </a:lnTo>
                  <a:lnTo>
                    <a:pt x="211" y="568"/>
                  </a:lnTo>
                  <a:lnTo>
                    <a:pt x="213" y="563"/>
                  </a:lnTo>
                  <a:lnTo>
                    <a:pt x="217" y="558"/>
                  </a:lnTo>
                  <a:lnTo>
                    <a:pt x="219" y="554"/>
                  </a:lnTo>
                  <a:lnTo>
                    <a:pt x="223" y="549"/>
                  </a:lnTo>
                  <a:lnTo>
                    <a:pt x="226" y="544"/>
                  </a:lnTo>
                  <a:lnTo>
                    <a:pt x="228" y="540"/>
                  </a:lnTo>
                  <a:lnTo>
                    <a:pt x="232" y="535"/>
                  </a:lnTo>
                  <a:lnTo>
                    <a:pt x="235" y="532"/>
                  </a:lnTo>
                  <a:lnTo>
                    <a:pt x="236" y="527"/>
                  </a:lnTo>
                  <a:lnTo>
                    <a:pt x="239" y="523"/>
                  </a:lnTo>
                  <a:lnTo>
                    <a:pt x="240" y="519"/>
                  </a:lnTo>
                  <a:lnTo>
                    <a:pt x="241" y="516"/>
                  </a:lnTo>
                  <a:lnTo>
                    <a:pt x="241" y="511"/>
                  </a:lnTo>
                  <a:lnTo>
                    <a:pt x="237" y="508"/>
                  </a:lnTo>
                  <a:lnTo>
                    <a:pt x="232" y="504"/>
                  </a:lnTo>
                  <a:lnTo>
                    <a:pt x="226" y="501"/>
                  </a:lnTo>
                  <a:lnTo>
                    <a:pt x="223" y="499"/>
                  </a:lnTo>
                  <a:lnTo>
                    <a:pt x="220" y="495"/>
                  </a:lnTo>
                  <a:lnTo>
                    <a:pt x="217" y="493"/>
                  </a:lnTo>
                  <a:lnTo>
                    <a:pt x="213" y="491"/>
                  </a:lnTo>
                  <a:lnTo>
                    <a:pt x="210" y="487"/>
                  </a:lnTo>
                  <a:lnTo>
                    <a:pt x="208" y="483"/>
                  </a:lnTo>
                  <a:lnTo>
                    <a:pt x="204" y="478"/>
                  </a:lnTo>
                  <a:lnTo>
                    <a:pt x="202" y="475"/>
                  </a:lnTo>
                  <a:lnTo>
                    <a:pt x="200" y="469"/>
                  </a:lnTo>
                  <a:lnTo>
                    <a:pt x="197" y="464"/>
                  </a:lnTo>
                  <a:lnTo>
                    <a:pt x="196" y="459"/>
                  </a:lnTo>
                  <a:lnTo>
                    <a:pt x="195" y="454"/>
                  </a:lnTo>
                  <a:lnTo>
                    <a:pt x="194" y="451"/>
                  </a:lnTo>
                  <a:lnTo>
                    <a:pt x="194" y="447"/>
                  </a:lnTo>
                  <a:lnTo>
                    <a:pt x="193" y="443"/>
                  </a:lnTo>
                  <a:lnTo>
                    <a:pt x="192" y="439"/>
                  </a:lnTo>
                  <a:lnTo>
                    <a:pt x="191" y="434"/>
                  </a:lnTo>
                  <a:lnTo>
                    <a:pt x="191" y="429"/>
                  </a:lnTo>
                  <a:lnTo>
                    <a:pt x="189" y="424"/>
                  </a:lnTo>
                  <a:lnTo>
                    <a:pt x="188" y="420"/>
                  </a:lnTo>
                  <a:lnTo>
                    <a:pt x="187" y="413"/>
                  </a:lnTo>
                  <a:lnTo>
                    <a:pt x="186" y="407"/>
                  </a:lnTo>
                  <a:lnTo>
                    <a:pt x="185" y="401"/>
                  </a:lnTo>
                  <a:lnTo>
                    <a:pt x="184" y="396"/>
                  </a:lnTo>
                  <a:lnTo>
                    <a:pt x="183" y="392"/>
                  </a:lnTo>
                  <a:lnTo>
                    <a:pt x="181" y="389"/>
                  </a:lnTo>
                  <a:lnTo>
                    <a:pt x="181" y="385"/>
                  </a:lnTo>
                  <a:lnTo>
                    <a:pt x="180" y="383"/>
                  </a:lnTo>
                  <a:lnTo>
                    <a:pt x="179" y="380"/>
                  </a:lnTo>
                  <a:lnTo>
                    <a:pt x="179" y="376"/>
                  </a:lnTo>
                  <a:lnTo>
                    <a:pt x="178" y="373"/>
                  </a:lnTo>
                  <a:lnTo>
                    <a:pt x="178" y="369"/>
                  </a:lnTo>
                  <a:lnTo>
                    <a:pt x="178" y="366"/>
                  </a:lnTo>
                  <a:lnTo>
                    <a:pt x="177" y="363"/>
                  </a:lnTo>
                  <a:lnTo>
                    <a:pt x="176" y="358"/>
                  </a:lnTo>
                  <a:lnTo>
                    <a:pt x="175" y="355"/>
                  </a:lnTo>
                  <a:lnTo>
                    <a:pt x="173" y="351"/>
                  </a:lnTo>
                  <a:lnTo>
                    <a:pt x="173" y="348"/>
                  </a:lnTo>
                  <a:lnTo>
                    <a:pt x="172" y="343"/>
                  </a:lnTo>
                  <a:lnTo>
                    <a:pt x="171" y="340"/>
                  </a:lnTo>
                  <a:lnTo>
                    <a:pt x="170" y="335"/>
                  </a:lnTo>
                  <a:lnTo>
                    <a:pt x="169" y="332"/>
                  </a:lnTo>
                  <a:lnTo>
                    <a:pt x="168" y="327"/>
                  </a:lnTo>
                  <a:lnTo>
                    <a:pt x="168" y="324"/>
                  </a:lnTo>
                  <a:lnTo>
                    <a:pt x="167" y="320"/>
                  </a:lnTo>
                  <a:lnTo>
                    <a:pt x="165" y="316"/>
                  </a:lnTo>
                  <a:lnTo>
                    <a:pt x="164" y="312"/>
                  </a:lnTo>
                  <a:lnTo>
                    <a:pt x="164" y="309"/>
                  </a:lnTo>
                  <a:lnTo>
                    <a:pt x="162" y="304"/>
                  </a:lnTo>
                  <a:lnTo>
                    <a:pt x="162" y="300"/>
                  </a:lnTo>
                  <a:lnTo>
                    <a:pt x="160" y="295"/>
                  </a:lnTo>
                  <a:lnTo>
                    <a:pt x="160" y="292"/>
                  </a:lnTo>
                  <a:lnTo>
                    <a:pt x="159" y="287"/>
                  </a:lnTo>
                  <a:lnTo>
                    <a:pt x="157" y="284"/>
                  </a:lnTo>
                  <a:lnTo>
                    <a:pt x="156" y="279"/>
                  </a:lnTo>
                  <a:lnTo>
                    <a:pt x="155" y="275"/>
                  </a:lnTo>
                  <a:lnTo>
                    <a:pt x="154" y="271"/>
                  </a:lnTo>
                  <a:lnTo>
                    <a:pt x="153" y="267"/>
                  </a:lnTo>
                  <a:lnTo>
                    <a:pt x="152" y="262"/>
                  </a:lnTo>
                  <a:lnTo>
                    <a:pt x="151" y="259"/>
                  </a:lnTo>
                  <a:lnTo>
                    <a:pt x="149" y="254"/>
                  </a:lnTo>
                  <a:lnTo>
                    <a:pt x="148" y="249"/>
                  </a:lnTo>
                  <a:lnTo>
                    <a:pt x="147" y="245"/>
                  </a:lnTo>
                  <a:lnTo>
                    <a:pt x="147" y="241"/>
                  </a:lnTo>
                  <a:lnTo>
                    <a:pt x="145" y="237"/>
                  </a:lnTo>
                  <a:lnTo>
                    <a:pt x="144" y="233"/>
                  </a:lnTo>
                  <a:lnTo>
                    <a:pt x="143" y="229"/>
                  </a:lnTo>
                  <a:lnTo>
                    <a:pt x="141" y="224"/>
                  </a:lnTo>
                  <a:lnTo>
                    <a:pt x="139" y="221"/>
                  </a:lnTo>
                  <a:lnTo>
                    <a:pt x="138" y="216"/>
                  </a:lnTo>
                  <a:lnTo>
                    <a:pt x="137" y="213"/>
                  </a:lnTo>
                  <a:lnTo>
                    <a:pt x="136" y="209"/>
                  </a:lnTo>
                  <a:lnTo>
                    <a:pt x="133" y="205"/>
                  </a:lnTo>
                  <a:lnTo>
                    <a:pt x="132" y="200"/>
                  </a:lnTo>
                  <a:lnTo>
                    <a:pt x="130" y="197"/>
                  </a:lnTo>
                  <a:lnTo>
                    <a:pt x="129" y="193"/>
                  </a:lnTo>
                  <a:lnTo>
                    <a:pt x="128" y="190"/>
                  </a:lnTo>
                  <a:lnTo>
                    <a:pt x="127" y="187"/>
                  </a:lnTo>
                  <a:lnTo>
                    <a:pt x="124" y="183"/>
                  </a:lnTo>
                  <a:lnTo>
                    <a:pt x="123" y="180"/>
                  </a:lnTo>
                  <a:lnTo>
                    <a:pt x="122" y="176"/>
                  </a:lnTo>
                  <a:lnTo>
                    <a:pt x="120" y="173"/>
                  </a:lnTo>
                  <a:lnTo>
                    <a:pt x="119" y="169"/>
                  </a:lnTo>
                  <a:lnTo>
                    <a:pt x="116" y="166"/>
                  </a:lnTo>
                  <a:lnTo>
                    <a:pt x="113" y="159"/>
                  </a:lnTo>
                  <a:lnTo>
                    <a:pt x="110" y="153"/>
                  </a:lnTo>
                  <a:lnTo>
                    <a:pt x="107" y="148"/>
                  </a:lnTo>
                  <a:lnTo>
                    <a:pt x="104" y="142"/>
                  </a:lnTo>
                  <a:lnTo>
                    <a:pt x="100" y="136"/>
                  </a:lnTo>
                  <a:lnTo>
                    <a:pt x="97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8" y="118"/>
                  </a:lnTo>
                  <a:lnTo>
                    <a:pt x="85" y="113"/>
                  </a:lnTo>
                  <a:lnTo>
                    <a:pt x="83" y="110"/>
                  </a:lnTo>
                  <a:lnTo>
                    <a:pt x="81" y="106"/>
                  </a:lnTo>
                  <a:lnTo>
                    <a:pt x="78" y="103"/>
                  </a:lnTo>
                  <a:lnTo>
                    <a:pt x="76" y="101"/>
                  </a:lnTo>
                  <a:lnTo>
                    <a:pt x="73" y="96"/>
                  </a:lnTo>
                  <a:lnTo>
                    <a:pt x="70" y="93"/>
                  </a:lnTo>
                  <a:lnTo>
                    <a:pt x="68" y="90"/>
                  </a:lnTo>
                  <a:lnTo>
                    <a:pt x="48" y="69"/>
                  </a:lnTo>
                  <a:lnTo>
                    <a:pt x="0" y="58"/>
                  </a:lnTo>
                  <a:lnTo>
                    <a:pt x="105" y="0"/>
                  </a:lnTo>
                  <a:lnTo>
                    <a:pt x="99" y="37"/>
                  </a:lnTo>
                  <a:lnTo>
                    <a:pt x="306" y="98"/>
                  </a:lnTo>
                  <a:lnTo>
                    <a:pt x="28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3" name="Freeform 93">
              <a:extLst>
                <a:ext uri="{FF2B5EF4-FFF2-40B4-BE49-F238E27FC236}">
                  <a16:creationId xmlns:a16="http://schemas.microsoft.com/office/drawing/2014/main" id="{572FD6DC-C527-FC47-0375-2A38631AF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1705"/>
              <a:ext cx="211" cy="152"/>
            </a:xfrm>
            <a:custGeom>
              <a:avLst/>
              <a:gdLst>
                <a:gd name="T0" fmla="*/ 206 w 211"/>
                <a:gd name="T1" fmla="*/ 38 h 152"/>
                <a:gd name="T2" fmla="*/ 203 w 211"/>
                <a:gd name="T3" fmla="*/ 38 h 152"/>
                <a:gd name="T4" fmla="*/ 195 w 211"/>
                <a:gd name="T5" fmla="*/ 38 h 152"/>
                <a:gd name="T6" fmla="*/ 186 w 211"/>
                <a:gd name="T7" fmla="*/ 39 h 152"/>
                <a:gd name="T8" fmla="*/ 177 w 211"/>
                <a:gd name="T9" fmla="*/ 41 h 152"/>
                <a:gd name="T10" fmla="*/ 170 w 211"/>
                <a:gd name="T11" fmla="*/ 43 h 152"/>
                <a:gd name="T12" fmla="*/ 162 w 211"/>
                <a:gd name="T13" fmla="*/ 45 h 152"/>
                <a:gd name="T14" fmla="*/ 155 w 211"/>
                <a:gd name="T15" fmla="*/ 48 h 152"/>
                <a:gd name="T16" fmla="*/ 147 w 211"/>
                <a:gd name="T17" fmla="*/ 51 h 152"/>
                <a:gd name="T18" fmla="*/ 139 w 211"/>
                <a:gd name="T19" fmla="*/ 54 h 152"/>
                <a:gd name="T20" fmla="*/ 131 w 211"/>
                <a:gd name="T21" fmla="*/ 57 h 152"/>
                <a:gd name="T22" fmla="*/ 123 w 211"/>
                <a:gd name="T23" fmla="*/ 63 h 152"/>
                <a:gd name="T24" fmla="*/ 114 w 211"/>
                <a:gd name="T25" fmla="*/ 68 h 152"/>
                <a:gd name="T26" fmla="*/ 104 w 211"/>
                <a:gd name="T27" fmla="*/ 73 h 152"/>
                <a:gd name="T28" fmla="*/ 95 w 211"/>
                <a:gd name="T29" fmla="*/ 80 h 152"/>
                <a:gd name="T30" fmla="*/ 85 w 211"/>
                <a:gd name="T31" fmla="*/ 87 h 152"/>
                <a:gd name="T32" fmla="*/ 75 w 211"/>
                <a:gd name="T33" fmla="*/ 94 h 152"/>
                <a:gd name="T34" fmla="*/ 64 w 211"/>
                <a:gd name="T35" fmla="*/ 101 h 152"/>
                <a:gd name="T36" fmla="*/ 54 w 211"/>
                <a:gd name="T37" fmla="*/ 108 h 152"/>
                <a:gd name="T38" fmla="*/ 46 w 211"/>
                <a:gd name="T39" fmla="*/ 115 h 152"/>
                <a:gd name="T40" fmla="*/ 37 w 211"/>
                <a:gd name="T41" fmla="*/ 122 h 152"/>
                <a:gd name="T42" fmla="*/ 28 w 211"/>
                <a:gd name="T43" fmla="*/ 128 h 152"/>
                <a:gd name="T44" fmla="*/ 21 w 211"/>
                <a:gd name="T45" fmla="*/ 134 h 152"/>
                <a:gd name="T46" fmla="*/ 14 w 211"/>
                <a:gd name="T47" fmla="*/ 140 h 152"/>
                <a:gd name="T48" fmla="*/ 6 w 211"/>
                <a:gd name="T49" fmla="*/ 146 h 152"/>
                <a:gd name="T50" fmla="*/ 0 w 211"/>
                <a:gd name="T51" fmla="*/ 151 h 152"/>
                <a:gd name="T52" fmla="*/ 0 w 211"/>
                <a:gd name="T53" fmla="*/ 151 h 152"/>
                <a:gd name="T54" fmla="*/ 3 w 211"/>
                <a:gd name="T55" fmla="*/ 144 h 152"/>
                <a:gd name="T56" fmla="*/ 7 w 211"/>
                <a:gd name="T57" fmla="*/ 135 h 152"/>
                <a:gd name="T58" fmla="*/ 11 w 211"/>
                <a:gd name="T59" fmla="*/ 128 h 152"/>
                <a:gd name="T60" fmla="*/ 14 w 211"/>
                <a:gd name="T61" fmla="*/ 120 h 152"/>
                <a:gd name="T62" fmla="*/ 19 w 211"/>
                <a:gd name="T63" fmla="*/ 112 h 152"/>
                <a:gd name="T64" fmla="*/ 24 w 211"/>
                <a:gd name="T65" fmla="*/ 103 h 152"/>
                <a:gd name="T66" fmla="*/ 30 w 211"/>
                <a:gd name="T67" fmla="*/ 94 h 152"/>
                <a:gd name="T68" fmla="*/ 37 w 211"/>
                <a:gd name="T69" fmla="*/ 85 h 152"/>
                <a:gd name="T70" fmla="*/ 45 w 211"/>
                <a:gd name="T71" fmla="*/ 76 h 152"/>
                <a:gd name="T72" fmla="*/ 52 w 211"/>
                <a:gd name="T73" fmla="*/ 67 h 152"/>
                <a:gd name="T74" fmla="*/ 60 w 211"/>
                <a:gd name="T75" fmla="*/ 57 h 152"/>
                <a:gd name="T76" fmla="*/ 69 w 211"/>
                <a:gd name="T77" fmla="*/ 51 h 152"/>
                <a:gd name="T78" fmla="*/ 78 w 211"/>
                <a:gd name="T79" fmla="*/ 43 h 152"/>
                <a:gd name="T80" fmla="*/ 88 w 211"/>
                <a:gd name="T81" fmla="*/ 37 h 152"/>
                <a:gd name="T82" fmla="*/ 99 w 211"/>
                <a:gd name="T83" fmla="*/ 30 h 152"/>
                <a:gd name="T84" fmla="*/ 109 w 211"/>
                <a:gd name="T85" fmla="*/ 25 h 152"/>
                <a:gd name="T86" fmla="*/ 119 w 211"/>
                <a:gd name="T87" fmla="*/ 21 h 152"/>
                <a:gd name="T88" fmla="*/ 130 w 211"/>
                <a:gd name="T89" fmla="*/ 16 h 152"/>
                <a:gd name="T90" fmla="*/ 140 w 211"/>
                <a:gd name="T91" fmla="*/ 13 h 152"/>
                <a:gd name="T92" fmla="*/ 150 w 211"/>
                <a:gd name="T93" fmla="*/ 11 h 152"/>
                <a:gd name="T94" fmla="*/ 160 w 211"/>
                <a:gd name="T95" fmla="*/ 7 h 152"/>
                <a:gd name="T96" fmla="*/ 171 w 211"/>
                <a:gd name="T97" fmla="*/ 5 h 152"/>
                <a:gd name="T98" fmla="*/ 179 w 211"/>
                <a:gd name="T99" fmla="*/ 4 h 152"/>
                <a:gd name="T100" fmla="*/ 187 w 211"/>
                <a:gd name="T101" fmla="*/ 3 h 152"/>
                <a:gd name="T102" fmla="*/ 195 w 211"/>
                <a:gd name="T103" fmla="*/ 1 h 152"/>
                <a:gd name="T104" fmla="*/ 203 w 211"/>
                <a:gd name="T105" fmla="*/ 0 h 152"/>
                <a:gd name="T106" fmla="*/ 210 w 211"/>
                <a:gd name="T107" fmla="*/ 0 h 152"/>
                <a:gd name="T108" fmla="*/ 207 w 211"/>
                <a:gd name="T109" fmla="*/ 38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" h="152">
                  <a:moveTo>
                    <a:pt x="207" y="38"/>
                  </a:moveTo>
                  <a:lnTo>
                    <a:pt x="206" y="38"/>
                  </a:lnTo>
                  <a:lnTo>
                    <a:pt x="205" y="38"/>
                  </a:lnTo>
                  <a:lnTo>
                    <a:pt x="203" y="38"/>
                  </a:lnTo>
                  <a:lnTo>
                    <a:pt x="199" y="38"/>
                  </a:lnTo>
                  <a:lnTo>
                    <a:pt x="195" y="38"/>
                  </a:lnTo>
                  <a:lnTo>
                    <a:pt x="190" y="39"/>
                  </a:lnTo>
                  <a:lnTo>
                    <a:pt x="186" y="39"/>
                  </a:lnTo>
                  <a:lnTo>
                    <a:pt x="180" y="41"/>
                  </a:lnTo>
                  <a:lnTo>
                    <a:pt x="177" y="41"/>
                  </a:lnTo>
                  <a:lnTo>
                    <a:pt x="173" y="43"/>
                  </a:lnTo>
                  <a:lnTo>
                    <a:pt x="170" y="43"/>
                  </a:lnTo>
                  <a:lnTo>
                    <a:pt x="166" y="45"/>
                  </a:lnTo>
                  <a:lnTo>
                    <a:pt x="162" y="45"/>
                  </a:lnTo>
                  <a:lnTo>
                    <a:pt x="159" y="46"/>
                  </a:lnTo>
                  <a:lnTo>
                    <a:pt x="155" y="48"/>
                  </a:lnTo>
                  <a:lnTo>
                    <a:pt x="151" y="49"/>
                  </a:lnTo>
                  <a:lnTo>
                    <a:pt x="147" y="51"/>
                  </a:lnTo>
                  <a:lnTo>
                    <a:pt x="143" y="52"/>
                  </a:lnTo>
                  <a:lnTo>
                    <a:pt x="139" y="54"/>
                  </a:lnTo>
                  <a:lnTo>
                    <a:pt x="135" y="56"/>
                  </a:lnTo>
                  <a:lnTo>
                    <a:pt x="131" y="57"/>
                  </a:lnTo>
                  <a:lnTo>
                    <a:pt x="126" y="61"/>
                  </a:lnTo>
                  <a:lnTo>
                    <a:pt x="123" y="63"/>
                  </a:lnTo>
                  <a:lnTo>
                    <a:pt x="118" y="65"/>
                  </a:lnTo>
                  <a:lnTo>
                    <a:pt x="114" y="68"/>
                  </a:lnTo>
                  <a:lnTo>
                    <a:pt x="109" y="71"/>
                  </a:lnTo>
                  <a:lnTo>
                    <a:pt x="104" y="73"/>
                  </a:lnTo>
                  <a:lnTo>
                    <a:pt x="100" y="77"/>
                  </a:lnTo>
                  <a:lnTo>
                    <a:pt x="95" y="80"/>
                  </a:lnTo>
                  <a:lnTo>
                    <a:pt x="90" y="84"/>
                  </a:lnTo>
                  <a:lnTo>
                    <a:pt x="85" y="87"/>
                  </a:lnTo>
                  <a:lnTo>
                    <a:pt x="80" y="91"/>
                  </a:lnTo>
                  <a:lnTo>
                    <a:pt x="75" y="94"/>
                  </a:lnTo>
                  <a:lnTo>
                    <a:pt x="69" y="97"/>
                  </a:lnTo>
                  <a:lnTo>
                    <a:pt x="64" y="101"/>
                  </a:lnTo>
                  <a:lnTo>
                    <a:pt x="60" y="104"/>
                  </a:lnTo>
                  <a:lnTo>
                    <a:pt x="54" y="108"/>
                  </a:lnTo>
                  <a:lnTo>
                    <a:pt x="51" y="111"/>
                  </a:lnTo>
                  <a:lnTo>
                    <a:pt x="46" y="115"/>
                  </a:lnTo>
                  <a:lnTo>
                    <a:pt x="42" y="119"/>
                  </a:lnTo>
                  <a:lnTo>
                    <a:pt x="37" y="122"/>
                  </a:lnTo>
                  <a:lnTo>
                    <a:pt x="32" y="125"/>
                  </a:lnTo>
                  <a:lnTo>
                    <a:pt x="28" y="128"/>
                  </a:lnTo>
                  <a:lnTo>
                    <a:pt x="24" y="131"/>
                  </a:lnTo>
                  <a:lnTo>
                    <a:pt x="21" y="134"/>
                  </a:lnTo>
                  <a:lnTo>
                    <a:pt x="18" y="136"/>
                  </a:lnTo>
                  <a:lnTo>
                    <a:pt x="14" y="140"/>
                  </a:lnTo>
                  <a:lnTo>
                    <a:pt x="12" y="142"/>
                  </a:lnTo>
                  <a:lnTo>
                    <a:pt x="6" y="146"/>
                  </a:lnTo>
                  <a:lnTo>
                    <a:pt x="3" y="149"/>
                  </a:lnTo>
                  <a:lnTo>
                    <a:pt x="0" y="151"/>
                  </a:lnTo>
                  <a:lnTo>
                    <a:pt x="0" y="152"/>
                  </a:lnTo>
                  <a:lnTo>
                    <a:pt x="0" y="151"/>
                  </a:lnTo>
                  <a:lnTo>
                    <a:pt x="1" y="148"/>
                  </a:lnTo>
                  <a:lnTo>
                    <a:pt x="3" y="144"/>
                  </a:lnTo>
                  <a:lnTo>
                    <a:pt x="6" y="139"/>
                  </a:lnTo>
                  <a:lnTo>
                    <a:pt x="7" y="135"/>
                  </a:lnTo>
                  <a:lnTo>
                    <a:pt x="8" y="132"/>
                  </a:lnTo>
                  <a:lnTo>
                    <a:pt x="11" y="128"/>
                  </a:lnTo>
                  <a:lnTo>
                    <a:pt x="12" y="125"/>
                  </a:lnTo>
                  <a:lnTo>
                    <a:pt x="14" y="120"/>
                  </a:lnTo>
                  <a:lnTo>
                    <a:pt x="16" y="117"/>
                  </a:lnTo>
                  <a:lnTo>
                    <a:pt x="19" y="112"/>
                  </a:lnTo>
                  <a:lnTo>
                    <a:pt x="22" y="109"/>
                  </a:lnTo>
                  <a:lnTo>
                    <a:pt x="24" y="103"/>
                  </a:lnTo>
                  <a:lnTo>
                    <a:pt x="28" y="99"/>
                  </a:lnTo>
                  <a:lnTo>
                    <a:pt x="30" y="94"/>
                  </a:lnTo>
                  <a:lnTo>
                    <a:pt x="34" y="91"/>
                  </a:lnTo>
                  <a:lnTo>
                    <a:pt x="37" y="85"/>
                  </a:lnTo>
                  <a:lnTo>
                    <a:pt x="40" y="80"/>
                  </a:lnTo>
                  <a:lnTo>
                    <a:pt x="45" y="76"/>
                  </a:lnTo>
                  <a:lnTo>
                    <a:pt x="48" y="72"/>
                  </a:lnTo>
                  <a:lnTo>
                    <a:pt x="52" y="67"/>
                  </a:lnTo>
                  <a:lnTo>
                    <a:pt x="56" y="63"/>
                  </a:lnTo>
                  <a:lnTo>
                    <a:pt x="60" y="57"/>
                  </a:lnTo>
                  <a:lnTo>
                    <a:pt x="64" y="55"/>
                  </a:lnTo>
                  <a:lnTo>
                    <a:pt x="69" y="51"/>
                  </a:lnTo>
                  <a:lnTo>
                    <a:pt x="74" y="46"/>
                  </a:lnTo>
                  <a:lnTo>
                    <a:pt x="78" y="43"/>
                  </a:lnTo>
                  <a:lnTo>
                    <a:pt x="84" y="40"/>
                  </a:lnTo>
                  <a:lnTo>
                    <a:pt x="88" y="37"/>
                  </a:lnTo>
                  <a:lnTo>
                    <a:pt x="93" y="33"/>
                  </a:lnTo>
                  <a:lnTo>
                    <a:pt x="99" y="30"/>
                  </a:lnTo>
                  <a:lnTo>
                    <a:pt x="103" y="28"/>
                  </a:lnTo>
                  <a:lnTo>
                    <a:pt x="109" y="25"/>
                  </a:lnTo>
                  <a:lnTo>
                    <a:pt x="114" y="23"/>
                  </a:lnTo>
                  <a:lnTo>
                    <a:pt x="119" y="21"/>
                  </a:lnTo>
                  <a:lnTo>
                    <a:pt x="125" y="19"/>
                  </a:lnTo>
                  <a:lnTo>
                    <a:pt x="130" y="16"/>
                  </a:lnTo>
                  <a:lnTo>
                    <a:pt x="135" y="15"/>
                  </a:lnTo>
                  <a:lnTo>
                    <a:pt x="140" y="13"/>
                  </a:lnTo>
                  <a:lnTo>
                    <a:pt x="146" y="12"/>
                  </a:lnTo>
                  <a:lnTo>
                    <a:pt x="150" y="11"/>
                  </a:lnTo>
                  <a:lnTo>
                    <a:pt x="156" y="8"/>
                  </a:lnTo>
                  <a:lnTo>
                    <a:pt x="160" y="7"/>
                  </a:lnTo>
                  <a:lnTo>
                    <a:pt x="166" y="7"/>
                  </a:lnTo>
                  <a:lnTo>
                    <a:pt x="171" y="5"/>
                  </a:lnTo>
                  <a:lnTo>
                    <a:pt x="175" y="5"/>
                  </a:lnTo>
                  <a:lnTo>
                    <a:pt x="179" y="4"/>
                  </a:lnTo>
                  <a:lnTo>
                    <a:pt x="183" y="3"/>
                  </a:lnTo>
                  <a:lnTo>
                    <a:pt x="187" y="3"/>
                  </a:lnTo>
                  <a:lnTo>
                    <a:pt x="191" y="1"/>
                  </a:lnTo>
                  <a:lnTo>
                    <a:pt x="195" y="1"/>
                  </a:lnTo>
                  <a:lnTo>
                    <a:pt x="198" y="1"/>
                  </a:lnTo>
                  <a:lnTo>
                    <a:pt x="203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07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4" name="Freeform 94">
              <a:extLst>
                <a:ext uri="{FF2B5EF4-FFF2-40B4-BE49-F238E27FC236}">
                  <a16:creationId xmlns:a16="http://schemas.microsoft.com/office/drawing/2014/main" id="{C1A8C91E-8597-F367-5336-10CC895BA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2417"/>
              <a:ext cx="233" cy="83"/>
            </a:xfrm>
            <a:custGeom>
              <a:avLst/>
              <a:gdLst>
                <a:gd name="T0" fmla="*/ 45 w 233"/>
                <a:gd name="T1" fmla="*/ 49 h 83"/>
                <a:gd name="T2" fmla="*/ 207 w 233"/>
                <a:gd name="T3" fmla="*/ 83 h 83"/>
                <a:gd name="T4" fmla="*/ 233 w 233"/>
                <a:gd name="T5" fmla="*/ 41 h 83"/>
                <a:gd name="T6" fmla="*/ 0 w 233"/>
                <a:gd name="T7" fmla="*/ 0 h 83"/>
                <a:gd name="T8" fmla="*/ 13 w 233"/>
                <a:gd name="T9" fmla="*/ 49 h 83"/>
                <a:gd name="T10" fmla="*/ 45 w 233"/>
                <a:gd name="T11" fmla="*/ 49 h 83"/>
                <a:gd name="T12" fmla="*/ 45 w 233"/>
                <a:gd name="T13" fmla="*/ 49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3" h="83">
                  <a:moveTo>
                    <a:pt x="45" y="49"/>
                  </a:moveTo>
                  <a:lnTo>
                    <a:pt x="207" y="83"/>
                  </a:lnTo>
                  <a:lnTo>
                    <a:pt x="233" y="41"/>
                  </a:lnTo>
                  <a:lnTo>
                    <a:pt x="0" y="0"/>
                  </a:lnTo>
                  <a:lnTo>
                    <a:pt x="13" y="49"/>
                  </a:lnTo>
                  <a:lnTo>
                    <a:pt x="45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5" name="Freeform 95">
              <a:extLst>
                <a:ext uri="{FF2B5EF4-FFF2-40B4-BE49-F238E27FC236}">
                  <a16:creationId xmlns:a16="http://schemas.microsoft.com/office/drawing/2014/main" id="{C883C486-AF3E-0658-EB7F-2755B35BE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2504"/>
              <a:ext cx="88" cy="336"/>
            </a:xfrm>
            <a:custGeom>
              <a:avLst/>
              <a:gdLst>
                <a:gd name="T0" fmla="*/ 0 w 88"/>
                <a:gd name="T1" fmla="*/ 0 h 336"/>
                <a:gd name="T2" fmla="*/ 40 w 88"/>
                <a:gd name="T3" fmla="*/ 272 h 336"/>
                <a:gd name="T4" fmla="*/ 35 w 88"/>
                <a:gd name="T5" fmla="*/ 324 h 336"/>
                <a:gd name="T6" fmla="*/ 70 w 88"/>
                <a:gd name="T7" fmla="*/ 336 h 336"/>
                <a:gd name="T8" fmla="*/ 88 w 88"/>
                <a:gd name="T9" fmla="*/ 223 h 336"/>
                <a:gd name="T10" fmla="*/ 35 w 88"/>
                <a:gd name="T11" fmla="*/ 0 h 336"/>
                <a:gd name="T12" fmla="*/ 0 w 88"/>
                <a:gd name="T13" fmla="*/ 0 h 336"/>
                <a:gd name="T14" fmla="*/ 0 w 88"/>
                <a:gd name="T15" fmla="*/ 0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6">
                  <a:moveTo>
                    <a:pt x="0" y="0"/>
                  </a:moveTo>
                  <a:lnTo>
                    <a:pt x="40" y="272"/>
                  </a:lnTo>
                  <a:lnTo>
                    <a:pt x="35" y="324"/>
                  </a:lnTo>
                  <a:lnTo>
                    <a:pt x="70" y="336"/>
                  </a:lnTo>
                  <a:lnTo>
                    <a:pt x="88" y="223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6" name="Freeform 96">
              <a:extLst>
                <a:ext uri="{FF2B5EF4-FFF2-40B4-BE49-F238E27FC236}">
                  <a16:creationId xmlns:a16="http://schemas.microsoft.com/office/drawing/2014/main" id="{8A7AF313-DAF5-878D-43A4-0BD91C39E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641"/>
              <a:ext cx="255" cy="248"/>
            </a:xfrm>
            <a:custGeom>
              <a:avLst/>
              <a:gdLst>
                <a:gd name="T0" fmla="*/ 77 w 255"/>
                <a:gd name="T1" fmla="*/ 97 h 248"/>
                <a:gd name="T2" fmla="*/ 75 w 255"/>
                <a:gd name="T3" fmla="*/ 97 h 248"/>
                <a:gd name="T4" fmla="*/ 68 w 255"/>
                <a:gd name="T5" fmla="*/ 99 h 248"/>
                <a:gd name="T6" fmla="*/ 60 w 255"/>
                <a:gd name="T7" fmla="*/ 104 h 248"/>
                <a:gd name="T8" fmla="*/ 57 w 255"/>
                <a:gd name="T9" fmla="*/ 108 h 248"/>
                <a:gd name="T10" fmla="*/ 53 w 255"/>
                <a:gd name="T11" fmla="*/ 115 h 248"/>
                <a:gd name="T12" fmla="*/ 50 w 255"/>
                <a:gd name="T13" fmla="*/ 123 h 248"/>
                <a:gd name="T14" fmla="*/ 45 w 255"/>
                <a:gd name="T15" fmla="*/ 132 h 248"/>
                <a:gd name="T16" fmla="*/ 41 w 255"/>
                <a:gd name="T17" fmla="*/ 143 h 248"/>
                <a:gd name="T18" fmla="*/ 37 w 255"/>
                <a:gd name="T19" fmla="*/ 154 h 248"/>
                <a:gd name="T20" fmla="*/ 34 w 255"/>
                <a:gd name="T21" fmla="*/ 164 h 248"/>
                <a:gd name="T22" fmla="*/ 30 w 255"/>
                <a:gd name="T23" fmla="*/ 172 h 248"/>
                <a:gd name="T24" fmla="*/ 28 w 255"/>
                <a:gd name="T25" fmla="*/ 177 h 248"/>
                <a:gd name="T26" fmla="*/ 28 w 255"/>
                <a:gd name="T27" fmla="*/ 179 h 248"/>
                <a:gd name="T28" fmla="*/ 34 w 255"/>
                <a:gd name="T29" fmla="*/ 183 h 248"/>
                <a:gd name="T30" fmla="*/ 43 w 255"/>
                <a:gd name="T31" fmla="*/ 187 h 248"/>
                <a:gd name="T32" fmla="*/ 52 w 255"/>
                <a:gd name="T33" fmla="*/ 193 h 248"/>
                <a:gd name="T34" fmla="*/ 59 w 255"/>
                <a:gd name="T35" fmla="*/ 196 h 248"/>
                <a:gd name="T36" fmla="*/ 67 w 255"/>
                <a:gd name="T37" fmla="*/ 200 h 248"/>
                <a:gd name="T38" fmla="*/ 74 w 255"/>
                <a:gd name="T39" fmla="*/ 203 h 248"/>
                <a:gd name="T40" fmla="*/ 82 w 255"/>
                <a:gd name="T41" fmla="*/ 206 h 248"/>
                <a:gd name="T42" fmla="*/ 91 w 255"/>
                <a:gd name="T43" fmla="*/ 209 h 248"/>
                <a:gd name="T44" fmla="*/ 99 w 255"/>
                <a:gd name="T45" fmla="*/ 211 h 248"/>
                <a:gd name="T46" fmla="*/ 107 w 255"/>
                <a:gd name="T47" fmla="*/ 214 h 248"/>
                <a:gd name="T48" fmla="*/ 115 w 255"/>
                <a:gd name="T49" fmla="*/ 216 h 248"/>
                <a:gd name="T50" fmla="*/ 122 w 255"/>
                <a:gd name="T51" fmla="*/ 217 h 248"/>
                <a:gd name="T52" fmla="*/ 132 w 255"/>
                <a:gd name="T53" fmla="*/ 217 h 248"/>
                <a:gd name="T54" fmla="*/ 144 w 255"/>
                <a:gd name="T55" fmla="*/ 217 h 248"/>
                <a:gd name="T56" fmla="*/ 155 w 255"/>
                <a:gd name="T57" fmla="*/ 216 h 248"/>
                <a:gd name="T58" fmla="*/ 164 w 255"/>
                <a:gd name="T59" fmla="*/ 216 h 248"/>
                <a:gd name="T60" fmla="*/ 172 w 255"/>
                <a:gd name="T61" fmla="*/ 216 h 248"/>
                <a:gd name="T62" fmla="*/ 179 w 255"/>
                <a:gd name="T63" fmla="*/ 215 h 248"/>
                <a:gd name="T64" fmla="*/ 185 w 255"/>
                <a:gd name="T65" fmla="*/ 215 h 248"/>
                <a:gd name="T66" fmla="*/ 255 w 255"/>
                <a:gd name="T67" fmla="*/ 240 h 248"/>
                <a:gd name="T68" fmla="*/ 145 w 255"/>
                <a:gd name="T69" fmla="*/ 235 h 248"/>
                <a:gd name="T70" fmla="*/ 0 w 255"/>
                <a:gd name="T71" fmla="*/ 214 h 248"/>
                <a:gd name="T72" fmla="*/ 0 w 255"/>
                <a:gd name="T73" fmla="*/ 208 h 248"/>
                <a:gd name="T74" fmla="*/ 0 w 255"/>
                <a:gd name="T75" fmla="*/ 200 h 248"/>
                <a:gd name="T76" fmla="*/ 0 w 255"/>
                <a:gd name="T77" fmla="*/ 193 h 248"/>
                <a:gd name="T78" fmla="*/ 1 w 255"/>
                <a:gd name="T79" fmla="*/ 186 h 248"/>
                <a:gd name="T80" fmla="*/ 2 w 255"/>
                <a:gd name="T81" fmla="*/ 178 h 248"/>
                <a:gd name="T82" fmla="*/ 3 w 255"/>
                <a:gd name="T83" fmla="*/ 170 h 248"/>
                <a:gd name="T84" fmla="*/ 4 w 255"/>
                <a:gd name="T85" fmla="*/ 161 h 248"/>
                <a:gd name="T86" fmla="*/ 5 w 255"/>
                <a:gd name="T87" fmla="*/ 152 h 248"/>
                <a:gd name="T88" fmla="*/ 8 w 255"/>
                <a:gd name="T89" fmla="*/ 144 h 248"/>
                <a:gd name="T90" fmla="*/ 9 w 255"/>
                <a:gd name="T91" fmla="*/ 135 h 248"/>
                <a:gd name="T92" fmla="*/ 12 w 255"/>
                <a:gd name="T93" fmla="*/ 127 h 248"/>
                <a:gd name="T94" fmla="*/ 14 w 255"/>
                <a:gd name="T95" fmla="*/ 119 h 248"/>
                <a:gd name="T96" fmla="*/ 19 w 255"/>
                <a:gd name="T97" fmla="*/ 112 h 248"/>
                <a:gd name="T98" fmla="*/ 24 w 255"/>
                <a:gd name="T99" fmla="*/ 103 h 248"/>
                <a:gd name="T100" fmla="*/ 32 w 255"/>
                <a:gd name="T101" fmla="*/ 92 h 248"/>
                <a:gd name="T102" fmla="*/ 40 w 255"/>
                <a:gd name="T103" fmla="*/ 84 h 248"/>
                <a:gd name="T104" fmla="*/ 48 w 255"/>
                <a:gd name="T105" fmla="*/ 78 h 248"/>
                <a:gd name="T106" fmla="*/ 56 w 255"/>
                <a:gd name="T107" fmla="*/ 73 h 248"/>
                <a:gd name="T108" fmla="*/ 61 w 255"/>
                <a:gd name="T109" fmla="*/ 70 h 248"/>
                <a:gd name="T110" fmla="*/ 68 w 255"/>
                <a:gd name="T111" fmla="*/ 66 h 248"/>
                <a:gd name="T112" fmla="*/ 93 w 255"/>
                <a:gd name="T113" fmla="*/ 0 h 248"/>
                <a:gd name="T114" fmla="*/ 115 w 255"/>
                <a:gd name="T115" fmla="*/ 16 h 2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55" h="248">
                  <a:moveTo>
                    <a:pt x="115" y="16"/>
                  </a:moveTo>
                  <a:lnTo>
                    <a:pt x="77" y="97"/>
                  </a:lnTo>
                  <a:lnTo>
                    <a:pt x="76" y="97"/>
                  </a:lnTo>
                  <a:lnTo>
                    <a:pt x="75" y="97"/>
                  </a:lnTo>
                  <a:lnTo>
                    <a:pt x="72" y="97"/>
                  </a:lnTo>
                  <a:lnTo>
                    <a:pt x="68" y="99"/>
                  </a:lnTo>
                  <a:lnTo>
                    <a:pt x="64" y="100"/>
                  </a:lnTo>
                  <a:lnTo>
                    <a:pt x="60" y="104"/>
                  </a:lnTo>
                  <a:lnTo>
                    <a:pt x="58" y="106"/>
                  </a:lnTo>
                  <a:lnTo>
                    <a:pt x="57" y="108"/>
                  </a:lnTo>
                  <a:lnTo>
                    <a:pt x="54" y="112"/>
                  </a:lnTo>
                  <a:lnTo>
                    <a:pt x="53" y="115"/>
                  </a:lnTo>
                  <a:lnTo>
                    <a:pt x="51" y="119"/>
                  </a:lnTo>
                  <a:lnTo>
                    <a:pt x="50" y="123"/>
                  </a:lnTo>
                  <a:lnTo>
                    <a:pt x="48" y="128"/>
                  </a:lnTo>
                  <a:lnTo>
                    <a:pt x="45" y="132"/>
                  </a:lnTo>
                  <a:lnTo>
                    <a:pt x="43" y="138"/>
                  </a:lnTo>
                  <a:lnTo>
                    <a:pt x="41" y="143"/>
                  </a:lnTo>
                  <a:lnTo>
                    <a:pt x="40" y="148"/>
                  </a:lnTo>
                  <a:lnTo>
                    <a:pt x="37" y="154"/>
                  </a:lnTo>
                  <a:lnTo>
                    <a:pt x="35" y="159"/>
                  </a:lnTo>
                  <a:lnTo>
                    <a:pt x="34" y="164"/>
                  </a:lnTo>
                  <a:lnTo>
                    <a:pt x="32" y="168"/>
                  </a:lnTo>
                  <a:lnTo>
                    <a:pt x="30" y="172"/>
                  </a:lnTo>
                  <a:lnTo>
                    <a:pt x="29" y="175"/>
                  </a:lnTo>
                  <a:lnTo>
                    <a:pt x="28" y="177"/>
                  </a:lnTo>
                  <a:lnTo>
                    <a:pt x="28" y="178"/>
                  </a:lnTo>
                  <a:lnTo>
                    <a:pt x="28" y="179"/>
                  </a:lnTo>
                  <a:lnTo>
                    <a:pt x="30" y="180"/>
                  </a:lnTo>
                  <a:lnTo>
                    <a:pt x="34" y="183"/>
                  </a:lnTo>
                  <a:lnTo>
                    <a:pt x="38" y="185"/>
                  </a:lnTo>
                  <a:lnTo>
                    <a:pt x="43" y="187"/>
                  </a:lnTo>
                  <a:lnTo>
                    <a:pt x="49" y="191"/>
                  </a:lnTo>
                  <a:lnTo>
                    <a:pt x="52" y="193"/>
                  </a:lnTo>
                  <a:lnTo>
                    <a:pt x="56" y="194"/>
                  </a:lnTo>
                  <a:lnTo>
                    <a:pt x="59" y="196"/>
                  </a:lnTo>
                  <a:lnTo>
                    <a:pt x="64" y="199"/>
                  </a:lnTo>
                  <a:lnTo>
                    <a:pt x="67" y="200"/>
                  </a:lnTo>
                  <a:lnTo>
                    <a:pt x="70" y="201"/>
                  </a:lnTo>
                  <a:lnTo>
                    <a:pt x="74" y="203"/>
                  </a:lnTo>
                  <a:lnTo>
                    <a:pt x="78" y="204"/>
                  </a:lnTo>
                  <a:lnTo>
                    <a:pt x="82" y="206"/>
                  </a:lnTo>
                  <a:lnTo>
                    <a:pt x="86" y="208"/>
                  </a:lnTo>
                  <a:lnTo>
                    <a:pt x="91" y="209"/>
                  </a:lnTo>
                  <a:lnTo>
                    <a:pt x="96" y="211"/>
                  </a:lnTo>
                  <a:lnTo>
                    <a:pt x="99" y="211"/>
                  </a:lnTo>
                  <a:lnTo>
                    <a:pt x="104" y="212"/>
                  </a:lnTo>
                  <a:lnTo>
                    <a:pt x="107" y="214"/>
                  </a:lnTo>
                  <a:lnTo>
                    <a:pt x="112" y="215"/>
                  </a:lnTo>
                  <a:lnTo>
                    <a:pt x="115" y="216"/>
                  </a:lnTo>
                  <a:lnTo>
                    <a:pt x="118" y="216"/>
                  </a:lnTo>
                  <a:lnTo>
                    <a:pt x="122" y="217"/>
                  </a:lnTo>
                  <a:lnTo>
                    <a:pt x="126" y="217"/>
                  </a:lnTo>
                  <a:lnTo>
                    <a:pt x="132" y="217"/>
                  </a:lnTo>
                  <a:lnTo>
                    <a:pt x="138" y="217"/>
                  </a:lnTo>
                  <a:lnTo>
                    <a:pt x="144" y="217"/>
                  </a:lnTo>
                  <a:lnTo>
                    <a:pt x="149" y="217"/>
                  </a:lnTo>
                  <a:lnTo>
                    <a:pt x="155" y="216"/>
                  </a:lnTo>
                  <a:lnTo>
                    <a:pt x="160" y="216"/>
                  </a:lnTo>
                  <a:lnTo>
                    <a:pt x="164" y="216"/>
                  </a:lnTo>
                  <a:lnTo>
                    <a:pt x="169" y="216"/>
                  </a:lnTo>
                  <a:lnTo>
                    <a:pt x="172" y="216"/>
                  </a:lnTo>
                  <a:lnTo>
                    <a:pt x="176" y="216"/>
                  </a:lnTo>
                  <a:lnTo>
                    <a:pt x="179" y="215"/>
                  </a:lnTo>
                  <a:lnTo>
                    <a:pt x="181" y="215"/>
                  </a:lnTo>
                  <a:lnTo>
                    <a:pt x="185" y="215"/>
                  </a:lnTo>
                  <a:lnTo>
                    <a:pt x="187" y="215"/>
                  </a:lnTo>
                  <a:lnTo>
                    <a:pt x="255" y="240"/>
                  </a:lnTo>
                  <a:lnTo>
                    <a:pt x="207" y="248"/>
                  </a:lnTo>
                  <a:lnTo>
                    <a:pt x="145" y="235"/>
                  </a:lnTo>
                  <a:lnTo>
                    <a:pt x="0" y="215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0" y="203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1" y="190"/>
                  </a:lnTo>
                  <a:lnTo>
                    <a:pt x="1" y="186"/>
                  </a:lnTo>
                  <a:lnTo>
                    <a:pt x="1" y="182"/>
                  </a:lnTo>
                  <a:lnTo>
                    <a:pt x="2" y="178"/>
                  </a:lnTo>
                  <a:lnTo>
                    <a:pt x="3" y="175"/>
                  </a:lnTo>
                  <a:lnTo>
                    <a:pt x="3" y="170"/>
                  </a:lnTo>
                  <a:lnTo>
                    <a:pt x="3" y="166"/>
                  </a:lnTo>
                  <a:lnTo>
                    <a:pt x="4" y="161"/>
                  </a:lnTo>
                  <a:lnTo>
                    <a:pt x="5" y="158"/>
                  </a:lnTo>
                  <a:lnTo>
                    <a:pt x="5" y="152"/>
                  </a:lnTo>
                  <a:lnTo>
                    <a:pt x="6" y="148"/>
                  </a:lnTo>
                  <a:lnTo>
                    <a:pt x="8" y="144"/>
                  </a:lnTo>
                  <a:lnTo>
                    <a:pt x="9" y="139"/>
                  </a:lnTo>
                  <a:lnTo>
                    <a:pt x="9" y="135"/>
                  </a:lnTo>
                  <a:lnTo>
                    <a:pt x="10" y="131"/>
                  </a:lnTo>
                  <a:lnTo>
                    <a:pt x="12" y="127"/>
                  </a:lnTo>
                  <a:lnTo>
                    <a:pt x="13" y="123"/>
                  </a:lnTo>
                  <a:lnTo>
                    <a:pt x="14" y="119"/>
                  </a:lnTo>
                  <a:lnTo>
                    <a:pt x="17" y="115"/>
                  </a:lnTo>
                  <a:lnTo>
                    <a:pt x="19" y="112"/>
                  </a:lnTo>
                  <a:lnTo>
                    <a:pt x="20" y="110"/>
                  </a:lnTo>
                  <a:lnTo>
                    <a:pt x="24" y="103"/>
                  </a:lnTo>
                  <a:lnTo>
                    <a:pt x="28" y="98"/>
                  </a:lnTo>
                  <a:lnTo>
                    <a:pt x="32" y="92"/>
                  </a:lnTo>
                  <a:lnTo>
                    <a:pt x="36" y="89"/>
                  </a:lnTo>
                  <a:lnTo>
                    <a:pt x="40" y="84"/>
                  </a:lnTo>
                  <a:lnTo>
                    <a:pt x="44" y="81"/>
                  </a:lnTo>
                  <a:lnTo>
                    <a:pt x="48" y="78"/>
                  </a:lnTo>
                  <a:lnTo>
                    <a:pt x="52" y="75"/>
                  </a:lnTo>
                  <a:lnTo>
                    <a:pt x="56" y="73"/>
                  </a:lnTo>
                  <a:lnTo>
                    <a:pt x="59" y="71"/>
                  </a:lnTo>
                  <a:lnTo>
                    <a:pt x="61" y="70"/>
                  </a:lnTo>
                  <a:lnTo>
                    <a:pt x="65" y="68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93" y="0"/>
                  </a:lnTo>
                  <a:lnTo>
                    <a:pt x="1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7" name="Freeform 97">
              <a:extLst>
                <a:ext uri="{FF2B5EF4-FFF2-40B4-BE49-F238E27FC236}">
                  <a16:creationId xmlns:a16="http://schemas.microsoft.com/office/drawing/2014/main" id="{EA4294C2-177E-E025-7B0A-6379A936E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488"/>
              <a:ext cx="258" cy="233"/>
            </a:xfrm>
            <a:custGeom>
              <a:avLst/>
              <a:gdLst>
                <a:gd name="T0" fmla="*/ 258 w 258"/>
                <a:gd name="T1" fmla="*/ 12 h 233"/>
                <a:gd name="T2" fmla="*/ 70 w 258"/>
                <a:gd name="T3" fmla="*/ 221 h 233"/>
                <a:gd name="T4" fmla="*/ 0 w 258"/>
                <a:gd name="T5" fmla="*/ 233 h 233"/>
                <a:gd name="T6" fmla="*/ 242 w 258"/>
                <a:gd name="T7" fmla="*/ 0 h 233"/>
                <a:gd name="T8" fmla="*/ 258 w 258"/>
                <a:gd name="T9" fmla="*/ 12 h 233"/>
                <a:gd name="T10" fmla="*/ 258 w 258"/>
                <a:gd name="T11" fmla="*/ 12 h 2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8" h="233">
                  <a:moveTo>
                    <a:pt x="258" y="12"/>
                  </a:moveTo>
                  <a:lnTo>
                    <a:pt x="70" y="221"/>
                  </a:lnTo>
                  <a:lnTo>
                    <a:pt x="0" y="233"/>
                  </a:lnTo>
                  <a:lnTo>
                    <a:pt x="242" y="0"/>
                  </a:lnTo>
                  <a:lnTo>
                    <a:pt x="25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8" name="Freeform 98">
              <a:extLst>
                <a:ext uri="{FF2B5EF4-FFF2-40B4-BE49-F238E27FC236}">
                  <a16:creationId xmlns:a16="http://schemas.microsoft.com/office/drawing/2014/main" id="{DB710513-DEC3-28E3-D45B-0724B27AC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465"/>
              <a:ext cx="633" cy="642"/>
            </a:xfrm>
            <a:custGeom>
              <a:avLst/>
              <a:gdLst>
                <a:gd name="T0" fmla="*/ 447 w 633"/>
                <a:gd name="T1" fmla="*/ 60 h 642"/>
                <a:gd name="T2" fmla="*/ 407 w 633"/>
                <a:gd name="T3" fmla="*/ 47 h 642"/>
                <a:gd name="T4" fmla="*/ 355 w 633"/>
                <a:gd name="T5" fmla="*/ 35 h 642"/>
                <a:gd name="T6" fmla="*/ 294 w 633"/>
                <a:gd name="T7" fmla="*/ 33 h 642"/>
                <a:gd name="T8" fmla="*/ 231 w 633"/>
                <a:gd name="T9" fmla="*/ 47 h 642"/>
                <a:gd name="T10" fmla="*/ 172 w 633"/>
                <a:gd name="T11" fmla="*/ 77 h 642"/>
                <a:gd name="T12" fmla="*/ 125 w 633"/>
                <a:gd name="T13" fmla="*/ 111 h 642"/>
                <a:gd name="T14" fmla="*/ 87 w 633"/>
                <a:gd name="T15" fmla="*/ 148 h 642"/>
                <a:gd name="T16" fmla="*/ 60 w 633"/>
                <a:gd name="T17" fmla="*/ 202 h 642"/>
                <a:gd name="T18" fmla="*/ 47 w 633"/>
                <a:gd name="T19" fmla="*/ 252 h 642"/>
                <a:gd name="T20" fmla="*/ 40 w 633"/>
                <a:gd name="T21" fmla="*/ 291 h 642"/>
                <a:gd name="T22" fmla="*/ 41 w 633"/>
                <a:gd name="T23" fmla="*/ 345 h 642"/>
                <a:gd name="T24" fmla="*/ 52 w 633"/>
                <a:gd name="T25" fmla="*/ 404 h 642"/>
                <a:gd name="T26" fmla="*/ 72 w 633"/>
                <a:gd name="T27" fmla="*/ 464 h 642"/>
                <a:gd name="T28" fmla="*/ 108 w 633"/>
                <a:gd name="T29" fmla="*/ 519 h 642"/>
                <a:gd name="T30" fmla="*/ 158 w 633"/>
                <a:gd name="T31" fmla="*/ 561 h 642"/>
                <a:gd name="T32" fmla="*/ 222 w 633"/>
                <a:gd name="T33" fmla="*/ 587 h 642"/>
                <a:gd name="T34" fmla="*/ 277 w 633"/>
                <a:gd name="T35" fmla="*/ 601 h 642"/>
                <a:gd name="T36" fmla="*/ 318 w 633"/>
                <a:gd name="T37" fmla="*/ 609 h 642"/>
                <a:gd name="T38" fmla="*/ 360 w 633"/>
                <a:gd name="T39" fmla="*/ 610 h 642"/>
                <a:gd name="T40" fmla="*/ 407 w 633"/>
                <a:gd name="T41" fmla="*/ 601 h 642"/>
                <a:gd name="T42" fmla="*/ 445 w 633"/>
                <a:gd name="T43" fmla="*/ 589 h 642"/>
                <a:gd name="T44" fmla="*/ 493 w 633"/>
                <a:gd name="T45" fmla="*/ 562 h 642"/>
                <a:gd name="T46" fmla="*/ 532 w 633"/>
                <a:gd name="T47" fmla="*/ 526 h 642"/>
                <a:gd name="T48" fmla="*/ 566 w 633"/>
                <a:gd name="T49" fmla="*/ 474 h 642"/>
                <a:gd name="T50" fmla="*/ 589 w 633"/>
                <a:gd name="T51" fmla="*/ 428 h 642"/>
                <a:gd name="T52" fmla="*/ 632 w 633"/>
                <a:gd name="T53" fmla="*/ 414 h 642"/>
                <a:gd name="T54" fmla="*/ 618 w 633"/>
                <a:gd name="T55" fmla="*/ 448 h 642"/>
                <a:gd name="T56" fmla="*/ 596 w 633"/>
                <a:gd name="T57" fmla="*/ 490 h 642"/>
                <a:gd name="T58" fmla="*/ 563 w 633"/>
                <a:gd name="T59" fmla="*/ 537 h 642"/>
                <a:gd name="T60" fmla="*/ 517 w 633"/>
                <a:gd name="T61" fmla="*/ 583 h 642"/>
                <a:gd name="T62" fmla="*/ 458 w 633"/>
                <a:gd name="T63" fmla="*/ 618 h 642"/>
                <a:gd name="T64" fmla="*/ 385 w 633"/>
                <a:gd name="T65" fmla="*/ 638 h 642"/>
                <a:gd name="T66" fmla="*/ 317 w 633"/>
                <a:gd name="T67" fmla="*/ 642 h 642"/>
                <a:gd name="T68" fmla="*/ 262 w 633"/>
                <a:gd name="T69" fmla="*/ 637 h 642"/>
                <a:gd name="T70" fmla="*/ 217 w 633"/>
                <a:gd name="T71" fmla="*/ 625 h 642"/>
                <a:gd name="T72" fmla="*/ 177 w 633"/>
                <a:gd name="T73" fmla="*/ 607 h 642"/>
                <a:gd name="T74" fmla="*/ 151 w 633"/>
                <a:gd name="T75" fmla="*/ 591 h 642"/>
                <a:gd name="T76" fmla="*/ 105 w 633"/>
                <a:gd name="T77" fmla="*/ 559 h 642"/>
                <a:gd name="T78" fmla="*/ 64 w 633"/>
                <a:gd name="T79" fmla="*/ 514 h 642"/>
                <a:gd name="T80" fmla="*/ 38 w 633"/>
                <a:gd name="T81" fmla="*/ 473 h 642"/>
                <a:gd name="T82" fmla="*/ 18 w 633"/>
                <a:gd name="T83" fmla="*/ 423 h 642"/>
                <a:gd name="T84" fmla="*/ 6 w 633"/>
                <a:gd name="T85" fmla="*/ 371 h 642"/>
                <a:gd name="T86" fmla="*/ 1 w 633"/>
                <a:gd name="T87" fmla="*/ 326 h 642"/>
                <a:gd name="T88" fmla="*/ 2 w 633"/>
                <a:gd name="T89" fmla="*/ 286 h 642"/>
                <a:gd name="T90" fmla="*/ 7 w 633"/>
                <a:gd name="T91" fmla="*/ 249 h 642"/>
                <a:gd name="T92" fmla="*/ 20 w 633"/>
                <a:gd name="T93" fmla="*/ 197 h 642"/>
                <a:gd name="T94" fmla="*/ 46 w 633"/>
                <a:gd name="T95" fmla="*/ 146 h 642"/>
                <a:gd name="T96" fmla="*/ 70 w 633"/>
                <a:gd name="T97" fmla="*/ 114 h 642"/>
                <a:gd name="T98" fmla="*/ 107 w 633"/>
                <a:gd name="T99" fmla="*/ 76 h 642"/>
                <a:gd name="T100" fmla="*/ 140 w 633"/>
                <a:gd name="T101" fmla="*/ 50 h 642"/>
                <a:gd name="T102" fmla="*/ 196 w 633"/>
                <a:gd name="T103" fmla="*/ 18 h 642"/>
                <a:gd name="T104" fmla="*/ 234 w 633"/>
                <a:gd name="T105" fmla="*/ 9 h 642"/>
                <a:gd name="T106" fmla="*/ 269 w 633"/>
                <a:gd name="T107" fmla="*/ 3 h 642"/>
                <a:gd name="T108" fmla="*/ 304 w 633"/>
                <a:gd name="T109" fmla="*/ 0 h 642"/>
                <a:gd name="T110" fmla="*/ 339 w 633"/>
                <a:gd name="T111" fmla="*/ 0 h 642"/>
                <a:gd name="T112" fmla="*/ 390 w 633"/>
                <a:gd name="T113" fmla="*/ 6 h 642"/>
                <a:gd name="T114" fmla="*/ 437 w 633"/>
                <a:gd name="T115" fmla="*/ 23 h 642"/>
                <a:gd name="T116" fmla="*/ 481 w 633"/>
                <a:gd name="T117" fmla="*/ 42 h 642"/>
                <a:gd name="T118" fmla="*/ 479 w 633"/>
                <a:gd name="T119" fmla="*/ 75 h 6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3" h="642">
                  <a:moveTo>
                    <a:pt x="479" y="75"/>
                  </a:moveTo>
                  <a:lnTo>
                    <a:pt x="478" y="75"/>
                  </a:lnTo>
                  <a:lnTo>
                    <a:pt x="477" y="74"/>
                  </a:lnTo>
                  <a:lnTo>
                    <a:pt x="475" y="73"/>
                  </a:lnTo>
                  <a:lnTo>
                    <a:pt x="471" y="72"/>
                  </a:lnTo>
                  <a:lnTo>
                    <a:pt x="468" y="69"/>
                  </a:lnTo>
                  <a:lnTo>
                    <a:pt x="463" y="67"/>
                  </a:lnTo>
                  <a:lnTo>
                    <a:pt x="458" y="65"/>
                  </a:lnTo>
                  <a:lnTo>
                    <a:pt x="452" y="63"/>
                  </a:lnTo>
                  <a:lnTo>
                    <a:pt x="447" y="60"/>
                  </a:lnTo>
                  <a:lnTo>
                    <a:pt x="444" y="59"/>
                  </a:lnTo>
                  <a:lnTo>
                    <a:pt x="441" y="58"/>
                  </a:lnTo>
                  <a:lnTo>
                    <a:pt x="437" y="57"/>
                  </a:lnTo>
                  <a:lnTo>
                    <a:pt x="433" y="55"/>
                  </a:lnTo>
                  <a:lnTo>
                    <a:pt x="429" y="53"/>
                  </a:lnTo>
                  <a:lnTo>
                    <a:pt x="425" y="52"/>
                  </a:lnTo>
                  <a:lnTo>
                    <a:pt x="421" y="51"/>
                  </a:lnTo>
                  <a:lnTo>
                    <a:pt x="417" y="49"/>
                  </a:lnTo>
                  <a:lnTo>
                    <a:pt x="412" y="48"/>
                  </a:lnTo>
                  <a:lnTo>
                    <a:pt x="407" y="47"/>
                  </a:lnTo>
                  <a:lnTo>
                    <a:pt x="403" y="45"/>
                  </a:lnTo>
                  <a:lnTo>
                    <a:pt x="397" y="44"/>
                  </a:lnTo>
                  <a:lnTo>
                    <a:pt x="393" y="42"/>
                  </a:lnTo>
                  <a:lnTo>
                    <a:pt x="387" y="41"/>
                  </a:lnTo>
                  <a:lnTo>
                    <a:pt x="382" y="41"/>
                  </a:lnTo>
                  <a:lnTo>
                    <a:pt x="377" y="40"/>
                  </a:lnTo>
                  <a:lnTo>
                    <a:pt x="371" y="39"/>
                  </a:lnTo>
                  <a:lnTo>
                    <a:pt x="365" y="36"/>
                  </a:lnTo>
                  <a:lnTo>
                    <a:pt x="360" y="36"/>
                  </a:lnTo>
                  <a:lnTo>
                    <a:pt x="355" y="35"/>
                  </a:lnTo>
                  <a:lnTo>
                    <a:pt x="348" y="34"/>
                  </a:lnTo>
                  <a:lnTo>
                    <a:pt x="342" y="34"/>
                  </a:lnTo>
                  <a:lnTo>
                    <a:pt x="336" y="34"/>
                  </a:lnTo>
                  <a:lnTo>
                    <a:pt x="331" y="33"/>
                  </a:lnTo>
                  <a:lnTo>
                    <a:pt x="325" y="33"/>
                  </a:lnTo>
                  <a:lnTo>
                    <a:pt x="318" y="33"/>
                  </a:lnTo>
                  <a:lnTo>
                    <a:pt x="312" y="33"/>
                  </a:lnTo>
                  <a:lnTo>
                    <a:pt x="307" y="33"/>
                  </a:lnTo>
                  <a:lnTo>
                    <a:pt x="301" y="33"/>
                  </a:lnTo>
                  <a:lnTo>
                    <a:pt x="294" y="33"/>
                  </a:lnTo>
                  <a:lnTo>
                    <a:pt x="288" y="34"/>
                  </a:lnTo>
                  <a:lnTo>
                    <a:pt x="282" y="34"/>
                  </a:lnTo>
                  <a:lnTo>
                    <a:pt x="276" y="35"/>
                  </a:lnTo>
                  <a:lnTo>
                    <a:pt x="269" y="35"/>
                  </a:lnTo>
                  <a:lnTo>
                    <a:pt x="263" y="37"/>
                  </a:lnTo>
                  <a:lnTo>
                    <a:pt x="256" y="39"/>
                  </a:lnTo>
                  <a:lnTo>
                    <a:pt x="250" y="41"/>
                  </a:lnTo>
                  <a:lnTo>
                    <a:pt x="244" y="42"/>
                  </a:lnTo>
                  <a:lnTo>
                    <a:pt x="238" y="44"/>
                  </a:lnTo>
                  <a:lnTo>
                    <a:pt x="231" y="47"/>
                  </a:lnTo>
                  <a:lnTo>
                    <a:pt x="226" y="49"/>
                  </a:lnTo>
                  <a:lnTo>
                    <a:pt x="219" y="51"/>
                  </a:lnTo>
                  <a:lnTo>
                    <a:pt x="213" y="53"/>
                  </a:lnTo>
                  <a:lnTo>
                    <a:pt x="207" y="57"/>
                  </a:lnTo>
                  <a:lnTo>
                    <a:pt x="201" y="60"/>
                  </a:lnTo>
                  <a:lnTo>
                    <a:pt x="195" y="64"/>
                  </a:lnTo>
                  <a:lnTo>
                    <a:pt x="189" y="67"/>
                  </a:lnTo>
                  <a:lnTo>
                    <a:pt x="183" y="71"/>
                  </a:lnTo>
                  <a:lnTo>
                    <a:pt x="177" y="74"/>
                  </a:lnTo>
                  <a:lnTo>
                    <a:pt x="172" y="77"/>
                  </a:lnTo>
                  <a:lnTo>
                    <a:pt x="166" y="81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0" y="91"/>
                  </a:lnTo>
                  <a:lnTo>
                    <a:pt x="147" y="96"/>
                  </a:lnTo>
                  <a:lnTo>
                    <a:pt x="141" y="98"/>
                  </a:lnTo>
                  <a:lnTo>
                    <a:pt x="137" y="101"/>
                  </a:lnTo>
                  <a:lnTo>
                    <a:pt x="133" y="104"/>
                  </a:lnTo>
                  <a:lnTo>
                    <a:pt x="128" y="107"/>
                  </a:lnTo>
                  <a:lnTo>
                    <a:pt x="125" y="111"/>
                  </a:lnTo>
                  <a:lnTo>
                    <a:pt x="121" y="114"/>
                  </a:lnTo>
                  <a:lnTo>
                    <a:pt x="118" y="117"/>
                  </a:lnTo>
                  <a:lnTo>
                    <a:pt x="115" y="121"/>
                  </a:lnTo>
                  <a:lnTo>
                    <a:pt x="111" y="123"/>
                  </a:lnTo>
                  <a:lnTo>
                    <a:pt x="108" y="127"/>
                  </a:lnTo>
                  <a:lnTo>
                    <a:pt x="104" y="129"/>
                  </a:lnTo>
                  <a:lnTo>
                    <a:pt x="102" y="132"/>
                  </a:lnTo>
                  <a:lnTo>
                    <a:pt x="96" y="138"/>
                  </a:lnTo>
                  <a:lnTo>
                    <a:pt x="92" y="144"/>
                  </a:lnTo>
                  <a:lnTo>
                    <a:pt x="87" y="148"/>
                  </a:lnTo>
                  <a:lnTo>
                    <a:pt x="83" y="154"/>
                  </a:lnTo>
                  <a:lnTo>
                    <a:pt x="79" y="160"/>
                  </a:lnTo>
                  <a:lnTo>
                    <a:pt x="76" y="165"/>
                  </a:lnTo>
                  <a:lnTo>
                    <a:pt x="72" y="170"/>
                  </a:lnTo>
                  <a:lnTo>
                    <a:pt x="70" y="176"/>
                  </a:lnTo>
                  <a:lnTo>
                    <a:pt x="66" y="180"/>
                  </a:lnTo>
                  <a:lnTo>
                    <a:pt x="65" y="187"/>
                  </a:lnTo>
                  <a:lnTo>
                    <a:pt x="63" y="192"/>
                  </a:lnTo>
                  <a:lnTo>
                    <a:pt x="61" y="197"/>
                  </a:lnTo>
                  <a:lnTo>
                    <a:pt x="60" y="202"/>
                  </a:lnTo>
                  <a:lnTo>
                    <a:pt x="57" y="208"/>
                  </a:lnTo>
                  <a:lnTo>
                    <a:pt x="56" y="213"/>
                  </a:lnTo>
                  <a:lnTo>
                    <a:pt x="54" y="219"/>
                  </a:lnTo>
                  <a:lnTo>
                    <a:pt x="53" y="225"/>
                  </a:lnTo>
                  <a:lnTo>
                    <a:pt x="52" y="231"/>
                  </a:lnTo>
                  <a:lnTo>
                    <a:pt x="50" y="236"/>
                  </a:lnTo>
                  <a:lnTo>
                    <a:pt x="49" y="243"/>
                  </a:lnTo>
                  <a:lnTo>
                    <a:pt x="48" y="246"/>
                  </a:lnTo>
                  <a:lnTo>
                    <a:pt x="47" y="249"/>
                  </a:lnTo>
                  <a:lnTo>
                    <a:pt x="47" y="252"/>
                  </a:lnTo>
                  <a:lnTo>
                    <a:pt x="46" y="256"/>
                  </a:lnTo>
                  <a:lnTo>
                    <a:pt x="45" y="259"/>
                  </a:lnTo>
                  <a:lnTo>
                    <a:pt x="45" y="263"/>
                  </a:lnTo>
                  <a:lnTo>
                    <a:pt x="44" y="266"/>
                  </a:lnTo>
                  <a:lnTo>
                    <a:pt x="42" y="271"/>
                  </a:lnTo>
                  <a:lnTo>
                    <a:pt x="42" y="274"/>
                  </a:lnTo>
                  <a:lnTo>
                    <a:pt x="41" y="279"/>
                  </a:lnTo>
                  <a:lnTo>
                    <a:pt x="41" y="282"/>
                  </a:lnTo>
                  <a:lnTo>
                    <a:pt x="41" y="288"/>
                  </a:lnTo>
                  <a:lnTo>
                    <a:pt x="40" y="291"/>
                  </a:lnTo>
                  <a:lnTo>
                    <a:pt x="40" y="296"/>
                  </a:lnTo>
                  <a:lnTo>
                    <a:pt x="40" y="302"/>
                  </a:lnTo>
                  <a:lnTo>
                    <a:pt x="40" y="306"/>
                  </a:lnTo>
                  <a:lnTo>
                    <a:pt x="40" y="312"/>
                  </a:lnTo>
                  <a:lnTo>
                    <a:pt x="40" y="316"/>
                  </a:lnTo>
                  <a:lnTo>
                    <a:pt x="40" y="322"/>
                  </a:lnTo>
                  <a:lnTo>
                    <a:pt x="40" y="328"/>
                  </a:lnTo>
                  <a:lnTo>
                    <a:pt x="40" y="334"/>
                  </a:lnTo>
                  <a:lnTo>
                    <a:pt x="40" y="339"/>
                  </a:lnTo>
                  <a:lnTo>
                    <a:pt x="41" y="345"/>
                  </a:lnTo>
                  <a:lnTo>
                    <a:pt x="41" y="351"/>
                  </a:lnTo>
                  <a:lnTo>
                    <a:pt x="41" y="356"/>
                  </a:lnTo>
                  <a:lnTo>
                    <a:pt x="42" y="362"/>
                  </a:lnTo>
                  <a:lnTo>
                    <a:pt x="44" y="368"/>
                  </a:lnTo>
                  <a:lnTo>
                    <a:pt x="45" y="375"/>
                  </a:lnTo>
                  <a:lnTo>
                    <a:pt x="46" y="380"/>
                  </a:lnTo>
                  <a:lnTo>
                    <a:pt x="47" y="386"/>
                  </a:lnTo>
                  <a:lnTo>
                    <a:pt x="48" y="392"/>
                  </a:lnTo>
                  <a:lnTo>
                    <a:pt x="50" y="399"/>
                  </a:lnTo>
                  <a:lnTo>
                    <a:pt x="52" y="404"/>
                  </a:lnTo>
                  <a:lnTo>
                    <a:pt x="53" y="410"/>
                  </a:lnTo>
                  <a:lnTo>
                    <a:pt x="55" y="417"/>
                  </a:lnTo>
                  <a:lnTo>
                    <a:pt x="57" y="424"/>
                  </a:lnTo>
                  <a:lnTo>
                    <a:pt x="58" y="430"/>
                  </a:lnTo>
                  <a:lnTo>
                    <a:pt x="61" y="435"/>
                  </a:lnTo>
                  <a:lnTo>
                    <a:pt x="63" y="441"/>
                  </a:lnTo>
                  <a:lnTo>
                    <a:pt x="65" y="447"/>
                  </a:lnTo>
                  <a:lnTo>
                    <a:pt x="68" y="452"/>
                  </a:lnTo>
                  <a:lnTo>
                    <a:pt x="70" y="458"/>
                  </a:lnTo>
                  <a:lnTo>
                    <a:pt x="72" y="464"/>
                  </a:lnTo>
                  <a:lnTo>
                    <a:pt x="76" y="471"/>
                  </a:lnTo>
                  <a:lnTo>
                    <a:pt x="79" y="475"/>
                  </a:lnTo>
                  <a:lnTo>
                    <a:pt x="81" y="482"/>
                  </a:lnTo>
                  <a:lnTo>
                    <a:pt x="85" y="488"/>
                  </a:lnTo>
                  <a:lnTo>
                    <a:pt x="89" y="494"/>
                  </a:lnTo>
                  <a:lnTo>
                    <a:pt x="93" y="498"/>
                  </a:lnTo>
                  <a:lnTo>
                    <a:pt x="96" y="504"/>
                  </a:lnTo>
                  <a:lnTo>
                    <a:pt x="100" y="509"/>
                  </a:lnTo>
                  <a:lnTo>
                    <a:pt x="104" y="514"/>
                  </a:lnTo>
                  <a:lnTo>
                    <a:pt x="108" y="519"/>
                  </a:lnTo>
                  <a:lnTo>
                    <a:pt x="112" y="523"/>
                  </a:lnTo>
                  <a:lnTo>
                    <a:pt x="117" y="528"/>
                  </a:lnTo>
                  <a:lnTo>
                    <a:pt x="121" y="534"/>
                  </a:lnTo>
                  <a:lnTo>
                    <a:pt x="126" y="537"/>
                  </a:lnTo>
                  <a:lnTo>
                    <a:pt x="132" y="542"/>
                  </a:lnTo>
                  <a:lnTo>
                    <a:pt x="136" y="546"/>
                  </a:lnTo>
                  <a:lnTo>
                    <a:pt x="142" y="551"/>
                  </a:lnTo>
                  <a:lnTo>
                    <a:pt x="148" y="554"/>
                  </a:lnTo>
                  <a:lnTo>
                    <a:pt x="152" y="558"/>
                  </a:lnTo>
                  <a:lnTo>
                    <a:pt x="158" y="561"/>
                  </a:lnTo>
                  <a:lnTo>
                    <a:pt x="165" y="565"/>
                  </a:lnTo>
                  <a:lnTo>
                    <a:pt x="172" y="568"/>
                  </a:lnTo>
                  <a:lnTo>
                    <a:pt x="177" y="571"/>
                  </a:lnTo>
                  <a:lnTo>
                    <a:pt x="184" y="574"/>
                  </a:lnTo>
                  <a:lnTo>
                    <a:pt x="191" y="577"/>
                  </a:lnTo>
                  <a:lnTo>
                    <a:pt x="198" y="578"/>
                  </a:lnTo>
                  <a:lnTo>
                    <a:pt x="204" y="581"/>
                  </a:lnTo>
                  <a:lnTo>
                    <a:pt x="211" y="583"/>
                  </a:lnTo>
                  <a:lnTo>
                    <a:pt x="216" y="585"/>
                  </a:lnTo>
                  <a:lnTo>
                    <a:pt x="222" y="587"/>
                  </a:lnTo>
                  <a:lnTo>
                    <a:pt x="229" y="589"/>
                  </a:lnTo>
                  <a:lnTo>
                    <a:pt x="235" y="591"/>
                  </a:lnTo>
                  <a:lnTo>
                    <a:pt x="240" y="592"/>
                  </a:lnTo>
                  <a:lnTo>
                    <a:pt x="246" y="593"/>
                  </a:lnTo>
                  <a:lnTo>
                    <a:pt x="251" y="595"/>
                  </a:lnTo>
                  <a:lnTo>
                    <a:pt x="256" y="597"/>
                  </a:lnTo>
                  <a:lnTo>
                    <a:pt x="262" y="598"/>
                  </a:lnTo>
                  <a:lnTo>
                    <a:pt x="267" y="599"/>
                  </a:lnTo>
                  <a:lnTo>
                    <a:pt x="272" y="600"/>
                  </a:lnTo>
                  <a:lnTo>
                    <a:pt x="277" y="601"/>
                  </a:lnTo>
                  <a:lnTo>
                    <a:pt x="282" y="603"/>
                  </a:lnTo>
                  <a:lnTo>
                    <a:pt x="286" y="603"/>
                  </a:lnTo>
                  <a:lnTo>
                    <a:pt x="291" y="605"/>
                  </a:lnTo>
                  <a:lnTo>
                    <a:pt x="294" y="605"/>
                  </a:lnTo>
                  <a:lnTo>
                    <a:pt x="299" y="606"/>
                  </a:lnTo>
                  <a:lnTo>
                    <a:pt x="303" y="607"/>
                  </a:lnTo>
                  <a:lnTo>
                    <a:pt x="307" y="607"/>
                  </a:lnTo>
                  <a:lnTo>
                    <a:pt x="311" y="608"/>
                  </a:lnTo>
                  <a:lnTo>
                    <a:pt x="315" y="609"/>
                  </a:lnTo>
                  <a:lnTo>
                    <a:pt x="318" y="609"/>
                  </a:lnTo>
                  <a:lnTo>
                    <a:pt x="323" y="609"/>
                  </a:lnTo>
                  <a:lnTo>
                    <a:pt x="326" y="609"/>
                  </a:lnTo>
                  <a:lnTo>
                    <a:pt x="330" y="610"/>
                  </a:lnTo>
                  <a:lnTo>
                    <a:pt x="333" y="610"/>
                  </a:lnTo>
                  <a:lnTo>
                    <a:pt x="336" y="610"/>
                  </a:lnTo>
                  <a:lnTo>
                    <a:pt x="340" y="610"/>
                  </a:lnTo>
                  <a:lnTo>
                    <a:pt x="343" y="611"/>
                  </a:lnTo>
                  <a:lnTo>
                    <a:pt x="349" y="610"/>
                  </a:lnTo>
                  <a:lnTo>
                    <a:pt x="355" y="610"/>
                  </a:lnTo>
                  <a:lnTo>
                    <a:pt x="360" y="610"/>
                  </a:lnTo>
                  <a:lnTo>
                    <a:pt x="366" y="609"/>
                  </a:lnTo>
                  <a:lnTo>
                    <a:pt x="371" y="608"/>
                  </a:lnTo>
                  <a:lnTo>
                    <a:pt x="377" y="608"/>
                  </a:lnTo>
                  <a:lnTo>
                    <a:pt x="381" y="607"/>
                  </a:lnTo>
                  <a:lnTo>
                    <a:pt x="387" y="607"/>
                  </a:lnTo>
                  <a:lnTo>
                    <a:pt x="390" y="606"/>
                  </a:lnTo>
                  <a:lnTo>
                    <a:pt x="395" y="605"/>
                  </a:lnTo>
                  <a:lnTo>
                    <a:pt x="399" y="603"/>
                  </a:lnTo>
                  <a:lnTo>
                    <a:pt x="404" y="602"/>
                  </a:lnTo>
                  <a:lnTo>
                    <a:pt x="407" y="601"/>
                  </a:lnTo>
                  <a:lnTo>
                    <a:pt x="412" y="600"/>
                  </a:lnTo>
                  <a:lnTo>
                    <a:pt x="415" y="599"/>
                  </a:lnTo>
                  <a:lnTo>
                    <a:pt x="420" y="598"/>
                  </a:lnTo>
                  <a:lnTo>
                    <a:pt x="423" y="595"/>
                  </a:lnTo>
                  <a:lnTo>
                    <a:pt x="427" y="594"/>
                  </a:lnTo>
                  <a:lnTo>
                    <a:pt x="430" y="593"/>
                  </a:lnTo>
                  <a:lnTo>
                    <a:pt x="435" y="593"/>
                  </a:lnTo>
                  <a:lnTo>
                    <a:pt x="437" y="591"/>
                  </a:lnTo>
                  <a:lnTo>
                    <a:pt x="442" y="591"/>
                  </a:lnTo>
                  <a:lnTo>
                    <a:pt x="445" y="589"/>
                  </a:lnTo>
                  <a:lnTo>
                    <a:pt x="449" y="589"/>
                  </a:lnTo>
                  <a:lnTo>
                    <a:pt x="454" y="586"/>
                  </a:lnTo>
                  <a:lnTo>
                    <a:pt x="460" y="584"/>
                  </a:lnTo>
                  <a:lnTo>
                    <a:pt x="466" y="581"/>
                  </a:lnTo>
                  <a:lnTo>
                    <a:pt x="473" y="578"/>
                  </a:lnTo>
                  <a:lnTo>
                    <a:pt x="478" y="574"/>
                  </a:lnTo>
                  <a:lnTo>
                    <a:pt x="484" y="570"/>
                  </a:lnTo>
                  <a:lnTo>
                    <a:pt x="487" y="568"/>
                  </a:lnTo>
                  <a:lnTo>
                    <a:pt x="490" y="566"/>
                  </a:lnTo>
                  <a:lnTo>
                    <a:pt x="493" y="562"/>
                  </a:lnTo>
                  <a:lnTo>
                    <a:pt x="497" y="560"/>
                  </a:lnTo>
                  <a:lnTo>
                    <a:pt x="500" y="557"/>
                  </a:lnTo>
                  <a:lnTo>
                    <a:pt x="503" y="553"/>
                  </a:lnTo>
                  <a:lnTo>
                    <a:pt x="507" y="550"/>
                  </a:lnTo>
                  <a:lnTo>
                    <a:pt x="511" y="546"/>
                  </a:lnTo>
                  <a:lnTo>
                    <a:pt x="515" y="543"/>
                  </a:lnTo>
                  <a:lnTo>
                    <a:pt x="519" y="539"/>
                  </a:lnTo>
                  <a:lnTo>
                    <a:pt x="523" y="535"/>
                  </a:lnTo>
                  <a:lnTo>
                    <a:pt x="528" y="530"/>
                  </a:lnTo>
                  <a:lnTo>
                    <a:pt x="532" y="526"/>
                  </a:lnTo>
                  <a:lnTo>
                    <a:pt x="536" y="520"/>
                  </a:lnTo>
                  <a:lnTo>
                    <a:pt x="540" y="515"/>
                  </a:lnTo>
                  <a:lnTo>
                    <a:pt x="544" y="511"/>
                  </a:lnTo>
                  <a:lnTo>
                    <a:pt x="547" y="505"/>
                  </a:lnTo>
                  <a:lnTo>
                    <a:pt x="550" y="501"/>
                  </a:lnTo>
                  <a:lnTo>
                    <a:pt x="554" y="495"/>
                  </a:lnTo>
                  <a:lnTo>
                    <a:pt x="558" y="490"/>
                  </a:lnTo>
                  <a:lnTo>
                    <a:pt x="561" y="485"/>
                  </a:lnTo>
                  <a:lnTo>
                    <a:pt x="564" y="479"/>
                  </a:lnTo>
                  <a:lnTo>
                    <a:pt x="566" y="474"/>
                  </a:lnTo>
                  <a:lnTo>
                    <a:pt x="570" y="469"/>
                  </a:lnTo>
                  <a:lnTo>
                    <a:pt x="572" y="464"/>
                  </a:lnTo>
                  <a:lnTo>
                    <a:pt x="576" y="458"/>
                  </a:lnTo>
                  <a:lnTo>
                    <a:pt x="578" y="454"/>
                  </a:lnTo>
                  <a:lnTo>
                    <a:pt x="581" y="450"/>
                  </a:lnTo>
                  <a:lnTo>
                    <a:pt x="582" y="444"/>
                  </a:lnTo>
                  <a:lnTo>
                    <a:pt x="585" y="441"/>
                  </a:lnTo>
                  <a:lnTo>
                    <a:pt x="586" y="436"/>
                  </a:lnTo>
                  <a:lnTo>
                    <a:pt x="588" y="433"/>
                  </a:lnTo>
                  <a:lnTo>
                    <a:pt x="589" y="428"/>
                  </a:lnTo>
                  <a:lnTo>
                    <a:pt x="592" y="425"/>
                  </a:lnTo>
                  <a:lnTo>
                    <a:pt x="593" y="422"/>
                  </a:lnTo>
                  <a:lnTo>
                    <a:pt x="595" y="419"/>
                  </a:lnTo>
                  <a:lnTo>
                    <a:pt x="596" y="414"/>
                  </a:lnTo>
                  <a:lnTo>
                    <a:pt x="598" y="410"/>
                  </a:lnTo>
                  <a:lnTo>
                    <a:pt x="600" y="408"/>
                  </a:lnTo>
                  <a:lnTo>
                    <a:pt x="633" y="411"/>
                  </a:lnTo>
                  <a:lnTo>
                    <a:pt x="632" y="411"/>
                  </a:lnTo>
                  <a:lnTo>
                    <a:pt x="632" y="414"/>
                  </a:lnTo>
                  <a:lnTo>
                    <a:pt x="630" y="416"/>
                  </a:lnTo>
                  <a:lnTo>
                    <a:pt x="629" y="419"/>
                  </a:lnTo>
                  <a:lnTo>
                    <a:pt x="628" y="424"/>
                  </a:lnTo>
                  <a:lnTo>
                    <a:pt x="626" y="428"/>
                  </a:lnTo>
                  <a:lnTo>
                    <a:pt x="625" y="431"/>
                  </a:lnTo>
                  <a:lnTo>
                    <a:pt x="624" y="434"/>
                  </a:lnTo>
                  <a:lnTo>
                    <a:pt x="622" y="438"/>
                  </a:lnTo>
                  <a:lnTo>
                    <a:pt x="621" y="441"/>
                  </a:lnTo>
                  <a:lnTo>
                    <a:pt x="619" y="444"/>
                  </a:lnTo>
                  <a:lnTo>
                    <a:pt x="618" y="448"/>
                  </a:lnTo>
                  <a:lnTo>
                    <a:pt x="616" y="451"/>
                  </a:lnTo>
                  <a:lnTo>
                    <a:pt x="613" y="455"/>
                  </a:lnTo>
                  <a:lnTo>
                    <a:pt x="611" y="458"/>
                  </a:lnTo>
                  <a:lnTo>
                    <a:pt x="610" y="463"/>
                  </a:lnTo>
                  <a:lnTo>
                    <a:pt x="608" y="467"/>
                  </a:lnTo>
                  <a:lnTo>
                    <a:pt x="605" y="472"/>
                  </a:lnTo>
                  <a:lnTo>
                    <a:pt x="603" y="475"/>
                  </a:lnTo>
                  <a:lnTo>
                    <a:pt x="601" y="480"/>
                  </a:lnTo>
                  <a:lnTo>
                    <a:pt x="598" y="485"/>
                  </a:lnTo>
                  <a:lnTo>
                    <a:pt x="596" y="490"/>
                  </a:lnTo>
                  <a:lnTo>
                    <a:pt x="593" y="495"/>
                  </a:lnTo>
                  <a:lnTo>
                    <a:pt x="590" y="499"/>
                  </a:lnTo>
                  <a:lnTo>
                    <a:pt x="587" y="504"/>
                  </a:lnTo>
                  <a:lnTo>
                    <a:pt x="585" y="509"/>
                  </a:lnTo>
                  <a:lnTo>
                    <a:pt x="580" y="513"/>
                  </a:lnTo>
                  <a:lnTo>
                    <a:pt x="577" y="518"/>
                  </a:lnTo>
                  <a:lnTo>
                    <a:pt x="573" y="522"/>
                  </a:lnTo>
                  <a:lnTo>
                    <a:pt x="570" y="528"/>
                  </a:lnTo>
                  <a:lnTo>
                    <a:pt x="566" y="533"/>
                  </a:lnTo>
                  <a:lnTo>
                    <a:pt x="563" y="537"/>
                  </a:lnTo>
                  <a:lnTo>
                    <a:pt x="558" y="542"/>
                  </a:lnTo>
                  <a:lnTo>
                    <a:pt x="555" y="546"/>
                  </a:lnTo>
                  <a:lnTo>
                    <a:pt x="550" y="551"/>
                  </a:lnTo>
                  <a:lnTo>
                    <a:pt x="546" y="557"/>
                  </a:lnTo>
                  <a:lnTo>
                    <a:pt x="541" y="560"/>
                  </a:lnTo>
                  <a:lnTo>
                    <a:pt x="537" y="566"/>
                  </a:lnTo>
                  <a:lnTo>
                    <a:pt x="532" y="569"/>
                  </a:lnTo>
                  <a:lnTo>
                    <a:pt x="528" y="574"/>
                  </a:lnTo>
                  <a:lnTo>
                    <a:pt x="522" y="578"/>
                  </a:lnTo>
                  <a:lnTo>
                    <a:pt x="517" y="583"/>
                  </a:lnTo>
                  <a:lnTo>
                    <a:pt x="511" y="586"/>
                  </a:lnTo>
                  <a:lnTo>
                    <a:pt x="506" y="591"/>
                  </a:lnTo>
                  <a:lnTo>
                    <a:pt x="500" y="594"/>
                  </a:lnTo>
                  <a:lnTo>
                    <a:pt x="494" y="599"/>
                  </a:lnTo>
                  <a:lnTo>
                    <a:pt x="489" y="602"/>
                  </a:lnTo>
                  <a:lnTo>
                    <a:pt x="483" y="606"/>
                  </a:lnTo>
                  <a:lnTo>
                    <a:pt x="476" y="609"/>
                  </a:lnTo>
                  <a:lnTo>
                    <a:pt x="470" y="613"/>
                  </a:lnTo>
                  <a:lnTo>
                    <a:pt x="463" y="616"/>
                  </a:lnTo>
                  <a:lnTo>
                    <a:pt x="458" y="618"/>
                  </a:lnTo>
                  <a:lnTo>
                    <a:pt x="451" y="622"/>
                  </a:lnTo>
                  <a:lnTo>
                    <a:pt x="444" y="624"/>
                  </a:lnTo>
                  <a:lnTo>
                    <a:pt x="436" y="626"/>
                  </a:lnTo>
                  <a:lnTo>
                    <a:pt x="429" y="630"/>
                  </a:lnTo>
                  <a:lnTo>
                    <a:pt x="421" y="631"/>
                  </a:lnTo>
                  <a:lnTo>
                    <a:pt x="414" y="633"/>
                  </a:lnTo>
                  <a:lnTo>
                    <a:pt x="406" y="634"/>
                  </a:lnTo>
                  <a:lnTo>
                    <a:pt x="399" y="635"/>
                  </a:lnTo>
                  <a:lnTo>
                    <a:pt x="391" y="637"/>
                  </a:lnTo>
                  <a:lnTo>
                    <a:pt x="385" y="638"/>
                  </a:lnTo>
                  <a:lnTo>
                    <a:pt x="377" y="639"/>
                  </a:lnTo>
                  <a:lnTo>
                    <a:pt x="370" y="640"/>
                  </a:lnTo>
                  <a:lnTo>
                    <a:pt x="363" y="640"/>
                  </a:lnTo>
                  <a:lnTo>
                    <a:pt x="356" y="641"/>
                  </a:lnTo>
                  <a:lnTo>
                    <a:pt x="349" y="641"/>
                  </a:lnTo>
                  <a:lnTo>
                    <a:pt x="342" y="641"/>
                  </a:lnTo>
                  <a:lnTo>
                    <a:pt x="335" y="641"/>
                  </a:lnTo>
                  <a:lnTo>
                    <a:pt x="330" y="642"/>
                  </a:lnTo>
                  <a:lnTo>
                    <a:pt x="323" y="642"/>
                  </a:lnTo>
                  <a:lnTo>
                    <a:pt x="317" y="642"/>
                  </a:lnTo>
                  <a:lnTo>
                    <a:pt x="310" y="642"/>
                  </a:lnTo>
                  <a:lnTo>
                    <a:pt x="306" y="642"/>
                  </a:lnTo>
                  <a:lnTo>
                    <a:pt x="299" y="641"/>
                  </a:lnTo>
                  <a:lnTo>
                    <a:pt x="293" y="641"/>
                  </a:lnTo>
                  <a:lnTo>
                    <a:pt x="287" y="640"/>
                  </a:lnTo>
                  <a:lnTo>
                    <a:pt x="283" y="640"/>
                  </a:lnTo>
                  <a:lnTo>
                    <a:pt x="277" y="639"/>
                  </a:lnTo>
                  <a:lnTo>
                    <a:pt x="271" y="638"/>
                  </a:lnTo>
                  <a:lnTo>
                    <a:pt x="267" y="638"/>
                  </a:lnTo>
                  <a:lnTo>
                    <a:pt x="262" y="637"/>
                  </a:lnTo>
                  <a:lnTo>
                    <a:pt x="256" y="635"/>
                  </a:lnTo>
                  <a:lnTo>
                    <a:pt x="251" y="634"/>
                  </a:lnTo>
                  <a:lnTo>
                    <a:pt x="246" y="632"/>
                  </a:lnTo>
                  <a:lnTo>
                    <a:pt x="243" y="632"/>
                  </a:lnTo>
                  <a:lnTo>
                    <a:pt x="237" y="631"/>
                  </a:lnTo>
                  <a:lnTo>
                    <a:pt x="234" y="630"/>
                  </a:lnTo>
                  <a:lnTo>
                    <a:pt x="229" y="629"/>
                  </a:lnTo>
                  <a:lnTo>
                    <a:pt x="226" y="627"/>
                  </a:lnTo>
                  <a:lnTo>
                    <a:pt x="221" y="626"/>
                  </a:lnTo>
                  <a:lnTo>
                    <a:pt x="217" y="625"/>
                  </a:lnTo>
                  <a:lnTo>
                    <a:pt x="214" y="623"/>
                  </a:lnTo>
                  <a:lnTo>
                    <a:pt x="211" y="622"/>
                  </a:lnTo>
                  <a:lnTo>
                    <a:pt x="207" y="621"/>
                  </a:lnTo>
                  <a:lnTo>
                    <a:pt x="204" y="619"/>
                  </a:lnTo>
                  <a:lnTo>
                    <a:pt x="200" y="618"/>
                  </a:lnTo>
                  <a:lnTo>
                    <a:pt x="198" y="617"/>
                  </a:lnTo>
                  <a:lnTo>
                    <a:pt x="191" y="614"/>
                  </a:lnTo>
                  <a:lnTo>
                    <a:pt x="187" y="611"/>
                  </a:lnTo>
                  <a:lnTo>
                    <a:pt x="181" y="609"/>
                  </a:lnTo>
                  <a:lnTo>
                    <a:pt x="177" y="607"/>
                  </a:lnTo>
                  <a:lnTo>
                    <a:pt x="173" y="605"/>
                  </a:lnTo>
                  <a:lnTo>
                    <a:pt x="169" y="602"/>
                  </a:lnTo>
                  <a:lnTo>
                    <a:pt x="166" y="601"/>
                  </a:lnTo>
                  <a:lnTo>
                    <a:pt x="165" y="600"/>
                  </a:lnTo>
                  <a:lnTo>
                    <a:pt x="161" y="598"/>
                  </a:lnTo>
                  <a:lnTo>
                    <a:pt x="159" y="597"/>
                  </a:lnTo>
                  <a:lnTo>
                    <a:pt x="157" y="594"/>
                  </a:lnTo>
                  <a:lnTo>
                    <a:pt x="153" y="593"/>
                  </a:lnTo>
                  <a:lnTo>
                    <a:pt x="151" y="591"/>
                  </a:lnTo>
                  <a:lnTo>
                    <a:pt x="148" y="590"/>
                  </a:lnTo>
                  <a:lnTo>
                    <a:pt x="144" y="587"/>
                  </a:lnTo>
                  <a:lnTo>
                    <a:pt x="140" y="585"/>
                  </a:lnTo>
                  <a:lnTo>
                    <a:pt x="136" y="582"/>
                  </a:lnTo>
                  <a:lnTo>
                    <a:pt x="132" y="578"/>
                  </a:lnTo>
                  <a:lnTo>
                    <a:pt x="127" y="576"/>
                  </a:lnTo>
                  <a:lnTo>
                    <a:pt x="121" y="571"/>
                  </a:lnTo>
                  <a:lnTo>
                    <a:pt x="116" y="568"/>
                  </a:lnTo>
                  <a:lnTo>
                    <a:pt x="111" y="563"/>
                  </a:lnTo>
                  <a:lnTo>
                    <a:pt x="105" y="559"/>
                  </a:lnTo>
                  <a:lnTo>
                    <a:pt x="100" y="553"/>
                  </a:lnTo>
                  <a:lnTo>
                    <a:pt x="94" y="547"/>
                  </a:lnTo>
                  <a:lnTo>
                    <a:pt x="88" y="542"/>
                  </a:lnTo>
                  <a:lnTo>
                    <a:pt x="83" y="536"/>
                  </a:lnTo>
                  <a:lnTo>
                    <a:pt x="79" y="533"/>
                  </a:lnTo>
                  <a:lnTo>
                    <a:pt x="76" y="529"/>
                  </a:lnTo>
                  <a:lnTo>
                    <a:pt x="73" y="526"/>
                  </a:lnTo>
                  <a:lnTo>
                    <a:pt x="70" y="522"/>
                  </a:lnTo>
                  <a:lnTo>
                    <a:pt x="68" y="518"/>
                  </a:lnTo>
                  <a:lnTo>
                    <a:pt x="64" y="514"/>
                  </a:lnTo>
                  <a:lnTo>
                    <a:pt x="62" y="511"/>
                  </a:lnTo>
                  <a:lnTo>
                    <a:pt x="60" y="507"/>
                  </a:lnTo>
                  <a:lnTo>
                    <a:pt x="56" y="503"/>
                  </a:lnTo>
                  <a:lnTo>
                    <a:pt x="54" y="499"/>
                  </a:lnTo>
                  <a:lnTo>
                    <a:pt x="50" y="495"/>
                  </a:lnTo>
                  <a:lnTo>
                    <a:pt x="48" y="491"/>
                  </a:lnTo>
                  <a:lnTo>
                    <a:pt x="45" y="487"/>
                  </a:lnTo>
                  <a:lnTo>
                    <a:pt x="42" y="482"/>
                  </a:lnTo>
                  <a:lnTo>
                    <a:pt x="40" y="478"/>
                  </a:lnTo>
                  <a:lnTo>
                    <a:pt x="38" y="473"/>
                  </a:lnTo>
                  <a:lnTo>
                    <a:pt x="36" y="469"/>
                  </a:lnTo>
                  <a:lnTo>
                    <a:pt x="33" y="464"/>
                  </a:lnTo>
                  <a:lnTo>
                    <a:pt x="31" y="459"/>
                  </a:lnTo>
                  <a:lnTo>
                    <a:pt x="29" y="455"/>
                  </a:lnTo>
                  <a:lnTo>
                    <a:pt x="28" y="449"/>
                  </a:lnTo>
                  <a:lnTo>
                    <a:pt x="25" y="444"/>
                  </a:lnTo>
                  <a:lnTo>
                    <a:pt x="24" y="439"/>
                  </a:lnTo>
                  <a:lnTo>
                    <a:pt x="22" y="434"/>
                  </a:lnTo>
                  <a:lnTo>
                    <a:pt x="20" y="428"/>
                  </a:lnTo>
                  <a:lnTo>
                    <a:pt x="18" y="423"/>
                  </a:lnTo>
                  <a:lnTo>
                    <a:pt x="16" y="417"/>
                  </a:lnTo>
                  <a:lnTo>
                    <a:pt x="15" y="411"/>
                  </a:lnTo>
                  <a:lnTo>
                    <a:pt x="14" y="407"/>
                  </a:lnTo>
                  <a:lnTo>
                    <a:pt x="12" y="401"/>
                  </a:lnTo>
                  <a:lnTo>
                    <a:pt x="10" y="396"/>
                  </a:lnTo>
                  <a:lnTo>
                    <a:pt x="10" y="392"/>
                  </a:lnTo>
                  <a:lnTo>
                    <a:pt x="8" y="386"/>
                  </a:lnTo>
                  <a:lnTo>
                    <a:pt x="8" y="382"/>
                  </a:lnTo>
                  <a:lnTo>
                    <a:pt x="7" y="376"/>
                  </a:lnTo>
                  <a:lnTo>
                    <a:pt x="6" y="371"/>
                  </a:lnTo>
                  <a:lnTo>
                    <a:pt x="5" y="367"/>
                  </a:lnTo>
                  <a:lnTo>
                    <a:pt x="5" y="362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2" y="348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5"/>
                  </a:lnTo>
                  <a:lnTo>
                    <a:pt x="1" y="329"/>
                  </a:lnTo>
                  <a:lnTo>
                    <a:pt x="1" y="326"/>
                  </a:lnTo>
                  <a:lnTo>
                    <a:pt x="1" y="321"/>
                  </a:lnTo>
                  <a:lnTo>
                    <a:pt x="1" y="318"/>
                  </a:lnTo>
                  <a:lnTo>
                    <a:pt x="0" y="313"/>
                  </a:lnTo>
                  <a:lnTo>
                    <a:pt x="0" y="308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0" y="296"/>
                  </a:lnTo>
                  <a:lnTo>
                    <a:pt x="1" y="292"/>
                  </a:lnTo>
                  <a:lnTo>
                    <a:pt x="2" y="289"/>
                  </a:lnTo>
                  <a:lnTo>
                    <a:pt x="2" y="286"/>
                  </a:lnTo>
                  <a:lnTo>
                    <a:pt x="2" y="281"/>
                  </a:lnTo>
                  <a:lnTo>
                    <a:pt x="2" y="278"/>
                  </a:lnTo>
                  <a:lnTo>
                    <a:pt x="4" y="273"/>
                  </a:lnTo>
                  <a:lnTo>
                    <a:pt x="4" y="270"/>
                  </a:lnTo>
                  <a:lnTo>
                    <a:pt x="4" y="266"/>
                  </a:lnTo>
                  <a:lnTo>
                    <a:pt x="5" y="263"/>
                  </a:lnTo>
                  <a:lnTo>
                    <a:pt x="5" y="259"/>
                  </a:lnTo>
                  <a:lnTo>
                    <a:pt x="6" y="256"/>
                  </a:lnTo>
                  <a:lnTo>
                    <a:pt x="6" y="252"/>
                  </a:lnTo>
                  <a:lnTo>
                    <a:pt x="7" y="249"/>
                  </a:lnTo>
                  <a:lnTo>
                    <a:pt x="7" y="246"/>
                  </a:lnTo>
                  <a:lnTo>
                    <a:pt x="8" y="242"/>
                  </a:lnTo>
                  <a:lnTo>
                    <a:pt x="9" y="235"/>
                  </a:lnTo>
                  <a:lnTo>
                    <a:pt x="10" y="229"/>
                  </a:lnTo>
                  <a:lnTo>
                    <a:pt x="12" y="224"/>
                  </a:lnTo>
                  <a:lnTo>
                    <a:pt x="13" y="218"/>
                  </a:lnTo>
                  <a:lnTo>
                    <a:pt x="15" y="212"/>
                  </a:lnTo>
                  <a:lnTo>
                    <a:pt x="16" y="208"/>
                  </a:lnTo>
                  <a:lnTo>
                    <a:pt x="17" y="202"/>
                  </a:lnTo>
                  <a:lnTo>
                    <a:pt x="20" y="197"/>
                  </a:lnTo>
                  <a:lnTo>
                    <a:pt x="21" y="193"/>
                  </a:lnTo>
                  <a:lnTo>
                    <a:pt x="22" y="188"/>
                  </a:lnTo>
                  <a:lnTo>
                    <a:pt x="23" y="183"/>
                  </a:lnTo>
                  <a:lnTo>
                    <a:pt x="25" y="178"/>
                  </a:lnTo>
                  <a:lnTo>
                    <a:pt x="28" y="173"/>
                  </a:lnTo>
                  <a:lnTo>
                    <a:pt x="31" y="169"/>
                  </a:lnTo>
                  <a:lnTo>
                    <a:pt x="33" y="163"/>
                  </a:lnTo>
                  <a:lnTo>
                    <a:pt x="37" y="157"/>
                  </a:lnTo>
                  <a:lnTo>
                    <a:pt x="41" y="152"/>
                  </a:lnTo>
                  <a:lnTo>
                    <a:pt x="46" y="146"/>
                  </a:lnTo>
                  <a:lnTo>
                    <a:pt x="47" y="143"/>
                  </a:lnTo>
                  <a:lnTo>
                    <a:pt x="49" y="139"/>
                  </a:lnTo>
                  <a:lnTo>
                    <a:pt x="52" y="136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60" y="127"/>
                  </a:lnTo>
                  <a:lnTo>
                    <a:pt x="62" y="123"/>
                  </a:lnTo>
                  <a:lnTo>
                    <a:pt x="65" y="121"/>
                  </a:lnTo>
                  <a:lnTo>
                    <a:pt x="68" y="117"/>
                  </a:lnTo>
                  <a:lnTo>
                    <a:pt x="70" y="114"/>
                  </a:lnTo>
                  <a:lnTo>
                    <a:pt x="73" y="109"/>
                  </a:lnTo>
                  <a:lnTo>
                    <a:pt x="77" y="107"/>
                  </a:lnTo>
                  <a:lnTo>
                    <a:pt x="83" y="100"/>
                  </a:lnTo>
                  <a:lnTo>
                    <a:pt x="89" y="95"/>
                  </a:lnTo>
                  <a:lnTo>
                    <a:pt x="92" y="91"/>
                  </a:lnTo>
                  <a:lnTo>
                    <a:pt x="95" y="88"/>
                  </a:lnTo>
                  <a:lnTo>
                    <a:pt x="97" y="85"/>
                  </a:lnTo>
                  <a:lnTo>
                    <a:pt x="101" y="82"/>
                  </a:lnTo>
                  <a:lnTo>
                    <a:pt x="104" y="79"/>
                  </a:lnTo>
                  <a:lnTo>
                    <a:pt x="107" y="76"/>
                  </a:lnTo>
                  <a:lnTo>
                    <a:pt x="110" y="73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20" y="65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9" y="57"/>
                  </a:lnTo>
                  <a:lnTo>
                    <a:pt x="133" y="55"/>
                  </a:lnTo>
                  <a:lnTo>
                    <a:pt x="136" y="51"/>
                  </a:lnTo>
                  <a:lnTo>
                    <a:pt x="140" y="50"/>
                  </a:lnTo>
                  <a:lnTo>
                    <a:pt x="145" y="44"/>
                  </a:lnTo>
                  <a:lnTo>
                    <a:pt x="151" y="41"/>
                  </a:lnTo>
                  <a:lnTo>
                    <a:pt x="157" y="36"/>
                  </a:lnTo>
                  <a:lnTo>
                    <a:pt x="164" y="33"/>
                  </a:lnTo>
                  <a:lnTo>
                    <a:pt x="168" y="29"/>
                  </a:lnTo>
                  <a:lnTo>
                    <a:pt x="174" y="26"/>
                  </a:lnTo>
                  <a:lnTo>
                    <a:pt x="180" y="24"/>
                  </a:lnTo>
                  <a:lnTo>
                    <a:pt x="185" y="23"/>
                  </a:lnTo>
                  <a:lnTo>
                    <a:pt x="190" y="20"/>
                  </a:lnTo>
                  <a:lnTo>
                    <a:pt x="196" y="18"/>
                  </a:lnTo>
                  <a:lnTo>
                    <a:pt x="201" y="17"/>
                  </a:lnTo>
                  <a:lnTo>
                    <a:pt x="207" y="14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6" y="12"/>
                  </a:lnTo>
                  <a:lnTo>
                    <a:pt x="220" y="12"/>
                  </a:lnTo>
                  <a:lnTo>
                    <a:pt x="223" y="11"/>
                  </a:lnTo>
                  <a:lnTo>
                    <a:pt x="227" y="10"/>
                  </a:lnTo>
                  <a:lnTo>
                    <a:pt x="230" y="9"/>
                  </a:lnTo>
                  <a:lnTo>
                    <a:pt x="234" y="9"/>
                  </a:lnTo>
                  <a:lnTo>
                    <a:pt x="237" y="8"/>
                  </a:lnTo>
                  <a:lnTo>
                    <a:pt x="240" y="8"/>
                  </a:lnTo>
                  <a:lnTo>
                    <a:pt x="244" y="6"/>
                  </a:lnTo>
                  <a:lnTo>
                    <a:pt x="247" y="6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8" y="4"/>
                  </a:lnTo>
                  <a:lnTo>
                    <a:pt x="262" y="4"/>
                  </a:lnTo>
                  <a:lnTo>
                    <a:pt x="264" y="4"/>
                  </a:lnTo>
                  <a:lnTo>
                    <a:pt x="269" y="3"/>
                  </a:lnTo>
                  <a:lnTo>
                    <a:pt x="272" y="3"/>
                  </a:lnTo>
                  <a:lnTo>
                    <a:pt x="276" y="3"/>
                  </a:lnTo>
                  <a:lnTo>
                    <a:pt x="279" y="2"/>
                  </a:lnTo>
                  <a:lnTo>
                    <a:pt x="284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4" y="1"/>
                  </a:lnTo>
                  <a:lnTo>
                    <a:pt x="298" y="1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8" y="0"/>
                  </a:lnTo>
                  <a:lnTo>
                    <a:pt x="311" y="0"/>
                  </a:lnTo>
                  <a:lnTo>
                    <a:pt x="315" y="0"/>
                  </a:lnTo>
                  <a:lnTo>
                    <a:pt x="319" y="0"/>
                  </a:lnTo>
                  <a:lnTo>
                    <a:pt x="322" y="0"/>
                  </a:lnTo>
                  <a:lnTo>
                    <a:pt x="325" y="0"/>
                  </a:lnTo>
                  <a:lnTo>
                    <a:pt x="328" y="0"/>
                  </a:lnTo>
                  <a:lnTo>
                    <a:pt x="332" y="0"/>
                  </a:lnTo>
                  <a:lnTo>
                    <a:pt x="335" y="0"/>
                  </a:lnTo>
                  <a:lnTo>
                    <a:pt x="339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2" y="0"/>
                  </a:lnTo>
                  <a:lnTo>
                    <a:pt x="358" y="0"/>
                  </a:lnTo>
                  <a:lnTo>
                    <a:pt x="364" y="1"/>
                  </a:lnTo>
                  <a:lnTo>
                    <a:pt x="371" y="2"/>
                  </a:lnTo>
                  <a:lnTo>
                    <a:pt x="375" y="2"/>
                  </a:lnTo>
                  <a:lnTo>
                    <a:pt x="381" y="3"/>
                  </a:lnTo>
                  <a:lnTo>
                    <a:pt x="386" y="4"/>
                  </a:lnTo>
                  <a:lnTo>
                    <a:pt x="390" y="6"/>
                  </a:lnTo>
                  <a:lnTo>
                    <a:pt x="395" y="6"/>
                  </a:lnTo>
                  <a:lnTo>
                    <a:pt x="399" y="8"/>
                  </a:lnTo>
                  <a:lnTo>
                    <a:pt x="403" y="10"/>
                  </a:lnTo>
                  <a:lnTo>
                    <a:pt x="409" y="11"/>
                  </a:lnTo>
                  <a:lnTo>
                    <a:pt x="413" y="13"/>
                  </a:lnTo>
                  <a:lnTo>
                    <a:pt x="418" y="14"/>
                  </a:lnTo>
                  <a:lnTo>
                    <a:pt x="422" y="17"/>
                  </a:lnTo>
                  <a:lnTo>
                    <a:pt x="428" y="19"/>
                  </a:lnTo>
                  <a:lnTo>
                    <a:pt x="433" y="20"/>
                  </a:lnTo>
                  <a:lnTo>
                    <a:pt x="437" y="23"/>
                  </a:lnTo>
                  <a:lnTo>
                    <a:pt x="442" y="25"/>
                  </a:lnTo>
                  <a:lnTo>
                    <a:pt x="447" y="27"/>
                  </a:lnTo>
                  <a:lnTo>
                    <a:pt x="452" y="28"/>
                  </a:lnTo>
                  <a:lnTo>
                    <a:pt x="457" y="31"/>
                  </a:lnTo>
                  <a:lnTo>
                    <a:pt x="461" y="33"/>
                  </a:lnTo>
                  <a:lnTo>
                    <a:pt x="466" y="35"/>
                  </a:lnTo>
                  <a:lnTo>
                    <a:pt x="469" y="36"/>
                  </a:lnTo>
                  <a:lnTo>
                    <a:pt x="474" y="39"/>
                  </a:lnTo>
                  <a:lnTo>
                    <a:pt x="477" y="41"/>
                  </a:lnTo>
                  <a:lnTo>
                    <a:pt x="481" y="42"/>
                  </a:lnTo>
                  <a:lnTo>
                    <a:pt x="484" y="43"/>
                  </a:lnTo>
                  <a:lnTo>
                    <a:pt x="487" y="45"/>
                  </a:lnTo>
                  <a:lnTo>
                    <a:pt x="491" y="47"/>
                  </a:lnTo>
                  <a:lnTo>
                    <a:pt x="494" y="49"/>
                  </a:lnTo>
                  <a:lnTo>
                    <a:pt x="499" y="51"/>
                  </a:lnTo>
                  <a:lnTo>
                    <a:pt x="502" y="53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479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9" name="Freeform 99">
              <a:extLst>
                <a:ext uri="{FF2B5EF4-FFF2-40B4-BE49-F238E27FC236}">
                  <a16:creationId xmlns:a16="http://schemas.microsoft.com/office/drawing/2014/main" id="{D46E3095-CC9B-394B-848F-8226A4F31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2530"/>
              <a:ext cx="374" cy="202"/>
            </a:xfrm>
            <a:custGeom>
              <a:avLst/>
              <a:gdLst>
                <a:gd name="T0" fmla="*/ 75 w 374"/>
                <a:gd name="T1" fmla="*/ 64 h 202"/>
                <a:gd name="T2" fmla="*/ 90 w 374"/>
                <a:gd name="T3" fmla="*/ 50 h 202"/>
                <a:gd name="T4" fmla="*/ 109 w 374"/>
                <a:gd name="T5" fmla="*/ 39 h 202"/>
                <a:gd name="T6" fmla="*/ 130 w 374"/>
                <a:gd name="T7" fmla="*/ 25 h 202"/>
                <a:gd name="T8" fmla="*/ 151 w 374"/>
                <a:gd name="T9" fmla="*/ 15 h 202"/>
                <a:gd name="T10" fmla="*/ 164 w 374"/>
                <a:gd name="T11" fmla="*/ 10 h 202"/>
                <a:gd name="T12" fmla="*/ 178 w 374"/>
                <a:gd name="T13" fmla="*/ 6 h 202"/>
                <a:gd name="T14" fmla="*/ 192 w 374"/>
                <a:gd name="T15" fmla="*/ 2 h 202"/>
                <a:gd name="T16" fmla="*/ 207 w 374"/>
                <a:gd name="T17" fmla="*/ 0 h 202"/>
                <a:gd name="T18" fmla="*/ 222 w 374"/>
                <a:gd name="T19" fmla="*/ 0 h 202"/>
                <a:gd name="T20" fmla="*/ 235 w 374"/>
                <a:gd name="T21" fmla="*/ 0 h 202"/>
                <a:gd name="T22" fmla="*/ 250 w 374"/>
                <a:gd name="T23" fmla="*/ 1 h 202"/>
                <a:gd name="T24" fmla="*/ 264 w 374"/>
                <a:gd name="T25" fmla="*/ 2 h 202"/>
                <a:gd name="T26" fmla="*/ 278 w 374"/>
                <a:gd name="T27" fmla="*/ 4 h 202"/>
                <a:gd name="T28" fmla="*/ 291 w 374"/>
                <a:gd name="T29" fmla="*/ 8 h 202"/>
                <a:gd name="T30" fmla="*/ 306 w 374"/>
                <a:gd name="T31" fmla="*/ 12 h 202"/>
                <a:gd name="T32" fmla="*/ 329 w 374"/>
                <a:gd name="T33" fmla="*/ 19 h 202"/>
                <a:gd name="T34" fmla="*/ 349 w 374"/>
                <a:gd name="T35" fmla="*/ 26 h 202"/>
                <a:gd name="T36" fmla="*/ 365 w 374"/>
                <a:gd name="T37" fmla="*/ 33 h 202"/>
                <a:gd name="T38" fmla="*/ 363 w 374"/>
                <a:gd name="T39" fmla="*/ 63 h 202"/>
                <a:gd name="T40" fmla="*/ 352 w 374"/>
                <a:gd name="T41" fmla="*/ 58 h 202"/>
                <a:gd name="T42" fmla="*/ 336 w 374"/>
                <a:gd name="T43" fmla="*/ 50 h 202"/>
                <a:gd name="T44" fmla="*/ 313 w 374"/>
                <a:gd name="T45" fmla="*/ 43 h 202"/>
                <a:gd name="T46" fmla="*/ 295 w 374"/>
                <a:gd name="T47" fmla="*/ 38 h 202"/>
                <a:gd name="T48" fmla="*/ 282 w 374"/>
                <a:gd name="T49" fmla="*/ 34 h 202"/>
                <a:gd name="T50" fmla="*/ 268 w 374"/>
                <a:gd name="T51" fmla="*/ 31 h 202"/>
                <a:gd name="T52" fmla="*/ 255 w 374"/>
                <a:gd name="T53" fmla="*/ 27 h 202"/>
                <a:gd name="T54" fmla="*/ 242 w 374"/>
                <a:gd name="T55" fmla="*/ 25 h 202"/>
                <a:gd name="T56" fmla="*/ 224 w 374"/>
                <a:gd name="T57" fmla="*/ 23 h 202"/>
                <a:gd name="T58" fmla="*/ 202 w 374"/>
                <a:gd name="T59" fmla="*/ 24 h 202"/>
                <a:gd name="T60" fmla="*/ 183 w 374"/>
                <a:gd name="T61" fmla="*/ 27 h 202"/>
                <a:gd name="T62" fmla="*/ 164 w 374"/>
                <a:gd name="T63" fmla="*/ 32 h 202"/>
                <a:gd name="T64" fmla="*/ 148 w 374"/>
                <a:gd name="T65" fmla="*/ 36 h 202"/>
                <a:gd name="T66" fmla="*/ 135 w 374"/>
                <a:gd name="T67" fmla="*/ 43 h 202"/>
                <a:gd name="T68" fmla="*/ 123 w 374"/>
                <a:gd name="T69" fmla="*/ 50 h 202"/>
                <a:gd name="T70" fmla="*/ 104 w 374"/>
                <a:gd name="T71" fmla="*/ 66 h 202"/>
                <a:gd name="T72" fmla="*/ 90 w 374"/>
                <a:gd name="T73" fmla="*/ 83 h 202"/>
                <a:gd name="T74" fmla="*/ 77 w 374"/>
                <a:gd name="T75" fmla="*/ 99 h 202"/>
                <a:gd name="T76" fmla="*/ 65 w 374"/>
                <a:gd name="T77" fmla="*/ 113 h 202"/>
                <a:gd name="T78" fmla="*/ 55 w 374"/>
                <a:gd name="T79" fmla="*/ 129 h 202"/>
                <a:gd name="T80" fmla="*/ 47 w 374"/>
                <a:gd name="T81" fmla="*/ 146 h 202"/>
                <a:gd name="T82" fmla="*/ 37 w 374"/>
                <a:gd name="T83" fmla="*/ 167 h 202"/>
                <a:gd name="T84" fmla="*/ 29 w 374"/>
                <a:gd name="T85" fmla="*/ 186 h 202"/>
                <a:gd name="T86" fmla="*/ 25 w 374"/>
                <a:gd name="T87" fmla="*/ 200 h 202"/>
                <a:gd name="T88" fmla="*/ 0 w 374"/>
                <a:gd name="T89" fmla="*/ 192 h 202"/>
                <a:gd name="T90" fmla="*/ 3 w 374"/>
                <a:gd name="T91" fmla="*/ 179 h 202"/>
                <a:gd name="T92" fmla="*/ 7 w 374"/>
                <a:gd name="T93" fmla="*/ 168 h 202"/>
                <a:gd name="T94" fmla="*/ 10 w 374"/>
                <a:gd name="T95" fmla="*/ 154 h 202"/>
                <a:gd name="T96" fmla="*/ 15 w 374"/>
                <a:gd name="T97" fmla="*/ 140 h 202"/>
                <a:gd name="T98" fmla="*/ 20 w 374"/>
                <a:gd name="T99" fmla="*/ 128 h 202"/>
                <a:gd name="T100" fmla="*/ 26 w 374"/>
                <a:gd name="T101" fmla="*/ 115 h 202"/>
                <a:gd name="T102" fmla="*/ 37 w 374"/>
                <a:gd name="T103" fmla="*/ 103 h 202"/>
                <a:gd name="T104" fmla="*/ 51 w 374"/>
                <a:gd name="T105" fmla="*/ 89 h 202"/>
                <a:gd name="T106" fmla="*/ 61 w 374"/>
                <a:gd name="T107" fmla="*/ 76 h 202"/>
                <a:gd name="T108" fmla="*/ 69 w 374"/>
                <a:gd name="T109" fmla="*/ 71 h 2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4" h="202">
                  <a:moveTo>
                    <a:pt x="69" y="71"/>
                  </a:moveTo>
                  <a:lnTo>
                    <a:pt x="69" y="70"/>
                  </a:lnTo>
                  <a:lnTo>
                    <a:pt x="72" y="67"/>
                  </a:lnTo>
                  <a:lnTo>
                    <a:pt x="75" y="64"/>
                  </a:lnTo>
                  <a:lnTo>
                    <a:pt x="81" y="59"/>
                  </a:lnTo>
                  <a:lnTo>
                    <a:pt x="83" y="57"/>
                  </a:lnTo>
                  <a:lnTo>
                    <a:pt x="88" y="54"/>
                  </a:lnTo>
                  <a:lnTo>
                    <a:pt x="90" y="50"/>
                  </a:lnTo>
                  <a:lnTo>
                    <a:pt x="96" y="49"/>
                  </a:lnTo>
                  <a:lnTo>
                    <a:pt x="99" y="44"/>
                  </a:lnTo>
                  <a:lnTo>
                    <a:pt x="104" y="42"/>
                  </a:lnTo>
                  <a:lnTo>
                    <a:pt x="109" y="39"/>
                  </a:lnTo>
                  <a:lnTo>
                    <a:pt x="114" y="35"/>
                  </a:lnTo>
                  <a:lnTo>
                    <a:pt x="119" y="32"/>
                  </a:lnTo>
                  <a:lnTo>
                    <a:pt x="124" y="28"/>
                  </a:lnTo>
                  <a:lnTo>
                    <a:pt x="130" y="25"/>
                  </a:lnTo>
                  <a:lnTo>
                    <a:pt x="136" y="23"/>
                  </a:lnTo>
                  <a:lnTo>
                    <a:pt x="142" y="19"/>
                  </a:lnTo>
                  <a:lnTo>
                    <a:pt x="147" y="17"/>
                  </a:lnTo>
                  <a:lnTo>
                    <a:pt x="151" y="15"/>
                  </a:lnTo>
                  <a:lnTo>
                    <a:pt x="154" y="14"/>
                  </a:lnTo>
                  <a:lnTo>
                    <a:pt x="158" y="12"/>
                  </a:lnTo>
                  <a:lnTo>
                    <a:pt x="161" y="11"/>
                  </a:lnTo>
                  <a:lnTo>
                    <a:pt x="164" y="10"/>
                  </a:lnTo>
                  <a:lnTo>
                    <a:pt x="168" y="9"/>
                  </a:lnTo>
                  <a:lnTo>
                    <a:pt x="171" y="8"/>
                  </a:lnTo>
                  <a:lnTo>
                    <a:pt x="175" y="7"/>
                  </a:lnTo>
                  <a:lnTo>
                    <a:pt x="178" y="6"/>
                  </a:lnTo>
                  <a:lnTo>
                    <a:pt x="182" y="4"/>
                  </a:lnTo>
                  <a:lnTo>
                    <a:pt x="185" y="3"/>
                  </a:lnTo>
                  <a:lnTo>
                    <a:pt x="188" y="3"/>
                  </a:lnTo>
                  <a:lnTo>
                    <a:pt x="192" y="2"/>
                  </a:lnTo>
                  <a:lnTo>
                    <a:pt x="195" y="2"/>
                  </a:lnTo>
                  <a:lnTo>
                    <a:pt x="199" y="1"/>
                  </a:lnTo>
                  <a:lnTo>
                    <a:pt x="203" y="1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7" y="1"/>
                  </a:lnTo>
                  <a:lnTo>
                    <a:pt x="250" y="1"/>
                  </a:lnTo>
                  <a:lnTo>
                    <a:pt x="254" y="1"/>
                  </a:lnTo>
                  <a:lnTo>
                    <a:pt x="257" y="1"/>
                  </a:lnTo>
                  <a:lnTo>
                    <a:pt x="260" y="2"/>
                  </a:lnTo>
                  <a:lnTo>
                    <a:pt x="264" y="2"/>
                  </a:lnTo>
                  <a:lnTo>
                    <a:pt x="267" y="3"/>
                  </a:lnTo>
                  <a:lnTo>
                    <a:pt x="271" y="3"/>
                  </a:lnTo>
                  <a:lnTo>
                    <a:pt x="275" y="4"/>
                  </a:lnTo>
                  <a:lnTo>
                    <a:pt x="278" y="4"/>
                  </a:lnTo>
                  <a:lnTo>
                    <a:pt x="281" y="6"/>
                  </a:lnTo>
                  <a:lnTo>
                    <a:pt x="284" y="6"/>
                  </a:lnTo>
                  <a:lnTo>
                    <a:pt x="288" y="7"/>
                  </a:lnTo>
                  <a:lnTo>
                    <a:pt x="291" y="8"/>
                  </a:lnTo>
                  <a:lnTo>
                    <a:pt x="295" y="9"/>
                  </a:lnTo>
                  <a:lnTo>
                    <a:pt x="297" y="9"/>
                  </a:lnTo>
                  <a:lnTo>
                    <a:pt x="301" y="10"/>
                  </a:lnTo>
                  <a:lnTo>
                    <a:pt x="306" y="12"/>
                  </a:lnTo>
                  <a:lnTo>
                    <a:pt x="313" y="14"/>
                  </a:lnTo>
                  <a:lnTo>
                    <a:pt x="319" y="16"/>
                  </a:lnTo>
                  <a:lnTo>
                    <a:pt x="325" y="18"/>
                  </a:lnTo>
                  <a:lnTo>
                    <a:pt x="329" y="19"/>
                  </a:lnTo>
                  <a:lnTo>
                    <a:pt x="335" y="22"/>
                  </a:lnTo>
                  <a:lnTo>
                    <a:pt x="339" y="23"/>
                  </a:lnTo>
                  <a:lnTo>
                    <a:pt x="344" y="25"/>
                  </a:lnTo>
                  <a:lnTo>
                    <a:pt x="349" y="26"/>
                  </a:lnTo>
                  <a:lnTo>
                    <a:pt x="353" y="27"/>
                  </a:lnTo>
                  <a:lnTo>
                    <a:pt x="357" y="30"/>
                  </a:lnTo>
                  <a:lnTo>
                    <a:pt x="360" y="31"/>
                  </a:lnTo>
                  <a:lnTo>
                    <a:pt x="365" y="33"/>
                  </a:lnTo>
                  <a:lnTo>
                    <a:pt x="369" y="35"/>
                  </a:lnTo>
                  <a:lnTo>
                    <a:pt x="373" y="36"/>
                  </a:lnTo>
                  <a:lnTo>
                    <a:pt x="374" y="38"/>
                  </a:lnTo>
                  <a:lnTo>
                    <a:pt x="363" y="63"/>
                  </a:lnTo>
                  <a:lnTo>
                    <a:pt x="361" y="62"/>
                  </a:lnTo>
                  <a:lnTo>
                    <a:pt x="358" y="60"/>
                  </a:lnTo>
                  <a:lnTo>
                    <a:pt x="354" y="59"/>
                  </a:lnTo>
                  <a:lnTo>
                    <a:pt x="352" y="58"/>
                  </a:lnTo>
                  <a:lnTo>
                    <a:pt x="349" y="56"/>
                  </a:lnTo>
                  <a:lnTo>
                    <a:pt x="345" y="55"/>
                  </a:lnTo>
                  <a:lnTo>
                    <a:pt x="341" y="52"/>
                  </a:lnTo>
                  <a:lnTo>
                    <a:pt x="336" y="50"/>
                  </a:lnTo>
                  <a:lnTo>
                    <a:pt x="330" y="49"/>
                  </a:lnTo>
                  <a:lnTo>
                    <a:pt x="326" y="48"/>
                  </a:lnTo>
                  <a:lnTo>
                    <a:pt x="319" y="44"/>
                  </a:lnTo>
                  <a:lnTo>
                    <a:pt x="313" y="43"/>
                  </a:lnTo>
                  <a:lnTo>
                    <a:pt x="307" y="41"/>
                  </a:lnTo>
                  <a:lnTo>
                    <a:pt x="302" y="40"/>
                  </a:lnTo>
                  <a:lnTo>
                    <a:pt x="298" y="38"/>
                  </a:lnTo>
                  <a:lnTo>
                    <a:pt x="295" y="38"/>
                  </a:lnTo>
                  <a:lnTo>
                    <a:pt x="291" y="36"/>
                  </a:lnTo>
                  <a:lnTo>
                    <a:pt x="289" y="35"/>
                  </a:lnTo>
                  <a:lnTo>
                    <a:pt x="286" y="34"/>
                  </a:lnTo>
                  <a:lnTo>
                    <a:pt x="282" y="34"/>
                  </a:lnTo>
                  <a:lnTo>
                    <a:pt x="279" y="33"/>
                  </a:lnTo>
                  <a:lnTo>
                    <a:pt x="275" y="32"/>
                  </a:lnTo>
                  <a:lnTo>
                    <a:pt x="272" y="31"/>
                  </a:lnTo>
                  <a:lnTo>
                    <a:pt x="268" y="31"/>
                  </a:lnTo>
                  <a:lnTo>
                    <a:pt x="265" y="30"/>
                  </a:lnTo>
                  <a:lnTo>
                    <a:pt x="262" y="28"/>
                  </a:lnTo>
                  <a:lnTo>
                    <a:pt x="258" y="27"/>
                  </a:lnTo>
                  <a:lnTo>
                    <a:pt x="255" y="27"/>
                  </a:lnTo>
                  <a:lnTo>
                    <a:pt x="251" y="26"/>
                  </a:lnTo>
                  <a:lnTo>
                    <a:pt x="249" y="26"/>
                  </a:lnTo>
                  <a:lnTo>
                    <a:pt x="246" y="25"/>
                  </a:lnTo>
                  <a:lnTo>
                    <a:pt x="242" y="25"/>
                  </a:lnTo>
                  <a:lnTo>
                    <a:pt x="239" y="24"/>
                  </a:lnTo>
                  <a:lnTo>
                    <a:pt x="235" y="24"/>
                  </a:lnTo>
                  <a:lnTo>
                    <a:pt x="230" y="23"/>
                  </a:lnTo>
                  <a:lnTo>
                    <a:pt x="224" y="23"/>
                  </a:lnTo>
                  <a:lnTo>
                    <a:pt x="217" y="23"/>
                  </a:lnTo>
                  <a:lnTo>
                    <a:pt x="211" y="23"/>
                  </a:lnTo>
                  <a:lnTo>
                    <a:pt x="207" y="23"/>
                  </a:lnTo>
                  <a:lnTo>
                    <a:pt x="202" y="24"/>
                  </a:lnTo>
                  <a:lnTo>
                    <a:pt x="196" y="24"/>
                  </a:lnTo>
                  <a:lnTo>
                    <a:pt x="192" y="25"/>
                  </a:lnTo>
                  <a:lnTo>
                    <a:pt x="186" y="26"/>
                  </a:lnTo>
                  <a:lnTo>
                    <a:pt x="183" y="27"/>
                  </a:lnTo>
                  <a:lnTo>
                    <a:pt x="177" y="27"/>
                  </a:lnTo>
                  <a:lnTo>
                    <a:pt x="172" y="30"/>
                  </a:lnTo>
                  <a:lnTo>
                    <a:pt x="168" y="30"/>
                  </a:lnTo>
                  <a:lnTo>
                    <a:pt x="164" y="32"/>
                  </a:lnTo>
                  <a:lnTo>
                    <a:pt x="160" y="33"/>
                  </a:lnTo>
                  <a:lnTo>
                    <a:pt x="155" y="34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5" y="38"/>
                  </a:lnTo>
                  <a:lnTo>
                    <a:pt x="142" y="40"/>
                  </a:lnTo>
                  <a:lnTo>
                    <a:pt x="138" y="41"/>
                  </a:lnTo>
                  <a:lnTo>
                    <a:pt x="135" y="43"/>
                  </a:lnTo>
                  <a:lnTo>
                    <a:pt x="131" y="44"/>
                  </a:lnTo>
                  <a:lnTo>
                    <a:pt x="128" y="46"/>
                  </a:lnTo>
                  <a:lnTo>
                    <a:pt x="125" y="48"/>
                  </a:lnTo>
                  <a:lnTo>
                    <a:pt x="123" y="50"/>
                  </a:lnTo>
                  <a:lnTo>
                    <a:pt x="117" y="54"/>
                  </a:lnTo>
                  <a:lnTo>
                    <a:pt x="113" y="58"/>
                  </a:lnTo>
                  <a:lnTo>
                    <a:pt x="107" y="62"/>
                  </a:lnTo>
                  <a:lnTo>
                    <a:pt x="104" y="66"/>
                  </a:lnTo>
                  <a:lnTo>
                    <a:pt x="100" y="70"/>
                  </a:lnTo>
                  <a:lnTo>
                    <a:pt x="97" y="75"/>
                  </a:lnTo>
                  <a:lnTo>
                    <a:pt x="93" y="79"/>
                  </a:lnTo>
                  <a:lnTo>
                    <a:pt x="90" y="83"/>
                  </a:lnTo>
                  <a:lnTo>
                    <a:pt x="88" y="87"/>
                  </a:lnTo>
                  <a:lnTo>
                    <a:pt x="84" y="91"/>
                  </a:lnTo>
                  <a:lnTo>
                    <a:pt x="81" y="95"/>
                  </a:lnTo>
                  <a:lnTo>
                    <a:pt x="77" y="99"/>
                  </a:lnTo>
                  <a:lnTo>
                    <a:pt x="74" y="103"/>
                  </a:lnTo>
                  <a:lnTo>
                    <a:pt x="72" y="106"/>
                  </a:lnTo>
                  <a:lnTo>
                    <a:pt x="68" y="110"/>
                  </a:lnTo>
                  <a:lnTo>
                    <a:pt x="65" y="113"/>
                  </a:lnTo>
                  <a:lnTo>
                    <a:pt x="63" y="116"/>
                  </a:lnTo>
                  <a:lnTo>
                    <a:pt x="60" y="121"/>
                  </a:lnTo>
                  <a:lnTo>
                    <a:pt x="57" y="124"/>
                  </a:lnTo>
                  <a:lnTo>
                    <a:pt x="55" y="129"/>
                  </a:lnTo>
                  <a:lnTo>
                    <a:pt x="52" y="132"/>
                  </a:lnTo>
                  <a:lnTo>
                    <a:pt x="51" y="137"/>
                  </a:lnTo>
                  <a:lnTo>
                    <a:pt x="49" y="140"/>
                  </a:lnTo>
                  <a:lnTo>
                    <a:pt x="47" y="146"/>
                  </a:lnTo>
                  <a:lnTo>
                    <a:pt x="44" y="151"/>
                  </a:lnTo>
                  <a:lnTo>
                    <a:pt x="42" y="156"/>
                  </a:lnTo>
                  <a:lnTo>
                    <a:pt x="40" y="161"/>
                  </a:lnTo>
                  <a:lnTo>
                    <a:pt x="37" y="167"/>
                  </a:lnTo>
                  <a:lnTo>
                    <a:pt x="35" y="171"/>
                  </a:lnTo>
                  <a:lnTo>
                    <a:pt x="34" y="177"/>
                  </a:lnTo>
                  <a:lnTo>
                    <a:pt x="32" y="182"/>
                  </a:lnTo>
                  <a:lnTo>
                    <a:pt x="29" y="186"/>
                  </a:lnTo>
                  <a:lnTo>
                    <a:pt x="28" y="190"/>
                  </a:lnTo>
                  <a:lnTo>
                    <a:pt x="27" y="194"/>
                  </a:lnTo>
                  <a:lnTo>
                    <a:pt x="25" y="198"/>
                  </a:lnTo>
                  <a:lnTo>
                    <a:pt x="25" y="200"/>
                  </a:lnTo>
                  <a:lnTo>
                    <a:pt x="25" y="201"/>
                  </a:lnTo>
                  <a:lnTo>
                    <a:pt x="25" y="202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90"/>
                  </a:lnTo>
                  <a:lnTo>
                    <a:pt x="1" y="186"/>
                  </a:lnTo>
                  <a:lnTo>
                    <a:pt x="3" y="183"/>
                  </a:lnTo>
                  <a:lnTo>
                    <a:pt x="3" y="179"/>
                  </a:lnTo>
                  <a:lnTo>
                    <a:pt x="4" y="177"/>
                  </a:lnTo>
                  <a:lnTo>
                    <a:pt x="4" y="174"/>
                  </a:lnTo>
                  <a:lnTo>
                    <a:pt x="5" y="171"/>
                  </a:lnTo>
                  <a:lnTo>
                    <a:pt x="7" y="168"/>
                  </a:lnTo>
                  <a:lnTo>
                    <a:pt x="7" y="164"/>
                  </a:lnTo>
                  <a:lnTo>
                    <a:pt x="8" y="161"/>
                  </a:lnTo>
                  <a:lnTo>
                    <a:pt x="10" y="159"/>
                  </a:lnTo>
                  <a:lnTo>
                    <a:pt x="10" y="154"/>
                  </a:lnTo>
                  <a:lnTo>
                    <a:pt x="11" y="151"/>
                  </a:lnTo>
                  <a:lnTo>
                    <a:pt x="12" y="147"/>
                  </a:lnTo>
                  <a:lnTo>
                    <a:pt x="13" y="144"/>
                  </a:lnTo>
                  <a:lnTo>
                    <a:pt x="15" y="140"/>
                  </a:lnTo>
                  <a:lnTo>
                    <a:pt x="16" y="137"/>
                  </a:lnTo>
                  <a:lnTo>
                    <a:pt x="17" y="135"/>
                  </a:lnTo>
                  <a:lnTo>
                    <a:pt x="19" y="131"/>
                  </a:lnTo>
                  <a:lnTo>
                    <a:pt x="20" y="128"/>
                  </a:lnTo>
                  <a:lnTo>
                    <a:pt x="21" y="124"/>
                  </a:lnTo>
                  <a:lnTo>
                    <a:pt x="23" y="122"/>
                  </a:lnTo>
                  <a:lnTo>
                    <a:pt x="24" y="120"/>
                  </a:lnTo>
                  <a:lnTo>
                    <a:pt x="26" y="115"/>
                  </a:lnTo>
                  <a:lnTo>
                    <a:pt x="29" y="113"/>
                  </a:lnTo>
                  <a:lnTo>
                    <a:pt x="32" y="110"/>
                  </a:lnTo>
                  <a:lnTo>
                    <a:pt x="34" y="106"/>
                  </a:lnTo>
                  <a:lnTo>
                    <a:pt x="37" y="103"/>
                  </a:lnTo>
                  <a:lnTo>
                    <a:pt x="41" y="100"/>
                  </a:lnTo>
                  <a:lnTo>
                    <a:pt x="44" y="96"/>
                  </a:lnTo>
                  <a:lnTo>
                    <a:pt x="48" y="92"/>
                  </a:lnTo>
                  <a:lnTo>
                    <a:pt x="51" y="89"/>
                  </a:lnTo>
                  <a:lnTo>
                    <a:pt x="55" y="87"/>
                  </a:lnTo>
                  <a:lnTo>
                    <a:pt x="57" y="83"/>
                  </a:lnTo>
                  <a:lnTo>
                    <a:pt x="59" y="80"/>
                  </a:lnTo>
                  <a:lnTo>
                    <a:pt x="61" y="76"/>
                  </a:lnTo>
                  <a:lnTo>
                    <a:pt x="65" y="75"/>
                  </a:lnTo>
                  <a:lnTo>
                    <a:pt x="67" y="72"/>
                  </a:lnTo>
                  <a:lnTo>
                    <a:pt x="69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0" name="Freeform 100">
              <a:extLst>
                <a:ext uri="{FF2B5EF4-FFF2-40B4-BE49-F238E27FC236}">
                  <a16:creationId xmlns:a16="http://schemas.microsoft.com/office/drawing/2014/main" id="{BBD18319-4EE3-DC62-0C1A-E724AC626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4" y="2784"/>
              <a:ext cx="481" cy="251"/>
            </a:xfrm>
            <a:custGeom>
              <a:avLst/>
              <a:gdLst>
                <a:gd name="T0" fmla="*/ 0 w 481"/>
                <a:gd name="T1" fmla="*/ 44 h 251"/>
                <a:gd name="T2" fmla="*/ 1 w 481"/>
                <a:gd name="T3" fmla="*/ 66 h 251"/>
                <a:gd name="T4" fmla="*/ 5 w 481"/>
                <a:gd name="T5" fmla="*/ 82 h 251"/>
                <a:gd name="T6" fmla="*/ 11 w 481"/>
                <a:gd name="T7" fmla="*/ 100 h 251"/>
                <a:gd name="T8" fmla="*/ 18 w 481"/>
                <a:gd name="T9" fmla="*/ 119 h 251"/>
                <a:gd name="T10" fmla="*/ 27 w 481"/>
                <a:gd name="T11" fmla="*/ 137 h 251"/>
                <a:gd name="T12" fmla="*/ 41 w 481"/>
                <a:gd name="T13" fmla="*/ 156 h 251"/>
                <a:gd name="T14" fmla="*/ 57 w 481"/>
                <a:gd name="T15" fmla="*/ 174 h 251"/>
                <a:gd name="T16" fmla="*/ 79 w 481"/>
                <a:gd name="T17" fmla="*/ 191 h 251"/>
                <a:gd name="T18" fmla="*/ 104 w 481"/>
                <a:gd name="T19" fmla="*/ 204 h 251"/>
                <a:gd name="T20" fmla="*/ 132 w 481"/>
                <a:gd name="T21" fmla="*/ 215 h 251"/>
                <a:gd name="T22" fmla="*/ 159 w 481"/>
                <a:gd name="T23" fmla="*/ 224 h 251"/>
                <a:gd name="T24" fmla="*/ 183 w 481"/>
                <a:gd name="T25" fmla="*/ 232 h 251"/>
                <a:gd name="T26" fmla="*/ 203 w 481"/>
                <a:gd name="T27" fmla="*/ 239 h 251"/>
                <a:gd name="T28" fmla="*/ 222 w 481"/>
                <a:gd name="T29" fmla="*/ 243 h 251"/>
                <a:gd name="T30" fmla="*/ 247 w 481"/>
                <a:gd name="T31" fmla="*/ 249 h 251"/>
                <a:gd name="T32" fmla="*/ 272 w 481"/>
                <a:gd name="T33" fmla="*/ 251 h 251"/>
                <a:gd name="T34" fmla="*/ 294 w 481"/>
                <a:gd name="T35" fmla="*/ 249 h 251"/>
                <a:gd name="T36" fmla="*/ 314 w 481"/>
                <a:gd name="T37" fmla="*/ 244 h 251"/>
                <a:gd name="T38" fmla="*/ 335 w 481"/>
                <a:gd name="T39" fmla="*/ 236 h 251"/>
                <a:gd name="T40" fmla="*/ 353 w 481"/>
                <a:gd name="T41" fmla="*/ 228 h 251"/>
                <a:gd name="T42" fmla="*/ 370 w 481"/>
                <a:gd name="T43" fmla="*/ 219 h 251"/>
                <a:gd name="T44" fmla="*/ 391 w 481"/>
                <a:gd name="T45" fmla="*/ 207 h 251"/>
                <a:gd name="T46" fmla="*/ 415 w 481"/>
                <a:gd name="T47" fmla="*/ 188 h 251"/>
                <a:gd name="T48" fmla="*/ 432 w 481"/>
                <a:gd name="T49" fmla="*/ 170 h 251"/>
                <a:gd name="T50" fmla="*/ 444 w 481"/>
                <a:gd name="T51" fmla="*/ 153 h 251"/>
                <a:gd name="T52" fmla="*/ 456 w 481"/>
                <a:gd name="T53" fmla="*/ 136 h 251"/>
                <a:gd name="T54" fmla="*/ 466 w 481"/>
                <a:gd name="T55" fmla="*/ 116 h 251"/>
                <a:gd name="T56" fmla="*/ 476 w 481"/>
                <a:gd name="T57" fmla="*/ 101 h 251"/>
                <a:gd name="T58" fmla="*/ 437 w 481"/>
                <a:gd name="T59" fmla="*/ 100 h 251"/>
                <a:gd name="T60" fmla="*/ 427 w 481"/>
                <a:gd name="T61" fmla="*/ 121 h 251"/>
                <a:gd name="T62" fmla="*/ 413 w 481"/>
                <a:gd name="T63" fmla="*/ 147 h 251"/>
                <a:gd name="T64" fmla="*/ 395 w 481"/>
                <a:gd name="T65" fmla="*/ 172 h 251"/>
                <a:gd name="T66" fmla="*/ 374 w 481"/>
                <a:gd name="T67" fmla="*/ 194 h 251"/>
                <a:gd name="T68" fmla="*/ 345 w 481"/>
                <a:gd name="T69" fmla="*/ 211 h 251"/>
                <a:gd name="T70" fmla="*/ 327 w 481"/>
                <a:gd name="T71" fmla="*/ 216 h 251"/>
                <a:gd name="T72" fmla="*/ 305 w 481"/>
                <a:gd name="T73" fmla="*/ 220 h 251"/>
                <a:gd name="T74" fmla="*/ 283 w 481"/>
                <a:gd name="T75" fmla="*/ 223 h 251"/>
                <a:gd name="T76" fmla="*/ 262 w 481"/>
                <a:gd name="T77" fmla="*/ 223 h 251"/>
                <a:gd name="T78" fmla="*/ 243 w 481"/>
                <a:gd name="T79" fmla="*/ 223 h 251"/>
                <a:gd name="T80" fmla="*/ 223 w 481"/>
                <a:gd name="T81" fmla="*/ 223 h 251"/>
                <a:gd name="T82" fmla="*/ 226 w 481"/>
                <a:gd name="T83" fmla="*/ 52 h 251"/>
                <a:gd name="T84" fmla="*/ 184 w 481"/>
                <a:gd name="T85" fmla="*/ 201 h 251"/>
                <a:gd name="T86" fmla="*/ 163 w 481"/>
                <a:gd name="T87" fmla="*/ 199 h 251"/>
                <a:gd name="T88" fmla="*/ 139 w 481"/>
                <a:gd name="T89" fmla="*/ 187 h 251"/>
                <a:gd name="T90" fmla="*/ 114 w 481"/>
                <a:gd name="T91" fmla="*/ 170 h 251"/>
                <a:gd name="T92" fmla="*/ 93 w 481"/>
                <a:gd name="T93" fmla="*/ 154 h 251"/>
                <a:gd name="T94" fmla="*/ 202 w 481"/>
                <a:gd name="T95" fmla="*/ 44 h 251"/>
                <a:gd name="T96" fmla="*/ 42 w 481"/>
                <a:gd name="T97" fmla="*/ 120 h 251"/>
                <a:gd name="T98" fmla="*/ 32 w 481"/>
                <a:gd name="T99" fmla="*/ 99 h 251"/>
                <a:gd name="T100" fmla="*/ 21 w 481"/>
                <a:gd name="T101" fmla="*/ 74 h 251"/>
                <a:gd name="T102" fmla="*/ 19 w 481"/>
                <a:gd name="T103" fmla="*/ 48 h 251"/>
                <a:gd name="T104" fmla="*/ 21 w 481"/>
                <a:gd name="T105" fmla="*/ 21 h 251"/>
                <a:gd name="T106" fmla="*/ 25 w 481"/>
                <a:gd name="T107" fmla="*/ 4 h 2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1" h="251">
                  <a:moveTo>
                    <a:pt x="0" y="32"/>
                  </a:move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4"/>
                  </a:lnTo>
                  <a:lnTo>
                    <a:pt x="1" y="66"/>
                  </a:lnTo>
                  <a:lnTo>
                    <a:pt x="2" y="69"/>
                  </a:lnTo>
                  <a:lnTo>
                    <a:pt x="3" y="73"/>
                  </a:lnTo>
                  <a:lnTo>
                    <a:pt x="4" y="76"/>
                  </a:lnTo>
                  <a:lnTo>
                    <a:pt x="4" y="79"/>
                  </a:lnTo>
                  <a:lnTo>
                    <a:pt x="5" y="82"/>
                  </a:lnTo>
                  <a:lnTo>
                    <a:pt x="7" y="85"/>
                  </a:lnTo>
                  <a:lnTo>
                    <a:pt x="7" y="90"/>
                  </a:lnTo>
                  <a:lnTo>
                    <a:pt x="8" y="92"/>
                  </a:lnTo>
                  <a:lnTo>
                    <a:pt x="9" y="97"/>
                  </a:lnTo>
                  <a:lnTo>
                    <a:pt x="11" y="100"/>
                  </a:lnTo>
                  <a:lnTo>
                    <a:pt x="12" y="105"/>
                  </a:lnTo>
                  <a:lnTo>
                    <a:pt x="13" y="108"/>
                  </a:lnTo>
                  <a:lnTo>
                    <a:pt x="15" y="112"/>
                  </a:lnTo>
                  <a:lnTo>
                    <a:pt x="17" y="115"/>
                  </a:lnTo>
                  <a:lnTo>
                    <a:pt x="18" y="119"/>
                  </a:lnTo>
                  <a:lnTo>
                    <a:pt x="19" y="122"/>
                  </a:lnTo>
                  <a:lnTo>
                    <a:pt x="21" y="127"/>
                  </a:lnTo>
                  <a:lnTo>
                    <a:pt x="24" y="130"/>
                  </a:lnTo>
                  <a:lnTo>
                    <a:pt x="26" y="133"/>
                  </a:lnTo>
                  <a:lnTo>
                    <a:pt x="27" y="137"/>
                  </a:lnTo>
                  <a:lnTo>
                    <a:pt x="29" y="141"/>
                  </a:lnTo>
                  <a:lnTo>
                    <a:pt x="32" y="145"/>
                  </a:lnTo>
                  <a:lnTo>
                    <a:pt x="35" y="148"/>
                  </a:lnTo>
                  <a:lnTo>
                    <a:pt x="37" y="152"/>
                  </a:lnTo>
                  <a:lnTo>
                    <a:pt x="41" y="156"/>
                  </a:lnTo>
                  <a:lnTo>
                    <a:pt x="44" y="160"/>
                  </a:lnTo>
                  <a:lnTo>
                    <a:pt x="48" y="164"/>
                  </a:lnTo>
                  <a:lnTo>
                    <a:pt x="50" y="167"/>
                  </a:lnTo>
                  <a:lnTo>
                    <a:pt x="53" y="170"/>
                  </a:lnTo>
                  <a:lnTo>
                    <a:pt x="57" y="174"/>
                  </a:lnTo>
                  <a:lnTo>
                    <a:pt x="61" y="177"/>
                  </a:lnTo>
                  <a:lnTo>
                    <a:pt x="65" y="180"/>
                  </a:lnTo>
                  <a:lnTo>
                    <a:pt x="69" y="184"/>
                  </a:lnTo>
                  <a:lnTo>
                    <a:pt x="73" y="187"/>
                  </a:lnTo>
                  <a:lnTo>
                    <a:pt x="79" y="191"/>
                  </a:lnTo>
                  <a:lnTo>
                    <a:pt x="82" y="193"/>
                  </a:lnTo>
                  <a:lnTo>
                    <a:pt x="88" y="196"/>
                  </a:lnTo>
                  <a:lnTo>
                    <a:pt x="93" y="199"/>
                  </a:lnTo>
                  <a:lnTo>
                    <a:pt x="98" y="202"/>
                  </a:lnTo>
                  <a:lnTo>
                    <a:pt x="104" y="204"/>
                  </a:lnTo>
                  <a:lnTo>
                    <a:pt x="109" y="207"/>
                  </a:lnTo>
                  <a:lnTo>
                    <a:pt x="115" y="209"/>
                  </a:lnTo>
                  <a:lnTo>
                    <a:pt x="121" y="211"/>
                  </a:lnTo>
                  <a:lnTo>
                    <a:pt x="127" y="214"/>
                  </a:lnTo>
                  <a:lnTo>
                    <a:pt x="132" y="215"/>
                  </a:lnTo>
                  <a:lnTo>
                    <a:pt x="138" y="217"/>
                  </a:lnTo>
                  <a:lnTo>
                    <a:pt x="144" y="219"/>
                  </a:lnTo>
                  <a:lnTo>
                    <a:pt x="148" y="220"/>
                  </a:lnTo>
                  <a:lnTo>
                    <a:pt x="154" y="223"/>
                  </a:lnTo>
                  <a:lnTo>
                    <a:pt x="159" y="224"/>
                  </a:lnTo>
                  <a:lnTo>
                    <a:pt x="164" y="226"/>
                  </a:lnTo>
                  <a:lnTo>
                    <a:pt x="169" y="227"/>
                  </a:lnTo>
                  <a:lnTo>
                    <a:pt x="174" y="230"/>
                  </a:lnTo>
                  <a:lnTo>
                    <a:pt x="178" y="231"/>
                  </a:lnTo>
                  <a:lnTo>
                    <a:pt x="183" y="232"/>
                  </a:lnTo>
                  <a:lnTo>
                    <a:pt x="187" y="233"/>
                  </a:lnTo>
                  <a:lnTo>
                    <a:pt x="192" y="234"/>
                  </a:lnTo>
                  <a:lnTo>
                    <a:pt x="195" y="236"/>
                  </a:lnTo>
                  <a:lnTo>
                    <a:pt x="200" y="238"/>
                  </a:lnTo>
                  <a:lnTo>
                    <a:pt x="203" y="239"/>
                  </a:lnTo>
                  <a:lnTo>
                    <a:pt x="208" y="239"/>
                  </a:lnTo>
                  <a:lnTo>
                    <a:pt x="211" y="240"/>
                  </a:lnTo>
                  <a:lnTo>
                    <a:pt x="215" y="242"/>
                  </a:lnTo>
                  <a:lnTo>
                    <a:pt x="218" y="242"/>
                  </a:lnTo>
                  <a:lnTo>
                    <a:pt x="222" y="243"/>
                  </a:lnTo>
                  <a:lnTo>
                    <a:pt x="225" y="244"/>
                  </a:lnTo>
                  <a:lnTo>
                    <a:pt x="228" y="246"/>
                  </a:lnTo>
                  <a:lnTo>
                    <a:pt x="234" y="247"/>
                  </a:lnTo>
                  <a:lnTo>
                    <a:pt x="241" y="248"/>
                  </a:lnTo>
                  <a:lnTo>
                    <a:pt x="247" y="249"/>
                  </a:lnTo>
                  <a:lnTo>
                    <a:pt x="252" y="250"/>
                  </a:lnTo>
                  <a:lnTo>
                    <a:pt x="257" y="250"/>
                  </a:lnTo>
                  <a:lnTo>
                    <a:pt x="263" y="250"/>
                  </a:lnTo>
                  <a:lnTo>
                    <a:pt x="267" y="250"/>
                  </a:lnTo>
                  <a:lnTo>
                    <a:pt x="272" y="251"/>
                  </a:lnTo>
                  <a:lnTo>
                    <a:pt x="276" y="250"/>
                  </a:lnTo>
                  <a:lnTo>
                    <a:pt x="281" y="250"/>
                  </a:lnTo>
                  <a:lnTo>
                    <a:pt x="284" y="250"/>
                  </a:lnTo>
                  <a:lnTo>
                    <a:pt x="289" y="250"/>
                  </a:lnTo>
                  <a:lnTo>
                    <a:pt x="294" y="249"/>
                  </a:lnTo>
                  <a:lnTo>
                    <a:pt x="297" y="248"/>
                  </a:lnTo>
                  <a:lnTo>
                    <a:pt x="302" y="247"/>
                  </a:lnTo>
                  <a:lnTo>
                    <a:pt x="306" y="247"/>
                  </a:lnTo>
                  <a:lnTo>
                    <a:pt x="310" y="246"/>
                  </a:lnTo>
                  <a:lnTo>
                    <a:pt x="314" y="244"/>
                  </a:lnTo>
                  <a:lnTo>
                    <a:pt x="318" y="243"/>
                  </a:lnTo>
                  <a:lnTo>
                    <a:pt x="322" y="242"/>
                  </a:lnTo>
                  <a:lnTo>
                    <a:pt x="327" y="240"/>
                  </a:lnTo>
                  <a:lnTo>
                    <a:pt x="330" y="239"/>
                  </a:lnTo>
                  <a:lnTo>
                    <a:pt x="335" y="236"/>
                  </a:lnTo>
                  <a:lnTo>
                    <a:pt x="338" y="234"/>
                  </a:lnTo>
                  <a:lnTo>
                    <a:pt x="342" y="233"/>
                  </a:lnTo>
                  <a:lnTo>
                    <a:pt x="346" y="231"/>
                  </a:lnTo>
                  <a:lnTo>
                    <a:pt x="350" y="230"/>
                  </a:lnTo>
                  <a:lnTo>
                    <a:pt x="353" y="228"/>
                  </a:lnTo>
                  <a:lnTo>
                    <a:pt x="357" y="226"/>
                  </a:lnTo>
                  <a:lnTo>
                    <a:pt x="360" y="224"/>
                  </a:lnTo>
                  <a:lnTo>
                    <a:pt x="363" y="223"/>
                  </a:lnTo>
                  <a:lnTo>
                    <a:pt x="367" y="220"/>
                  </a:lnTo>
                  <a:lnTo>
                    <a:pt x="370" y="219"/>
                  </a:lnTo>
                  <a:lnTo>
                    <a:pt x="374" y="217"/>
                  </a:lnTo>
                  <a:lnTo>
                    <a:pt x="376" y="216"/>
                  </a:lnTo>
                  <a:lnTo>
                    <a:pt x="379" y="214"/>
                  </a:lnTo>
                  <a:lnTo>
                    <a:pt x="385" y="210"/>
                  </a:lnTo>
                  <a:lnTo>
                    <a:pt x="391" y="207"/>
                  </a:lnTo>
                  <a:lnTo>
                    <a:pt x="395" y="202"/>
                  </a:lnTo>
                  <a:lnTo>
                    <a:pt x="401" y="199"/>
                  </a:lnTo>
                  <a:lnTo>
                    <a:pt x="406" y="195"/>
                  </a:lnTo>
                  <a:lnTo>
                    <a:pt x="410" y="192"/>
                  </a:lnTo>
                  <a:lnTo>
                    <a:pt x="415" y="188"/>
                  </a:lnTo>
                  <a:lnTo>
                    <a:pt x="419" y="185"/>
                  </a:lnTo>
                  <a:lnTo>
                    <a:pt x="423" y="180"/>
                  </a:lnTo>
                  <a:lnTo>
                    <a:pt x="427" y="176"/>
                  </a:lnTo>
                  <a:lnTo>
                    <a:pt x="430" y="172"/>
                  </a:lnTo>
                  <a:lnTo>
                    <a:pt x="432" y="170"/>
                  </a:lnTo>
                  <a:lnTo>
                    <a:pt x="434" y="166"/>
                  </a:lnTo>
                  <a:lnTo>
                    <a:pt x="437" y="163"/>
                  </a:lnTo>
                  <a:lnTo>
                    <a:pt x="439" y="160"/>
                  </a:lnTo>
                  <a:lnTo>
                    <a:pt x="442" y="156"/>
                  </a:lnTo>
                  <a:lnTo>
                    <a:pt x="444" y="153"/>
                  </a:lnTo>
                  <a:lnTo>
                    <a:pt x="447" y="150"/>
                  </a:lnTo>
                  <a:lnTo>
                    <a:pt x="448" y="146"/>
                  </a:lnTo>
                  <a:lnTo>
                    <a:pt x="452" y="143"/>
                  </a:lnTo>
                  <a:lnTo>
                    <a:pt x="453" y="139"/>
                  </a:lnTo>
                  <a:lnTo>
                    <a:pt x="456" y="136"/>
                  </a:lnTo>
                  <a:lnTo>
                    <a:pt x="457" y="132"/>
                  </a:lnTo>
                  <a:lnTo>
                    <a:pt x="460" y="129"/>
                  </a:lnTo>
                  <a:lnTo>
                    <a:pt x="461" y="125"/>
                  </a:lnTo>
                  <a:lnTo>
                    <a:pt x="463" y="122"/>
                  </a:lnTo>
                  <a:lnTo>
                    <a:pt x="466" y="116"/>
                  </a:lnTo>
                  <a:lnTo>
                    <a:pt x="470" y="112"/>
                  </a:lnTo>
                  <a:lnTo>
                    <a:pt x="472" y="107"/>
                  </a:lnTo>
                  <a:lnTo>
                    <a:pt x="474" y="104"/>
                  </a:lnTo>
                  <a:lnTo>
                    <a:pt x="476" y="101"/>
                  </a:lnTo>
                  <a:lnTo>
                    <a:pt x="481" y="72"/>
                  </a:lnTo>
                  <a:lnTo>
                    <a:pt x="272" y="10"/>
                  </a:lnTo>
                  <a:lnTo>
                    <a:pt x="252" y="32"/>
                  </a:lnTo>
                  <a:lnTo>
                    <a:pt x="438" y="99"/>
                  </a:lnTo>
                  <a:lnTo>
                    <a:pt x="437" y="100"/>
                  </a:lnTo>
                  <a:lnTo>
                    <a:pt x="435" y="105"/>
                  </a:lnTo>
                  <a:lnTo>
                    <a:pt x="433" y="107"/>
                  </a:lnTo>
                  <a:lnTo>
                    <a:pt x="431" y="112"/>
                  </a:lnTo>
                  <a:lnTo>
                    <a:pt x="429" y="115"/>
                  </a:lnTo>
                  <a:lnTo>
                    <a:pt x="427" y="121"/>
                  </a:lnTo>
                  <a:lnTo>
                    <a:pt x="424" y="125"/>
                  </a:lnTo>
                  <a:lnTo>
                    <a:pt x="422" y="130"/>
                  </a:lnTo>
                  <a:lnTo>
                    <a:pt x="418" y="136"/>
                  </a:lnTo>
                  <a:lnTo>
                    <a:pt x="416" y="141"/>
                  </a:lnTo>
                  <a:lnTo>
                    <a:pt x="413" y="147"/>
                  </a:lnTo>
                  <a:lnTo>
                    <a:pt x="409" y="152"/>
                  </a:lnTo>
                  <a:lnTo>
                    <a:pt x="406" y="158"/>
                  </a:lnTo>
                  <a:lnTo>
                    <a:pt x="403" y="163"/>
                  </a:lnTo>
                  <a:lnTo>
                    <a:pt x="399" y="168"/>
                  </a:lnTo>
                  <a:lnTo>
                    <a:pt x="395" y="172"/>
                  </a:lnTo>
                  <a:lnTo>
                    <a:pt x="392" y="177"/>
                  </a:lnTo>
                  <a:lnTo>
                    <a:pt x="387" y="182"/>
                  </a:lnTo>
                  <a:lnTo>
                    <a:pt x="383" y="186"/>
                  </a:lnTo>
                  <a:lnTo>
                    <a:pt x="378" y="191"/>
                  </a:lnTo>
                  <a:lnTo>
                    <a:pt x="374" y="194"/>
                  </a:lnTo>
                  <a:lnTo>
                    <a:pt x="369" y="199"/>
                  </a:lnTo>
                  <a:lnTo>
                    <a:pt x="363" y="201"/>
                  </a:lnTo>
                  <a:lnTo>
                    <a:pt x="358" y="204"/>
                  </a:lnTo>
                  <a:lnTo>
                    <a:pt x="351" y="208"/>
                  </a:lnTo>
                  <a:lnTo>
                    <a:pt x="345" y="211"/>
                  </a:lnTo>
                  <a:lnTo>
                    <a:pt x="341" y="211"/>
                  </a:lnTo>
                  <a:lnTo>
                    <a:pt x="337" y="214"/>
                  </a:lnTo>
                  <a:lnTo>
                    <a:pt x="334" y="214"/>
                  </a:lnTo>
                  <a:lnTo>
                    <a:pt x="330" y="216"/>
                  </a:lnTo>
                  <a:lnTo>
                    <a:pt x="327" y="216"/>
                  </a:lnTo>
                  <a:lnTo>
                    <a:pt x="322" y="217"/>
                  </a:lnTo>
                  <a:lnTo>
                    <a:pt x="319" y="218"/>
                  </a:lnTo>
                  <a:lnTo>
                    <a:pt x="314" y="219"/>
                  </a:lnTo>
                  <a:lnTo>
                    <a:pt x="310" y="219"/>
                  </a:lnTo>
                  <a:lnTo>
                    <a:pt x="305" y="220"/>
                  </a:lnTo>
                  <a:lnTo>
                    <a:pt x="301" y="220"/>
                  </a:lnTo>
                  <a:lnTo>
                    <a:pt x="297" y="222"/>
                  </a:lnTo>
                  <a:lnTo>
                    <a:pt x="293" y="222"/>
                  </a:lnTo>
                  <a:lnTo>
                    <a:pt x="288" y="222"/>
                  </a:lnTo>
                  <a:lnTo>
                    <a:pt x="283" y="223"/>
                  </a:lnTo>
                  <a:lnTo>
                    <a:pt x="279" y="223"/>
                  </a:lnTo>
                  <a:lnTo>
                    <a:pt x="274" y="223"/>
                  </a:lnTo>
                  <a:lnTo>
                    <a:pt x="271" y="223"/>
                  </a:lnTo>
                  <a:lnTo>
                    <a:pt x="265" y="223"/>
                  </a:lnTo>
                  <a:lnTo>
                    <a:pt x="262" y="223"/>
                  </a:lnTo>
                  <a:lnTo>
                    <a:pt x="257" y="223"/>
                  </a:lnTo>
                  <a:lnTo>
                    <a:pt x="254" y="223"/>
                  </a:lnTo>
                  <a:lnTo>
                    <a:pt x="250" y="223"/>
                  </a:lnTo>
                  <a:lnTo>
                    <a:pt x="247" y="224"/>
                  </a:lnTo>
                  <a:lnTo>
                    <a:pt x="243" y="223"/>
                  </a:lnTo>
                  <a:lnTo>
                    <a:pt x="240" y="223"/>
                  </a:lnTo>
                  <a:lnTo>
                    <a:pt x="236" y="223"/>
                  </a:lnTo>
                  <a:lnTo>
                    <a:pt x="233" y="223"/>
                  </a:lnTo>
                  <a:lnTo>
                    <a:pt x="227" y="223"/>
                  </a:lnTo>
                  <a:lnTo>
                    <a:pt x="223" y="223"/>
                  </a:lnTo>
                  <a:lnTo>
                    <a:pt x="219" y="222"/>
                  </a:lnTo>
                  <a:lnTo>
                    <a:pt x="216" y="222"/>
                  </a:lnTo>
                  <a:lnTo>
                    <a:pt x="215" y="222"/>
                  </a:lnTo>
                  <a:lnTo>
                    <a:pt x="244" y="56"/>
                  </a:lnTo>
                  <a:lnTo>
                    <a:pt x="226" y="52"/>
                  </a:lnTo>
                  <a:lnTo>
                    <a:pt x="194" y="201"/>
                  </a:lnTo>
                  <a:lnTo>
                    <a:pt x="192" y="201"/>
                  </a:lnTo>
                  <a:lnTo>
                    <a:pt x="188" y="201"/>
                  </a:lnTo>
                  <a:lnTo>
                    <a:pt x="186" y="201"/>
                  </a:lnTo>
                  <a:lnTo>
                    <a:pt x="184" y="201"/>
                  </a:lnTo>
                  <a:lnTo>
                    <a:pt x="179" y="201"/>
                  </a:lnTo>
                  <a:lnTo>
                    <a:pt x="177" y="201"/>
                  </a:lnTo>
                  <a:lnTo>
                    <a:pt x="171" y="200"/>
                  </a:lnTo>
                  <a:lnTo>
                    <a:pt x="168" y="200"/>
                  </a:lnTo>
                  <a:lnTo>
                    <a:pt x="163" y="199"/>
                  </a:lnTo>
                  <a:lnTo>
                    <a:pt x="159" y="198"/>
                  </a:lnTo>
                  <a:lnTo>
                    <a:pt x="153" y="195"/>
                  </a:lnTo>
                  <a:lnTo>
                    <a:pt x="148" y="193"/>
                  </a:lnTo>
                  <a:lnTo>
                    <a:pt x="144" y="191"/>
                  </a:lnTo>
                  <a:lnTo>
                    <a:pt x="139" y="187"/>
                  </a:lnTo>
                  <a:lnTo>
                    <a:pt x="135" y="184"/>
                  </a:lnTo>
                  <a:lnTo>
                    <a:pt x="129" y="180"/>
                  </a:lnTo>
                  <a:lnTo>
                    <a:pt x="124" y="177"/>
                  </a:lnTo>
                  <a:lnTo>
                    <a:pt x="120" y="174"/>
                  </a:lnTo>
                  <a:lnTo>
                    <a:pt x="114" y="170"/>
                  </a:lnTo>
                  <a:lnTo>
                    <a:pt x="109" y="166"/>
                  </a:lnTo>
                  <a:lnTo>
                    <a:pt x="105" y="163"/>
                  </a:lnTo>
                  <a:lnTo>
                    <a:pt x="101" y="160"/>
                  </a:lnTo>
                  <a:lnTo>
                    <a:pt x="97" y="156"/>
                  </a:lnTo>
                  <a:lnTo>
                    <a:pt x="93" y="154"/>
                  </a:lnTo>
                  <a:lnTo>
                    <a:pt x="90" y="152"/>
                  </a:lnTo>
                  <a:lnTo>
                    <a:pt x="88" y="151"/>
                  </a:lnTo>
                  <a:lnTo>
                    <a:pt x="84" y="147"/>
                  </a:lnTo>
                  <a:lnTo>
                    <a:pt x="83" y="147"/>
                  </a:lnTo>
                  <a:lnTo>
                    <a:pt x="202" y="44"/>
                  </a:lnTo>
                  <a:lnTo>
                    <a:pt x="183" y="28"/>
                  </a:lnTo>
                  <a:lnTo>
                    <a:pt x="49" y="129"/>
                  </a:lnTo>
                  <a:lnTo>
                    <a:pt x="48" y="127"/>
                  </a:lnTo>
                  <a:lnTo>
                    <a:pt x="44" y="123"/>
                  </a:lnTo>
                  <a:lnTo>
                    <a:pt x="42" y="120"/>
                  </a:lnTo>
                  <a:lnTo>
                    <a:pt x="41" y="116"/>
                  </a:lnTo>
                  <a:lnTo>
                    <a:pt x="39" y="113"/>
                  </a:lnTo>
                  <a:lnTo>
                    <a:pt x="36" y="109"/>
                  </a:lnTo>
                  <a:lnTo>
                    <a:pt x="34" y="104"/>
                  </a:lnTo>
                  <a:lnTo>
                    <a:pt x="32" y="99"/>
                  </a:lnTo>
                  <a:lnTo>
                    <a:pt x="29" y="95"/>
                  </a:lnTo>
                  <a:lnTo>
                    <a:pt x="27" y="90"/>
                  </a:lnTo>
                  <a:lnTo>
                    <a:pt x="25" y="84"/>
                  </a:lnTo>
                  <a:lnTo>
                    <a:pt x="24" y="79"/>
                  </a:lnTo>
                  <a:lnTo>
                    <a:pt x="21" y="74"/>
                  </a:lnTo>
                  <a:lnTo>
                    <a:pt x="21" y="68"/>
                  </a:lnTo>
                  <a:lnTo>
                    <a:pt x="20" y="63"/>
                  </a:lnTo>
                  <a:lnTo>
                    <a:pt x="19" y="58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2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1" name="Freeform 101">
              <a:extLst>
                <a:ext uri="{FF2B5EF4-FFF2-40B4-BE49-F238E27FC236}">
                  <a16:creationId xmlns:a16="http://schemas.microsoft.com/office/drawing/2014/main" id="{33FF5AC6-3BD5-B17D-8889-263917D1E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748"/>
              <a:ext cx="61" cy="48"/>
            </a:xfrm>
            <a:custGeom>
              <a:avLst/>
              <a:gdLst>
                <a:gd name="T0" fmla="*/ 53 w 61"/>
                <a:gd name="T1" fmla="*/ 3 h 48"/>
                <a:gd name="T2" fmla="*/ 53 w 61"/>
                <a:gd name="T3" fmla="*/ 4 h 48"/>
                <a:gd name="T4" fmla="*/ 55 w 61"/>
                <a:gd name="T5" fmla="*/ 9 h 48"/>
                <a:gd name="T6" fmla="*/ 56 w 61"/>
                <a:gd name="T7" fmla="*/ 13 h 48"/>
                <a:gd name="T8" fmla="*/ 58 w 61"/>
                <a:gd name="T9" fmla="*/ 16 h 48"/>
                <a:gd name="T10" fmla="*/ 60 w 61"/>
                <a:gd name="T11" fmla="*/ 21 h 48"/>
                <a:gd name="T12" fmla="*/ 61 w 61"/>
                <a:gd name="T13" fmla="*/ 25 h 48"/>
                <a:gd name="T14" fmla="*/ 61 w 61"/>
                <a:gd name="T15" fmla="*/ 29 h 48"/>
                <a:gd name="T16" fmla="*/ 61 w 61"/>
                <a:gd name="T17" fmla="*/ 33 h 48"/>
                <a:gd name="T18" fmla="*/ 60 w 61"/>
                <a:gd name="T19" fmla="*/ 37 h 48"/>
                <a:gd name="T20" fmla="*/ 58 w 61"/>
                <a:gd name="T21" fmla="*/ 40 h 48"/>
                <a:gd name="T22" fmla="*/ 55 w 61"/>
                <a:gd name="T23" fmla="*/ 44 h 48"/>
                <a:gd name="T24" fmla="*/ 53 w 61"/>
                <a:gd name="T25" fmla="*/ 46 h 48"/>
                <a:gd name="T26" fmla="*/ 47 w 61"/>
                <a:gd name="T27" fmla="*/ 47 h 48"/>
                <a:gd name="T28" fmla="*/ 42 w 61"/>
                <a:gd name="T29" fmla="*/ 48 h 48"/>
                <a:gd name="T30" fmla="*/ 39 w 61"/>
                <a:gd name="T31" fmla="*/ 47 h 48"/>
                <a:gd name="T32" fmla="*/ 36 w 61"/>
                <a:gd name="T33" fmla="*/ 47 h 48"/>
                <a:gd name="T34" fmla="*/ 32 w 61"/>
                <a:gd name="T35" fmla="*/ 47 h 48"/>
                <a:gd name="T36" fmla="*/ 30 w 61"/>
                <a:gd name="T37" fmla="*/ 47 h 48"/>
                <a:gd name="T38" fmla="*/ 24 w 61"/>
                <a:gd name="T39" fmla="*/ 47 h 48"/>
                <a:gd name="T40" fmla="*/ 20 w 61"/>
                <a:gd name="T41" fmla="*/ 47 h 48"/>
                <a:gd name="T42" fmla="*/ 14 w 61"/>
                <a:gd name="T43" fmla="*/ 46 h 48"/>
                <a:gd name="T44" fmla="*/ 10 w 61"/>
                <a:gd name="T45" fmla="*/ 45 h 48"/>
                <a:gd name="T46" fmla="*/ 7 w 61"/>
                <a:gd name="T47" fmla="*/ 44 h 48"/>
                <a:gd name="T48" fmla="*/ 5 w 61"/>
                <a:gd name="T49" fmla="*/ 44 h 48"/>
                <a:gd name="T50" fmla="*/ 0 w 61"/>
                <a:gd name="T51" fmla="*/ 39 h 48"/>
                <a:gd name="T52" fmla="*/ 0 w 61"/>
                <a:gd name="T53" fmla="*/ 35 h 48"/>
                <a:gd name="T54" fmla="*/ 0 w 61"/>
                <a:gd name="T55" fmla="*/ 31 h 48"/>
                <a:gd name="T56" fmla="*/ 2 w 61"/>
                <a:gd name="T57" fmla="*/ 28 h 48"/>
                <a:gd name="T58" fmla="*/ 4 w 61"/>
                <a:gd name="T59" fmla="*/ 23 h 48"/>
                <a:gd name="T60" fmla="*/ 8 w 61"/>
                <a:gd name="T61" fmla="*/ 20 h 48"/>
                <a:gd name="T62" fmla="*/ 12 w 61"/>
                <a:gd name="T63" fmla="*/ 14 h 48"/>
                <a:gd name="T64" fmla="*/ 15 w 61"/>
                <a:gd name="T65" fmla="*/ 11 h 48"/>
                <a:gd name="T66" fmla="*/ 18 w 61"/>
                <a:gd name="T67" fmla="*/ 7 h 48"/>
                <a:gd name="T68" fmla="*/ 22 w 61"/>
                <a:gd name="T69" fmla="*/ 5 h 48"/>
                <a:gd name="T70" fmla="*/ 25 w 61"/>
                <a:gd name="T71" fmla="*/ 3 h 48"/>
                <a:gd name="T72" fmla="*/ 30 w 61"/>
                <a:gd name="T73" fmla="*/ 1 h 48"/>
                <a:gd name="T74" fmla="*/ 33 w 61"/>
                <a:gd name="T75" fmla="*/ 0 h 48"/>
                <a:gd name="T76" fmla="*/ 37 w 61"/>
                <a:gd name="T77" fmla="*/ 0 h 48"/>
                <a:gd name="T78" fmla="*/ 42 w 61"/>
                <a:gd name="T79" fmla="*/ 0 h 48"/>
                <a:gd name="T80" fmla="*/ 48 w 61"/>
                <a:gd name="T81" fmla="*/ 0 h 48"/>
                <a:gd name="T82" fmla="*/ 50 w 61"/>
                <a:gd name="T83" fmla="*/ 1 h 48"/>
                <a:gd name="T84" fmla="*/ 53 w 61"/>
                <a:gd name="T85" fmla="*/ 3 h 48"/>
                <a:gd name="T86" fmla="*/ 53 w 61"/>
                <a:gd name="T87" fmla="*/ 3 h 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" h="48">
                  <a:moveTo>
                    <a:pt x="53" y="3"/>
                  </a:moveTo>
                  <a:lnTo>
                    <a:pt x="53" y="4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8" y="16"/>
                  </a:lnTo>
                  <a:lnTo>
                    <a:pt x="60" y="21"/>
                  </a:lnTo>
                  <a:lnTo>
                    <a:pt x="61" y="25"/>
                  </a:lnTo>
                  <a:lnTo>
                    <a:pt x="61" y="29"/>
                  </a:lnTo>
                  <a:lnTo>
                    <a:pt x="61" y="33"/>
                  </a:lnTo>
                  <a:lnTo>
                    <a:pt x="60" y="37"/>
                  </a:lnTo>
                  <a:lnTo>
                    <a:pt x="58" y="40"/>
                  </a:lnTo>
                  <a:lnTo>
                    <a:pt x="55" y="44"/>
                  </a:lnTo>
                  <a:lnTo>
                    <a:pt x="53" y="46"/>
                  </a:lnTo>
                  <a:lnTo>
                    <a:pt x="47" y="47"/>
                  </a:lnTo>
                  <a:lnTo>
                    <a:pt x="42" y="48"/>
                  </a:lnTo>
                  <a:lnTo>
                    <a:pt x="39" y="47"/>
                  </a:lnTo>
                  <a:lnTo>
                    <a:pt x="36" y="47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20" y="47"/>
                  </a:lnTo>
                  <a:lnTo>
                    <a:pt x="14" y="46"/>
                  </a:lnTo>
                  <a:lnTo>
                    <a:pt x="10" y="45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8"/>
                  </a:lnTo>
                  <a:lnTo>
                    <a:pt x="4" y="23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5" y="11"/>
                  </a:lnTo>
                  <a:lnTo>
                    <a:pt x="18" y="7"/>
                  </a:lnTo>
                  <a:lnTo>
                    <a:pt x="22" y="5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2" name="Freeform 102">
              <a:extLst>
                <a:ext uri="{FF2B5EF4-FFF2-40B4-BE49-F238E27FC236}">
                  <a16:creationId xmlns:a16="http://schemas.microsoft.com/office/drawing/2014/main" id="{FD95F218-2AA1-4BDE-0C1D-9CC4A910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732"/>
              <a:ext cx="42" cy="52"/>
            </a:xfrm>
            <a:custGeom>
              <a:avLst/>
              <a:gdLst>
                <a:gd name="T0" fmla="*/ 0 w 42"/>
                <a:gd name="T1" fmla="*/ 0 h 52"/>
                <a:gd name="T2" fmla="*/ 5 w 42"/>
                <a:gd name="T3" fmla="*/ 30 h 52"/>
                <a:gd name="T4" fmla="*/ 42 w 42"/>
                <a:gd name="T5" fmla="*/ 52 h 52"/>
                <a:gd name="T6" fmla="*/ 32 w 42"/>
                <a:gd name="T7" fmla="*/ 8 h 52"/>
                <a:gd name="T8" fmla="*/ 0 w 42"/>
                <a:gd name="T9" fmla="*/ 0 h 52"/>
                <a:gd name="T10" fmla="*/ 0 w 42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52">
                  <a:moveTo>
                    <a:pt x="0" y="0"/>
                  </a:moveTo>
                  <a:lnTo>
                    <a:pt x="5" y="30"/>
                  </a:lnTo>
                  <a:lnTo>
                    <a:pt x="42" y="52"/>
                  </a:lnTo>
                  <a:lnTo>
                    <a:pt x="3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3" name="Freeform 103">
              <a:extLst>
                <a:ext uri="{FF2B5EF4-FFF2-40B4-BE49-F238E27FC236}">
                  <a16:creationId xmlns:a16="http://schemas.microsoft.com/office/drawing/2014/main" id="{EF3621A7-262B-CF32-1885-02CC05E86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572"/>
              <a:ext cx="215" cy="190"/>
            </a:xfrm>
            <a:custGeom>
              <a:avLst/>
              <a:gdLst>
                <a:gd name="T0" fmla="*/ 183 w 215"/>
                <a:gd name="T1" fmla="*/ 133 h 190"/>
                <a:gd name="T2" fmla="*/ 181 w 215"/>
                <a:gd name="T3" fmla="*/ 133 h 190"/>
                <a:gd name="T4" fmla="*/ 179 w 215"/>
                <a:gd name="T5" fmla="*/ 132 h 190"/>
                <a:gd name="T6" fmla="*/ 173 w 215"/>
                <a:gd name="T7" fmla="*/ 132 h 190"/>
                <a:gd name="T8" fmla="*/ 168 w 215"/>
                <a:gd name="T9" fmla="*/ 132 h 190"/>
                <a:gd name="T10" fmla="*/ 165 w 215"/>
                <a:gd name="T11" fmla="*/ 132 h 190"/>
                <a:gd name="T12" fmla="*/ 161 w 215"/>
                <a:gd name="T13" fmla="*/ 133 h 190"/>
                <a:gd name="T14" fmla="*/ 158 w 215"/>
                <a:gd name="T15" fmla="*/ 134 h 190"/>
                <a:gd name="T16" fmla="*/ 155 w 215"/>
                <a:gd name="T17" fmla="*/ 136 h 190"/>
                <a:gd name="T18" fmla="*/ 151 w 215"/>
                <a:gd name="T19" fmla="*/ 137 h 190"/>
                <a:gd name="T20" fmla="*/ 149 w 215"/>
                <a:gd name="T21" fmla="*/ 141 h 190"/>
                <a:gd name="T22" fmla="*/ 145 w 215"/>
                <a:gd name="T23" fmla="*/ 144 h 190"/>
                <a:gd name="T24" fmla="*/ 144 w 215"/>
                <a:gd name="T25" fmla="*/ 148 h 190"/>
                <a:gd name="T26" fmla="*/ 141 w 215"/>
                <a:gd name="T27" fmla="*/ 151 h 190"/>
                <a:gd name="T28" fmla="*/ 139 w 215"/>
                <a:gd name="T29" fmla="*/ 156 h 190"/>
                <a:gd name="T30" fmla="*/ 136 w 215"/>
                <a:gd name="T31" fmla="*/ 160 h 190"/>
                <a:gd name="T32" fmla="*/ 135 w 215"/>
                <a:gd name="T33" fmla="*/ 164 h 190"/>
                <a:gd name="T34" fmla="*/ 134 w 215"/>
                <a:gd name="T35" fmla="*/ 167 h 190"/>
                <a:gd name="T36" fmla="*/ 132 w 215"/>
                <a:gd name="T37" fmla="*/ 171 h 190"/>
                <a:gd name="T38" fmla="*/ 131 w 215"/>
                <a:gd name="T39" fmla="*/ 174 h 190"/>
                <a:gd name="T40" fmla="*/ 129 w 215"/>
                <a:gd name="T41" fmla="*/ 177 h 190"/>
                <a:gd name="T42" fmla="*/ 128 w 215"/>
                <a:gd name="T43" fmla="*/ 182 h 190"/>
                <a:gd name="T44" fmla="*/ 127 w 215"/>
                <a:gd name="T45" fmla="*/ 185 h 190"/>
                <a:gd name="T46" fmla="*/ 126 w 215"/>
                <a:gd name="T47" fmla="*/ 189 h 190"/>
                <a:gd name="T48" fmla="*/ 126 w 215"/>
                <a:gd name="T49" fmla="*/ 190 h 190"/>
                <a:gd name="T50" fmla="*/ 0 w 215"/>
                <a:gd name="T51" fmla="*/ 163 h 190"/>
                <a:gd name="T52" fmla="*/ 2 w 215"/>
                <a:gd name="T53" fmla="*/ 145 h 190"/>
                <a:gd name="T54" fmla="*/ 110 w 215"/>
                <a:gd name="T55" fmla="*/ 168 h 190"/>
                <a:gd name="T56" fmla="*/ 110 w 215"/>
                <a:gd name="T57" fmla="*/ 166 h 190"/>
                <a:gd name="T58" fmla="*/ 111 w 215"/>
                <a:gd name="T59" fmla="*/ 164 h 190"/>
                <a:gd name="T60" fmla="*/ 112 w 215"/>
                <a:gd name="T61" fmla="*/ 158 h 190"/>
                <a:gd name="T62" fmla="*/ 115 w 215"/>
                <a:gd name="T63" fmla="*/ 152 h 190"/>
                <a:gd name="T64" fmla="*/ 116 w 215"/>
                <a:gd name="T65" fmla="*/ 149 h 190"/>
                <a:gd name="T66" fmla="*/ 117 w 215"/>
                <a:gd name="T67" fmla="*/ 145 h 190"/>
                <a:gd name="T68" fmla="*/ 119 w 215"/>
                <a:gd name="T69" fmla="*/ 142 h 190"/>
                <a:gd name="T70" fmla="*/ 121 w 215"/>
                <a:gd name="T71" fmla="*/ 139 h 190"/>
                <a:gd name="T72" fmla="*/ 125 w 215"/>
                <a:gd name="T73" fmla="*/ 135 h 190"/>
                <a:gd name="T74" fmla="*/ 128 w 215"/>
                <a:gd name="T75" fmla="*/ 132 h 190"/>
                <a:gd name="T76" fmla="*/ 132 w 215"/>
                <a:gd name="T77" fmla="*/ 128 h 190"/>
                <a:gd name="T78" fmla="*/ 136 w 215"/>
                <a:gd name="T79" fmla="*/ 125 h 190"/>
                <a:gd name="T80" fmla="*/ 141 w 215"/>
                <a:gd name="T81" fmla="*/ 121 h 190"/>
                <a:gd name="T82" fmla="*/ 145 w 215"/>
                <a:gd name="T83" fmla="*/ 119 h 190"/>
                <a:gd name="T84" fmla="*/ 150 w 215"/>
                <a:gd name="T85" fmla="*/ 118 h 190"/>
                <a:gd name="T86" fmla="*/ 156 w 215"/>
                <a:gd name="T87" fmla="*/ 116 h 190"/>
                <a:gd name="T88" fmla="*/ 159 w 215"/>
                <a:gd name="T89" fmla="*/ 114 h 190"/>
                <a:gd name="T90" fmla="*/ 164 w 215"/>
                <a:gd name="T91" fmla="*/ 113 h 190"/>
                <a:gd name="T92" fmla="*/ 168 w 215"/>
                <a:gd name="T93" fmla="*/ 112 h 190"/>
                <a:gd name="T94" fmla="*/ 173 w 215"/>
                <a:gd name="T95" fmla="*/ 112 h 190"/>
                <a:gd name="T96" fmla="*/ 176 w 215"/>
                <a:gd name="T97" fmla="*/ 111 h 190"/>
                <a:gd name="T98" fmla="*/ 180 w 215"/>
                <a:gd name="T99" fmla="*/ 111 h 190"/>
                <a:gd name="T100" fmla="*/ 182 w 215"/>
                <a:gd name="T101" fmla="*/ 111 h 190"/>
                <a:gd name="T102" fmla="*/ 185 w 215"/>
                <a:gd name="T103" fmla="*/ 111 h 190"/>
                <a:gd name="T104" fmla="*/ 189 w 215"/>
                <a:gd name="T105" fmla="*/ 111 h 190"/>
                <a:gd name="T106" fmla="*/ 191 w 215"/>
                <a:gd name="T107" fmla="*/ 111 h 190"/>
                <a:gd name="T108" fmla="*/ 201 w 215"/>
                <a:gd name="T109" fmla="*/ 0 h 190"/>
                <a:gd name="T110" fmla="*/ 215 w 215"/>
                <a:gd name="T111" fmla="*/ 8 h 190"/>
                <a:gd name="T112" fmla="*/ 212 w 215"/>
                <a:gd name="T113" fmla="*/ 117 h 190"/>
                <a:gd name="T114" fmla="*/ 196 w 215"/>
                <a:gd name="T115" fmla="*/ 135 h 190"/>
                <a:gd name="T116" fmla="*/ 183 w 215"/>
                <a:gd name="T117" fmla="*/ 133 h 190"/>
                <a:gd name="T118" fmla="*/ 183 w 215"/>
                <a:gd name="T119" fmla="*/ 133 h 1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5" h="190">
                  <a:moveTo>
                    <a:pt x="183" y="133"/>
                  </a:moveTo>
                  <a:lnTo>
                    <a:pt x="181" y="133"/>
                  </a:lnTo>
                  <a:lnTo>
                    <a:pt x="179" y="132"/>
                  </a:lnTo>
                  <a:lnTo>
                    <a:pt x="173" y="132"/>
                  </a:lnTo>
                  <a:lnTo>
                    <a:pt x="168" y="132"/>
                  </a:lnTo>
                  <a:lnTo>
                    <a:pt x="165" y="132"/>
                  </a:lnTo>
                  <a:lnTo>
                    <a:pt x="161" y="133"/>
                  </a:lnTo>
                  <a:lnTo>
                    <a:pt x="158" y="134"/>
                  </a:lnTo>
                  <a:lnTo>
                    <a:pt x="155" y="136"/>
                  </a:lnTo>
                  <a:lnTo>
                    <a:pt x="151" y="137"/>
                  </a:lnTo>
                  <a:lnTo>
                    <a:pt x="149" y="141"/>
                  </a:lnTo>
                  <a:lnTo>
                    <a:pt x="145" y="144"/>
                  </a:lnTo>
                  <a:lnTo>
                    <a:pt x="144" y="148"/>
                  </a:lnTo>
                  <a:lnTo>
                    <a:pt x="141" y="151"/>
                  </a:lnTo>
                  <a:lnTo>
                    <a:pt x="139" y="156"/>
                  </a:lnTo>
                  <a:lnTo>
                    <a:pt x="136" y="160"/>
                  </a:lnTo>
                  <a:lnTo>
                    <a:pt x="135" y="164"/>
                  </a:lnTo>
                  <a:lnTo>
                    <a:pt x="134" y="167"/>
                  </a:lnTo>
                  <a:lnTo>
                    <a:pt x="132" y="171"/>
                  </a:lnTo>
                  <a:lnTo>
                    <a:pt x="131" y="174"/>
                  </a:lnTo>
                  <a:lnTo>
                    <a:pt x="129" y="177"/>
                  </a:lnTo>
                  <a:lnTo>
                    <a:pt x="128" y="182"/>
                  </a:lnTo>
                  <a:lnTo>
                    <a:pt x="127" y="185"/>
                  </a:lnTo>
                  <a:lnTo>
                    <a:pt x="126" y="189"/>
                  </a:lnTo>
                  <a:lnTo>
                    <a:pt x="126" y="190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110" y="168"/>
                  </a:lnTo>
                  <a:lnTo>
                    <a:pt x="110" y="166"/>
                  </a:lnTo>
                  <a:lnTo>
                    <a:pt x="111" y="164"/>
                  </a:lnTo>
                  <a:lnTo>
                    <a:pt x="112" y="158"/>
                  </a:lnTo>
                  <a:lnTo>
                    <a:pt x="115" y="152"/>
                  </a:lnTo>
                  <a:lnTo>
                    <a:pt x="116" y="149"/>
                  </a:lnTo>
                  <a:lnTo>
                    <a:pt x="117" y="145"/>
                  </a:lnTo>
                  <a:lnTo>
                    <a:pt x="119" y="142"/>
                  </a:lnTo>
                  <a:lnTo>
                    <a:pt x="121" y="139"/>
                  </a:lnTo>
                  <a:lnTo>
                    <a:pt x="125" y="135"/>
                  </a:lnTo>
                  <a:lnTo>
                    <a:pt x="128" y="132"/>
                  </a:lnTo>
                  <a:lnTo>
                    <a:pt x="132" y="128"/>
                  </a:lnTo>
                  <a:lnTo>
                    <a:pt x="136" y="125"/>
                  </a:lnTo>
                  <a:lnTo>
                    <a:pt x="141" y="121"/>
                  </a:lnTo>
                  <a:lnTo>
                    <a:pt x="145" y="119"/>
                  </a:lnTo>
                  <a:lnTo>
                    <a:pt x="150" y="118"/>
                  </a:lnTo>
                  <a:lnTo>
                    <a:pt x="156" y="116"/>
                  </a:lnTo>
                  <a:lnTo>
                    <a:pt x="159" y="114"/>
                  </a:lnTo>
                  <a:lnTo>
                    <a:pt x="164" y="113"/>
                  </a:lnTo>
                  <a:lnTo>
                    <a:pt x="168" y="112"/>
                  </a:lnTo>
                  <a:lnTo>
                    <a:pt x="173" y="112"/>
                  </a:lnTo>
                  <a:lnTo>
                    <a:pt x="176" y="111"/>
                  </a:lnTo>
                  <a:lnTo>
                    <a:pt x="180" y="111"/>
                  </a:lnTo>
                  <a:lnTo>
                    <a:pt x="182" y="111"/>
                  </a:lnTo>
                  <a:lnTo>
                    <a:pt x="185" y="111"/>
                  </a:lnTo>
                  <a:lnTo>
                    <a:pt x="189" y="111"/>
                  </a:lnTo>
                  <a:lnTo>
                    <a:pt x="191" y="111"/>
                  </a:lnTo>
                  <a:lnTo>
                    <a:pt x="201" y="0"/>
                  </a:lnTo>
                  <a:lnTo>
                    <a:pt x="215" y="8"/>
                  </a:lnTo>
                  <a:lnTo>
                    <a:pt x="212" y="117"/>
                  </a:lnTo>
                  <a:lnTo>
                    <a:pt x="196" y="135"/>
                  </a:lnTo>
                  <a:lnTo>
                    <a:pt x="183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4" name="Freeform 104">
              <a:extLst>
                <a:ext uri="{FF2B5EF4-FFF2-40B4-BE49-F238E27FC236}">
                  <a16:creationId xmlns:a16="http://schemas.microsoft.com/office/drawing/2014/main" id="{07A10E6D-814B-8ACC-C5DF-7145A4DD3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619"/>
              <a:ext cx="83" cy="199"/>
            </a:xfrm>
            <a:custGeom>
              <a:avLst/>
              <a:gdLst>
                <a:gd name="T0" fmla="*/ 18 w 83"/>
                <a:gd name="T1" fmla="*/ 1 h 199"/>
                <a:gd name="T2" fmla="*/ 24 w 83"/>
                <a:gd name="T3" fmla="*/ 8 h 199"/>
                <a:gd name="T4" fmla="*/ 33 w 83"/>
                <a:gd name="T5" fmla="*/ 17 h 199"/>
                <a:gd name="T6" fmla="*/ 39 w 83"/>
                <a:gd name="T7" fmla="*/ 23 h 199"/>
                <a:gd name="T8" fmla="*/ 44 w 83"/>
                <a:gd name="T9" fmla="*/ 30 h 199"/>
                <a:gd name="T10" fmla="*/ 50 w 83"/>
                <a:gd name="T11" fmla="*/ 37 h 199"/>
                <a:gd name="T12" fmla="*/ 56 w 83"/>
                <a:gd name="T13" fmla="*/ 45 h 199"/>
                <a:gd name="T14" fmla="*/ 60 w 83"/>
                <a:gd name="T15" fmla="*/ 54 h 199"/>
                <a:gd name="T16" fmla="*/ 66 w 83"/>
                <a:gd name="T17" fmla="*/ 63 h 199"/>
                <a:gd name="T18" fmla="*/ 71 w 83"/>
                <a:gd name="T19" fmla="*/ 72 h 199"/>
                <a:gd name="T20" fmla="*/ 74 w 83"/>
                <a:gd name="T21" fmla="*/ 82 h 199"/>
                <a:gd name="T22" fmla="*/ 78 w 83"/>
                <a:gd name="T23" fmla="*/ 93 h 199"/>
                <a:gd name="T24" fmla="*/ 80 w 83"/>
                <a:gd name="T25" fmla="*/ 104 h 199"/>
                <a:gd name="T26" fmla="*/ 81 w 83"/>
                <a:gd name="T27" fmla="*/ 116 h 199"/>
                <a:gd name="T28" fmla="*/ 82 w 83"/>
                <a:gd name="T29" fmla="*/ 126 h 199"/>
                <a:gd name="T30" fmla="*/ 82 w 83"/>
                <a:gd name="T31" fmla="*/ 135 h 199"/>
                <a:gd name="T32" fmla="*/ 83 w 83"/>
                <a:gd name="T33" fmla="*/ 144 h 199"/>
                <a:gd name="T34" fmla="*/ 82 w 83"/>
                <a:gd name="T35" fmla="*/ 152 h 199"/>
                <a:gd name="T36" fmla="*/ 82 w 83"/>
                <a:gd name="T37" fmla="*/ 160 h 199"/>
                <a:gd name="T38" fmla="*/ 82 w 83"/>
                <a:gd name="T39" fmla="*/ 167 h 199"/>
                <a:gd name="T40" fmla="*/ 82 w 83"/>
                <a:gd name="T41" fmla="*/ 174 h 199"/>
                <a:gd name="T42" fmla="*/ 80 w 83"/>
                <a:gd name="T43" fmla="*/ 185 h 199"/>
                <a:gd name="T44" fmla="*/ 79 w 83"/>
                <a:gd name="T45" fmla="*/ 193 h 199"/>
                <a:gd name="T46" fmla="*/ 78 w 83"/>
                <a:gd name="T47" fmla="*/ 199 h 199"/>
                <a:gd name="T48" fmla="*/ 43 w 83"/>
                <a:gd name="T49" fmla="*/ 188 h 199"/>
                <a:gd name="T50" fmla="*/ 44 w 83"/>
                <a:gd name="T51" fmla="*/ 183 h 199"/>
                <a:gd name="T52" fmla="*/ 47 w 83"/>
                <a:gd name="T53" fmla="*/ 175 h 199"/>
                <a:gd name="T54" fmla="*/ 49 w 83"/>
                <a:gd name="T55" fmla="*/ 165 h 199"/>
                <a:gd name="T56" fmla="*/ 50 w 83"/>
                <a:gd name="T57" fmla="*/ 154 h 199"/>
                <a:gd name="T58" fmla="*/ 51 w 83"/>
                <a:gd name="T59" fmla="*/ 148 h 199"/>
                <a:gd name="T60" fmla="*/ 51 w 83"/>
                <a:gd name="T61" fmla="*/ 140 h 199"/>
                <a:gd name="T62" fmla="*/ 52 w 83"/>
                <a:gd name="T63" fmla="*/ 132 h 199"/>
                <a:gd name="T64" fmla="*/ 54 w 83"/>
                <a:gd name="T65" fmla="*/ 124 h 199"/>
                <a:gd name="T66" fmla="*/ 54 w 83"/>
                <a:gd name="T67" fmla="*/ 116 h 199"/>
                <a:gd name="T68" fmla="*/ 52 w 83"/>
                <a:gd name="T69" fmla="*/ 106 h 199"/>
                <a:gd name="T70" fmla="*/ 51 w 83"/>
                <a:gd name="T71" fmla="*/ 98 h 199"/>
                <a:gd name="T72" fmla="*/ 50 w 83"/>
                <a:gd name="T73" fmla="*/ 89 h 199"/>
                <a:gd name="T74" fmla="*/ 48 w 83"/>
                <a:gd name="T75" fmla="*/ 81 h 199"/>
                <a:gd name="T76" fmla="*/ 44 w 83"/>
                <a:gd name="T77" fmla="*/ 73 h 199"/>
                <a:gd name="T78" fmla="*/ 41 w 83"/>
                <a:gd name="T79" fmla="*/ 66 h 199"/>
                <a:gd name="T80" fmla="*/ 38 w 83"/>
                <a:gd name="T81" fmla="*/ 59 h 199"/>
                <a:gd name="T82" fmla="*/ 32 w 83"/>
                <a:gd name="T83" fmla="*/ 53 h 199"/>
                <a:gd name="T84" fmla="*/ 26 w 83"/>
                <a:gd name="T85" fmla="*/ 45 h 199"/>
                <a:gd name="T86" fmla="*/ 17 w 83"/>
                <a:gd name="T87" fmla="*/ 35 h 199"/>
                <a:gd name="T88" fmla="*/ 9 w 83"/>
                <a:gd name="T89" fmla="*/ 29 h 199"/>
                <a:gd name="T90" fmla="*/ 3 w 83"/>
                <a:gd name="T91" fmla="*/ 24 h 199"/>
                <a:gd name="T92" fmla="*/ 0 w 83"/>
                <a:gd name="T93" fmla="*/ 22 h 199"/>
                <a:gd name="T94" fmla="*/ 16 w 83"/>
                <a:gd name="T95" fmla="*/ 0 h 1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3" h="199">
                  <a:moveTo>
                    <a:pt x="16" y="0"/>
                  </a:moveTo>
                  <a:lnTo>
                    <a:pt x="18" y="1"/>
                  </a:lnTo>
                  <a:lnTo>
                    <a:pt x="20" y="3"/>
                  </a:lnTo>
                  <a:lnTo>
                    <a:pt x="24" y="8"/>
                  </a:lnTo>
                  <a:lnTo>
                    <a:pt x="28" y="11"/>
                  </a:lnTo>
                  <a:lnTo>
                    <a:pt x="33" y="17"/>
                  </a:lnTo>
                  <a:lnTo>
                    <a:pt x="36" y="19"/>
                  </a:lnTo>
                  <a:lnTo>
                    <a:pt x="39" y="23"/>
                  </a:lnTo>
                  <a:lnTo>
                    <a:pt x="41" y="26"/>
                  </a:lnTo>
                  <a:lnTo>
                    <a:pt x="44" y="30"/>
                  </a:lnTo>
                  <a:lnTo>
                    <a:pt x="47" y="33"/>
                  </a:lnTo>
                  <a:lnTo>
                    <a:pt x="50" y="37"/>
                  </a:lnTo>
                  <a:lnTo>
                    <a:pt x="52" y="41"/>
                  </a:lnTo>
                  <a:lnTo>
                    <a:pt x="56" y="45"/>
                  </a:lnTo>
                  <a:lnTo>
                    <a:pt x="58" y="49"/>
                  </a:lnTo>
                  <a:lnTo>
                    <a:pt x="60" y="54"/>
                  </a:lnTo>
                  <a:lnTo>
                    <a:pt x="64" y="58"/>
                  </a:lnTo>
                  <a:lnTo>
                    <a:pt x="66" y="63"/>
                  </a:lnTo>
                  <a:lnTo>
                    <a:pt x="68" y="67"/>
                  </a:lnTo>
                  <a:lnTo>
                    <a:pt x="71" y="72"/>
                  </a:lnTo>
                  <a:lnTo>
                    <a:pt x="72" y="78"/>
                  </a:lnTo>
                  <a:lnTo>
                    <a:pt x="74" y="82"/>
                  </a:lnTo>
                  <a:lnTo>
                    <a:pt x="75" y="88"/>
                  </a:lnTo>
                  <a:lnTo>
                    <a:pt x="78" y="93"/>
                  </a:lnTo>
                  <a:lnTo>
                    <a:pt x="79" y="98"/>
                  </a:lnTo>
                  <a:lnTo>
                    <a:pt x="80" y="104"/>
                  </a:lnTo>
                  <a:lnTo>
                    <a:pt x="80" y="110"/>
                  </a:lnTo>
                  <a:lnTo>
                    <a:pt x="81" y="116"/>
                  </a:lnTo>
                  <a:lnTo>
                    <a:pt x="81" y="120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2" y="135"/>
                  </a:lnTo>
                  <a:lnTo>
                    <a:pt x="82" y="140"/>
                  </a:lnTo>
                  <a:lnTo>
                    <a:pt x="83" y="144"/>
                  </a:lnTo>
                  <a:lnTo>
                    <a:pt x="82" y="149"/>
                  </a:lnTo>
                  <a:lnTo>
                    <a:pt x="82" y="152"/>
                  </a:lnTo>
                  <a:lnTo>
                    <a:pt x="82" y="157"/>
                  </a:lnTo>
                  <a:lnTo>
                    <a:pt x="82" y="160"/>
                  </a:lnTo>
                  <a:lnTo>
                    <a:pt x="82" y="164"/>
                  </a:lnTo>
                  <a:lnTo>
                    <a:pt x="82" y="167"/>
                  </a:lnTo>
                  <a:lnTo>
                    <a:pt x="82" y="170"/>
                  </a:lnTo>
                  <a:lnTo>
                    <a:pt x="82" y="174"/>
                  </a:lnTo>
                  <a:lnTo>
                    <a:pt x="81" y="180"/>
                  </a:lnTo>
                  <a:lnTo>
                    <a:pt x="80" y="185"/>
                  </a:lnTo>
                  <a:lnTo>
                    <a:pt x="79" y="189"/>
                  </a:lnTo>
                  <a:lnTo>
                    <a:pt x="79" y="193"/>
                  </a:lnTo>
                  <a:lnTo>
                    <a:pt x="78" y="198"/>
                  </a:lnTo>
                  <a:lnTo>
                    <a:pt x="78" y="199"/>
                  </a:lnTo>
                  <a:lnTo>
                    <a:pt x="43" y="189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4" y="183"/>
                  </a:lnTo>
                  <a:lnTo>
                    <a:pt x="46" y="181"/>
                  </a:lnTo>
                  <a:lnTo>
                    <a:pt x="47" y="175"/>
                  </a:lnTo>
                  <a:lnTo>
                    <a:pt x="48" y="170"/>
                  </a:lnTo>
                  <a:lnTo>
                    <a:pt x="49" y="165"/>
                  </a:lnTo>
                  <a:lnTo>
                    <a:pt x="50" y="159"/>
                  </a:lnTo>
                  <a:lnTo>
                    <a:pt x="50" y="154"/>
                  </a:lnTo>
                  <a:lnTo>
                    <a:pt x="51" y="151"/>
                  </a:lnTo>
                  <a:lnTo>
                    <a:pt x="51" y="148"/>
                  </a:lnTo>
                  <a:lnTo>
                    <a:pt x="51" y="144"/>
                  </a:lnTo>
                  <a:lnTo>
                    <a:pt x="51" y="140"/>
                  </a:lnTo>
                  <a:lnTo>
                    <a:pt x="52" y="136"/>
                  </a:lnTo>
                  <a:lnTo>
                    <a:pt x="52" y="132"/>
                  </a:lnTo>
                  <a:lnTo>
                    <a:pt x="54" y="128"/>
                  </a:lnTo>
                  <a:lnTo>
                    <a:pt x="54" y="124"/>
                  </a:lnTo>
                  <a:lnTo>
                    <a:pt x="54" y="120"/>
                  </a:lnTo>
                  <a:lnTo>
                    <a:pt x="54" y="116"/>
                  </a:lnTo>
                  <a:lnTo>
                    <a:pt x="54" y="111"/>
                  </a:lnTo>
                  <a:lnTo>
                    <a:pt x="52" y="106"/>
                  </a:lnTo>
                  <a:lnTo>
                    <a:pt x="52" y="102"/>
                  </a:lnTo>
                  <a:lnTo>
                    <a:pt x="51" y="98"/>
                  </a:lnTo>
                  <a:lnTo>
                    <a:pt x="51" y="94"/>
                  </a:lnTo>
                  <a:lnTo>
                    <a:pt x="50" y="89"/>
                  </a:lnTo>
                  <a:lnTo>
                    <a:pt x="49" y="86"/>
                  </a:lnTo>
                  <a:lnTo>
                    <a:pt x="48" y="81"/>
                  </a:lnTo>
                  <a:lnTo>
                    <a:pt x="47" y="78"/>
                  </a:lnTo>
                  <a:lnTo>
                    <a:pt x="44" y="73"/>
                  </a:lnTo>
                  <a:lnTo>
                    <a:pt x="43" y="70"/>
                  </a:lnTo>
                  <a:lnTo>
                    <a:pt x="41" y="66"/>
                  </a:lnTo>
                  <a:lnTo>
                    <a:pt x="39" y="63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32" y="53"/>
                  </a:lnTo>
                  <a:lnTo>
                    <a:pt x="31" y="50"/>
                  </a:lnTo>
                  <a:lnTo>
                    <a:pt x="26" y="45"/>
                  </a:lnTo>
                  <a:lnTo>
                    <a:pt x="21" y="41"/>
                  </a:lnTo>
                  <a:lnTo>
                    <a:pt x="17" y="35"/>
                  </a:lnTo>
                  <a:lnTo>
                    <a:pt x="13" y="32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5" name="Freeform 105">
              <a:extLst>
                <a:ext uri="{FF2B5EF4-FFF2-40B4-BE49-F238E27FC236}">
                  <a16:creationId xmlns:a16="http://schemas.microsoft.com/office/drawing/2014/main" id="{40CE1892-2EF1-3A72-2F1F-A519FC105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562"/>
              <a:ext cx="105" cy="270"/>
            </a:xfrm>
            <a:custGeom>
              <a:avLst/>
              <a:gdLst>
                <a:gd name="T0" fmla="*/ 3 w 105"/>
                <a:gd name="T1" fmla="*/ 22 h 270"/>
                <a:gd name="T2" fmla="*/ 14 w 105"/>
                <a:gd name="T3" fmla="*/ 33 h 270"/>
                <a:gd name="T4" fmla="*/ 19 w 105"/>
                <a:gd name="T5" fmla="*/ 42 h 270"/>
                <a:gd name="T6" fmla="*/ 27 w 105"/>
                <a:gd name="T7" fmla="*/ 52 h 270"/>
                <a:gd name="T8" fmla="*/ 34 w 105"/>
                <a:gd name="T9" fmla="*/ 64 h 270"/>
                <a:gd name="T10" fmla="*/ 43 w 105"/>
                <a:gd name="T11" fmla="*/ 79 h 270"/>
                <a:gd name="T12" fmla="*/ 50 w 105"/>
                <a:gd name="T13" fmla="*/ 95 h 270"/>
                <a:gd name="T14" fmla="*/ 57 w 105"/>
                <a:gd name="T15" fmla="*/ 113 h 270"/>
                <a:gd name="T16" fmla="*/ 60 w 105"/>
                <a:gd name="T17" fmla="*/ 123 h 270"/>
                <a:gd name="T18" fmla="*/ 63 w 105"/>
                <a:gd name="T19" fmla="*/ 134 h 270"/>
                <a:gd name="T20" fmla="*/ 65 w 105"/>
                <a:gd name="T21" fmla="*/ 143 h 270"/>
                <a:gd name="T22" fmla="*/ 68 w 105"/>
                <a:gd name="T23" fmla="*/ 153 h 270"/>
                <a:gd name="T24" fmla="*/ 70 w 105"/>
                <a:gd name="T25" fmla="*/ 162 h 270"/>
                <a:gd name="T26" fmla="*/ 72 w 105"/>
                <a:gd name="T27" fmla="*/ 173 h 270"/>
                <a:gd name="T28" fmla="*/ 72 w 105"/>
                <a:gd name="T29" fmla="*/ 184 h 270"/>
                <a:gd name="T30" fmla="*/ 73 w 105"/>
                <a:gd name="T31" fmla="*/ 201 h 270"/>
                <a:gd name="T32" fmla="*/ 73 w 105"/>
                <a:gd name="T33" fmla="*/ 216 h 270"/>
                <a:gd name="T34" fmla="*/ 73 w 105"/>
                <a:gd name="T35" fmla="*/ 230 h 270"/>
                <a:gd name="T36" fmla="*/ 72 w 105"/>
                <a:gd name="T37" fmla="*/ 241 h 270"/>
                <a:gd name="T38" fmla="*/ 72 w 105"/>
                <a:gd name="T39" fmla="*/ 251 h 270"/>
                <a:gd name="T40" fmla="*/ 70 w 105"/>
                <a:gd name="T41" fmla="*/ 261 h 270"/>
                <a:gd name="T42" fmla="*/ 103 w 105"/>
                <a:gd name="T43" fmla="*/ 269 h 270"/>
                <a:gd name="T44" fmla="*/ 103 w 105"/>
                <a:gd name="T45" fmla="*/ 262 h 270"/>
                <a:gd name="T46" fmla="*/ 104 w 105"/>
                <a:gd name="T47" fmla="*/ 251 h 270"/>
                <a:gd name="T48" fmla="*/ 104 w 105"/>
                <a:gd name="T49" fmla="*/ 240 h 270"/>
                <a:gd name="T50" fmla="*/ 105 w 105"/>
                <a:gd name="T51" fmla="*/ 225 h 270"/>
                <a:gd name="T52" fmla="*/ 105 w 105"/>
                <a:gd name="T53" fmla="*/ 209 h 270"/>
                <a:gd name="T54" fmla="*/ 104 w 105"/>
                <a:gd name="T55" fmla="*/ 194 h 270"/>
                <a:gd name="T56" fmla="*/ 104 w 105"/>
                <a:gd name="T57" fmla="*/ 185 h 270"/>
                <a:gd name="T58" fmla="*/ 103 w 105"/>
                <a:gd name="T59" fmla="*/ 170 h 270"/>
                <a:gd name="T60" fmla="*/ 102 w 105"/>
                <a:gd name="T61" fmla="*/ 160 h 270"/>
                <a:gd name="T62" fmla="*/ 99 w 105"/>
                <a:gd name="T63" fmla="*/ 151 h 270"/>
                <a:gd name="T64" fmla="*/ 97 w 105"/>
                <a:gd name="T65" fmla="*/ 136 h 270"/>
                <a:gd name="T66" fmla="*/ 92 w 105"/>
                <a:gd name="T67" fmla="*/ 118 h 270"/>
                <a:gd name="T68" fmla="*/ 86 w 105"/>
                <a:gd name="T69" fmla="*/ 99 h 270"/>
                <a:gd name="T70" fmla="*/ 79 w 105"/>
                <a:gd name="T71" fmla="*/ 82 h 270"/>
                <a:gd name="T72" fmla="*/ 70 w 105"/>
                <a:gd name="T73" fmla="*/ 65 h 270"/>
                <a:gd name="T74" fmla="*/ 62 w 105"/>
                <a:gd name="T75" fmla="*/ 50 h 270"/>
                <a:gd name="T76" fmla="*/ 54 w 105"/>
                <a:gd name="T77" fmla="*/ 38 h 270"/>
                <a:gd name="T78" fmla="*/ 46 w 105"/>
                <a:gd name="T79" fmla="*/ 25 h 270"/>
                <a:gd name="T80" fmla="*/ 39 w 105"/>
                <a:gd name="T81" fmla="*/ 15 h 270"/>
                <a:gd name="T82" fmla="*/ 32 w 105"/>
                <a:gd name="T83" fmla="*/ 6 h 270"/>
                <a:gd name="T84" fmla="*/ 0 w 105"/>
                <a:gd name="T85" fmla="*/ 18 h 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" h="270">
                  <a:moveTo>
                    <a:pt x="0" y="18"/>
                  </a:moveTo>
                  <a:lnTo>
                    <a:pt x="1" y="20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9" y="28"/>
                  </a:lnTo>
                  <a:lnTo>
                    <a:pt x="14" y="33"/>
                  </a:lnTo>
                  <a:lnTo>
                    <a:pt x="15" y="35"/>
                  </a:lnTo>
                  <a:lnTo>
                    <a:pt x="17" y="39"/>
                  </a:lnTo>
                  <a:lnTo>
                    <a:pt x="19" y="42"/>
                  </a:lnTo>
                  <a:lnTo>
                    <a:pt x="23" y="46"/>
                  </a:lnTo>
                  <a:lnTo>
                    <a:pt x="24" y="49"/>
                  </a:lnTo>
                  <a:lnTo>
                    <a:pt x="27" y="52"/>
                  </a:lnTo>
                  <a:lnTo>
                    <a:pt x="30" y="56"/>
                  </a:lnTo>
                  <a:lnTo>
                    <a:pt x="32" y="60"/>
                  </a:lnTo>
                  <a:lnTo>
                    <a:pt x="34" y="64"/>
                  </a:lnTo>
                  <a:lnTo>
                    <a:pt x="38" y="68"/>
                  </a:lnTo>
                  <a:lnTo>
                    <a:pt x="40" y="74"/>
                  </a:lnTo>
                  <a:lnTo>
                    <a:pt x="43" y="79"/>
                  </a:lnTo>
                  <a:lnTo>
                    <a:pt x="46" y="84"/>
                  </a:lnTo>
                  <a:lnTo>
                    <a:pt x="48" y="90"/>
                  </a:lnTo>
                  <a:lnTo>
                    <a:pt x="50" y="95"/>
                  </a:lnTo>
                  <a:lnTo>
                    <a:pt x="52" y="102"/>
                  </a:lnTo>
                  <a:lnTo>
                    <a:pt x="55" y="107"/>
                  </a:lnTo>
                  <a:lnTo>
                    <a:pt x="57" y="113"/>
                  </a:lnTo>
                  <a:lnTo>
                    <a:pt x="58" y="116"/>
                  </a:lnTo>
                  <a:lnTo>
                    <a:pt x="59" y="120"/>
                  </a:lnTo>
                  <a:lnTo>
                    <a:pt x="60" y="123"/>
                  </a:lnTo>
                  <a:lnTo>
                    <a:pt x="62" y="127"/>
                  </a:lnTo>
                  <a:lnTo>
                    <a:pt x="63" y="130"/>
                  </a:lnTo>
                  <a:lnTo>
                    <a:pt x="63" y="134"/>
                  </a:lnTo>
                  <a:lnTo>
                    <a:pt x="64" y="136"/>
                  </a:lnTo>
                  <a:lnTo>
                    <a:pt x="65" y="139"/>
                  </a:lnTo>
                  <a:lnTo>
                    <a:pt x="65" y="143"/>
                  </a:lnTo>
                  <a:lnTo>
                    <a:pt x="66" y="146"/>
                  </a:lnTo>
                  <a:lnTo>
                    <a:pt x="67" y="150"/>
                  </a:lnTo>
                  <a:lnTo>
                    <a:pt x="68" y="153"/>
                  </a:lnTo>
                  <a:lnTo>
                    <a:pt x="68" y="155"/>
                  </a:lnTo>
                  <a:lnTo>
                    <a:pt x="68" y="159"/>
                  </a:lnTo>
                  <a:lnTo>
                    <a:pt x="70" y="162"/>
                  </a:lnTo>
                  <a:lnTo>
                    <a:pt x="70" y="166"/>
                  </a:lnTo>
                  <a:lnTo>
                    <a:pt x="71" y="169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8"/>
                  </a:lnTo>
                  <a:lnTo>
                    <a:pt x="72" y="184"/>
                  </a:lnTo>
                  <a:lnTo>
                    <a:pt x="73" y="190"/>
                  </a:lnTo>
                  <a:lnTo>
                    <a:pt x="73" y="195"/>
                  </a:lnTo>
                  <a:lnTo>
                    <a:pt x="73" y="201"/>
                  </a:lnTo>
                  <a:lnTo>
                    <a:pt x="73" y="206"/>
                  </a:lnTo>
                  <a:lnTo>
                    <a:pt x="73" y="211"/>
                  </a:lnTo>
                  <a:lnTo>
                    <a:pt x="73" y="216"/>
                  </a:lnTo>
                  <a:lnTo>
                    <a:pt x="74" y="222"/>
                  </a:lnTo>
                  <a:lnTo>
                    <a:pt x="73" y="225"/>
                  </a:lnTo>
                  <a:lnTo>
                    <a:pt x="73" y="230"/>
                  </a:lnTo>
                  <a:lnTo>
                    <a:pt x="73" y="233"/>
                  </a:lnTo>
                  <a:lnTo>
                    <a:pt x="73" y="238"/>
                  </a:lnTo>
                  <a:lnTo>
                    <a:pt x="72" y="241"/>
                  </a:lnTo>
                  <a:lnTo>
                    <a:pt x="72" y="245"/>
                  </a:lnTo>
                  <a:lnTo>
                    <a:pt x="72" y="248"/>
                  </a:lnTo>
                  <a:lnTo>
                    <a:pt x="72" y="251"/>
                  </a:lnTo>
                  <a:lnTo>
                    <a:pt x="71" y="255"/>
                  </a:lnTo>
                  <a:lnTo>
                    <a:pt x="70" y="259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103" y="270"/>
                  </a:lnTo>
                  <a:lnTo>
                    <a:pt x="103" y="269"/>
                  </a:lnTo>
                  <a:lnTo>
                    <a:pt x="103" y="266"/>
                  </a:lnTo>
                  <a:lnTo>
                    <a:pt x="103" y="264"/>
                  </a:lnTo>
                  <a:lnTo>
                    <a:pt x="103" y="262"/>
                  </a:lnTo>
                  <a:lnTo>
                    <a:pt x="103" y="258"/>
                  </a:lnTo>
                  <a:lnTo>
                    <a:pt x="104" y="256"/>
                  </a:lnTo>
                  <a:lnTo>
                    <a:pt x="104" y="251"/>
                  </a:lnTo>
                  <a:lnTo>
                    <a:pt x="104" y="248"/>
                  </a:lnTo>
                  <a:lnTo>
                    <a:pt x="104" y="245"/>
                  </a:lnTo>
                  <a:lnTo>
                    <a:pt x="104" y="240"/>
                  </a:lnTo>
                  <a:lnTo>
                    <a:pt x="104" y="235"/>
                  </a:lnTo>
                  <a:lnTo>
                    <a:pt x="105" y="231"/>
                  </a:lnTo>
                  <a:lnTo>
                    <a:pt x="105" y="225"/>
                  </a:lnTo>
                  <a:lnTo>
                    <a:pt x="105" y="221"/>
                  </a:lnTo>
                  <a:lnTo>
                    <a:pt x="105" y="215"/>
                  </a:lnTo>
                  <a:lnTo>
                    <a:pt x="105" y="209"/>
                  </a:lnTo>
                  <a:lnTo>
                    <a:pt x="105" y="203"/>
                  </a:lnTo>
                  <a:lnTo>
                    <a:pt x="105" y="198"/>
                  </a:lnTo>
                  <a:lnTo>
                    <a:pt x="104" y="194"/>
                  </a:lnTo>
                  <a:lnTo>
                    <a:pt x="104" y="192"/>
                  </a:lnTo>
                  <a:lnTo>
                    <a:pt x="104" y="189"/>
                  </a:lnTo>
                  <a:lnTo>
                    <a:pt x="104" y="185"/>
                  </a:lnTo>
                  <a:lnTo>
                    <a:pt x="103" y="179"/>
                  </a:lnTo>
                  <a:lnTo>
                    <a:pt x="103" y="174"/>
                  </a:lnTo>
                  <a:lnTo>
                    <a:pt x="103" y="170"/>
                  </a:lnTo>
                  <a:lnTo>
                    <a:pt x="102" y="166"/>
                  </a:lnTo>
                  <a:lnTo>
                    <a:pt x="102" y="163"/>
                  </a:lnTo>
                  <a:lnTo>
                    <a:pt x="102" y="160"/>
                  </a:lnTo>
                  <a:lnTo>
                    <a:pt x="100" y="157"/>
                  </a:lnTo>
                  <a:lnTo>
                    <a:pt x="100" y="153"/>
                  </a:lnTo>
                  <a:lnTo>
                    <a:pt x="99" y="151"/>
                  </a:lnTo>
                  <a:lnTo>
                    <a:pt x="99" y="147"/>
                  </a:lnTo>
                  <a:lnTo>
                    <a:pt x="98" y="142"/>
                  </a:lnTo>
                  <a:lnTo>
                    <a:pt x="97" y="136"/>
                  </a:lnTo>
                  <a:lnTo>
                    <a:pt x="96" y="129"/>
                  </a:lnTo>
                  <a:lnTo>
                    <a:pt x="95" y="123"/>
                  </a:lnTo>
                  <a:lnTo>
                    <a:pt x="92" y="118"/>
                  </a:lnTo>
                  <a:lnTo>
                    <a:pt x="90" y="112"/>
                  </a:lnTo>
                  <a:lnTo>
                    <a:pt x="88" y="105"/>
                  </a:lnTo>
                  <a:lnTo>
                    <a:pt x="86" y="99"/>
                  </a:lnTo>
                  <a:lnTo>
                    <a:pt x="83" y="92"/>
                  </a:lnTo>
                  <a:lnTo>
                    <a:pt x="81" y="87"/>
                  </a:lnTo>
                  <a:lnTo>
                    <a:pt x="79" y="82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0" y="65"/>
                  </a:lnTo>
                  <a:lnTo>
                    <a:pt x="67" y="60"/>
                  </a:lnTo>
                  <a:lnTo>
                    <a:pt x="65" y="56"/>
                  </a:lnTo>
                  <a:lnTo>
                    <a:pt x="62" y="50"/>
                  </a:lnTo>
                  <a:lnTo>
                    <a:pt x="59" y="46"/>
                  </a:lnTo>
                  <a:lnTo>
                    <a:pt x="56" y="41"/>
                  </a:lnTo>
                  <a:lnTo>
                    <a:pt x="54" y="38"/>
                  </a:lnTo>
                  <a:lnTo>
                    <a:pt x="50" y="33"/>
                  </a:lnTo>
                  <a:lnTo>
                    <a:pt x="48" y="30"/>
                  </a:lnTo>
                  <a:lnTo>
                    <a:pt x="46" y="25"/>
                  </a:lnTo>
                  <a:lnTo>
                    <a:pt x="43" y="22"/>
                  </a:lnTo>
                  <a:lnTo>
                    <a:pt x="41" y="18"/>
                  </a:lnTo>
                  <a:lnTo>
                    <a:pt x="39" y="15"/>
                  </a:lnTo>
                  <a:lnTo>
                    <a:pt x="36" y="11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6" name="Freeform 106">
              <a:extLst>
                <a:ext uri="{FF2B5EF4-FFF2-40B4-BE49-F238E27FC236}">
                  <a16:creationId xmlns:a16="http://schemas.microsoft.com/office/drawing/2014/main" id="{0AF3D87F-45E7-21BC-09E4-BCE7BEA8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498"/>
              <a:ext cx="96" cy="99"/>
            </a:xfrm>
            <a:custGeom>
              <a:avLst/>
              <a:gdLst>
                <a:gd name="T0" fmla="*/ 96 w 96"/>
                <a:gd name="T1" fmla="*/ 6 h 99"/>
                <a:gd name="T2" fmla="*/ 95 w 96"/>
                <a:gd name="T3" fmla="*/ 6 h 99"/>
                <a:gd name="T4" fmla="*/ 91 w 96"/>
                <a:gd name="T5" fmla="*/ 7 h 99"/>
                <a:gd name="T6" fmla="*/ 87 w 96"/>
                <a:gd name="T7" fmla="*/ 8 h 99"/>
                <a:gd name="T8" fmla="*/ 81 w 96"/>
                <a:gd name="T9" fmla="*/ 9 h 99"/>
                <a:gd name="T10" fmla="*/ 76 w 96"/>
                <a:gd name="T11" fmla="*/ 11 h 99"/>
                <a:gd name="T12" fmla="*/ 73 w 96"/>
                <a:gd name="T13" fmla="*/ 14 h 99"/>
                <a:gd name="T14" fmla="*/ 70 w 96"/>
                <a:gd name="T15" fmla="*/ 15 h 99"/>
                <a:gd name="T16" fmla="*/ 66 w 96"/>
                <a:gd name="T17" fmla="*/ 18 h 99"/>
                <a:gd name="T18" fmla="*/ 62 w 96"/>
                <a:gd name="T19" fmla="*/ 22 h 99"/>
                <a:gd name="T20" fmla="*/ 58 w 96"/>
                <a:gd name="T21" fmla="*/ 25 h 99"/>
                <a:gd name="T22" fmla="*/ 55 w 96"/>
                <a:gd name="T23" fmla="*/ 30 h 99"/>
                <a:gd name="T24" fmla="*/ 51 w 96"/>
                <a:gd name="T25" fmla="*/ 34 h 99"/>
                <a:gd name="T26" fmla="*/ 48 w 96"/>
                <a:gd name="T27" fmla="*/ 40 h 99"/>
                <a:gd name="T28" fmla="*/ 44 w 96"/>
                <a:gd name="T29" fmla="*/ 44 h 99"/>
                <a:gd name="T30" fmla="*/ 41 w 96"/>
                <a:gd name="T31" fmla="*/ 50 h 99"/>
                <a:gd name="T32" fmla="*/ 38 w 96"/>
                <a:gd name="T33" fmla="*/ 56 h 99"/>
                <a:gd name="T34" fmla="*/ 34 w 96"/>
                <a:gd name="T35" fmla="*/ 60 h 99"/>
                <a:gd name="T36" fmla="*/ 31 w 96"/>
                <a:gd name="T37" fmla="*/ 66 h 99"/>
                <a:gd name="T38" fmla="*/ 28 w 96"/>
                <a:gd name="T39" fmla="*/ 72 h 99"/>
                <a:gd name="T40" fmla="*/ 26 w 96"/>
                <a:gd name="T41" fmla="*/ 76 h 99"/>
                <a:gd name="T42" fmla="*/ 24 w 96"/>
                <a:gd name="T43" fmla="*/ 81 h 99"/>
                <a:gd name="T44" fmla="*/ 22 w 96"/>
                <a:gd name="T45" fmla="*/ 86 h 99"/>
                <a:gd name="T46" fmla="*/ 20 w 96"/>
                <a:gd name="T47" fmla="*/ 89 h 99"/>
                <a:gd name="T48" fmla="*/ 18 w 96"/>
                <a:gd name="T49" fmla="*/ 92 h 99"/>
                <a:gd name="T50" fmla="*/ 16 w 96"/>
                <a:gd name="T51" fmla="*/ 97 h 99"/>
                <a:gd name="T52" fmla="*/ 16 w 96"/>
                <a:gd name="T53" fmla="*/ 99 h 99"/>
                <a:gd name="T54" fmla="*/ 0 w 96"/>
                <a:gd name="T55" fmla="*/ 48 h 99"/>
                <a:gd name="T56" fmla="*/ 43 w 96"/>
                <a:gd name="T57" fmla="*/ 0 h 99"/>
                <a:gd name="T58" fmla="*/ 96 w 96"/>
                <a:gd name="T59" fmla="*/ 6 h 99"/>
                <a:gd name="T60" fmla="*/ 96 w 96"/>
                <a:gd name="T61" fmla="*/ 6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6" h="99">
                  <a:moveTo>
                    <a:pt x="96" y="6"/>
                  </a:moveTo>
                  <a:lnTo>
                    <a:pt x="95" y="6"/>
                  </a:lnTo>
                  <a:lnTo>
                    <a:pt x="91" y="7"/>
                  </a:lnTo>
                  <a:lnTo>
                    <a:pt x="87" y="8"/>
                  </a:lnTo>
                  <a:lnTo>
                    <a:pt x="81" y="9"/>
                  </a:lnTo>
                  <a:lnTo>
                    <a:pt x="76" y="11"/>
                  </a:lnTo>
                  <a:lnTo>
                    <a:pt x="73" y="14"/>
                  </a:lnTo>
                  <a:lnTo>
                    <a:pt x="70" y="15"/>
                  </a:lnTo>
                  <a:lnTo>
                    <a:pt x="66" y="18"/>
                  </a:lnTo>
                  <a:lnTo>
                    <a:pt x="62" y="22"/>
                  </a:lnTo>
                  <a:lnTo>
                    <a:pt x="58" y="25"/>
                  </a:lnTo>
                  <a:lnTo>
                    <a:pt x="55" y="30"/>
                  </a:lnTo>
                  <a:lnTo>
                    <a:pt x="51" y="34"/>
                  </a:lnTo>
                  <a:lnTo>
                    <a:pt x="48" y="40"/>
                  </a:lnTo>
                  <a:lnTo>
                    <a:pt x="44" y="44"/>
                  </a:lnTo>
                  <a:lnTo>
                    <a:pt x="41" y="50"/>
                  </a:lnTo>
                  <a:lnTo>
                    <a:pt x="38" y="56"/>
                  </a:lnTo>
                  <a:lnTo>
                    <a:pt x="34" y="60"/>
                  </a:lnTo>
                  <a:lnTo>
                    <a:pt x="31" y="66"/>
                  </a:lnTo>
                  <a:lnTo>
                    <a:pt x="28" y="72"/>
                  </a:lnTo>
                  <a:lnTo>
                    <a:pt x="26" y="76"/>
                  </a:lnTo>
                  <a:lnTo>
                    <a:pt x="24" y="81"/>
                  </a:lnTo>
                  <a:lnTo>
                    <a:pt x="22" y="86"/>
                  </a:lnTo>
                  <a:lnTo>
                    <a:pt x="20" y="89"/>
                  </a:lnTo>
                  <a:lnTo>
                    <a:pt x="18" y="92"/>
                  </a:lnTo>
                  <a:lnTo>
                    <a:pt x="16" y="97"/>
                  </a:lnTo>
                  <a:lnTo>
                    <a:pt x="16" y="99"/>
                  </a:lnTo>
                  <a:lnTo>
                    <a:pt x="0" y="48"/>
                  </a:lnTo>
                  <a:lnTo>
                    <a:pt x="43" y="0"/>
                  </a:lnTo>
                  <a:lnTo>
                    <a:pt x="9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7" name="Freeform 107">
              <a:extLst>
                <a:ext uri="{FF2B5EF4-FFF2-40B4-BE49-F238E27FC236}">
                  <a16:creationId xmlns:a16="http://schemas.microsoft.com/office/drawing/2014/main" id="{32592752-5E74-8FDB-639F-6E2366F66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659"/>
              <a:ext cx="127" cy="185"/>
            </a:xfrm>
            <a:custGeom>
              <a:avLst/>
              <a:gdLst>
                <a:gd name="T0" fmla="*/ 22 w 127"/>
                <a:gd name="T1" fmla="*/ 0 h 185"/>
                <a:gd name="T2" fmla="*/ 20 w 127"/>
                <a:gd name="T3" fmla="*/ 5 h 185"/>
                <a:gd name="T4" fmla="*/ 16 w 127"/>
                <a:gd name="T5" fmla="*/ 13 h 185"/>
                <a:gd name="T6" fmla="*/ 14 w 127"/>
                <a:gd name="T7" fmla="*/ 23 h 185"/>
                <a:gd name="T8" fmla="*/ 10 w 127"/>
                <a:gd name="T9" fmla="*/ 33 h 185"/>
                <a:gd name="T10" fmla="*/ 6 w 127"/>
                <a:gd name="T11" fmla="*/ 45 h 185"/>
                <a:gd name="T12" fmla="*/ 4 w 127"/>
                <a:gd name="T13" fmla="*/ 54 h 185"/>
                <a:gd name="T14" fmla="*/ 2 w 127"/>
                <a:gd name="T15" fmla="*/ 62 h 185"/>
                <a:gd name="T16" fmla="*/ 0 w 127"/>
                <a:gd name="T17" fmla="*/ 69 h 185"/>
                <a:gd name="T18" fmla="*/ 6 w 127"/>
                <a:gd name="T19" fmla="*/ 80 h 185"/>
                <a:gd name="T20" fmla="*/ 14 w 127"/>
                <a:gd name="T21" fmla="*/ 90 h 185"/>
                <a:gd name="T22" fmla="*/ 21 w 127"/>
                <a:gd name="T23" fmla="*/ 97 h 185"/>
                <a:gd name="T24" fmla="*/ 30 w 127"/>
                <a:gd name="T25" fmla="*/ 137 h 185"/>
                <a:gd name="T26" fmla="*/ 36 w 127"/>
                <a:gd name="T27" fmla="*/ 137 h 185"/>
                <a:gd name="T28" fmla="*/ 42 w 127"/>
                <a:gd name="T29" fmla="*/ 137 h 185"/>
                <a:gd name="T30" fmla="*/ 50 w 127"/>
                <a:gd name="T31" fmla="*/ 140 h 185"/>
                <a:gd name="T32" fmla="*/ 58 w 127"/>
                <a:gd name="T33" fmla="*/ 142 h 185"/>
                <a:gd name="T34" fmla="*/ 67 w 127"/>
                <a:gd name="T35" fmla="*/ 143 h 185"/>
                <a:gd name="T36" fmla="*/ 77 w 127"/>
                <a:gd name="T37" fmla="*/ 145 h 185"/>
                <a:gd name="T38" fmla="*/ 86 w 127"/>
                <a:gd name="T39" fmla="*/ 149 h 185"/>
                <a:gd name="T40" fmla="*/ 94 w 127"/>
                <a:gd name="T41" fmla="*/ 152 h 185"/>
                <a:gd name="T42" fmla="*/ 103 w 127"/>
                <a:gd name="T43" fmla="*/ 158 h 185"/>
                <a:gd name="T44" fmla="*/ 109 w 127"/>
                <a:gd name="T45" fmla="*/ 164 h 185"/>
                <a:gd name="T46" fmla="*/ 116 w 127"/>
                <a:gd name="T47" fmla="*/ 170 h 185"/>
                <a:gd name="T48" fmla="*/ 124 w 127"/>
                <a:gd name="T49" fmla="*/ 181 h 185"/>
                <a:gd name="T50" fmla="*/ 127 w 127"/>
                <a:gd name="T51" fmla="*/ 185 h 185"/>
                <a:gd name="T52" fmla="*/ 127 w 127"/>
                <a:gd name="T53" fmla="*/ 182 h 185"/>
                <a:gd name="T54" fmla="*/ 126 w 127"/>
                <a:gd name="T55" fmla="*/ 174 h 185"/>
                <a:gd name="T56" fmla="*/ 125 w 127"/>
                <a:gd name="T57" fmla="*/ 168 h 185"/>
                <a:gd name="T58" fmla="*/ 123 w 127"/>
                <a:gd name="T59" fmla="*/ 162 h 185"/>
                <a:gd name="T60" fmla="*/ 119 w 127"/>
                <a:gd name="T61" fmla="*/ 156 h 185"/>
                <a:gd name="T62" fmla="*/ 115 w 127"/>
                <a:gd name="T63" fmla="*/ 149 h 185"/>
                <a:gd name="T64" fmla="*/ 106 w 127"/>
                <a:gd name="T65" fmla="*/ 142 h 185"/>
                <a:gd name="T66" fmla="*/ 95 w 127"/>
                <a:gd name="T67" fmla="*/ 134 h 185"/>
                <a:gd name="T68" fmla="*/ 84 w 127"/>
                <a:gd name="T69" fmla="*/ 127 h 185"/>
                <a:gd name="T70" fmla="*/ 72 w 127"/>
                <a:gd name="T71" fmla="*/ 122 h 185"/>
                <a:gd name="T72" fmla="*/ 61 w 127"/>
                <a:gd name="T73" fmla="*/ 117 h 185"/>
                <a:gd name="T74" fmla="*/ 52 w 127"/>
                <a:gd name="T75" fmla="*/ 113 h 185"/>
                <a:gd name="T76" fmla="*/ 46 w 127"/>
                <a:gd name="T77" fmla="*/ 111 h 185"/>
                <a:gd name="T78" fmla="*/ 26 w 127"/>
                <a:gd name="T79" fmla="*/ 62 h 185"/>
                <a:gd name="T80" fmla="*/ 22 w 127"/>
                <a:gd name="T81" fmla="*/ 0 h 1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7" h="185">
                  <a:moveTo>
                    <a:pt x="22" y="0"/>
                  </a:moveTo>
                  <a:lnTo>
                    <a:pt x="22" y="0"/>
                  </a:lnTo>
                  <a:lnTo>
                    <a:pt x="21" y="2"/>
                  </a:lnTo>
                  <a:lnTo>
                    <a:pt x="20" y="5"/>
                  </a:lnTo>
                  <a:lnTo>
                    <a:pt x="19" y="8"/>
                  </a:lnTo>
                  <a:lnTo>
                    <a:pt x="16" y="13"/>
                  </a:lnTo>
                  <a:lnTo>
                    <a:pt x="15" y="17"/>
                  </a:lnTo>
                  <a:lnTo>
                    <a:pt x="14" y="23"/>
                  </a:lnTo>
                  <a:lnTo>
                    <a:pt x="12" y="29"/>
                  </a:lnTo>
                  <a:lnTo>
                    <a:pt x="10" y="33"/>
                  </a:lnTo>
                  <a:lnTo>
                    <a:pt x="8" y="39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4"/>
                  </a:lnTo>
                  <a:lnTo>
                    <a:pt x="3" y="58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3" y="74"/>
                  </a:lnTo>
                  <a:lnTo>
                    <a:pt x="6" y="80"/>
                  </a:lnTo>
                  <a:lnTo>
                    <a:pt x="10" y="86"/>
                  </a:lnTo>
                  <a:lnTo>
                    <a:pt x="14" y="90"/>
                  </a:lnTo>
                  <a:lnTo>
                    <a:pt x="19" y="95"/>
                  </a:lnTo>
                  <a:lnTo>
                    <a:pt x="21" y="97"/>
                  </a:lnTo>
                  <a:lnTo>
                    <a:pt x="22" y="100"/>
                  </a:lnTo>
                  <a:lnTo>
                    <a:pt x="30" y="137"/>
                  </a:lnTo>
                  <a:lnTo>
                    <a:pt x="31" y="137"/>
                  </a:lnTo>
                  <a:lnTo>
                    <a:pt x="36" y="137"/>
                  </a:lnTo>
                  <a:lnTo>
                    <a:pt x="38" y="137"/>
                  </a:lnTo>
                  <a:lnTo>
                    <a:pt x="42" y="137"/>
                  </a:lnTo>
                  <a:lnTo>
                    <a:pt x="45" y="138"/>
                  </a:lnTo>
                  <a:lnTo>
                    <a:pt x="50" y="140"/>
                  </a:lnTo>
                  <a:lnTo>
                    <a:pt x="53" y="141"/>
                  </a:lnTo>
                  <a:lnTo>
                    <a:pt x="58" y="142"/>
                  </a:lnTo>
                  <a:lnTo>
                    <a:pt x="62" y="142"/>
                  </a:lnTo>
                  <a:lnTo>
                    <a:pt x="67" y="143"/>
                  </a:lnTo>
                  <a:lnTo>
                    <a:pt x="71" y="144"/>
                  </a:lnTo>
                  <a:lnTo>
                    <a:pt x="77" y="145"/>
                  </a:lnTo>
                  <a:lnTo>
                    <a:pt x="82" y="148"/>
                  </a:lnTo>
                  <a:lnTo>
                    <a:pt x="86" y="149"/>
                  </a:lnTo>
                  <a:lnTo>
                    <a:pt x="91" y="150"/>
                  </a:lnTo>
                  <a:lnTo>
                    <a:pt x="94" y="152"/>
                  </a:lnTo>
                  <a:lnTo>
                    <a:pt x="99" y="154"/>
                  </a:lnTo>
                  <a:lnTo>
                    <a:pt x="103" y="158"/>
                  </a:lnTo>
                  <a:lnTo>
                    <a:pt x="106" y="160"/>
                  </a:lnTo>
                  <a:lnTo>
                    <a:pt x="109" y="164"/>
                  </a:lnTo>
                  <a:lnTo>
                    <a:pt x="112" y="167"/>
                  </a:lnTo>
                  <a:lnTo>
                    <a:pt x="116" y="170"/>
                  </a:lnTo>
                  <a:lnTo>
                    <a:pt x="120" y="175"/>
                  </a:lnTo>
                  <a:lnTo>
                    <a:pt x="124" y="181"/>
                  </a:lnTo>
                  <a:lnTo>
                    <a:pt x="126" y="184"/>
                  </a:lnTo>
                  <a:lnTo>
                    <a:pt x="127" y="185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6" y="178"/>
                  </a:lnTo>
                  <a:lnTo>
                    <a:pt x="126" y="174"/>
                  </a:lnTo>
                  <a:lnTo>
                    <a:pt x="125" y="172"/>
                  </a:lnTo>
                  <a:lnTo>
                    <a:pt x="125" y="168"/>
                  </a:lnTo>
                  <a:lnTo>
                    <a:pt x="124" y="165"/>
                  </a:lnTo>
                  <a:lnTo>
                    <a:pt x="123" y="162"/>
                  </a:lnTo>
                  <a:lnTo>
                    <a:pt x="120" y="159"/>
                  </a:lnTo>
                  <a:lnTo>
                    <a:pt x="119" y="156"/>
                  </a:lnTo>
                  <a:lnTo>
                    <a:pt x="117" y="152"/>
                  </a:lnTo>
                  <a:lnTo>
                    <a:pt x="115" y="149"/>
                  </a:lnTo>
                  <a:lnTo>
                    <a:pt x="110" y="145"/>
                  </a:lnTo>
                  <a:lnTo>
                    <a:pt x="106" y="142"/>
                  </a:lnTo>
                  <a:lnTo>
                    <a:pt x="101" y="137"/>
                  </a:lnTo>
                  <a:lnTo>
                    <a:pt x="95" y="134"/>
                  </a:lnTo>
                  <a:lnTo>
                    <a:pt x="90" y="130"/>
                  </a:lnTo>
                  <a:lnTo>
                    <a:pt x="84" y="127"/>
                  </a:lnTo>
                  <a:lnTo>
                    <a:pt x="78" y="125"/>
                  </a:lnTo>
                  <a:lnTo>
                    <a:pt x="72" y="122"/>
                  </a:lnTo>
                  <a:lnTo>
                    <a:pt x="67" y="119"/>
                  </a:lnTo>
                  <a:lnTo>
                    <a:pt x="61" y="117"/>
                  </a:lnTo>
                  <a:lnTo>
                    <a:pt x="56" y="116"/>
                  </a:lnTo>
                  <a:lnTo>
                    <a:pt x="52" y="113"/>
                  </a:lnTo>
                  <a:lnTo>
                    <a:pt x="48" y="112"/>
                  </a:lnTo>
                  <a:lnTo>
                    <a:pt x="46" y="111"/>
                  </a:lnTo>
                  <a:lnTo>
                    <a:pt x="44" y="111"/>
                  </a:lnTo>
                  <a:lnTo>
                    <a:pt x="26" y="62"/>
                  </a:lnTo>
                  <a:lnTo>
                    <a:pt x="5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8" name="Freeform 108">
              <a:extLst>
                <a:ext uri="{FF2B5EF4-FFF2-40B4-BE49-F238E27FC236}">
                  <a16:creationId xmlns:a16="http://schemas.microsoft.com/office/drawing/2014/main" id="{AB6D7CF7-7C4F-C2D7-2EBA-B03DED2CE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707"/>
              <a:ext cx="59" cy="101"/>
            </a:xfrm>
            <a:custGeom>
              <a:avLst/>
              <a:gdLst>
                <a:gd name="T0" fmla="*/ 34 w 59"/>
                <a:gd name="T1" fmla="*/ 0 h 101"/>
                <a:gd name="T2" fmla="*/ 32 w 59"/>
                <a:gd name="T3" fmla="*/ 2 h 101"/>
                <a:gd name="T4" fmla="*/ 31 w 59"/>
                <a:gd name="T5" fmla="*/ 5 h 101"/>
                <a:gd name="T6" fmla="*/ 30 w 59"/>
                <a:gd name="T7" fmla="*/ 8 h 101"/>
                <a:gd name="T8" fmla="*/ 28 w 59"/>
                <a:gd name="T9" fmla="*/ 12 h 101"/>
                <a:gd name="T10" fmla="*/ 27 w 59"/>
                <a:gd name="T11" fmla="*/ 16 h 101"/>
                <a:gd name="T12" fmla="*/ 27 w 59"/>
                <a:gd name="T13" fmla="*/ 21 h 101"/>
                <a:gd name="T14" fmla="*/ 26 w 59"/>
                <a:gd name="T15" fmla="*/ 25 h 101"/>
                <a:gd name="T16" fmla="*/ 24 w 59"/>
                <a:gd name="T17" fmla="*/ 31 h 101"/>
                <a:gd name="T18" fmla="*/ 24 w 59"/>
                <a:gd name="T19" fmla="*/ 37 h 101"/>
                <a:gd name="T20" fmla="*/ 24 w 59"/>
                <a:gd name="T21" fmla="*/ 39 h 101"/>
                <a:gd name="T22" fmla="*/ 24 w 59"/>
                <a:gd name="T23" fmla="*/ 42 h 101"/>
                <a:gd name="T24" fmla="*/ 24 w 59"/>
                <a:gd name="T25" fmla="*/ 46 h 101"/>
                <a:gd name="T26" fmla="*/ 24 w 59"/>
                <a:gd name="T27" fmla="*/ 49 h 101"/>
                <a:gd name="T28" fmla="*/ 24 w 59"/>
                <a:gd name="T29" fmla="*/ 55 h 101"/>
                <a:gd name="T30" fmla="*/ 26 w 59"/>
                <a:gd name="T31" fmla="*/ 61 h 101"/>
                <a:gd name="T32" fmla="*/ 27 w 59"/>
                <a:gd name="T33" fmla="*/ 66 h 101"/>
                <a:gd name="T34" fmla="*/ 29 w 59"/>
                <a:gd name="T35" fmla="*/ 72 h 101"/>
                <a:gd name="T36" fmla="*/ 31 w 59"/>
                <a:gd name="T37" fmla="*/ 76 h 101"/>
                <a:gd name="T38" fmla="*/ 35 w 59"/>
                <a:gd name="T39" fmla="*/ 80 h 101"/>
                <a:gd name="T40" fmla="*/ 38 w 59"/>
                <a:gd name="T41" fmla="*/ 84 h 101"/>
                <a:gd name="T42" fmla="*/ 42 w 59"/>
                <a:gd name="T43" fmla="*/ 88 h 101"/>
                <a:gd name="T44" fmla="*/ 44 w 59"/>
                <a:gd name="T45" fmla="*/ 90 h 101"/>
                <a:gd name="T46" fmla="*/ 47 w 59"/>
                <a:gd name="T47" fmla="*/ 94 h 101"/>
                <a:gd name="T48" fmla="*/ 50 w 59"/>
                <a:gd name="T49" fmla="*/ 95 h 101"/>
                <a:gd name="T50" fmla="*/ 53 w 59"/>
                <a:gd name="T51" fmla="*/ 97 h 101"/>
                <a:gd name="T52" fmla="*/ 56 w 59"/>
                <a:gd name="T53" fmla="*/ 100 h 101"/>
                <a:gd name="T54" fmla="*/ 59 w 59"/>
                <a:gd name="T55" fmla="*/ 101 h 101"/>
                <a:gd name="T56" fmla="*/ 56 w 59"/>
                <a:gd name="T57" fmla="*/ 101 h 101"/>
                <a:gd name="T58" fmla="*/ 54 w 59"/>
                <a:gd name="T59" fmla="*/ 101 h 101"/>
                <a:gd name="T60" fmla="*/ 51 w 59"/>
                <a:gd name="T61" fmla="*/ 101 h 101"/>
                <a:gd name="T62" fmla="*/ 48 w 59"/>
                <a:gd name="T63" fmla="*/ 101 h 101"/>
                <a:gd name="T64" fmla="*/ 45 w 59"/>
                <a:gd name="T65" fmla="*/ 101 h 101"/>
                <a:gd name="T66" fmla="*/ 43 w 59"/>
                <a:gd name="T67" fmla="*/ 101 h 101"/>
                <a:gd name="T68" fmla="*/ 38 w 59"/>
                <a:gd name="T69" fmla="*/ 100 h 101"/>
                <a:gd name="T70" fmla="*/ 35 w 59"/>
                <a:gd name="T71" fmla="*/ 98 h 101"/>
                <a:gd name="T72" fmla="*/ 30 w 59"/>
                <a:gd name="T73" fmla="*/ 97 h 101"/>
                <a:gd name="T74" fmla="*/ 27 w 59"/>
                <a:gd name="T75" fmla="*/ 97 h 101"/>
                <a:gd name="T76" fmla="*/ 22 w 59"/>
                <a:gd name="T77" fmla="*/ 95 h 101"/>
                <a:gd name="T78" fmla="*/ 19 w 59"/>
                <a:gd name="T79" fmla="*/ 94 h 101"/>
                <a:gd name="T80" fmla="*/ 13 w 59"/>
                <a:gd name="T81" fmla="*/ 92 h 101"/>
                <a:gd name="T82" fmla="*/ 10 w 59"/>
                <a:gd name="T83" fmla="*/ 89 h 101"/>
                <a:gd name="T84" fmla="*/ 6 w 59"/>
                <a:gd name="T85" fmla="*/ 86 h 101"/>
                <a:gd name="T86" fmla="*/ 4 w 59"/>
                <a:gd name="T87" fmla="*/ 82 h 101"/>
                <a:gd name="T88" fmla="*/ 2 w 59"/>
                <a:gd name="T89" fmla="*/ 78 h 101"/>
                <a:gd name="T90" fmla="*/ 0 w 59"/>
                <a:gd name="T91" fmla="*/ 74 h 101"/>
                <a:gd name="T92" fmla="*/ 0 w 59"/>
                <a:gd name="T93" fmla="*/ 69 h 101"/>
                <a:gd name="T94" fmla="*/ 0 w 59"/>
                <a:gd name="T95" fmla="*/ 64 h 101"/>
                <a:gd name="T96" fmla="*/ 0 w 59"/>
                <a:gd name="T97" fmla="*/ 60 h 101"/>
                <a:gd name="T98" fmla="*/ 3 w 59"/>
                <a:gd name="T99" fmla="*/ 55 h 101"/>
                <a:gd name="T100" fmla="*/ 4 w 59"/>
                <a:gd name="T101" fmla="*/ 49 h 101"/>
                <a:gd name="T102" fmla="*/ 5 w 59"/>
                <a:gd name="T103" fmla="*/ 45 h 101"/>
                <a:gd name="T104" fmla="*/ 6 w 59"/>
                <a:gd name="T105" fmla="*/ 41 h 101"/>
                <a:gd name="T106" fmla="*/ 8 w 59"/>
                <a:gd name="T107" fmla="*/ 38 h 101"/>
                <a:gd name="T108" fmla="*/ 11 w 59"/>
                <a:gd name="T109" fmla="*/ 32 h 101"/>
                <a:gd name="T110" fmla="*/ 12 w 59"/>
                <a:gd name="T111" fmla="*/ 31 h 101"/>
                <a:gd name="T112" fmla="*/ 34 w 59"/>
                <a:gd name="T113" fmla="*/ 0 h 101"/>
                <a:gd name="T114" fmla="*/ 34 w 59"/>
                <a:gd name="T115" fmla="*/ 0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9" h="101">
                  <a:moveTo>
                    <a:pt x="34" y="0"/>
                  </a:moveTo>
                  <a:lnTo>
                    <a:pt x="32" y="2"/>
                  </a:lnTo>
                  <a:lnTo>
                    <a:pt x="31" y="5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7" y="16"/>
                  </a:lnTo>
                  <a:lnTo>
                    <a:pt x="27" y="21"/>
                  </a:lnTo>
                  <a:lnTo>
                    <a:pt x="26" y="25"/>
                  </a:lnTo>
                  <a:lnTo>
                    <a:pt x="24" y="31"/>
                  </a:lnTo>
                  <a:lnTo>
                    <a:pt x="24" y="37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4" y="46"/>
                  </a:lnTo>
                  <a:lnTo>
                    <a:pt x="24" y="49"/>
                  </a:lnTo>
                  <a:lnTo>
                    <a:pt x="24" y="55"/>
                  </a:lnTo>
                  <a:lnTo>
                    <a:pt x="26" y="61"/>
                  </a:lnTo>
                  <a:lnTo>
                    <a:pt x="27" y="66"/>
                  </a:lnTo>
                  <a:lnTo>
                    <a:pt x="29" y="72"/>
                  </a:lnTo>
                  <a:lnTo>
                    <a:pt x="31" y="76"/>
                  </a:lnTo>
                  <a:lnTo>
                    <a:pt x="35" y="80"/>
                  </a:lnTo>
                  <a:lnTo>
                    <a:pt x="38" y="84"/>
                  </a:lnTo>
                  <a:lnTo>
                    <a:pt x="42" y="88"/>
                  </a:lnTo>
                  <a:lnTo>
                    <a:pt x="44" y="90"/>
                  </a:lnTo>
                  <a:lnTo>
                    <a:pt x="47" y="94"/>
                  </a:lnTo>
                  <a:lnTo>
                    <a:pt x="50" y="95"/>
                  </a:lnTo>
                  <a:lnTo>
                    <a:pt x="53" y="97"/>
                  </a:lnTo>
                  <a:lnTo>
                    <a:pt x="56" y="100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4" y="101"/>
                  </a:lnTo>
                  <a:lnTo>
                    <a:pt x="51" y="101"/>
                  </a:lnTo>
                  <a:lnTo>
                    <a:pt x="48" y="101"/>
                  </a:lnTo>
                  <a:lnTo>
                    <a:pt x="45" y="101"/>
                  </a:lnTo>
                  <a:lnTo>
                    <a:pt x="43" y="101"/>
                  </a:lnTo>
                  <a:lnTo>
                    <a:pt x="38" y="100"/>
                  </a:lnTo>
                  <a:lnTo>
                    <a:pt x="35" y="98"/>
                  </a:lnTo>
                  <a:lnTo>
                    <a:pt x="30" y="97"/>
                  </a:lnTo>
                  <a:lnTo>
                    <a:pt x="27" y="97"/>
                  </a:lnTo>
                  <a:lnTo>
                    <a:pt x="22" y="95"/>
                  </a:lnTo>
                  <a:lnTo>
                    <a:pt x="19" y="94"/>
                  </a:lnTo>
                  <a:lnTo>
                    <a:pt x="13" y="92"/>
                  </a:lnTo>
                  <a:lnTo>
                    <a:pt x="10" y="89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3" y="55"/>
                  </a:lnTo>
                  <a:lnTo>
                    <a:pt x="4" y="49"/>
                  </a:lnTo>
                  <a:lnTo>
                    <a:pt x="5" y="45"/>
                  </a:lnTo>
                  <a:lnTo>
                    <a:pt x="6" y="41"/>
                  </a:lnTo>
                  <a:lnTo>
                    <a:pt x="8" y="38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9" name="Freeform 109">
              <a:extLst>
                <a:ext uri="{FF2B5EF4-FFF2-40B4-BE49-F238E27FC236}">
                  <a16:creationId xmlns:a16="http://schemas.microsoft.com/office/drawing/2014/main" id="{1D27A035-DE61-43B8-8CD2-74F0EA09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828"/>
              <a:ext cx="92" cy="65"/>
            </a:xfrm>
            <a:custGeom>
              <a:avLst/>
              <a:gdLst>
                <a:gd name="T0" fmla="*/ 0 w 92"/>
                <a:gd name="T1" fmla="*/ 48 h 65"/>
                <a:gd name="T2" fmla="*/ 3 w 92"/>
                <a:gd name="T3" fmla="*/ 47 h 65"/>
                <a:gd name="T4" fmla="*/ 6 w 92"/>
                <a:gd name="T5" fmla="*/ 47 h 65"/>
                <a:gd name="T6" fmla="*/ 11 w 92"/>
                <a:gd name="T7" fmla="*/ 46 h 65"/>
                <a:gd name="T8" fmla="*/ 16 w 92"/>
                <a:gd name="T9" fmla="*/ 46 h 65"/>
                <a:gd name="T10" fmla="*/ 20 w 92"/>
                <a:gd name="T11" fmla="*/ 45 h 65"/>
                <a:gd name="T12" fmla="*/ 26 w 92"/>
                <a:gd name="T13" fmla="*/ 43 h 65"/>
                <a:gd name="T14" fmla="*/ 30 w 92"/>
                <a:gd name="T15" fmla="*/ 41 h 65"/>
                <a:gd name="T16" fmla="*/ 36 w 92"/>
                <a:gd name="T17" fmla="*/ 41 h 65"/>
                <a:gd name="T18" fmla="*/ 41 w 92"/>
                <a:gd name="T19" fmla="*/ 39 h 65"/>
                <a:gd name="T20" fmla="*/ 45 w 92"/>
                <a:gd name="T21" fmla="*/ 39 h 65"/>
                <a:gd name="T22" fmla="*/ 49 w 92"/>
                <a:gd name="T23" fmla="*/ 38 h 65"/>
                <a:gd name="T24" fmla="*/ 53 w 92"/>
                <a:gd name="T25" fmla="*/ 37 h 65"/>
                <a:gd name="T26" fmla="*/ 56 w 92"/>
                <a:gd name="T27" fmla="*/ 37 h 65"/>
                <a:gd name="T28" fmla="*/ 59 w 92"/>
                <a:gd name="T29" fmla="*/ 36 h 65"/>
                <a:gd name="T30" fmla="*/ 60 w 92"/>
                <a:gd name="T31" fmla="*/ 36 h 65"/>
                <a:gd name="T32" fmla="*/ 61 w 92"/>
                <a:gd name="T33" fmla="*/ 36 h 65"/>
                <a:gd name="T34" fmla="*/ 91 w 92"/>
                <a:gd name="T35" fmla="*/ 0 h 65"/>
                <a:gd name="T36" fmla="*/ 91 w 92"/>
                <a:gd name="T37" fmla="*/ 3 h 65"/>
                <a:gd name="T38" fmla="*/ 91 w 92"/>
                <a:gd name="T39" fmla="*/ 7 h 65"/>
                <a:gd name="T40" fmla="*/ 91 w 92"/>
                <a:gd name="T41" fmla="*/ 11 h 65"/>
                <a:gd name="T42" fmla="*/ 92 w 92"/>
                <a:gd name="T43" fmla="*/ 15 h 65"/>
                <a:gd name="T44" fmla="*/ 92 w 92"/>
                <a:gd name="T45" fmla="*/ 19 h 65"/>
                <a:gd name="T46" fmla="*/ 92 w 92"/>
                <a:gd name="T47" fmla="*/ 24 h 65"/>
                <a:gd name="T48" fmla="*/ 92 w 92"/>
                <a:gd name="T49" fmla="*/ 28 h 65"/>
                <a:gd name="T50" fmla="*/ 91 w 92"/>
                <a:gd name="T51" fmla="*/ 32 h 65"/>
                <a:gd name="T52" fmla="*/ 90 w 92"/>
                <a:gd name="T53" fmla="*/ 37 h 65"/>
                <a:gd name="T54" fmla="*/ 89 w 92"/>
                <a:gd name="T55" fmla="*/ 41 h 65"/>
                <a:gd name="T56" fmla="*/ 87 w 92"/>
                <a:gd name="T57" fmla="*/ 45 h 65"/>
                <a:gd name="T58" fmla="*/ 84 w 92"/>
                <a:gd name="T59" fmla="*/ 47 h 65"/>
                <a:gd name="T60" fmla="*/ 81 w 92"/>
                <a:gd name="T61" fmla="*/ 51 h 65"/>
                <a:gd name="T62" fmla="*/ 77 w 92"/>
                <a:gd name="T63" fmla="*/ 53 h 65"/>
                <a:gd name="T64" fmla="*/ 72 w 92"/>
                <a:gd name="T65" fmla="*/ 53 h 65"/>
                <a:gd name="T66" fmla="*/ 67 w 92"/>
                <a:gd name="T67" fmla="*/ 54 h 65"/>
                <a:gd name="T68" fmla="*/ 61 w 92"/>
                <a:gd name="T69" fmla="*/ 55 h 65"/>
                <a:gd name="T70" fmla="*/ 56 w 92"/>
                <a:gd name="T71" fmla="*/ 56 h 65"/>
                <a:gd name="T72" fmla="*/ 49 w 92"/>
                <a:gd name="T73" fmla="*/ 56 h 65"/>
                <a:gd name="T74" fmla="*/ 43 w 92"/>
                <a:gd name="T75" fmla="*/ 59 h 65"/>
                <a:gd name="T76" fmla="*/ 36 w 92"/>
                <a:gd name="T77" fmla="*/ 59 h 65"/>
                <a:gd name="T78" fmla="*/ 32 w 92"/>
                <a:gd name="T79" fmla="*/ 61 h 65"/>
                <a:gd name="T80" fmla="*/ 26 w 92"/>
                <a:gd name="T81" fmla="*/ 61 h 65"/>
                <a:gd name="T82" fmla="*/ 20 w 92"/>
                <a:gd name="T83" fmla="*/ 62 h 65"/>
                <a:gd name="T84" fmla="*/ 16 w 92"/>
                <a:gd name="T85" fmla="*/ 62 h 65"/>
                <a:gd name="T86" fmla="*/ 12 w 92"/>
                <a:gd name="T87" fmla="*/ 63 h 65"/>
                <a:gd name="T88" fmla="*/ 9 w 92"/>
                <a:gd name="T89" fmla="*/ 64 h 65"/>
                <a:gd name="T90" fmla="*/ 6 w 92"/>
                <a:gd name="T91" fmla="*/ 64 h 65"/>
                <a:gd name="T92" fmla="*/ 4 w 92"/>
                <a:gd name="T93" fmla="*/ 64 h 65"/>
                <a:gd name="T94" fmla="*/ 4 w 92"/>
                <a:gd name="T95" fmla="*/ 65 h 65"/>
                <a:gd name="T96" fmla="*/ 0 w 92"/>
                <a:gd name="T97" fmla="*/ 48 h 65"/>
                <a:gd name="T98" fmla="*/ 0 w 92"/>
                <a:gd name="T99" fmla="*/ 48 h 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2" h="65">
                  <a:moveTo>
                    <a:pt x="0" y="48"/>
                  </a:moveTo>
                  <a:lnTo>
                    <a:pt x="3" y="47"/>
                  </a:lnTo>
                  <a:lnTo>
                    <a:pt x="6" y="47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0" y="45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41" y="39"/>
                  </a:lnTo>
                  <a:lnTo>
                    <a:pt x="45" y="39"/>
                  </a:lnTo>
                  <a:lnTo>
                    <a:pt x="49" y="38"/>
                  </a:lnTo>
                  <a:lnTo>
                    <a:pt x="53" y="37"/>
                  </a:lnTo>
                  <a:lnTo>
                    <a:pt x="56" y="37"/>
                  </a:lnTo>
                  <a:lnTo>
                    <a:pt x="59" y="36"/>
                  </a:lnTo>
                  <a:lnTo>
                    <a:pt x="60" y="36"/>
                  </a:lnTo>
                  <a:lnTo>
                    <a:pt x="61" y="36"/>
                  </a:lnTo>
                  <a:lnTo>
                    <a:pt x="91" y="0"/>
                  </a:lnTo>
                  <a:lnTo>
                    <a:pt x="91" y="3"/>
                  </a:lnTo>
                  <a:lnTo>
                    <a:pt x="91" y="7"/>
                  </a:lnTo>
                  <a:lnTo>
                    <a:pt x="91" y="11"/>
                  </a:lnTo>
                  <a:lnTo>
                    <a:pt x="92" y="15"/>
                  </a:lnTo>
                  <a:lnTo>
                    <a:pt x="92" y="19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91" y="32"/>
                  </a:lnTo>
                  <a:lnTo>
                    <a:pt x="90" y="37"/>
                  </a:lnTo>
                  <a:lnTo>
                    <a:pt x="89" y="41"/>
                  </a:lnTo>
                  <a:lnTo>
                    <a:pt x="87" y="45"/>
                  </a:lnTo>
                  <a:lnTo>
                    <a:pt x="84" y="47"/>
                  </a:lnTo>
                  <a:lnTo>
                    <a:pt x="81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7" y="54"/>
                  </a:lnTo>
                  <a:lnTo>
                    <a:pt x="61" y="55"/>
                  </a:lnTo>
                  <a:lnTo>
                    <a:pt x="56" y="56"/>
                  </a:lnTo>
                  <a:lnTo>
                    <a:pt x="49" y="56"/>
                  </a:lnTo>
                  <a:lnTo>
                    <a:pt x="43" y="59"/>
                  </a:lnTo>
                  <a:lnTo>
                    <a:pt x="36" y="59"/>
                  </a:lnTo>
                  <a:lnTo>
                    <a:pt x="32" y="61"/>
                  </a:lnTo>
                  <a:lnTo>
                    <a:pt x="26" y="61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12" y="63"/>
                  </a:lnTo>
                  <a:lnTo>
                    <a:pt x="9" y="64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0" name="Freeform 110">
              <a:extLst>
                <a:ext uri="{FF2B5EF4-FFF2-40B4-BE49-F238E27FC236}">
                  <a16:creationId xmlns:a16="http://schemas.microsoft.com/office/drawing/2014/main" id="{F112CE39-D5FF-DAF1-D58C-07F3D7EA5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556"/>
              <a:ext cx="254" cy="216"/>
            </a:xfrm>
            <a:custGeom>
              <a:avLst/>
              <a:gdLst>
                <a:gd name="T0" fmla="*/ 254 w 254"/>
                <a:gd name="T1" fmla="*/ 14 h 216"/>
                <a:gd name="T2" fmla="*/ 14 w 254"/>
                <a:gd name="T3" fmla="*/ 216 h 216"/>
                <a:gd name="T4" fmla="*/ 0 w 254"/>
                <a:gd name="T5" fmla="*/ 195 h 216"/>
                <a:gd name="T6" fmla="*/ 244 w 254"/>
                <a:gd name="T7" fmla="*/ 0 h 216"/>
                <a:gd name="T8" fmla="*/ 254 w 254"/>
                <a:gd name="T9" fmla="*/ 14 h 216"/>
                <a:gd name="T10" fmla="*/ 254 w 254"/>
                <a:gd name="T11" fmla="*/ 14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4" h="216">
                  <a:moveTo>
                    <a:pt x="254" y="14"/>
                  </a:moveTo>
                  <a:lnTo>
                    <a:pt x="14" y="216"/>
                  </a:lnTo>
                  <a:lnTo>
                    <a:pt x="0" y="195"/>
                  </a:lnTo>
                  <a:lnTo>
                    <a:pt x="244" y="0"/>
                  </a:lnTo>
                  <a:lnTo>
                    <a:pt x="25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1" name="Freeform 111">
              <a:extLst>
                <a:ext uri="{FF2B5EF4-FFF2-40B4-BE49-F238E27FC236}">
                  <a16:creationId xmlns:a16="http://schemas.microsoft.com/office/drawing/2014/main" id="{4D20995F-232B-0C4E-2C3C-F2C4992A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512"/>
              <a:ext cx="218" cy="179"/>
            </a:xfrm>
            <a:custGeom>
              <a:avLst/>
              <a:gdLst>
                <a:gd name="T0" fmla="*/ 207 w 218"/>
                <a:gd name="T1" fmla="*/ 26 h 179"/>
                <a:gd name="T2" fmla="*/ 0 w 218"/>
                <a:gd name="T3" fmla="*/ 179 h 179"/>
                <a:gd name="T4" fmla="*/ 127 w 218"/>
                <a:gd name="T5" fmla="*/ 44 h 179"/>
                <a:gd name="T6" fmla="*/ 99 w 218"/>
                <a:gd name="T7" fmla="*/ 34 h 179"/>
                <a:gd name="T8" fmla="*/ 121 w 218"/>
                <a:gd name="T9" fmla="*/ 0 h 179"/>
                <a:gd name="T10" fmla="*/ 218 w 218"/>
                <a:gd name="T11" fmla="*/ 2 h 179"/>
                <a:gd name="T12" fmla="*/ 207 w 218"/>
                <a:gd name="T13" fmla="*/ 26 h 179"/>
                <a:gd name="T14" fmla="*/ 207 w 218"/>
                <a:gd name="T15" fmla="*/ 26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8" h="179">
                  <a:moveTo>
                    <a:pt x="207" y="26"/>
                  </a:moveTo>
                  <a:lnTo>
                    <a:pt x="0" y="179"/>
                  </a:lnTo>
                  <a:lnTo>
                    <a:pt x="127" y="44"/>
                  </a:lnTo>
                  <a:lnTo>
                    <a:pt x="99" y="34"/>
                  </a:lnTo>
                  <a:lnTo>
                    <a:pt x="121" y="0"/>
                  </a:lnTo>
                  <a:lnTo>
                    <a:pt x="218" y="2"/>
                  </a:lnTo>
                  <a:lnTo>
                    <a:pt x="20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2" name="Freeform 112">
              <a:extLst>
                <a:ext uri="{FF2B5EF4-FFF2-40B4-BE49-F238E27FC236}">
                  <a16:creationId xmlns:a16="http://schemas.microsoft.com/office/drawing/2014/main" id="{5D1E29AE-B652-BEEF-C48F-C4CAAFE19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479"/>
              <a:ext cx="85" cy="156"/>
            </a:xfrm>
            <a:custGeom>
              <a:avLst/>
              <a:gdLst>
                <a:gd name="T0" fmla="*/ 0 w 85"/>
                <a:gd name="T1" fmla="*/ 11 h 156"/>
                <a:gd name="T2" fmla="*/ 50 w 85"/>
                <a:gd name="T3" fmla="*/ 156 h 156"/>
                <a:gd name="T4" fmla="*/ 52 w 85"/>
                <a:gd name="T5" fmla="*/ 155 h 156"/>
                <a:gd name="T6" fmla="*/ 57 w 85"/>
                <a:gd name="T7" fmla="*/ 154 h 156"/>
                <a:gd name="T8" fmla="*/ 60 w 85"/>
                <a:gd name="T9" fmla="*/ 153 h 156"/>
                <a:gd name="T10" fmla="*/ 63 w 85"/>
                <a:gd name="T11" fmla="*/ 153 h 156"/>
                <a:gd name="T12" fmla="*/ 66 w 85"/>
                <a:gd name="T13" fmla="*/ 151 h 156"/>
                <a:gd name="T14" fmla="*/ 71 w 85"/>
                <a:gd name="T15" fmla="*/ 150 h 156"/>
                <a:gd name="T16" fmla="*/ 73 w 85"/>
                <a:gd name="T17" fmla="*/ 149 h 156"/>
                <a:gd name="T18" fmla="*/ 77 w 85"/>
                <a:gd name="T19" fmla="*/ 148 h 156"/>
                <a:gd name="T20" fmla="*/ 80 w 85"/>
                <a:gd name="T21" fmla="*/ 147 h 156"/>
                <a:gd name="T22" fmla="*/ 82 w 85"/>
                <a:gd name="T23" fmla="*/ 146 h 156"/>
                <a:gd name="T24" fmla="*/ 85 w 85"/>
                <a:gd name="T25" fmla="*/ 143 h 156"/>
                <a:gd name="T26" fmla="*/ 82 w 85"/>
                <a:gd name="T27" fmla="*/ 142 h 156"/>
                <a:gd name="T28" fmla="*/ 81 w 85"/>
                <a:gd name="T29" fmla="*/ 141 h 156"/>
                <a:gd name="T30" fmla="*/ 80 w 85"/>
                <a:gd name="T31" fmla="*/ 139 h 156"/>
                <a:gd name="T32" fmla="*/ 78 w 85"/>
                <a:gd name="T33" fmla="*/ 137 h 156"/>
                <a:gd name="T34" fmla="*/ 77 w 85"/>
                <a:gd name="T35" fmla="*/ 134 h 156"/>
                <a:gd name="T36" fmla="*/ 74 w 85"/>
                <a:gd name="T37" fmla="*/ 130 h 156"/>
                <a:gd name="T38" fmla="*/ 72 w 85"/>
                <a:gd name="T39" fmla="*/ 126 h 156"/>
                <a:gd name="T40" fmla="*/ 71 w 85"/>
                <a:gd name="T41" fmla="*/ 122 h 156"/>
                <a:gd name="T42" fmla="*/ 69 w 85"/>
                <a:gd name="T43" fmla="*/ 118 h 156"/>
                <a:gd name="T44" fmla="*/ 66 w 85"/>
                <a:gd name="T45" fmla="*/ 113 h 156"/>
                <a:gd name="T46" fmla="*/ 64 w 85"/>
                <a:gd name="T47" fmla="*/ 107 h 156"/>
                <a:gd name="T48" fmla="*/ 61 w 85"/>
                <a:gd name="T49" fmla="*/ 101 h 156"/>
                <a:gd name="T50" fmla="*/ 60 w 85"/>
                <a:gd name="T51" fmla="*/ 94 h 156"/>
                <a:gd name="T52" fmla="*/ 57 w 85"/>
                <a:gd name="T53" fmla="*/ 91 h 156"/>
                <a:gd name="T54" fmla="*/ 56 w 85"/>
                <a:gd name="T55" fmla="*/ 89 h 156"/>
                <a:gd name="T56" fmla="*/ 55 w 85"/>
                <a:gd name="T57" fmla="*/ 85 h 156"/>
                <a:gd name="T58" fmla="*/ 54 w 85"/>
                <a:gd name="T59" fmla="*/ 82 h 156"/>
                <a:gd name="T60" fmla="*/ 53 w 85"/>
                <a:gd name="T61" fmla="*/ 78 h 156"/>
                <a:gd name="T62" fmla="*/ 52 w 85"/>
                <a:gd name="T63" fmla="*/ 76 h 156"/>
                <a:gd name="T64" fmla="*/ 49 w 85"/>
                <a:gd name="T65" fmla="*/ 73 h 156"/>
                <a:gd name="T66" fmla="*/ 49 w 85"/>
                <a:gd name="T67" fmla="*/ 69 h 156"/>
                <a:gd name="T68" fmla="*/ 47 w 85"/>
                <a:gd name="T69" fmla="*/ 66 h 156"/>
                <a:gd name="T70" fmla="*/ 46 w 85"/>
                <a:gd name="T71" fmla="*/ 62 h 156"/>
                <a:gd name="T72" fmla="*/ 46 w 85"/>
                <a:gd name="T73" fmla="*/ 59 h 156"/>
                <a:gd name="T74" fmla="*/ 44 w 85"/>
                <a:gd name="T75" fmla="*/ 55 h 156"/>
                <a:gd name="T76" fmla="*/ 41 w 85"/>
                <a:gd name="T77" fmla="*/ 50 h 156"/>
                <a:gd name="T78" fmla="*/ 39 w 85"/>
                <a:gd name="T79" fmla="*/ 44 h 156"/>
                <a:gd name="T80" fmla="*/ 37 w 85"/>
                <a:gd name="T81" fmla="*/ 37 h 156"/>
                <a:gd name="T82" fmla="*/ 34 w 85"/>
                <a:gd name="T83" fmla="*/ 31 h 156"/>
                <a:gd name="T84" fmla="*/ 33 w 85"/>
                <a:gd name="T85" fmla="*/ 27 h 156"/>
                <a:gd name="T86" fmla="*/ 31 w 85"/>
                <a:gd name="T87" fmla="*/ 21 h 156"/>
                <a:gd name="T88" fmla="*/ 30 w 85"/>
                <a:gd name="T89" fmla="*/ 17 h 156"/>
                <a:gd name="T90" fmla="*/ 28 w 85"/>
                <a:gd name="T91" fmla="*/ 12 h 156"/>
                <a:gd name="T92" fmla="*/ 26 w 85"/>
                <a:gd name="T93" fmla="*/ 9 h 156"/>
                <a:gd name="T94" fmla="*/ 25 w 85"/>
                <a:gd name="T95" fmla="*/ 5 h 156"/>
                <a:gd name="T96" fmla="*/ 24 w 85"/>
                <a:gd name="T97" fmla="*/ 2 h 156"/>
                <a:gd name="T98" fmla="*/ 24 w 85"/>
                <a:gd name="T99" fmla="*/ 0 h 156"/>
                <a:gd name="T100" fmla="*/ 0 w 85"/>
                <a:gd name="T101" fmla="*/ 11 h 156"/>
                <a:gd name="T102" fmla="*/ 0 w 85"/>
                <a:gd name="T103" fmla="*/ 11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5" h="156">
                  <a:moveTo>
                    <a:pt x="0" y="11"/>
                  </a:moveTo>
                  <a:lnTo>
                    <a:pt x="50" y="156"/>
                  </a:lnTo>
                  <a:lnTo>
                    <a:pt x="52" y="155"/>
                  </a:lnTo>
                  <a:lnTo>
                    <a:pt x="57" y="154"/>
                  </a:lnTo>
                  <a:lnTo>
                    <a:pt x="60" y="153"/>
                  </a:lnTo>
                  <a:lnTo>
                    <a:pt x="63" y="153"/>
                  </a:lnTo>
                  <a:lnTo>
                    <a:pt x="66" y="151"/>
                  </a:lnTo>
                  <a:lnTo>
                    <a:pt x="71" y="150"/>
                  </a:lnTo>
                  <a:lnTo>
                    <a:pt x="73" y="149"/>
                  </a:lnTo>
                  <a:lnTo>
                    <a:pt x="77" y="148"/>
                  </a:lnTo>
                  <a:lnTo>
                    <a:pt x="80" y="147"/>
                  </a:lnTo>
                  <a:lnTo>
                    <a:pt x="82" y="146"/>
                  </a:lnTo>
                  <a:lnTo>
                    <a:pt x="85" y="143"/>
                  </a:lnTo>
                  <a:lnTo>
                    <a:pt x="82" y="142"/>
                  </a:lnTo>
                  <a:lnTo>
                    <a:pt x="81" y="141"/>
                  </a:lnTo>
                  <a:lnTo>
                    <a:pt x="80" y="139"/>
                  </a:lnTo>
                  <a:lnTo>
                    <a:pt x="78" y="137"/>
                  </a:lnTo>
                  <a:lnTo>
                    <a:pt x="77" y="134"/>
                  </a:lnTo>
                  <a:lnTo>
                    <a:pt x="74" y="130"/>
                  </a:lnTo>
                  <a:lnTo>
                    <a:pt x="72" y="126"/>
                  </a:lnTo>
                  <a:lnTo>
                    <a:pt x="71" y="122"/>
                  </a:lnTo>
                  <a:lnTo>
                    <a:pt x="69" y="118"/>
                  </a:lnTo>
                  <a:lnTo>
                    <a:pt x="66" y="113"/>
                  </a:lnTo>
                  <a:lnTo>
                    <a:pt x="64" y="107"/>
                  </a:lnTo>
                  <a:lnTo>
                    <a:pt x="61" y="101"/>
                  </a:lnTo>
                  <a:lnTo>
                    <a:pt x="60" y="94"/>
                  </a:lnTo>
                  <a:lnTo>
                    <a:pt x="57" y="91"/>
                  </a:lnTo>
                  <a:lnTo>
                    <a:pt x="56" y="89"/>
                  </a:lnTo>
                  <a:lnTo>
                    <a:pt x="55" y="85"/>
                  </a:lnTo>
                  <a:lnTo>
                    <a:pt x="54" y="82"/>
                  </a:lnTo>
                  <a:lnTo>
                    <a:pt x="53" y="78"/>
                  </a:lnTo>
                  <a:lnTo>
                    <a:pt x="52" y="76"/>
                  </a:lnTo>
                  <a:lnTo>
                    <a:pt x="49" y="73"/>
                  </a:lnTo>
                  <a:lnTo>
                    <a:pt x="49" y="69"/>
                  </a:lnTo>
                  <a:lnTo>
                    <a:pt x="47" y="66"/>
                  </a:lnTo>
                  <a:lnTo>
                    <a:pt x="46" y="62"/>
                  </a:lnTo>
                  <a:lnTo>
                    <a:pt x="46" y="59"/>
                  </a:lnTo>
                  <a:lnTo>
                    <a:pt x="44" y="55"/>
                  </a:lnTo>
                  <a:lnTo>
                    <a:pt x="41" y="50"/>
                  </a:lnTo>
                  <a:lnTo>
                    <a:pt x="39" y="44"/>
                  </a:lnTo>
                  <a:lnTo>
                    <a:pt x="37" y="37"/>
                  </a:lnTo>
                  <a:lnTo>
                    <a:pt x="34" y="31"/>
                  </a:lnTo>
                  <a:lnTo>
                    <a:pt x="33" y="27"/>
                  </a:lnTo>
                  <a:lnTo>
                    <a:pt x="31" y="21"/>
                  </a:lnTo>
                  <a:lnTo>
                    <a:pt x="30" y="17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5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3" name="Freeform 113">
              <a:extLst>
                <a:ext uri="{FF2B5EF4-FFF2-40B4-BE49-F238E27FC236}">
                  <a16:creationId xmlns:a16="http://schemas.microsoft.com/office/drawing/2014/main" id="{334A9E7F-57A3-2380-14DF-2B28E01B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556"/>
              <a:ext cx="75" cy="81"/>
            </a:xfrm>
            <a:custGeom>
              <a:avLst/>
              <a:gdLst>
                <a:gd name="T0" fmla="*/ 31 w 75"/>
                <a:gd name="T1" fmla="*/ 0 h 81"/>
                <a:gd name="T2" fmla="*/ 75 w 75"/>
                <a:gd name="T3" fmla="*/ 65 h 81"/>
                <a:gd name="T4" fmla="*/ 43 w 75"/>
                <a:gd name="T5" fmla="*/ 81 h 81"/>
                <a:gd name="T6" fmla="*/ 0 w 75"/>
                <a:gd name="T7" fmla="*/ 23 h 81"/>
                <a:gd name="T8" fmla="*/ 31 w 75"/>
                <a:gd name="T9" fmla="*/ 0 h 81"/>
                <a:gd name="T10" fmla="*/ 31 w 75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81">
                  <a:moveTo>
                    <a:pt x="31" y="0"/>
                  </a:moveTo>
                  <a:lnTo>
                    <a:pt x="75" y="65"/>
                  </a:lnTo>
                  <a:lnTo>
                    <a:pt x="43" y="81"/>
                  </a:lnTo>
                  <a:lnTo>
                    <a:pt x="0" y="2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4" name="Freeform 114">
              <a:extLst>
                <a:ext uri="{FF2B5EF4-FFF2-40B4-BE49-F238E27FC236}">
                  <a16:creationId xmlns:a16="http://schemas.microsoft.com/office/drawing/2014/main" id="{5CAD1CFA-89ED-61B4-7028-35F178B1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611"/>
              <a:ext cx="598" cy="630"/>
            </a:xfrm>
            <a:custGeom>
              <a:avLst/>
              <a:gdLst>
                <a:gd name="T0" fmla="*/ 196 w 598"/>
                <a:gd name="T1" fmla="*/ 38 h 630"/>
                <a:gd name="T2" fmla="*/ 156 w 598"/>
                <a:gd name="T3" fmla="*/ 59 h 630"/>
                <a:gd name="T4" fmla="*/ 117 w 598"/>
                <a:gd name="T5" fmla="*/ 90 h 630"/>
                <a:gd name="T6" fmla="*/ 93 w 598"/>
                <a:gd name="T7" fmla="*/ 119 h 630"/>
                <a:gd name="T8" fmla="*/ 73 w 598"/>
                <a:gd name="T9" fmla="*/ 153 h 630"/>
                <a:gd name="T10" fmla="*/ 56 w 598"/>
                <a:gd name="T11" fmla="*/ 196 h 630"/>
                <a:gd name="T12" fmla="*/ 46 w 598"/>
                <a:gd name="T13" fmla="*/ 241 h 630"/>
                <a:gd name="T14" fmla="*/ 42 w 598"/>
                <a:gd name="T15" fmla="*/ 293 h 630"/>
                <a:gd name="T16" fmla="*/ 45 w 598"/>
                <a:gd name="T17" fmla="*/ 344 h 630"/>
                <a:gd name="T18" fmla="*/ 56 w 598"/>
                <a:gd name="T19" fmla="*/ 395 h 630"/>
                <a:gd name="T20" fmla="*/ 72 w 598"/>
                <a:gd name="T21" fmla="*/ 441 h 630"/>
                <a:gd name="T22" fmla="*/ 97 w 598"/>
                <a:gd name="T23" fmla="*/ 485 h 630"/>
                <a:gd name="T24" fmla="*/ 131 w 598"/>
                <a:gd name="T25" fmla="*/ 519 h 630"/>
                <a:gd name="T26" fmla="*/ 168 w 598"/>
                <a:gd name="T27" fmla="*/ 544 h 630"/>
                <a:gd name="T28" fmla="*/ 201 w 598"/>
                <a:gd name="T29" fmla="*/ 565 h 630"/>
                <a:gd name="T30" fmla="*/ 230 w 598"/>
                <a:gd name="T31" fmla="*/ 578 h 630"/>
                <a:gd name="T32" fmla="*/ 256 w 598"/>
                <a:gd name="T33" fmla="*/ 588 h 630"/>
                <a:gd name="T34" fmla="*/ 297 w 598"/>
                <a:gd name="T35" fmla="*/ 596 h 630"/>
                <a:gd name="T36" fmla="*/ 333 w 598"/>
                <a:gd name="T37" fmla="*/ 602 h 630"/>
                <a:gd name="T38" fmla="*/ 364 w 598"/>
                <a:gd name="T39" fmla="*/ 604 h 630"/>
                <a:gd name="T40" fmla="*/ 398 w 598"/>
                <a:gd name="T41" fmla="*/ 597 h 630"/>
                <a:gd name="T42" fmla="*/ 431 w 598"/>
                <a:gd name="T43" fmla="*/ 586 h 630"/>
                <a:gd name="T44" fmla="*/ 464 w 598"/>
                <a:gd name="T45" fmla="*/ 567 h 630"/>
                <a:gd name="T46" fmla="*/ 491 w 598"/>
                <a:gd name="T47" fmla="*/ 546 h 630"/>
                <a:gd name="T48" fmla="*/ 523 w 598"/>
                <a:gd name="T49" fmla="*/ 509 h 630"/>
                <a:gd name="T50" fmla="*/ 540 w 598"/>
                <a:gd name="T51" fmla="*/ 481 h 630"/>
                <a:gd name="T52" fmla="*/ 554 w 598"/>
                <a:gd name="T53" fmla="*/ 449 h 630"/>
                <a:gd name="T54" fmla="*/ 563 w 598"/>
                <a:gd name="T55" fmla="*/ 408 h 630"/>
                <a:gd name="T56" fmla="*/ 567 w 598"/>
                <a:gd name="T57" fmla="*/ 368 h 630"/>
                <a:gd name="T58" fmla="*/ 570 w 598"/>
                <a:gd name="T59" fmla="*/ 337 h 630"/>
                <a:gd name="T60" fmla="*/ 596 w 598"/>
                <a:gd name="T61" fmla="*/ 374 h 630"/>
                <a:gd name="T62" fmla="*/ 591 w 598"/>
                <a:gd name="T63" fmla="*/ 404 h 630"/>
                <a:gd name="T64" fmla="*/ 581 w 598"/>
                <a:gd name="T65" fmla="*/ 444 h 630"/>
                <a:gd name="T66" fmla="*/ 566 w 598"/>
                <a:gd name="T67" fmla="*/ 488 h 630"/>
                <a:gd name="T68" fmla="*/ 541 w 598"/>
                <a:gd name="T69" fmla="*/ 534 h 630"/>
                <a:gd name="T70" fmla="*/ 509 w 598"/>
                <a:gd name="T71" fmla="*/ 575 h 630"/>
                <a:gd name="T72" fmla="*/ 464 w 598"/>
                <a:gd name="T73" fmla="*/ 606 h 630"/>
                <a:gd name="T74" fmla="*/ 407 w 598"/>
                <a:gd name="T75" fmla="*/ 624 h 630"/>
                <a:gd name="T76" fmla="*/ 351 w 598"/>
                <a:gd name="T77" fmla="*/ 629 h 630"/>
                <a:gd name="T78" fmla="*/ 298 w 598"/>
                <a:gd name="T79" fmla="*/ 627 h 630"/>
                <a:gd name="T80" fmla="*/ 253 w 598"/>
                <a:gd name="T81" fmla="*/ 619 h 630"/>
                <a:gd name="T82" fmla="*/ 214 w 598"/>
                <a:gd name="T83" fmla="*/ 607 h 630"/>
                <a:gd name="T84" fmla="*/ 183 w 598"/>
                <a:gd name="T85" fmla="*/ 595 h 630"/>
                <a:gd name="T86" fmla="*/ 150 w 598"/>
                <a:gd name="T87" fmla="*/ 578 h 630"/>
                <a:gd name="T88" fmla="*/ 126 w 598"/>
                <a:gd name="T89" fmla="*/ 563 h 630"/>
                <a:gd name="T90" fmla="*/ 85 w 598"/>
                <a:gd name="T91" fmla="*/ 526 h 630"/>
                <a:gd name="T92" fmla="*/ 59 w 598"/>
                <a:gd name="T93" fmla="*/ 499 h 630"/>
                <a:gd name="T94" fmla="*/ 38 w 598"/>
                <a:gd name="T95" fmla="*/ 467 h 630"/>
                <a:gd name="T96" fmla="*/ 18 w 598"/>
                <a:gd name="T97" fmla="*/ 430 h 630"/>
                <a:gd name="T98" fmla="*/ 7 w 598"/>
                <a:gd name="T99" fmla="*/ 387 h 630"/>
                <a:gd name="T100" fmla="*/ 0 w 598"/>
                <a:gd name="T101" fmla="*/ 341 h 630"/>
                <a:gd name="T102" fmla="*/ 0 w 598"/>
                <a:gd name="T103" fmla="*/ 296 h 630"/>
                <a:gd name="T104" fmla="*/ 3 w 598"/>
                <a:gd name="T105" fmla="*/ 253 h 630"/>
                <a:gd name="T106" fmla="*/ 10 w 598"/>
                <a:gd name="T107" fmla="*/ 215 h 630"/>
                <a:gd name="T108" fmla="*/ 17 w 598"/>
                <a:gd name="T109" fmla="*/ 182 h 630"/>
                <a:gd name="T110" fmla="*/ 25 w 598"/>
                <a:gd name="T111" fmla="*/ 157 h 630"/>
                <a:gd name="T112" fmla="*/ 34 w 598"/>
                <a:gd name="T113" fmla="*/ 132 h 630"/>
                <a:gd name="T114" fmla="*/ 56 w 598"/>
                <a:gd name="T115" fmla="*/ 102 h 630"/>
                <a:gd name="T116" fmla="*/ 86 w 598"/>
                <a:gd name="T117" fmla="*/ 70 h 630"/>
                <a:gd name="T118" fmla="*/ 119 w 598"/>
                <a:gd name="T119" fmla="*/ 40 h 630"/>
                <a:gd name="T120" fmla="*/ 149 w 598"/>
                <a:gd name="T121" fmla="*/ 19 h 630"/>
                <a:gd name="T122" fmla="*/ 184 w 598"/>
                <a:gd name="T123" fmla="*/ 2 h 6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630">
                  <a:moveTo>
                    <a:pt x="216" y="32"/>
                  </a:moveTo>
                  <a:lnTo>
                    <a:pt x="214" y="32"/>
                  </a:lnTo>
                  <a:lnTo>
                    <a:pt x="212" y="32"/>
                  </a:lnTo>
                  <a:lnTo>
                    <a:pt x="208" y="33"/>
                  </a:lnTo>
                  <a:lnTo>
                    <a:pt x="206" y="34"/>
                  </a:lnTo>
                  <a:lnTo>
                    <a:pt x="202" y="34"/>
                  </a:lnTo>
                  <a:lnTo>
                    <a:pt x="200" y="37"/>
                  </a:lnTo>
                  <a:lnTo>
                    <a:pt x="196" y="38"/>
                  </a:lnTo>
                  <a:lnTo>
                    <a:pt x="191" y="40"/>
                  </a:lnTo>
                  <a:lnTo>
                    <a:pt x="186" y="41"/>
                  </a:lnTo>
                  <a:lnTo>
                    <a:pt x="182" y="43"/>
                  </a:lnTo>
                  <a:lnTo>
                    <a:pt x="177" y="46"/>
                  </a:lnTo>
                  <a:lnTo>
                    <a:pt x="172" y="49"/>
                  </a:lnTo>
                  <a:lnTo>
                    <a:pt x="167" y="53"/>
                  </a:lnTo>
                  <a:lnTo>
                    <a:pt x="161" y="56"/>
                  </a:lnTo>
                  <a:lnTo>
                    <a:pt x="156" y="59"/>
                  </a:lnTo>
                  <a:lnTo>
                    <a:pt x="149" y="63"/>
                  </a:lnTo>
                  <a:lnTo>
                    <a:pt x="143" y="66"/>
                  </a:lnTo>
                  <a:lnTo>
                    <a:pt x="137" y="72"/>
                  </a:lnTo>
                  <a:lnTo>
                    <a:pt x="131" y="77"/>
                  </a:lnTo>
                  <a:lnTo>
                    <a:pt x="126" y="82"/>
                  </a:lnTo>
                  <a:lnTo>
                    <a:pt x="122" y="85"/>
                  </a:lnTo>
                  <a:lnTo>
                    <a:pt x="119" y="87"/>
                  </a:lnTo>
                  <a:lnTo>
                    <a:pt x="117" y="90"/>
                  </a:lnTo>
                  <a:lnTo>
                    <a:pt x="113" y="94"/>
                  </a:lnTo>
                  <a:lnTo>
                    <a:pt x="110" y="97"/>
                  </a:lnTo>
                  <a:lnTo>
                    <a:pt x="107" y="101"/>
                  </a:lnTo>
                  <a:lnTo>
                    <a:pt x="104" y="104"/>
                  </a:lnTo>
                  <a:lnTo>
                    <a:pt x="102" y="108"/>
                  </a:lnTo>
                  <a:lnTo>
                    <a:pt x="98" y="111"/>
                  </a:lnTo>
                  <a:lnTo>
                    <a:pt x="96" y="114"/>
                  </a:lnTo>
                  <a:lnTo>
                    <a:pt x="93" y="119"/>
                  </a:lnTo>
                  <a:lnTo>
                    <a:pt x="90" y="124"/>
                  </a:lnTo>
                  <a:lnTo>
                    <a:pt x="88" y="127"/>
                  </a:lnTo>
                  <a:lnTo>
                    <a:pt x="86" y="130"/>
                  </a:lnTo>
                  <a:lnTo>
                    <a:pt x="82" y="135"/>
                  </a:lnTo>
                  <a:lnTo>
                    <a:pt x="80" y="140"/>
                  </a:lnTo>
                  <a:lnTo>
                    <a:pt x="78" y="144"/>
                  </a:lnTo>
                  <a:lnTo>
                    <a:pt x="75" y="149"/>
                  </a:lnTo>
                  <a:lnTo>
                    <a:pt x="73" y="153"/>
                  </a:lnTo>
                  <a:lnTo>
                    <a:pt x="71" y="159"/>
                  </a:lnTo>
                  <a:lnTo>
                    <a:pt x="69" y="164"/>
                  </a:lnTo>
                  <a:lnTo>
                    <a:pt x="65" y="168"/>
                  </a:lnTo>
                  <a:lnTo>
                    <a:pt x="64" y="173"/>
                  </a:lnTo>
                  <a:lnTo>
                    <a:pt x="63" y="178"/>
                  </a:lnTo>
                  <a:lnTo>
                    <a:pt x="59" y="184"/>
                  </a:lnTo>
                  <a:lnTo>
                    <a:pt x="58" y="190"/>
                  </a:lnTo>
                  <a:lnTo>
                    <a:pt x="56" y="196"/>
                  </a:lnTo>
                  <a:lnTo>
                    <a:pt x="56" y="201"/>
                  </a:lnTo>
                  <a:lnTo>
                    <a:pt x="54" y="206"/>
                  </a:lnTo>
                  <a:lnTo>
                    <a:pt x="51" y="212"/>
                  </a:lnTo>
                  <a:lnTo>
                    <a:pt x="50" y="217"/>
                  </a:lnTo>
                  <a:lnTo>
                    <a:pt x="49" y="224"/>
                  </a:lnTo>
                  <a:lnTo>
                    <a:pt x="48" y="230"/>
                  </a:lnTo>
                  <a:lnTo>
                    <a:pt x="47" y="236"/>
                  </a:lnTo>
                  <a:lnTo>
                    <a:pt x="46" y="241"/>
                  </a:lnTo>
                  <a:lnTo>
                    <a:pt x="46" y="248"/>
                  </a:lnTo>
                  <a:lnTo>
                    <a:pt x="45" y="254"/>
                  </a:lnTo>
                  <a:lnTo>
                    <a:pt x="43" y="261"/>
                  </a:lnTo>
                  <a:lnTo>
                    <a:pt x="42" y="268"/>
                  </a:lnTo>
                  <a:lnTo>
                    <a:pt x="42" y="273"/>
                  </a:lnTo>
                  <a:lnTo>
                    <a:pt x="42" y="280"/>
                  </a:lnTo>
                  <a:lnTo>
                    <a:pt x="42" y="286"/>
                  </a:lnTo>
                  <a:lnTo>
                    <a:pt x="42" y="293"/>
                  </a:lnTo>
                  <a:lnTo>
                    <a:pt x="42" y="300"/>
                  </a:lnTo>
                  <a:lnTo>
                    <a:pt x="42" y="305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3" y="325"/>
                  </a:lnTo>
                  <a:lnTo>
                    <a:pt x="43" y="332"/>
                  </a:lnTo>
                  <a:lnTo>
                    <a:pt x="45" y="337"/>
                  </a:lnTo>
                  <a:lnTo>
                    <a:pt x="45" y="344"/>
                  </a:lnTo>
                  <a:lnTo>
                    <a:pt x="47" y="351"/>
                  </a:lnTo>
                  <a:lnTo>
                    <a:pt x="47" y="357"/>
                  </a:lnTo>
                  <a:lnTo>
                    <a:pt x="48" y="364"/>
                  </a:lnTo>
                  <a:lnTo>
                    <a:pt x="49" y="369"/>
                  </a:lnTo>
                  <a:lnTo>
                    <a:pt x="50" y="376"/>
                  </a:lnTo>
                  <a:lnTo>
                    <a:pt x="51" y="382"/>
                  </a:lnTo>
                  <a:lnTo>
                    <a:pt x="54" y="389"/>
                  </a:lnTo>
                  <a:lnTo>
                    <a:pt x="56" y="395"/>
                  </a:lnTo>
                  <a:lnTo>
                    <a:pt x="57" y="401"/>
                  </a:lnTo>
                  <a:lnTo>
                    <a:pt x="58" y="407"/>
                  </a:lnTo>
                  <a:lnTo>
                    <a:pt x="61" y="413"/>
                  </a:lnTo>
                  <a:lnTo>
                    <a:pt x="63" y="419"/>
                  </a:lnTo>
                  <a:lnTo>
                    <a:pt x="65" y="425"/>
                  </a:lnTo>
                  <a:lnTo>
                    <a:pt x="67" y="430"/>
                  </a:lnTo>
                  <a:lnTo>
                    <a:pt x="70" y="437"/>
                  </a:lnTo>
                  <a:lnTo>
                    <a:pt x="72" y="441"/>
                  </a:lnTo>
                  <a:lnTo>
                    <a:pt x="75" y="448"/>
                  </a:lnTo>
                  <a:lnTo>
                    <a:pt x="78" y="453"/>
                  </a:lnTo>
                  <a:lnTo>
                    <a:pt x="81" y="459"/>
                  </a:lnTo>
                  <a:lnTo>
                    <a:pt x="85" y="463"/>
                  </a:lnTo>
                  <a:lnTo>
                    <a:pt x="88" y="469"/>
                  </a:lnTo>
                  <a:lnTo>
                    <a:pt x="90" y="473"/>
                  </a:lnTo>
                  <a:lnTo>
                    <a:pt x="94" y="479"/>
                  </a:lnTo>
                  <a:lnTo>
                    <a:pt x="97" y="485"/>
                  </a:lnTo>
                  <a:lnTo>
                    <a:pt x="102" y="489"/>
                  </a:lnTo>
                  <a:lnTo>
                    <a:pt x="105" y="494"/>
                  </a:lnTo>
                  <a:lnTo>
                    <a:pt x="109" y="499"/>
                  </a:lnTo>
                  <a:lnTo>
                    <a:pt x="113" y="502"/>
                  </a:lnTo>
                  <a:lnTo>
                    <a:pt x="118" y="507"/>
                  </a:lnTo>
                  <a:lnTo>
                    <a:pt x="121" y="511"/>
                  </a:lnTo>
                  <a:lnTo>
                    <a:pt x="126" y="515"/>
                  </a:lnTo>
                  <a:lnTo>
                    <a:pt x="131" y="519"/>
                  </a:lnTo>
                  <a:lnTo>
                    <a:pt x="136" y="523"/>
                  </a:lnTo>
                  <a:lnTo>
                    <a:pt x="141" y="526"/>
                  </a:lnTo>
                  <a:lnTo>
                    <a:pt x="146" y="529"/>
                  </a:lnTo>
                  <a:lnTo>
                    <a:pt x="150" y="533"/>
                  </a:lnTo>
                  <a:lnTo>
                    <a:pt x="156" y="536"/>
                  </a:lnTo>
                  <a:lnTo>
                    <a:pt x="159" y="539"/>
                  </a:lnTo>
                  <a:lnTo>
                    <a:pt x="164" y="542"/>
                  </a:lnTo>
                  <a:lnTo>
                    <a:pt x="168" y="544"/>
                  </a:lnTo>
                  <a:lnTo>
                    <a:pt x="173" y="548"/>
                  </a:lnTo>
                  <a:lnTo>
                    <a:pt x="177" y="550"/>
                  </a:lnTo>
                  <a:lnTo>
                    <a:pt x="181" y="552"/>
                  </a:lnTo>
                  <a:lnTo>
                    <a:pt x="185" y="555"/>
                  </a:lnTo>
                  <a:lnTo>
                    <a:pt x="190" y="558"/>
                  </a:lnTo>
                  <a:lnTo>
                    <a:pt x="193" y="559"/>
                  </a:lnTo>
                  <a:lnTo>
                    <a:pt x="198" y="563"/>
                  </a:lnTo>
                  <a:lnTo>
                    <a:pt x="201" y="565"/>
                  </a:lnTo>
                  <a:lnTo>
                    <a:pt x="206" y="567"/>
                  </a:lnTo>
                  <a:lnTo>
                    <a:pt x="209" y="568"/>
                  </a:lnTo>
                  <a:lnTo>
                    <a:pt x="213" y="571"/>
                  </a:lnTo>
                  <a:lnTo>
                    <a:pt x="216" y="572"/>
                  </a:lnTo>
                  <a:lnTo>
                    <a:pt x="220" y="574"/>
                  </a:lnTo>
                  <a:lnTo>
                    <a:pt x="223" y="575"/>
                  </a:lnTo>
                  <a:lnTo>
                    <a:pt x="226" y="576"/>
                  </a:lnTo>
                  <a:lnTo>
                    <a:pt x="230" y="578"/>
                  </a:lnTo>
                  <a:lnTo>
                    <a:pt x="233" y="580"/>
                  </a:lnTo>
                  <a:lnTo>
                    <a:pt x="237" y="581"/>
                  </a:lnTo>
                  <a:lnTo>
                    <a:pt x="240" y="582"/>
                  </a:lnTo>
                  <a:lnTo>
                    <a:pt x="244" y="583"/>
                  </a:lnTo>
                  <a:lnTo>
                    <a:pt x="247" y="584"/>
                  </a:lnTo>
                  <a:lnTo>
                    <a:pt x="250" y="586"/>
                  </a:lnTo>
                  <a:lnTo>
                    <a:pt x="254" y="587"/>
                  </a:lnTo>
                  <a:lnTo>
                    <a:pt x="256" y="588"/>
                  </a:lnTo>
                  <a:lnTo>
                    <a:pt x="260" y="589"/>
                  </a:lnTo>
                  <a:lnTo>
                    <a:pt x="265" y="590"/>
                  </a:lnTo>
                  <a:lnTo>
                    <a:pt x="271" y="591"/>
                  </a:lnTo>
                  <a:lnTo>
                    <a:pt x="277" y="592"/>
                  </a:lnTo>
                  <a:lnTo>
                    <a:pt x="282" y="594"/>
                  </a:lnTo>
                  <a:lnTo>
                    <a:pt x="287" y="595"/>
                  </a:lnTo>
                  <a:lnTo>
                    <a:pt x="292" y="596"/>
                  </a:lnTo>
                  <a:lnTo>
                    <a:pt x="297" y="596"/>
                  </a:lnTo>
                  <a:lnTo>
                    <a:pt x="302" y="597"/>
                  </a:lnTo>
                  <a:lnTo>
                    <a:pt x="307" y="597"/>
                  </a:lnTo>
                  <a:lnTo>
                    <a:pt x="311" y="598"/>
                  </a:lnTo>
                  <a:lnTo>
                    <a:pt x="316" y="598"/>
                  </a:lnTo>
                  <a:lnTo>
                    <a:pt x="320" y="599"/>
                  </a:lnTo>
                  <a:lnTo>
                    <a:pt x="325" y="599"/>
                  </a:lnTo>
                  <a:lnTo>
                    <a:pt x="328" y="600"/>
                  </a:lnTo>
                  <a:lnTo>
                    <a:pt x="333" y="602"/>
                  </a:lnTo>
                  <a:lnTo>
                    <a:pt x="337" y="603"/>
                  </a:lnTo>
                  <a:lnTo>
                    <a:pt x="341" y="603"/>
                  </a:lnTo>
                  <a:lnTo>
                    <a:pt x="344" y="603"/>
                  </a:lnTo>
                  <a:lnTo>
                    <a:pt x="349" y="603"/>
                  </a:lnTo>
                  <a:lnTo>
                    <a:pt x="352" y="604"/>
                  </a:lnTo>
                  <a:lnTo>
                    <a:pt x="356" y="604"/>
                  </a:lnTo>
                  <a:lnTo>
                    <a:pt x="360" y="604"/>
                  </a:lnTo>
                  <a:lnTo>
                    <a:pt x="364" y="604"/>
                  </a:lnTo>
                  <a:lnTo>
                    <a:pt x="368" y="604"/>
                  </a:lnTo>
                  <a:lnTo>
                    <a:pt x="373" y="603"/>
                  </a:lnTo>
                  <a:lnTo>
                    <a:pt x="376" y="602"/>
                  </a:lnTo>
                  <a:lnTo>
                    <a:pt x="381" y="602"/>
                  </a:lnTo>
                  <a:lnTo>
                    <a:pt x="385" y="600"/>
                  </a:lnTo>
                  <a:lnTo>
                    <a:pt x="389" y="599"/>
                  </a:lnTo>
                  <a:lnTo>
                    <a:pt x="393" y="598"/>
                  </a:lnTo>
                  <a:lnTo>
                    <a:pt x="398" y="597"/>
                  </a:lnTo>
                  <a:lnTo>
                    <a:pt x="403" y="597"/>
                  </a:lnTo>
                  <a:lnTo>
                    <a:pt x="406" y="595"/>
                  </a:lnTo>
                  <a:lnTo>
                    <a:pt x="411" y="594"/>
                  </a:lnTo>
                  <a:lnTo>
                    <a:pt x="415" y="591"/>
                  </a:lnTo>
                  <a:lnTo>
                    <a:pt x="420" y="590"/>
                  </a:lnTo>
                  <a:lnTo>
                    <a:pt x="423" y="589"/>
                  </a:lnTo>
                  <a:lnTo>
                    <a:pt x="428" y="587"/>
                  </a:lnTo>
                  <a:lnTo>
                    <a:pt x="431" y="586"/>
                  </a:lnTo>
                  <a:lnTo>
                    <a:pt x="436" y="583"/>
                  </a:lnTo>
                  <a:lnTo>
                    <a:pt x="440" y="581"/>
                  </a:lnTo>
                  <a:lnTo>
                    <a:pt x="444" y="579"/>
                  </a:lnTo>
                  <a:lnTo>
                    <a:pt x="448" y="576"/>
                  </a:lnTo>
                  <a:lnTo>
                    <a:pt x="452" y="575"/>
                  </a:lnTo>
                  <a:lnTo>
                    <a:pt x="456" y="572"/>
                  </a:lnTo>
                  <a:lnTo>
                    <a:pt x="460" y="571"/>
                  </a:lnTo>
                  <a:lnTo>
                    <a:pt x="464" y="567"/>
                  </a:lnTo>
                  <a:lnTo>
                    <a:pt x="468" y="566"/>
                  </a:lnTo>
                  <a:lnTo>
                    <a:pt x="471" y="563"/>
                  </a:lnTo>
                  <a:lnTo>
                    <a:pt x="475" y="559"/>
                  </a:lnTo>
                  <a:lnTo>
                    <a:pt x="478" y="557"/>
                  </a:lnTo>
                  <a:lnTo>
                    <a:pt x="482" y="555"/>
                  </a:lnTo>
                  <a:lnTo>
                    <a:pt x="485" y="551"/>
                  </a:lnTo>
                  <a:lnTo>
                    <a:pt x="488" y="549"/>
                  </a:lnTo>
                  <a:lnTo>
                    <a:pt x="491" y="546"/>
                  </a:lnTo>
                  <a:lnTo>
                    <a:pt x="494" y="543"/>
                  </a:lnTo>
                  <a:lnTo>
                    <a:pt x="501" y="537"/>
                  </a:lnTo>
                  <a:lnTo>
                    <a:pt x="507" y="532"/>
                  </a:lnTo>
                  <a:lnTo>
                    <a:pt x="511" y="525"/>
                  </a:lnTo>
                  <a:lnTo>
                    <a:pt x="517" y="519"/>
                  </a:lnTo>
                  <a:lnTo>
                    <a:pt x="518" y="516"/>
                  </a:lnTo>
                  <a:lnTo>
                    <a:pt x="520" y="512"/>
                  </a:lnTo>
                  <a:lnTo>
                    <a:pt x="523" y="509"/>
                  </a:lnTo>
                  <a:lnTo>
                    <a:pt x="525" y="507"/>
                  </a:lnTo>
                  <a:lnTo>
                    <a:pt x="527" y="503"/>
                  </a:lnTo>
                  <a:lnTo>
                    <a:pt x="530" y="500"/>
                  </a:lnTo>
                  <a:lnTo>
                    <a:pt x="532" y="496"/>
                  </a:lnTo>
                  <a:lnTo>
                    <a:pt x="534" y="493"/>
                  </a:lnTo>
                  <a:lnTo>
                    <a:pt x="536" y="489"/>
                  </a:lnTo>
                  <a:lnTo>
                    <a:pt x="538" y="485"/>
                  </a:lnTo>
                  <a:lnTo>
                    <a:pt x="540" y="481"/>
                  </a:lnTo>
                  <a:lnTo>
                    <a:pt x="542" y="478"/>
                  </a:lnTo>
                  <a:lnTo>
                    <a:pt x="543" y="473"/>
                  </a:lnTo>
                  <a:lnTo>
                    <a:pt x="546" y="470"/>
                  </a:lnTo>
                  <a:lnTo>
                    <a:pt x="548" y="467"/>
                  </a:lnTo>
                  <a:lnTo>
                    <a:pt x="550" y="463"/>
                  </a:lnTo>
                  <a:lnTo>
                    <a:pt x="551" y="459"/>
                  </a:lnTo>
                  <a:lnTo>
                    <a:pt x="552" y="454"/>
                  </a:lnTo>
                  <a:lnTo>
                    <a:pt x="554" y="449"/>
                  </a:lnTo>
                  <a:lnTo>
                    <a:pt x="556" y="445"/>
                  </a:lnTo>
                  <a:lnTo>
                    <a:pt x="557" y="439"/>
                  </a:lnTo>
                  <a:lnTo>
                    <a:pt x="558" y="435"/>
                  </a:lnTo>
                  <a:lnTo>
                    <a:pt x="559" y="429"/>
                  </a:lnTo>
                  <a:lnTo>
                    <a:pt x="560" y="424"/>
                  </a:lnTo>
                  <a:lnTo>
                    <a:pt x="562" y="419"/>
                  </a:lnTo>
                  <a:lnTo>
                    <a:pt x="563" y="413"/>
                  </a:lnTo>
                  <a:lnTo>
                    <a:pt x="563" y="408"/>
                  </a:lnTo>
                  <a:lnTo>
                    <a:pt x="564" y="403"/>
                  </a:lnTo>
                  <a:lnTo>
                    <a:pt x="565" y="398"/>
                  </a:lnTo>
                  <a:lnTo>
                    <a:pt x="565" y="392"/>
                  </a:lnTo>
                  <a:lnTo>
                    <a:pt x="566" y="388"/>
                  </a:lnTo>
                  <a:lnTo>
                    <a:pt x="567" y="383"/>
                  </a:lnTo>
                  <a:lnTo>
                    <a:pt x="567" y="377"/>
                  </a:lnTo>
                  <a:lnTo>
                    <a:pt x="567" y="373"/>
                  </a:lnTo>
                  <a:lnTo>
                    <a:pt x="567" y="368"/>
                  </a:lnTo>
                  <a:lnTo>
                    <a:pt x="568" y="365"/>
                  </a:lnTo>
                  <a:lnTo>
                    <a:pt x="568" y="360"/>
                  </a:lnTo>
                  <a:lnTo>
                    <a:pt x="568" y="356"/>
                  </a:lnTo>
                  <a:lnTo>
                    <a:pt x="568" y="352"/>
                  </a:lnTo>
                  <a:lnTo>
                    <a:pt x="570" y="350"/>
                  </a:lnTo>
                  <a:lnTo>
                    <a:pt x="570" y="344"/>
                  </a:lnTo>
                  <a:lnTo>
                    <a:pt x="570" y="340"/>
                  </a:lnTo>
                  <a:lnTo>
                    <a:pt x="570" y="337"/>
                  </a:lnTo>
                  <a:lnTo>
                    <a:pt x="571" y="336"/>
                  </a:lnTo>
                  <a:lnTo>
                    <a:pt x="598" y="360"/>
                  </a:lnTo>
                  <a:lnTo>
                    <a:pt x="598" y="363"/>
                  </a:lnTo>
                  <a:lnTo>
                    <a:pt x="597" y="366"/>
                  </a:lnTo>
                  <a:lnTo>
                    <a:pt x="597" y="369"/>
                  </a:lnTo>
                  <a:lnTo>
                    <a:pt x="597" y="372"/>
                  </a:lnTo>
                  <a:lnTo>
                    <a:pt x="596" y="374"/>
                  </a:lnTo>
                  <a:lnTo>
                    <a:pt x="596" y="377"/>
                  </a:lnTo>
                  <a:lnTo>
                    <a:pt x="595" y="381"/>
                  </a:lnTo>
                  <a:lnTo>
                    <a:pt x="595" y="384"/>
                  </a:lnTo>
                  <a:lnTo>
                    <a:pt x="594" y="388"/>
                  </a:lnTo>
                  <a:lnTo>
                    <a:pt x="594" y="391"/>
                  </a:lnTo>
                  <a:lnTo>
                    <a:pt x="594" y="396"/>
                  </a:lnTo>
                  <a:lnTo>
                    <a:pt x="592" y="399"/>
                  </a:lnTo>
                  <a:lnTo>
                    <a:pt x="591" y="404"/>
                  </a:lnTo>
                  <a:lnTo>
                    <a:pt x="590" y="408"/>
                  </a:lnTo>
                  <a:lnTo>
                    <a:pt x="590" y="413"/>
                  </a:lnTo>
                  <a:lnTo>
                    <a:pt x="588" y="417"/>
                  </a:lnTo>
                  <a:lnTo>
                    <a:pt x="587" y="423"/>
                  </a:lnTo>
                  <a:lnTo>
                    <a:pt x="586" y="428"/>
                  </a:lnTo>
                  <a:lnTo>
                    <a:pt x="584" y="433"/>
                  </a:lnTo>
                  <a:lnTo>
                    <a:pt x="583" y="438"/>
                  </a:lnTo>
                  <a:lnTo>
                    <a:pt x="581" y="444"/>
                  </a:lnTo>
                  <a:lnTo>
                    <a:pt x="580" y="448"/>
                  </a:lnTo>
                  <a:lnTo>
                    <a:pt x="579" y="454"/>
                  </a:lnTo>
                  <a:lnTo>
                    <a:pt x="576" y="460"/>
                  </a:lnTo>
                  <a:lnTo>
                    <a:pt x="574" y="465"/>
                  </a:lnTo>
                  <a:lnTo>
                    <a:pt x="573" y="471"/>
                  </a:lnTo>
                  <a:lnTo>
                    <a:pt x="571" y="477"/>
                  </a:lnTo>
                  <a:lnTo>
                    <a:pt x="568" y="483"/>
                  </a:lnTo>
                  <a:lnTo>
                    <a:pt x="566" y="488"/>
                  </a:lnTo>
                  <a:lnTo>
                    <a:pt x="563" y="494"/>
                  </a:lnTo>
                  <a:lnTo>
                    <a:pt x="560" y="500"/>
                  </a:lnTo>
                  <a:lnTo>
                    <a:pt x="558" y="505"/>
                  </a:lnTo>
                  <a:lnTo>
                    <a:pt x="555" y="511"/>
                  </a:lnTo>
                  <a:lnTo>
                    <a:pt x="551" y="517"/>
                  </a:lnTo>
                  <a:lnTo>
                    <a:pt x="549" y="523"/>
                  </a:lnTo>
                  <a:lnTo>
                    <a:pt x="544" y="528"/>
                  </a:lnTo>
                  <a:lnTo>
                    <a:pt x="541" y="534"/>
                  </a:lnTo>
                  <a:lnTo>
                    <a:pt x="538" y="539"/>
                  </a:lnTo>
                  <a:lnTo>
                    <a:pt x="534" y="544"/>
                  </a:lnTo>
                  <a:lnTo>
                    <a:pt x="531" y="550"/>
                  </a:lnTo>
                  <a:lnTo>
                    <a:pt x="526" y="555"/>
                  </a:lnTo>
                  <a:lnTo>
                    <a:pt x="523" y="560"/>
                  </a:lnTo>
                  <a:lnTo>
                    <a:pt x="518" y="566"/>
                  </a:lnTo>
                  <a:lnTo>
                    <a:pt x="514" y="571"/>
                  </a:lnTo>
                  <a:lnTo>
                    <a:pt x="509" y="575"/>
                  </a:lnTo>
                  <a:lnTo>
                    <a:pt x="503" y="580"/>
                  </a:lnTo>
                  <a:lnTo>
                    <a:pt x="499" y="584"/>
                  </a:lnTo>
                  <a:lnTo>
                    <a:pt x="493" y="588"/>
                  </a:lnTo>
                  <a:lnTo>
                    <a:pt x="487" y="592"/>
                  </a:lnTo>
                  <a:lnTo>
                    <a:pt x="482" y="596"/>
                  </a:lnTo>
                  <a:lnTo>
                    <a:pt x="477" y="600"/>
                  </a:lnTo>
                  <a:lnTo>
                    <a:pt x="470" y="603"/>
                  </a:lnTo>
                  <a:lnTo>
                    <a:pt x="464" y="606"/>
                  </a:lnTo>
                  <a:lnTo>
                    <a:pt x="458" y="610"/>
                  </a:lnTo>
                  <a:lnTo>
                    <a:pt x="452" y="613"/>
                  </a:lnTo>
                  <a:lnTo>
                    <a:pt x="445" y="615"/>
                  </a:lnTo>
                  <a:lnTo>
                    <a:pt x="438" y="618"/>
                  </a:lnTo>
                  <a:lnTo>
                    <a:pt x="430" y="620"/>
                  </a:lnTo>
                  <a:lnTo>
                    <a:pt x="423" y="622"/>
                  </a:lnTo>
                  <a:lnTo>
                    <a:pt x="415" y="623"/>
                  </a:lnTo>
                  <a:lnTo>
                    <a:pt x="407" y="624"/>
                  </a:lnTo>
                  <a:lnTo>
                    <a:pt x="400" y="626"/>
                  </a:lnTo>
                  <a:lnTo>
                    <a:pt x="393" y="627"/>
                  </a:lnTo>
                  <a:lnTo>
                    <a:pt x="385" y="627"/>
                  </a:lnTo>
                  <a:lnTo>
                    <a:pt x="379" y="628"/>
                  </a:lnTo>
                  <a:lnTo>
                    <a:pt x="372" y="628"/>
                  </a:lnTo>
                  <a:lnTo>
                    <a:pt x="365" y="629"/>
                  </a:lnTo>
                  <a:lnTo>
                    <a:pt x="358" y="629"/>
                  </a:lnTo>
                  <a:lnTo>
                    <a:pt x="351" y="629"/>
                  </a:lnTo>
                  <a:lnTo>
                    <a:pt x="344" y="629"/>
                  </a:lnTo>
                  <a:lnTo>
                    <a:pt x="337" y="630"/>
                  </a:lnTo>
                  <a:lnTo>
                    <a:pt x="331" y="629"/>
                  </a:lnTo>
                  <a:lnTo>
                    <a:pt x="324" y="629"/>
                  </a:lnTo>
                  <a:lnTo>
                    <a:pt x="317" y="629"/>
                  </a:lnTo>
                  <a:lnTo>
                    <a:pt x="311" y="629"/>
                  </a:lnTo>
                  <a:lnTo>
                    <a:pt x="304" y="628"/>
                  </a:lnTo>
                  <a:lnTo>
                    <a:pt x="298" y="627"/>
                  </a:lnTo>
                  <a:lnTo>
                    <a:pt x="292" y="626"/>
                  </a:lnTo>
                  <a:lnTo>
                    <a:pt x="287" y="626"/>
                  </a:lnTo>
                  <a:lnTo>
                    <a:pt x="280" y="624"/>
                  </a:lnTo>
                  <a:lnTo>
                    <a:pt x="274" y="623"/>
                  </a:lnTo>
                  <a:lnTo>
                    <a:pt x="269" y="622"/>
                  </a:lnTo>
                  <a:lnTo>
                    <a:pt x="264" y="621"/>
                  </a:lnTo>
                  <a:lnTo>
                    <a:pt x="258" y="620"/>
                  </a:lnTo>
                  <a:lnTo>
                    <a:pt x="253" y="619"/>
                  </a:lnTo>
                  <a:lnTo>
                    <a:pt x="248" y="618"/>
                  </a:lnTo>
                  <a:lnTo>
                    <a:pt x="242" y="616"/>
                  </a:lnTo>
                  <a:lnTo>
                    <a:pt x="238" y="614"/>
                  </a:lnTo>
                  <a:lnTo>
                    <a:pt x="232" y="613"/>
                  </a:lnTo>
                  <a:lnTo>
                    <a:pt x="228" y="612"/>
                  </a:lnTo>
                  <a:lnTo>
                    <a:pt x="223" y="611"/>
                  </a:lnTo>
                  <a:lnTo>
                    <a:pt x="218" y="610"/>
                  </a:lnTo>
                  <a:lnTo>
                    <a:pt x="214" y="607"/>
                  </a:lnTo>
                  <a:lnTo>
                    <a:pt x="209" y="606"/>
                  </a:lnTo>
                  <a:lnTo>
                    <a:pt x="206" y="605"/>
                  </a:lnTo>
                  <a:lnTo>
                    <a:pt x="201" y="603"/>
                  </a:lnTo>
                  <a:lnTo>
                    <a:pt x="197" y="602"/>
                  </a:lnTo>
                  <a:lnTo>
                    <a:pt x="193" y="599"/>
                  </a:lnTo>
                  <a:lnTo>
                    <a:pt x="190" y="598"/>
                  </a:lnTo>
                  <a:lnTo>
                    <a:pt x="186" y="597"/>
                  </a:lnTo>
                  <a:lnTo>
                    <a:pt x="183" y="595"/>
                  </a:lnTo>
                  <a:lnTo>
                    <a:pt x="180" y="594"/>
                  </a:lnTo>
                  <a:lnTo>
                    <a:pt x="176" y="592"/>
                  </a:lnTo>
                  <a:lnTo>
                    <a:pt x="170" y="589"/>
                  </a:lnTo>
                  <a:lnTo>
                    <a:pt x="166" y="587"/>
                  </a:lnTo>
                  <a:lnTo>
                    <a:pt x="160" y="583"/>
                  </a:lnTo>
                  <a:lnTo>
                    <a:pt x="157" y="581"/>
                  </a:lnTo>
                  <a:lnTo>
                    <a:pt x="152" y="580"/>
                  </a:lnTo>
                  <a:lnTo>
                    <a:pt x="150" y="578"/>
                  </a:lnTo>
                  <a:lnTo>
                    <a:pt x="146" y="575"/>
                  </a:lnTo>
                  <a:lnTo>
                    <a:pt x="145" y="575"/>
                  </a:lnTo>
                  <a:lnTo>
                    <a:pt x="143" y="574"/>
                  </a:lnTo>
                  <a:lnTo>
                    <a:pt x="139" y="572"/>
                  </a:lnTo>
                  <a:lnTo>
                    <a:pt x="136" y="570"/>
                  </a:lnTo>
                  <a:lnTo>
                    <a:pt x="133" y="567"/>
                  </a:lnTo>
                  <a:lnTo>
                    <a:pt x="129" y="565"/>
                  </a:lnTo>
                  <a:lnTo>
                    <a:pt x="126" y="563"/>
                  </a:lnTo>
                  <a:lnTo>
                    <a:pt x="121" y="559"/>
                  </a:lnTo>
                  <a:lnTo>
                    <a:pt x="117" y="555"/>
                  </a:lnTo>
                  <a:lnTo>
                    <a:pt x="111" y="550"/>
                  </a:lnTo>
                  <a:lnTo>
                    <a:pt x="106" y="547"/>
                  </a:lnTo>
                  <a:lnTo>
                    <a:pt x="101" y="541"/>
                  </a:lnTo>
                  <a:lnTo>
                    <a:pt x="95" y="536"/>
                  </a:lnTo>
                  <a:lnTo>
                    <a:pt x="89" y="531"/>
                  </a:lnTo>
                  <a:lnTo>
                    <a:pt x="85" y="526"/>
                  </a:lnTo>
                  <a:lnTo>
                    <a:pt x="81" y="523"/>
                  </a:lnTo>
                  <a:lnTo>
                    <a:pt x="78" y="519"/>
                  </a:lnTo>
                  <a:lnTo>
                    <a:pt x="75" y="516"/>
                  </a:lnTo>
                  <a:lnTo>
                    <a:pt x="72" y="512"/>
                  </a:lnTo>
                  <a:lnTo>
                    <a:pt x="69" y="509"/>
                  </a:lnTo>
                  <a:lnTo>
                    <a:pt x="65" y="505"/>
                  </a:lnTo>
                  <a:lnTo>
                    <a:pt x="63" y="502"/>
                  </a:lnTo>
                  <a:lnTo>
                    <a:pt x="59" y="499"/>
                  </a:lnTo>
                  <a:lnTo>
                    <a:pt x="56" y="495"/>
                  </a:lnTo>
                  <a:lnTo>
                    <a:pt x="54" y="491"/>
                  </a:lnTo>
                  <a:lnTo>
                    <a:pt x="50" y="486"/>
                  </a:lnTo>
                  <a:lnTo>
                    <a:pt x="48" y="484"/>
                  </a:lnTo>
                  <a:lnTo>
                    <a:pt x="46" y="479"/>
                  </a:lnTo>
                  <a:lnTo>
                    <a:pt x="43" y="475"/>
                  </a:lnTo>
                  <a:lnTo>
                    <a:pt x="40" y="471"/>
                  </a:lnTo>
                  <a:lnTo>
                    <a:pt x="38" y="467"/>
                  </a:lnTo>
                  <a:lnTo>
                    <a:pt x="34" y="462"/>
                  </a:lnTo>
                  <a:lnTo>
                    <a:pt x="32" y="457"/>
                  </a:lnTo>
                  <a:lnTo>
                    <a:pt x="30" y="453"/>
                  </a:lnTo>
                  <a:lnTo>
                    <a:pt x="27" y="448"/>
                  </a:lnTo>
                  <a:lnTo>
                    <a:pt x="25" y="444"/>
                  </a:lnTo>
                  <a:lnTo>
                    <a:pt x="23" y="439"/>
                  </a:lnTo>
                  <a:lnTo>
                    <a:pt x="21" y="435"/>
                  </a:lnTo>
                  <a:lnTo>
                    <a:pt x="18" y="430"/>
                  </a:lnTo>
                  <a:lnTo>
                    <a:pt x="16" y="424"/>
                  </a:lnTo>
                  <a:lnTo>
                    <a:pt x="15" y="419"/>
                  </a:lnTo>
                  <a:lnTo>
                    <a:pt x="13" y="413"/>
                  </a:lnTo>
                  <a:lnTo>
                    <a:pt x="11" y="408"/>
                  </a:lnTo>
                  <a:lnTo>
                    <a:pt x="10" y="403"/>
                  </a:lnTo>
                  <a:lnTo>
                    <a:pt x="8" y="397"/>
                  </a:lnTo>
                  <a:lnTo>
                    <a:pt x="7" y="392"/>
                  </a:lnTo>
                  <a:lnTo>
                    <a:pt x="7" y="387"/>
                  </a:lnTo>
                  <a:lnTo>
                    <a:pt x="5" y="381"/>
                  </a:lnTo>
                  <a:lnTo>
                    <a:pt x="3" y="375"/>
                  </a:lnTo>
                  <a:lnTo>
                    <a:pt x="2" y="369"/>
                  </a:lnTo>
                  <a:lnTo>
                    <a:pt x="2" y="364"/>
                  </a:lnTo>
                  <a:lnTo>
                    <a:pt x="1" y="358"/>
                  </a:lnTo>
                  <a:lnTo>
                    <a:pt x="1" y="352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4"/>
                  </a:lnTo>
                  <a:lnTo>
                    <a:pt x="0" y="328"/>
                  </a:lnTo>
                  <a:lnTo>
                    <a:pt x="0" y="323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0" y="285"/>
                  </a:lnTo>
                  <a:lnTo>
                    <a:pt x="1" y="279"/>
                  </a:lnTo>
                  <a:lnTo>
                    <a:pt x="1" y="273"/>
                  </a:lnTo>
                  <a:lnTo>
                    <a:pt x="1" y="269"/>
                  </a:lnTo>
                  <a:lnTo>
                    <a:pt x="2" y="263"/>
                  </a:lnTo>
                  <a:lnTo>
                    <a:pt x="2" y="257"/>
                  </a:lnTo>
                  <a:lnTo>
                    <a:pt x="3" y="253"/>
                  </a:lnTo>
                  <a:lnTo>
                    <a:pt x="3" y="248"/>
                  </a:lnTo>
                  <a:lnTo>
                    <a:pt x="5" y="242"/>
                  </a:lnTo>
                  <a:lnTo>
                    <a:pt x="6" y="238"/>
                  </a:lnTo>
                  <a:lnTo>
                    <a:pt x="7" y="233"/>
                  </a:lnTo>
                  <a:lnTo>
                    <a:pt x="7" y="228"/>
                  </a:lnTo>
                  <a:lnTo>
                    <a:pt x="8" y="224"/>
                  </a:lnTo>
                  <a:lnTo>
                    <a:pt x="9" y="220"/>
                  </a:lnTo>
                  <a:lnTo>
                    <a:pt x="10" y="215"/>
                  </a:lnTo>
                  <a:lnTo>
                    <a:pt x="11" y="210"/>
                  </a:lnTo>
                  <a:lnTo>
                    <a:pt x="13" y="206"/>
                  </a:lnTo>
                  <a:lnTo>
                    <a:pt x="13" y="201"/>
                  </a:lnTo>
                  <a:lnTo>
                    <a:pt x="14" y="198"/>
                  </a:lnTo>
                  <a:lnTo>
                    <a:pt x="15" y="193"/>
                  </a:lnTo>
                  <a:lnTo>
                    <a:pt x="16" y="189"/>
                  </a:lnTo>
                  <a:lnTo>
                    <a:pt x="16" y="185"/>
                  </a:lnTo>
                  <a:lnTo>
                    <a:pt x="17" y="182"/>
                  </a:lnTo>
                  <a:lnTo>
                    <a:pt x="18" y="177"/>
                  </a:lnTo>
                  <a:lnTo>
                    <a:pt x="19" y="174"/>
                  </a:lnTo>
                  <a:lnTo>
                    <a:pt x="19" y="170"/>
                  </a:lnTo>
                  <a:lnTo>
                    <a:pt x="21" y="168"/>
                  </a:lnTo>
                  <a:lnTo>
                    <a:pt x="22" y="165"/>
                  </a:lnTo>
                  <a:lnTo>
                    <a:pt x="23" y="161"/>
                  </a:lnTo>
                  <a:lnTo>
                    <a:pt x="24" y="159"/>
                  </a:lnTo>
                  <a:lnTo>
                    <a:pt x="25" y="157"/>
                  </a:lnTo>
                  <a:lnTo>
                    <a:pt x="26" y="151"/>
                  </a:lnTo>
                  <a:lnTo>
                    <a:pt x="27" y="146"/>
                  </a:lnTo>
                  <a:lnTo>
                    <a:pt x="29" y="143"/>
                  </a:lnTo>
                  <a:lnTo>
                    <a:pt x="31" y="141"/>
                  </a:lnTo>
                  <a:lnTo>
                    <a:pt x="32" y="136"/>
                  </a:lnTo>
                  <a:lnTo>
                    <a:pt x="33" y="135"/>
                  </a:lnTo>
                  <a:lnTo>
                    <a:pt x="33" y="134"/>
                  </a:lnTo>
                  <a:lnTo>
                    <a:pt x="34" y="132"/>
                  </a:lnTo>
                  <a:lnTo>
                    <a:pt x="37" y="127"/>
                  </a:lnTo>
                  <a:lnTo>
                    <a:pt x="41" y="122"/>
                  </a:lnTo>
                  <a:lnTo>
                    <a:pt x="42" y="119"/>
                  </a:lnTo>
                  <a:lnTo>
                    <a:pt x="45" y="117"/>
                  </a:lnTo>
                  <a:lnTo>
                    <a:pt x="47" y="112"/>
                  </a:lnTo>
                  <a:lnTo>
                    <a:pt x="50" y="110"/>
                  </a:lnTo>
                  <a:lnTo>
                    <a:pt x="53" y="105"/>
                  </a:lnTo>
                  <a:lnTo>
                    <a:pt x="56" y="102"/>
                  </a:lnTo>
                  <a:lnTo>
                    <a:pt x="59" y="98"/>
                  </a:lnTo>
                  <a:lnTo>
                    <a:pt x="64" y="95"/>
                  </a:lnTo>
                  <a:lnTo>
                    <a:pt x="67" y="90"/>
                  </a:lnTo>
                  <a:lnTo>
                    <a:pt x="71" y="87"/>
                  </a:lnTo>
                  <a:lnTo>
                    <a:pt x="74" y="82"/>
                  </a:lnTo>
                  <a:lnTo>
                    <a:pt x="78" y="79"/>
                  </a:lnTo>
                  <a:lnTo>
                    <a:pt x="81" y="74"/>
                  </a:lnTo>
                  <a:lnTo>
                    <a:pt x="86" y="70"/>
                  </a:lnTo>
                  <a:lnTo>
                    <a:pt x="89" y="65"/>
                  </a:lnTo>
                  <a:lnTo>
                    <a:pt x="94" y="62"/>
                  </a:lnTo>
                  <a:lnTo>
                    <a:pt x="97" y="58"/>
                  </a:lnTo>
                  <a:lnTo>
                    <a:pt x="102" y="54"/>
                  </a:lnTo>
                  <a:lnTo>
                    <a:pt x="106" y="50"/>
                  </a:lnTo>
                  <a:lnTo>
                    <a:pt x="111" y="47"/>
                  </a:lnTo>
                  <a:lnTo>
                    <a:pt x="114" y="43"/>
                  </a:lnTo>
                  <a:lnTo>
                    <a:pt x="119" y="40"/>
                  </a:lnTo>
                  <a:lnTo>
                    <a:pt x="122" y="37"/>
                  </a:lnTo>
                  <a:lnTo>
                    <a:pt x="127" y="34"/>
                  </a:lnTo>
                  <a:lnTo>
                    <a:pt x="130" y="31"/>
                  </a:lnTo>
                  <a:lnTo>
                    <a:pt x="135" y="29"/>
                  </a:lnTo>
                  <a:lnTo>
                    <a:pt x="138" y="25"/>
                  </a:lnTo>
                  <a:lnTo>
                    <a:pt x="142" y="24"/>
                  </a:lnTo>
                  <a:lnTo>
                    <a:pt x="145" y="22"/>
                  </a:lnTo>
                  <a:lnTo>
                    <a:pt x="149" y="19"/>
                  </a:lnTo>
                  <a:lnTo>
                    <a:pt x="152" y="18"/>
                  </a:lnTo>
                  <a:lnTo>
                    <a:pt x="156" y="16"/>
                  </a:lnTo>
                  <a:lnTo>
                    <a:pt x="161" y="13"/>
                  </a:lnTo>
                  <a:lnTo>
                    <a:pt x="167" y="10"/>
                  </a:lnTo>
                  <a:lnTo>
                    <a:pt x="172" y="8"/>
                  </a:lnTo>
                  <a:lnTo>
                    <a:pt x="176" y="6"/>
                  </a:lnTo>
                  <a:lnTo>
                    <a:pt x="180" y="3"/>
                  </a:lnTo>
                  <a:lnTo>
                    <a:pt x="184" y="2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218" y="18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5" name="Freeform 115">
              <a:extLst>
                <a:ext uri="{FF2B5EF4-FFF2-40B4-BE49-F238E27FC236}">
                  <a16:creationId xmlns:a16="http://schemas.microsoft.com/office/drawing/2014/main" id="{086E708C-B026-DAA8-64A5-E9CED396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595"/>
              <a:ext cx="328" cy="374"/>
            </a:xfrm>
            <a:custGeom>
              <a:avLst/>
              <a:gdLst>
                <a:gd name="T0" fmla="*/ 8 w 328"/>
                <a:gd name="T1" fmla="*/ 42 h 374"/>
                <a:gd name="T2" fmla="*/ 25 w 328"/>
                <a:gd name="T3" fmla="*/ 46 h 374"/>
                <a:gd name="T4" fmla="*/ 39 w 328"/>
                <a:gd name="T5" fmla="*/ 48 h 374"/>
                <a:gd name="T6" fmla="*/ 53 w 328"/>
                <a:gd name="T7" fmla="*/ 51 h 374"/>
                <a:gd name="T8" fmla="*/ 68 w 328"/>
                <a:gd name="T9" fmla="*/ 56 h 374"/>
                <a:gd name="T10" fmla="*/ 83 w 328"/>
                <a:gd name="T11" fmla="*/ 61 h 374"/>
                <a:gd name="T12" fmla="*/ 99 w 328"/>
                <a:gd name="T13" fmla="*/ 67 h 374"/>
                <a:gd name="T14" fmla="*/ 115 w 328"/>
                <a:gd name="T15" fmla="*/ 74 h 374"/>
                <a:gd name="T16" fmla="*/ 132 w 328"/>
                <a:gd name="T17" fmla="*/ 82 h 374"/>
                <a:gd name="T18" fmla="*/ 148 w 328"/>
                <a:gd name="T19" fmla="*/ 93 h 374"/>
                <a:gd name="T20" fmla="*/ 164 w 328"/>
                <a:gd name="T21" fmla="*/ 103 h 374"/>
                <a:gd name="T22" fmla="*/ 180 w 328"/>
                <a:gd name="T23" fmla="*/ 116 h 374"/>
                <a:gd name="T24" fmla="*/ 196 w 328"/>
                <a:gd name="T25" fmla="*/ 130 h 374"/>
                <a:gd name="T26" fmla="*/ 208 w 328"/>
                <a:gd name="T27" fmla="*/ 145 h 374"/>
                <a:gd name="T28" fmla="*/ 222 w 328"/>
                <a:gd name="T29" fmla="*/ 161 h 374"/>
                <a:gd name="T30" fmla="*/ 234 w 328"/>
                <a:gd name="T31" fmla="*/ 176 h 374"/>
                <a:gd name="T32" fmla="*/ 244 w 328"/>
                <a:gd name="T33" fmla="*/ 191 h 374"/>
                <a:gd name="T34" fmla="*/ 252 w 328"/>
                <a:gd name="T35" fmla="*/ 206 h 374"/>
                <a:gd name="T36" fmla="*/ 260 w 328"/>
                <a:gd name="T37" fmla="*/ 221 h 374"/>
                <a:gd name="T38" fmla="*/ 268 w 328"/>
                <a:gd name="T39" fmla="*/ 234 h 374"/>
                <a:gd name="T40" fmla="*/ 274 w 328"/>
                <a:gd name="T41" fmla="*/ 248 h 374"/>
                <a:gd name="T42" fmla="*/ 283 w 328"/>
                <a:gd name="T43" fmla="*/ 269 h 374"/>
                <a:gd name="T44" fmla="*/ 290 w 328"/>
                <a:gd name="T45" fmla="*/ 289 h 374"/>
                <a:gd name="T46" fmla="*/ 293 w 328"/>
                <a:gd name="T47" fmla="*/ 302 h 374"/>
                <a:gd name="T48" fmla="*/ 299 w 328"/>
                <a:gd name="T49" fmla="*/ 355 h 374"/>
                <a:gd name="T50" fmla="*/ 328 w 328"/>
                <a:gd name="T51" fmla="*/ 369 h 374"/>
                <a:gd name="T52" fmla="*/ 328 w 328"/>
                <a:gd name="T53" fmla="*/ 353 h 374"/>
                <a:gd name="T54" fmla="*/ 327 w 328"/>
                <a:gd name="T55" fmla="*/ 340 h 374"/>
                <a:gd name="T56" fmla="*/ 326 w 328"/>
                <a:gd name="T57" fmla="*/ 324 h 374"/>
                <a:gd name="T58" fmla="*/ 324 w 328"/>
                <a:gd name="T59" fmla="*/ 306 h 374"/>
                <a:gd name="T60" fmla="*/ 322 w 328"/>
                <a:gd name="T61" fmla="*/ 288 h 374"/>
                <a:gd name="T62" fmla="*/ 317 w 328"/>
                <a:gd name="T63" fmla="*/ 266 h 374"/>
                <a:gd name="T64" fmla="*/ 312 w 328"/>
                <a:gd name="T65" fmla="*/ 245 h 374"/>
                <a:gd name="T66" fmla="*/ 304 w 328"/>
                <a:gd name="T67" fmla="*/ 223 h 374"/>
                <a:gd name="T68" fmla="*/ 296 w 328"/>
                <a:gd name="T69" fmla="*/ 200 h 374"/>
                <a:gd name="T70" fmla="*/ 286 w 328"/>
                <a:gd name="T71" fmla="*/ 178 h 374"/>
                <a:gd name="T72" fmla="*/ 274 w 328"/>
                <a:gd name="T73" fmla="*/ 158 h 374"/>
                <a:gd name="T74" fmla="*/ 259 w 328"/>
                <a:gd name="T75" fmla="*/ 137 h 374"/>
                <a:gd name="T76" fmla="*/ 243 w 328"/>
                <a:gd name="T77" fmla="*/ 118 h 374"/>
                <a:gd name="T78" fmla="*/ 223 w 328"/>
                <a:gd name="T79" fmla="*/ 102 h 374"/>
                <a:gd name="T80" fmla="*/ 203 w 328"/>
                <a:gd name="T81" fmla="*/ 88 h 374"/>
                <a:gd name="T82" fmla="*/ 186 w 328"/>
                <a:gd name="T83" fmla="*/ 74 h 374"/>
                <a:gd name="T84" fmla="*/ 168 w 328"/>
                <a:gd name="T85" fmla="*/ 63 h 374"/>
                <a:gd name="T86" fmla="*/ 153 w 328"/>
                <a:gd name="T87" fmla="*/ 53 h 374"/>
                <a:gd name="T88" fmla="*/ 140 w 328"/>
                <a:gd name="T89" fmla="*/ 45 h 374"/>
                <a:gd name="T90" fmla="*/ 126 w 328"/>
                <a:gd name="T91" fmla="*/ 38 h 374"/>
                <a:gd name="T92" fmla="*/ 112 w 328"/>
                <a:gd name="T93" fmla="*/ 31 h 374"/>
                <a:gd name="T94" fmla="*/ 93 w 328"/>
                <a:gd name="T95" fmla="*/ 23 h 374"/>
                <a:gd name="T96" fmla="*/ 79 w 328"/>
                <a:gd name="T97" fmla="*/ 17 h 374"/>
                <a:gd name="T98" fmla="*/ 68 w 328"/>
                <a:gd name="T99" fmla="*/ 16 h 3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28" h="374">
                  <a:moveTo>
                    <a:pt x="0" y="42"/>
                  </a:moveTo>
                  <a:lnTo>
                    <a:pt x="1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21" y="45"/>
                  </a:lnTo>
                  <a:lnTo>
                    <a:pt x="25" y="46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6" y="48"/>
                  </a:lnTo>
                  <a:lnTo>
                    <a:pt x="39" y="48"/>
                  </a:lnTo>
                  <a:lnTo>
                    <a:pt x="43" y="49"/>
                  </a:lnTo>
                  <a:lnTo>
                    <a:pt x="46" y="50"/>
                  </a:lnTo>
                  <a:lnTo>
                    <a:pt x="49" y="51"/>
                  </a:lnTo>
                  <a:lnTo>
                    <a:pt x="53" y="51"/>
                  </a:lnTo>
                  <a:lnTo>
                    <a:pt x="56" y="53"/>
                  </a:lnTo>
                  <a:lnTo>
                    <a:pt x="60" y="54"/>
                  </a:lnTo>
                  <a:lnTo>
                    <a:pt x="63" y="55"/>
                  </a:lnTo>
                  <a:lnTo>
                    <a:pt x="68" y="56"/>
                  </a:lnTo>
                  <a:lnTo>
                    <a:pt x="71" y="58"/>
                  </a:lnTo>
                  <a:lnTo>
                    <a:pt x="75" y="58"/>
                  </a:lnTo>
                  <a:lnTo>
                    <a:pt x="78" y="59"/>
                  </a:lnTo>
                  <a:lnTo>
                    <a:pt x="83" y="61"/>
                  </a:lnTo>
                  <a:lnTo>
                    <a:pt x="86" y="63"/>
                  </a:lnTo>
                  <a:lnTo>
                    <a:pt x="91" y="64"/>
                  </a:lnTo>
                  <a:lnTo>
                    <a:pt x="94" y="66"/>
                  </a:lnTo>
                  <a:lnTo>
                    <a:pt x="99" y="67"/>
                  </a:lnTo>
                  <a:lnTo>
                    <a:pt x="103" y="70"/>
                  </a:lnTo>
                  <a:lnTo>
                    <a:pt x="107" y="71"/>
                  </a:lnTo>
                  <a:lnTo>
                    <a:pt x="111" y="73"/>
                  </a:lnTo>
                  <a:lnTo>
                    <a:pt x="115" y="74"/>
                  </a:lnTo>
                  <a:lnTo>
                    <a:pt x="119" y="77"/>
                  </a:lnTo>
                  <a:lnTo>
                    <a:pt x="123" y="78"/>
                  </a:lnTo>
                  <a:lnTo>
                    <a:pt x="127" y="80"/>
                  </a:lnTo>
                  <a:lnTo>
                    <a:pt x="132" y="82"/>
                  </a:lnTo>
                  <a:lnTo>
                    <a:pt x="136" y="86"/>
                  </a:lnTo>
                  <a:lnTo>
                    <a:pt x="140" y="87"/>
                  </a:lnTo>
                  <a:lnTo>
                    <a:pt x="144" y="90"/>
                  </a:lnTo>
                  <a:lnTo>
                    <a:pt x="148" y="93"/>
                  </a:lnTo>
                  <a:lnTo>
                    <a:pt x="152" y="95"/>
                  </a:lnTo>
                  <a:lnTo>
                    <a:pt x="156" y="97"/>
                  </a:lnTo>
                  <a:lnTo>
                    <a:pt x="160" y="101"/>
                  </a:lnTo>
                  <a:lnTo>
                    <a:pt x="164" y="103"/>
                  </a:lnTo>
                  <a:lnTo>
                    <a:pt x="168" y="106"/>
                  </a:lnTo>
                  <a:lnTo>
                    <a:pt x="172" y="110"/>
                  </a:lnTo>
                  <a:lnTo>
                    <a:pt x="176" y="112"/>
                  </a:lnTo>
                  <a:lnTo>
                    <a:pt x="180" y="116"/>
                  </a:lnTo>
                  <a:lnTo>
                    <a:pt x="184" y="119"/>
                  </a:lnTo>
                  <a:lnTo>
                    <a:pt x="188" y="122"/>
                  </a:lnTo>
                  <a:lnTo>
                    <a:pt x="191" y="126"/>
                  </a:lnTo>
                  <a:lnTo>
                    <a:pt x="196" y="130"/>
                  </a:lnTo>
                  <a:lnTo>
                    <a:pt x="199" y="135"/>
                  </a:lnTo>
                  <a:lnTo>
                    <a:pt x="203" y="138"/>
                  </a:lnTo>
                  <a:lnTo>
                    <a:pt x="206" y="142"/>
                  </a:lnTo>
                  <a:lnTo>
                    <a:pt x="208" y="145"/>
                  </a:lnTo>
                  <a:lnTo>
                    <a:pt x="212" y="150"/>
                  </a:lnTo>
                  <a:lnTo>
                    <a:pt x="215" y="153"/>
                  </a:lnTo>
                  <a:lnTo>
                    <a:pt x="219" y="157"/>
                  </a:lnTo>
                  <a:lnTo>
                    <a:pt x="222" y="161"/>
                  </a:lnTo>
                  <a:lnTo>
                    <a:pt x="224" y="165"/>
                  </a:lnTo>
                  <a:lnTo>
                    <a:pt x="228" y="168"/>
                  </a:lnTo>
                  <a:lnTo>
                    <a:pt x="230" y="172"/>
                  </a:lnTo>
                  <a:lnTo>
                    <a:pt x="234" y="176"/>
                  </a:lnTo>
                  <a:lnTo>
                    <a:pt x="236" y="180"/>
                  </a:lnTo>
                  <a:lnTo>
                    <a:pt x="238" y="183"/>
                  </a:lnTo>
                  <a:lnTo>
                    <a:pt x="242" y="188"/>
                  </a:lnTo>
                  <a:lnTo>
                    <a:pt x="244" y="191"/>
                  </a:lnTo>
                  <a:lnTo>
                    <a:pt x="246" y="196"/>
                  </a:lnTo>
                  <a:lnTo>
                    <a:pt x="248" y="199"/>
                  </a:lnTo>
                  <a:lnTo>
                    <a:pt x="251" y="202"/>
                  </a:lnTo>
                  <a:lnTo>
                    <a:pt x="252" y="206"/>
                  </a:lnTo>
                  <a:lnTo>
                    <a:pt x="254" y="210"/>
                  </a:lnTo>
                  <a:lnTo>
                    <a:pt x="256" y="214"/>
                  </a:lnTo>
                  <a:lnTo>
                    <a:pt x="259" y="217"/>
                  </a:lnTo>
                  <a:lnTo>
                    <a:pt x="260" y="221"/>
                  </a:lnTo>
                  <a:lnTo>
                    <a:pt x="262" y="225"/>
                  </a:lnTo>
                  <a:lnTo>
                    <a:pt x="264" y="228"/>
                  </a:lnTo>
                  <a:lnTo>
                    <a:pt x="266" y="231"/>
                  </a:lnTo>
                  <a:lnTo>
                    <a:pt x="268" y="234"/>
                  </a:lnTo>
                  <a:lnTo>
                    <a:pt x="269" y="238"/>
                  </a:lnTo>
                  <a:lnTo>
                    <a:pt x="270" y="241"/>
                  </a:lnTo>
                  <a:lnTo>
                    <a:pt x="272" y="245"/>
                  </a:lnTo>
                  <a:lnTo>
                    <a:pt x="274" y="248"/>
                  </a:lnTo>
                  <a:lnTo>
                    <a:pt x="276" y="252"/>
                  </a:lnTo>
                  <a:lnTo>
                    <a:pt x="278" y="257"/>
                  </a:lnTo>
                  <a:lnTo>
                    <a:pt x="280" y="263"/>
                  </a:lnTo>
                  <a:lnTo>
                    <a:pt x="283" y="269"/>
                  </a:lnTo>
                  <a:lnTo>
                    <a:pt x="285" y="274"/>
                  </a:lnTo>
                  <a:lnTo>
                    <a:pt x="286" y="280"/>
                  </a:lnTo>
                  <a:lnTo>
                    <a:pt x="288" y="285"/>
                  </a:lnTo>
                  <a:lnTo>
                    <a:pt x="290" y="289"/>
                  </a:lnTo>
                  <a:lnTo>
                    <a:pt x="291" y="294"/>
                  </a:lnTo>
                  <a:lnTo>
                    <a:pt x="292" y="296"/>
                  </a:lnTo>
                  <a:lnTo>
                    <a:pt x="293" y="300"/>
                  </a:lnTo>
                  <a:lnTo>
                    <a:pt x="293" y="302"/>
                  </a:lnTo>
                  <a:lnTo>
                    <a:pt x="294" y="305"/>
                  </a:lnTo>
                  <a:lnTo>
                    <a:pt x="295" y="308"/>
                  </a:lnTo>
                  <a:lnTo>
                    <a:pt x="296" y="310"/>
                  </a:lnTo>
                  <a:lnTo>
                    <a:pt x="299" y="355"/>
                  </a:lnTo>
                  <a:lnTo>
                    <a:pt x="328" y="374"/>
                  </a:lnTo>
                  <a:lnTo>
                    <a:pt x="328" y="373"/>
                  </a:lnTo>
                  <a:lnTo>
                    <a:pt x="328" y="372"/>
                  </a:lnTo>
                  <a:lnTo>
                    <a:pt x="328" y="369"/>
                  </a:lnTo>
                  <a:lnTo>
                    <a:pt x="328" y="366"/>
                  </a:lnTo>
                  <a:lnTo>
                    <a:pt x="328" y="361"/>
                  </a:lnTo>
                  <a:lnTo>
                    <a:pt x="328" y="357"/>
                  </a:lnTo>
                  <a:lnTo>
                    <a:pt x="328" y="353"/>
                  </a:lnTo>
                  <a:lnTo>
                    <a:pt x="328" y="350"/>
                  </a:lnTo>
                  <a:lnTo>
                    <a:pt x="328" y="347"/>
                  </a:lnTo>
                  <a:lnTo>
                    <a:pt x="328" y="344"/>
                  </a:lnTo>
                  <a:lnTo>
                    <a:pt x="327" y="340"/>
                  </a:lnTo>
                  <a:lnTo>
                    <a:pt x="327" y="336"/>
                  </a:lnTo>
                  <a:lnTo>
                    <a:pt x="326" y="333"/>
                  </a:lnTo>
                  <a:lnTo>
                    <a:pt x="326" y="328"/>
                  </a:lnTo>
                  <a:lnTo>
                    <a:pt x="326" y="324"/>
                  </a:lnTo>
                  <a:lnTo>
                    <a:pt x="326" y="320"/>
                  </a:lnTo>
                  <a:lnTo>
                    <a:pt x="325" y="316"/>
                  </a:lnTo>
                  <a:lnTo>
                    <a:pt x="325" y="312"/>
                  </a:lnTo>
                  <a:lnTo>
                    <a:pt x="324" y="306"/>
                  </a:lnTo>
                  <a:lnTo>
                    <a:pt x="324" y="302"/>
                  </a:lnTo>
                  <a:lnTo>
                    <a:pt x="323" y="297"/>
                  </a:lnTo>
                  <a:lnTo>
                    <a:pt x="323" y="293"/>
                  </a:lnTo>
                  <a:lnTo>
                    <a:pt x="322" y="288"/>
                  </a:lnTo>
                  <a:lnTo>
                    <a:pt x="320" y="282"/>
                  </a:lnTo>
                  <a:lnTo>
                    <a:pt x="319" y="278"/>
                  </a:lnTo>
                  <a:lnTo>
                    <a:pt x="319" y="272"/>
                  </a:lnTo>
                  <a:lnTo>
                    <a:pt x="317" y="266"/>
                  </a:lnTo>
                  <a:lnTo>
                    <a:pt x="316" y="262"/>
                  </a:lnTo>
                  <a:lnTo>
                    <a:pt x="315" y="256"/>
                  </a:lnTo>
                  <a:lnTo>
                    <a:pt x="314" y="250"/>
                  </a:lnTo>
                  <a:lnTo>
                    <a:pt x="312" y="245"/>
                  </a:lnTo>
                  <a:lnTo>
                    <a:pt x="310" y="240"/>
                  </a:lnTo>
                  <a:lnTo>
                    <a:pt x="308" y="234"/>
                  </a:lnTo>
                  <a:lnTo>
                    <a:pt x="307" y="229"/>
                  </a:lnTo>
                  <a:lnTo>
                    <a:pt x="304" y="223"/>
                  </a:lnTo>
                  <a:lnTo>
                    <a:pt x="302" y="217"/>
                  </a:lnTo>
                  <a:lnTo>
                    <a:pt x="300" y="212"/>
                  </a:lnTo>
                  <a:lnTo>
                    <a:pt x="299" y="206"/>
                  </a:lnTo>
                  <a:lnTo>
                    <a:pt x="296" y="200"/>
                  </a:lnTo>
                  <a:lnTo>
                    <a:pt x="294" y="194"/>
                  </a:lnTo>
                  <a:lnTo>
                    <a:pt x="292" y="190"/>
                  </a:lnTo>
                  <a:lnTo>
                    <a:pt x="290" y="184"/>
                  </a:lnTo>
                  <a:lnTo>
                    <a:pt x="286" y="178"/>
                  </a:lnTo>
                  <a:lnTo>
                    <a:pt x="283" y="174"/>
                  </a:lnTo>
                  <a:lnTo>
                    <a:pt x="280" y="168"/>
                  </a:lnTo>
                  <a:lnTo>
                    <a:pt x="277" y="162"/>
                  </a:lnTo>
                  <a:lnTo>
                    <a:pt x="274" y="158"/>
                  </a:lnTo>
                  <a:lnTo>
                    <a:pt x="270" y="152"/>
                  </a:lnTo>
                  <a:lnTo>
                    <a:pt x="267" y="148"/>
                  </a:lnTo>
                  <a:lnTo>
                    <a:pt x="263" y="143"/>
                  </a:lnTo>
                  <a:lnTo>
                    <a:pt x="259" y="137"/>
                  </a:lnTo>
                  <a:lnTo>
                    <a:pt x="255" y="133"/>
                  </a:lnTo>
                  <a:lnTo>
                    <a:pt x="251" y="127"/>
                  </a:lnTo>
                  <a:lnTo>
                    <a:pt x="247" y="124"/>
                  </a:lnTo>
                  <a:lnTo>
                    <a:pt x="243" y="118"/>
                  </a:lnTo>
                  <a:lnTo>
                    <a:pt x="238" y="114"/>
                  </a:lnTo>
                  <a:lnTo>
                    <a:pt x="234" y="110"/>
                  </a:lnTo>
                  <a:lnTo>
                    <a:pt x="229" y="106"/>
                  </a:lnTo>
                  <a:lnTo>
                    <a:pt x="223" y="102"/>
                  </a:lnTo>
                  <a:lnTo>
                    <a:pt x="218" y="98"/>
                  </a:lnTo>
                  <a:lnTo>
                    <a:pt x="213" y="95"/>
                  </a:lnTo>
                  <a:lnTo>
                    <a:pt x="208" y="91"/>
                  </a:lnTo>
                  <a:lnTo>
                    <a:pt x="203" y="88"/>
                  </a:lnTo>
                  <a:lnTo>
                    <a:pt x="199" y="85"/>
                  </a:lnTo>
                  <a:lnTo>
                    <a:pt x="195" y="81"/>
                  </a:lnTo>
                  <a:lnTo>
                    <a:pt x="190" y="78"/>
                  </a:lnTo>
                  <a:lnTo>
                    <a:pt x="186" y="74"/>
                  </a:lnTo>
                  <a:lnTo>
                    <a:pt x="181" y="71"/>
                  </a:lnTo>
                  <a:lnTo>
                    <a:pt x="176" y="69"/>
                  </a:lnTo>
                  <a:lnTo>
                    <a:pt x="173" y="66"/>
                  </a:lnTo>
                  <a:lnTo>
                    <a:pt x="168" y="63"/>
                  </a:lnTo>
                  <a:lnTo>
                    <a:pt x="165" y="61"/>
                  </a:lnTo>
                  <a:lnTo>
                    <a:pt x="161" y="58"/>
                  </a:lnTo>
                  <a:lnTo>
                    <a:pt x="158" y="56"/>
                  </a:lnTo>
                  <a:lnTo>
                    <a:pt x="153" y="53"/>
                  </a:lnTo>
                  <a:lnTo>
                    <a:pt x="150" y="50"/>
                  </a:lnTo>
                  <a:lnTo>
                    <a:pt x="147" y="48"/>
                  </a:lnTo>
                  <a:lnTo>
                    <a:pt x="143" y="47"/>
                  </a:lnTo>
                  <a:lnTo>
                    <a:pt x="140" y="45"/>
                  </a:lnTo>
                  <a:lnTo>
                    <a:pt x="135" y="42"/>
                  </a:lnTo>
                  <a:lnTo>
                    <a:pt x="133" y="41"/>
                  </a:lnTo>
                  <a:lnTo>
                    <a:pt x="129" y="40"/>
                  </a:lnTo>
                  <a:lnTo>
                    <a:pt x="126" y="38"/>
                  </a:lnTo>
                  <a:lnTo>
                    <a:pt x="123" y="37"/>
                  </a:lnTo>
                  <a:lnTo>
                    <a:pt x="120" y="34"/>
                  </a:lnTo>
                  <a:lnTo>
                    <a:pt x="118" y="33"/>
                  </a:lnTo>
                  <a:lnTo>
                    <a:pt x="112" y="31"/>
                  </a:lnTo>
                  <a:lnTo>
                    <a:pt x="108" y="29"/>
                  </a:lnTo>
                  <a:lnTo>
                    <a:pt x="102" y="26"/>
                  </a:lnTo>
                  <a:lnTo>
                    <a:pt x="97" y="24"/>
                  </a:lnTo>
                  <a:lnTo>
                    <a:pt x="93" y="23"/>
                  </a:lnTo>
                  <a:lnTo>
                    <a:pt x="89" y="22"/>
                  </a:lnTo>
                  <a:lnTo>
                    <a:pt x="86" y="19"/>
                  </a:lnTo>
                  <a:lnTo>
                    <a:pt x="83" y="18"/>
                  </a:lnTo>
                  <a:lnTo>
                    <a:pt x="79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8" y="16"/>
                  </a:lnTo>
                  <a:lnTo>
                    <a:pt x="2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6" name="Freeform 116">
              <a:extLst>
                <a:ext uri="{FF2B5EF4-FFF2-40B4-BE49-F238E27FC236}">
                  <a16:creationId xmlns:a16="http://schemas.microsoft.com/office/drawing/2014/main" id="{7953B4D7-235E-079E-B31D-F3003D78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667"/>
              <a:ext cx="130" cy="286"/>
            </a:xfrm>
            <a:custGeom>
              <a:avLst/>
              <a:gdLst>
                <a:gd name="T0" fmla="*/ 22 w 130"/>
                <a:gd name="T1" fmla="*/ 1 h 286"/>
                <a:gd name="T2" fmla="*/ 22 w 130"/>
                <a:gd name="T3" fmla="*/ 8 h 286"/>
                <a:gd name="T4" fmla="*/ 24 w 130"/>
                <a:gd name="T5" fmla="*/ 16 h 286"/>
                <a:gd name="T6" fmla="*/ 26 w 130"/>
                <a:gd name="T7" fmla="*/ 26 h 286"/>
                <a:gd name="T8" fmla="*/ 28 w 130"/>
                <a:gd name="T9" fmla="*/ 34 h 286"/>
                <a:gd name="T10" fmla="*/ 28 w 130"/>
                <a:gd name="T11" fmla="*/ 41 h 286"/>
                <a:gd name="T12" fmla="*/ 29 w 130"/>
                <a:gd name="T13" fmla="*/ 47 h 286"/>
                <a:gd name="T14" fmla="*/ 31 w 130"/>
                <a:gd name="T15" fmla="*/ 54 h 286"/>
                <a:gd name="T16" fmla="*/ 34 w 130"/>
                <a:gd name="T17" fmla="*/ 61 h 286"/>
                <a:gd name="T18" fmla="*/ 35 w 130"/>
                <a:gd name="T19" fmla="*/ 70 h 286"/>
                <a:gd name="T20" fmla="*/ 36 w 130"/>
                <a:gd name="T21" fmla="*/ 77 h 286"/>
                <a:gd name="T22" fmla="*/ 38 w 130"/>
                <a:gd name="T23" fmla="*/ 84 h 286"/>
                <a:gd name="T24" fmla="*/ 40 w 130"/>
                <a:gd name="T25" fmla="*/ 92 h 286"/>
                <a:gd name="T26" fmla="*/ 42 w 130"/>
                <a:gd name="T27" fmla="*/ 100 h 286"/>
                <a:gd name="T28" fmla="*/ 44 w 130"/>
                <a:gd name="T29" fmla="*/ 106 h 286"/>
                <a:gd name="T30" fmla="*/ 46 w 130"/>
                <a:gd name="T31" fmla="*/ 114 h 286"/>
                <a:gd name="T32" fmla="*/ 50 w 130"/>
                <a:gd name="T33" fmla="*/ 121 h 286"/>
                <a:gd name="T34" fmla="*/ 52 w 130"/>
                <a:gd name="T35" fmla="*/ 129 h 286"/>
                <a:gd name="T36" fmla="*/ 54 w 130"/>
                <a:gd name="T37" fmla="*/ 137 h 286"/>
                <a:gd name="T38" fmla="*/ 56 w 130"/>
                <a:gd name="T39" fmla="*/ 144 h 286"/>
                <a:gd name="T40" fmla="*/ 60 w 130"/>
                <a:gd name="T41" fmla="*/ 151 h 286"/>
                <a:gd name="T42" fmla="*/ 63 w 130"/>
                <a:gd name="T43" fmla="*/ 158 h 286"/>
                <a:gd name="T44" fmla="*/ 68 w 130"/>
                <a:gd name="T45" fmla="*/ 167 h 286"/>
                <a:gd name="T46" fmla="*/ 75 w 130"/>
                <a:gd name="T47" fmla="*/ 178 h 286"/>
                <a:gd name="T48" fmla="*/ 82 w 130"/>
                <a:gd name="T49" fmla="*/ 188 h 286"/>
                <a:gd name="T50" fmla="*/ 87 w 130"/>
                <a:gd name="T51" fmla="*/ 196 h 286"/>
                <a:gd name="T52" fmla="*/ 93 w 130"/>
                <a:gd name="T53" fmla="*/ 204 h 286"/>
                <a:gd name="T54" fmla="*/ 99 w 130"/>
                <a:gd name="T55" fmla="*/ 210 h 286"/>
                <a:gd name="T56" fmla="*/ 106 w 130"/>
                <a:gd name="T57" fmla="*/ 221 h 286"/>
                <a:gd name="T58" fmla="*/ 114 w 130"/>
                <a:gd name="T59" fmla="*/ 231 h 286"/>
                <a:gd name="T60" fmla="*/ 119 w 130"/>
                <a:gd name="T61" fmla="*/ 240 h 286"/>
                <a:gd name="T62" fmla="*/ 125 w 130"/>
                <a:gd name="T63" fmla="*/ 246 h 286"/>
                <a:gd name="T64" fmla="*/ 129 w 130"/>
                <a:gd name="T65" fmla="*/ 252 h 286"/>
                <a:gd name="T66" fmla="*/ 127 w 130"/>
                <a:gd name="T67" fmla="*/ 286 h 286"/>
                <a:gd name="T68" fmla="*/ 124 w 130"/>
                <a:gd name="T69" fmla="*/ 283 h 286"/>
                <a:gd name="T70" fmla="*/ 118 w 130"/>
                <a:gd name="T71" fmla="*/ 276 h 286"/>
                <a:gd name="T72" fmla="*/ 113 w 130"/>
                <a:gd name="T73" fmla="*/ 270 h 286"/>
                <a:gd name="T74" fmla="*/ 108 w 130"/>
                <a:gd name="T75" fmla="*/ 264 h 286"/>
                <a:gd name="T76" fmla="*/ 102 w 130"/>
                <a:gd name="T77" fmla="*/ 257 h 286"/>
                <a:gd name="T78" fmla="*/ 96 w 130"/>
                <a:gd name="T79" fmla="*/ 250 h 286"/>
                <a:gd name="T80" fmla="*/ 90 w 130"/>
                <a:gd name="T81" fmla="*/ 241 h 286"/>
                <a:gd name="T82" fmla="*/ 83 w 130"/>
                <a:gd name="T83" fmla="*/ 233 h 286"/>
                <a:gd name="T84" fmla="*/ 76 w 130"/>
                <a:gd name="T85" fmla="*/ 223 h 286"/>
                <a:gd name="T86" fmla="*/ 70 w 130"/>
                <a:gd name="T87" fmla="*/ 214 h 286"/>
                <a:gd name="T88" fmla="*/ 63 w 130"/>
                <a:gd name="T89" fmla="*/ 202 h 286"/>
                <a:gd name="T90" fmla="*/ 58 w 130"/>
                <a:gd name="T91" fmla="*/ 192 h 286"/>
                <a:gd name="T92" fmla="*/ 51 w 130"/>
                <a:gd name="T93" fmla="*/ 181 h 286"/>
                <a:gd name="T94" fmla="*/ 46 w 130"/>
                <a:gd name="T95" fmla="*/ 169 h 286"/>
                <a:gd name="T96" fmla="*/ 42 w 130"/>
                <a:gd name="T97" fmla="*/ 158 h 286"/>
                <a:gd name="T98" fmla="*/ 36 w 130"/>
                <a:gd name="T99" fmla="*/ 145 h 286"/>
                <a:gd name="T100" fmla="*/ 31 w 130"/>
                <a:gd name="T101" fmla="*/ 134 h 286"/>
                <a:gd name="T102" fmla="*/ 28 w 130"/>
                <a:gd name="T103" fmla="*/ 121 h 286"/>
                <a:gd name="T104" fmla="*/ 23 w 130"/>
                <a:gd name="T105" fmla="*/ 110 h 286"/>
                <a:gd name="T106" fmla="*/ 19 w 130"/>
                <a:gd name="T107" fmla="*/ 98 h 286"/>
                <a:gd name="T108" fmla="*/ 15 w 130"/>
                <a:gd name="T109" fmla="*/ 87 h 286"/>
                <a:gd name="T110" fmla="*/ 13 w 130"/>
                <a:gd name="T111" fmla="*/ 77 h 286"/>
                <a:gd name="T112" fmla="*/ 10 w 130"/>
                <a:gd name="T113" fmla="*/ 66 h 286"/>
                <a:gd name="T114" fmla="*/ 7 w 130"/>
                <a:gd name="T115" fmla="*/ 58 h 286"/>
                <a:gd name="T116" fmla="*/ 5 w 130"/>
                <a:gd name="T117" fmla="*/ 49 h 286"/>
                <a:gd name="T118" fmla="*/ 3 w 130"/>
                <a:gd name="T119" fmla="*/ 42 h 286"/>
                <a:gd name="T120" fmla="*/ 0 w 130"/>
                <a:gd name="T121" fmla="*/ 33 h 286"/>
                <a:gd name="T122" fmla="*/ 0 w 130"/>
                <a:gd name="T123" fmla="*/ 30 h 286"/>
                <a:gd name="T124" fmla="*/ 22 w 130"/>
                <a:gd name="T125" fmla="*/ 0 h 2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0" h="286">
                  <a:moveTo>
                    <a:pt x="22" y="0"/>
                  </a:moveTo>
                  <a:lnTo>
                    <a:pt x="22" y="1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4" y="16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9" y="45"/>
                  </a:lnTo>
                  <a:lnTo>
                    <a:pt x="29" y="47"/>
                  </a:lnTo>
                  <a:lnTo>
                    <a:pt x="30" y="50"/>
                  </a:lnTo>
                  <a:lnTo>
                    <a:pt x="31" y="54"/>
                  </a:lnTo>
                  <a:lnTo>
                    <a:pt x="32" y="58"/>
                  </a:lnTo>
                  <a:lnTo>
                    <a:pt x="34" y="61"/>
                  </a:lnTo>
                  <a:lnTo>
                    <a:pt x="35" y="65"/>
                  </a:lnTo>
                  <a:lnTo>
                    <a:pt x="35" y="70"/>
                  </a:lnTo>
                  <a:lnTo>
                    <a:pt x="36" y="73"/>
                  </a:lnTo>
                  <a:lnTo>
                    <a:pt x="36" y="77"/>
                  </a:lnTo>
                  <a:lnTo>
                    <a:pt x="37" y="80"/>
                  </a:lnTo>
                  <a:lnTo>
                    <a:pt x="38" y="84"/>
                  </a:lnTo>
                  <a:lnTo>
                    <a:pt x="39" y="88"/>
                  </a:lnTo>
                  <a:lnTo>
                    <a:pt x="40" y="92"/>
                  </a:lnTo>
                  <a:lnTo>
                    <a:pt x="42" y="95"/>
                  </a:lnTo>
                  <a:lnTo>
                    <a:pt x="42" y="100"/>
                  </a:lnTo>
                  <a:lnTo>
                    <a:pt x="44" y="103"/>
                  </a:lnTo>
                  <a:lnTo>
                    <a:pt x="44" y="106"/>
                  </a:lnTo>
                  <a:lnTo>
                    <a:pt x="45" y="111"/>
                  </a:lnTo>
                  <a:lnTo>
                    <a:pt x="46" y="114"/>
                  </a:lnTo>
                  <a:lnTo>
                    <a:pt x="48" y="118"/>
                  </a:lnTo>
                  <a:lnTo>
                    <a:pt x="50" y="121"/>
                  </a:lnTo>
                  <a:lnTo>
                    <a:pt x="51" y="126"/>
                  </a:lnTo>
                  <a:lnTo>
                    <a:pt x="52" y="129"/>
                  </a:lnTo>
                  <a:lnTo>
                    <a:pt x="53" y="134"/>
                  </a:lnTo>
                  <a:lnTo>
                    <a:pt x="54" y="137"/>
                  </a:lnTo>
                  <a:lnTo>
                    <a:pt x="55" y="141"/>
                  </a:lnTo>
                  <a:lnTo>
                    <a:pt x="56" y="144"/>
                  </a:lnTo>
                  <a:lnTo>
                    <a:pt x="59" y="148"/>
                  </a:lnTo>
                  <a:lnTo>
                    <a:pt x="60" y="151"/>
                  </a:lnTo>
                  <a:lnTo>
                    <a:pt x="61" y="154"/>
                  </a:lnTo>
                  <a:lnTo>
                    <a:pt x="63" y="158"/>
                  </a:lnTo>
                  <a:lnTo>
                    <a:pt x="64" y="161"/>
                  </a:lnTo>
                  <a:lnTo>
                    <a:pt x="68" y="167"/>
                  </a:lnTo>
                  <a:lnTo>
                    <a:pt x="71" y="173"/>
                  </a:lnTo>
                  <a:lnTo>
                    <a:pt x="75" y="178"/>
                  </a:lnTo>
                  <a:lnTo>
                    <a:pt x="78" y="183"/>
                  </a:lnTo>
                  <a:lnTo>
                    <a:pt x="82" y="188"/>
                  </a:lnTo>
                  <a:lnTo>
                    <a:pt x="85" y="191"/>
                  </a:lnTo>
                  <a:lnTo>
                    <a:pt x="87" y="196"/>
                  </a:lnTo>
                  <a:lnTo>
                    <a:pt x="91" y="200"/>
                  </a:lnTo>
                  <a:lnTo>
                    <a:pt x="93" y="204"/>
                  </a:lnTo>
                  <a:lnTo>
                    <a:pt x="96" y="207"/>
                  </a:lnTo>
                  <a:lnTo>
                    <a:pt x="99" y="210"/>
                  </a:lnTo>
                  <a:lnTo>
                    <a:pt x="102" y="215"/>
                  </a:lnTo>
                  <a:lnTo>
                    <a:pt x="106" y="221"/>
                  </a:lnTo>
                  <a:lnTo>
                    <a:pt x="110" y="226"/>
                  </a:lnTo>
                  <a:lnTo>
                    <a:pt x="114" y="231"/>
                  </a:lnTo>
                  <a:lnTo>
                    <a:pt x="118" y="237"/>
                  </a:lnTo>
                  <a:lnTo>
                    <a:pt x="119" y="240"/>
                  </a:lnTo>
                  <a:lnTo>
                    <a:pt x="123" y="244"/>
                  </a:lnTo>
                  <a:lnTo>
                    <a:pt x="125" y="246"/>
                  </a:lnTo>
                  <a:lnTo>
                    <a:pt x="126" y="249"/>
                  </a:lnTo>
                  <a:lnTo>
                    <a:pt x="129" y="252"/>
                  </a:lnTo>
                  <a:lnTo>
                    <a:pt x="130" y="254"/>
                  </a:lnTo>
                  <a:lnTo>
                    <a:pt x="127" y="286"/>
                  </a:lnTo>
                  <a:lnTo>
                    <a:pt x="126" y="285"/>
                  </a:lnTo>
                  <a:lnTo>
                    <a:pt x="124" y="283"/>
                  </a:lnTo>
                  <a:lnTo>
                    <a:pt x="121" y="280"/>
                  </a:lnTo>
                  <a:lnTo>
                    <a:pt x="118" y="276"/>
                  </a:lnTo>
                  <a:lnTo>
                    <a:pt x="115" y="273"/>
                  </a:lnTo>
                  <a:lnTo>
                    <a:pt x="113" y="270"/>
                  </a:lnTo>
                  <a:lnTo>
                    <a:pt x="110" y="268"/>
                  </a:lnTo>
                  <a:lnTo>
                    <a:pt x="108" y="264"/>
                  </a:lnTo>
                  <a:lnTo>
                    <a:pt x="105" y="261"/>
                  </a:lnTo>
                  <a:lnTo>
                    <a:pt x="102" y="257"/>
                  </a:lnTo>
                  <a:lnTo>
                    <a:pt x="99" y="254"/>
                  </a:lnTo>
                  <a:lnTo>
                    <a:pt x="96" y="250"/>
                  </a:lnTo>
                  <a:lnTo>
                    <a:pt x="93" y="246"/>
                  </a:lnTo>
                  <a:lnTo>
                    <a:pt x="90" y="241"/>
                  </a:lnTo>
                  <a:lnTo>
                    <a:pt x="86" y="237"/>
                  </a:lnTo>
                  <a:lnTo>
                    <a:pt x="83" y="233"/>
                  </a:lnTo>
                  <a:lnTo>
                    <a:pt x="79" y="228"/>
                  </a:lnTo>
                  <a:lnTo>
                    <a:pt x="76" y="223"/>
                  </a:lnTo>
                  <a:lnTo>
                    <a:pt x="72" y="218"/>
                  </a:lnTo>
                  <a:lnTo>
                    <a:pt x="70" y="214"/>
                  </a:lnTo>
                  <a:lnTo>
                    <a:pt x="67" y="208"/>
                  </a:lnTo>
                  <a:lnTo>
                    <a:pt x="63" y="202"/>
                  </a:lnTo>
                  <a:lnTo>
                    <a:pt x="60" y="197"/>
                  </a:lnTo>
                  <a:lnTo>
                    <a:pt x="58" y="192"/>
                  </a:lnTo>
                  <a:lnTo>
                    <a:pt x="54" y="186"/>
                  </a:lnTo>
                  <a:lnTo>
                    <a:pt x="51" y="181"/>
                  </a:lnTo>
                  <a:lnTo>
                    <a:pt x="48" y="175"/>
                  </a:lnTo>
                  <a:lnTo>
                    <a:pt x="46" y="169"/>
                  </a:lnTo>
                  <a:lnTo>
                    <a:pt x="44" y="164"/>
                  </a:lnTo>
                  <a:lnTo>
                    <a:pt x="42" y="158"/>
                  </a:lnTo>
                  <a:lnTo>
                    <a:pt x="38" y="151"/>
                  </a:lnTo>
                  <a:lnTo>
                    <a:pt x="36" y="145"/>
                  </a:lnTo>
                  <a:lnTo>
                    <a:pt x="34" y="140"/>
                  </a:lnTo>
                  <a:lnTo>
                    <a:pt x="31" y="134"/>
                  </a:lnTo>
                  <a:lnTo>
                    <a:pt x="29" y="127"/>
                  </a:lnTo>
                  <a:lnTo>
                    <a:pt x="28" y="121"/>
                  </a:lnTo>
                  <a:lnTo>
                    <a:pt x="26" y="116"/>
                  </a:lnTo>
                  <a:lnTo>
                    <a:pt x="23" y="110"/>
                  </a:lnTo>
                  <a:lnTo>
                    <a:pt x="21" y="103"/>
                  </a:lnTo>
                  <a:lnTo>
                    <a:pt x="19" y="98"/>
                  </a:lnTo>
                  <a:lnTo>
                    <a:pt x="18" y="93"/>
                  </a:lnTo>
                  <a:lnTo>
                    <a:pt x="15" y="87"/>
                  </a:lnTo>
                  <a:lnTo>
                    <a:pt x="14" y="81"/>
                  </a:lnTo>
                  <a:lnTo>
                    <a:pt x="13" y="77"/>
                  </a:lnTo>
                  <a:lnTo>
                    <a:pt x="11" y="72"/>
                  </a:lnTo>
                  <a:lnTo>
                    <a:pt x="10" y="66"/>
                  </a:lnTo>
                  <a:lnTo>
                    <a:pt x="8" y="62"/>
                  </a:lnTo>
                  <a:lnTo>
                    <a:pt x="7" y="58"/>
                  </a:lnTo>
                  <a:lnTo>
                    <a:pt x="5" y="53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7" name="Freeform 117">
              <a:extLst>
                <a:ext uri="{FF2B5EF4-FFF2-40B4-BE49-F238E27FC236}">
                  <a16:creationId xmlns:a16="http://schemas.microsoft.com/office/drawing/2014/main" id="{10849F60-3CB4-8526-7441-D39EAAB2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732"/>
              <a:ext cx="120" cy="199"/>
            </a:xfrm>
            <a:custGeom>
              <a:avLst/>
              <a:gdLst>
                <a:gd name="T0" fmla="*/ 20 w 120"/>
                <a:gd name="T1" fmla="*/ 0 h 199"/>
                <a:gd name="T2" fmla="*/ 22 w 120"/>
                <a:gd name="T3" fmla="*/ 6 h 199"/>
                <a:gd name="T4" fmla="*/ 24 w 120"/>
                <a:gd name="T5" fmla="*/ 15 h 199"/>
                <a:gd name="T6" fmla="*/ 25 w 120"/>
                <a:gd name="T7" fmla="*/ 22 h 199"/>
                <a:gd name="T8" fmla="*/ 28 w 120"/>
                <a:gd name="T9" fmla="*/ 29 h 199"/>
                <a:gd name="T10" fmla="*/ 31 w 120"/>
                <a:gd name="T11" fmla="*/ 37 h 199"/>
                <a:gd name="T12" fmla="*/ 34 w 120"/>
                <a:gd name="T13" fmla="*/ 46 h 199"/>
                <a:gd name="T14" fmla="*/ 38 w 120"/>
                <a:gd name="T15" fmla="*/ 55 h 199"/>
                <a:gd name="T16" fmla="*/ 41 w 120"/>
                <a:gd name="T17" fmla="*/ 65 h 199"/>
                <a:gd name="T18" fmla="*/ 46 w 120"/>
                <a:gd name="T19" fmla="*/ 76 h 199"/>
                <a:gd name="T20" fmla="*/ 49 w 120"/>
                <a:gd name="T21" fmla="*/ 85 h 199"/>
                <a:gd name="T22" fmla="*/ 54 w 120"/>
                <a:gd name="T23" fmla="*/ 94 h 199"/>
                <a:gd name="T24" fmla="*/ 58 w 120"/>
                <a:gd name="T25" fmla="*/ 103 h 199"/>
                <a:gd name="T26" fmla="*/ 63 w 120"/>
                <a:gd name="T27" fmla="*/ 111 h 199"/>
                <a:gd name="T28" fmla="*/ 67 w 120"/>
                <a:gd name="T29" fmla="*/ 119 h 199"/>
                <a:gd name="T30" fmla="*/ 72 w 120"/>
                <a:gd name="T31" fmla="*/ 127 h 199"/>
                <a:gd name="T32" fmla="*/ 78 w 120"/>
                <a:gd name="T33" fmla="*/ 134 h 199"/>
                <a:gd name="T34" fmla="*/ 82 w 120"/>
                <a:gd name="T35" fmla="*/ 142 h 199"/>
                <a:gd name="T36" fmla="*/ 87 w 120"/>
                <a:gd name="T37" fmla="*/ 149 h 199"/>
                <a:gd name="T38" fmla="*/ 91 w 120"/>
                <a:gd name="T39" fmla="*/ 156 h 199"/>
                <a:gd name="T40" fmla="*/ 96 w 120"/>
                <a:gd name="T41" fmla="*/ 163 h 199"/>
                <a:gd name="T42" fmla="*/ 100 w 120"/>
                <a:gd name="T43" fmla="*/ 169 h 199"/>
                <a:gd name="T44" fmla="*/ 106 w 120"/>
                <a:gd name="T45" fmla="*/ 177 h 199"/>
                <a:gd name="T46" fmla="*/ 112 w 120"/>
                <a:gd name="T47" fmla="*/ 188 h 199"/>
                <a:gd name="T48" fmla="*/ 116 w 120"/>
                <a:gd name="T49" fmla="*/ 195 h 199"/>
                <a:gd name="T50" fmla="*/ 120 w 120"/>
                <a:gd name="T51" fmla="*/ 198 h 199"/>
                <a:gd name="T52" fmla="*/ 82 w 120"/>
                <a:gd name="T53" fmla="*/ 175 h 199"/>
                <a:gd name="T54" fmla="*/ 80 w 120"/>
                <a:gd name="T55" fmla="*/ 171 h 199"/>
                <a:gd name="T56" fmla="*/ 73 w 120"/>
                <a:gd name="T57" fmla="*/ 163 h 199"/>
                <a:gd name="T58" fmla="*/ 68 w 120"/>
                <a:gd name="T59" fmla="*/ 156 h 199"/>
                <a:gd name="T60" fmla="*/ 64 w 120"/>
                <a:gd name="T61" fmla="*/ 149 h 199"/>
                <a:gd name="T62" fmla="*/ 58 w 120"/>
                <a:gd name="T63" fmla="*/ 141 h 199"/>
                <a:gd name="T64" fmla="*/ 54 w 120"/>
                <a:gd name="T65" fmla="*/ 132 h 199"/>
                <a:gd name="T66" fmla="*/ 48 w 120"/>
                <a:gd name="T67" fmla="*/ 123 h 199"/>
                <a:gd name="T68" fmla="*/ 42 w 120"/>
                <a:gd name="T69" fmla="*/ 115 h 199"/>
                <a:gd name="T70" fmla="*/ 38 w 120"/>
                <a:gd name="T71" fmla="*/ 105 h 199"/>
                <a:gd name="T72" fmla="*/ 33 w 120"/>
                <a:gd name="T73" fmla="*/ 97 h 199"/>
                <a:gd name="T74" fmla="*/ 28 w 120"/>
                <a:gd name="T75" fmla="*/ 88 h 199"/>
                <a:gd name="T76" fmla="*/ 25 w 120"/>
                <a:gd name="T77" fmla="*/ 81 h 199"/>
                <a:gd name="T78" fmla="*/ 22 w 120"/>
                <a:gd name="T79" fmla="*/ 75 h 199"/>
                <a:gd name="T80" fmla="*/ 20 w 120"/>
                <a:gd name="T81" fmla="*/ 70 h 199"/>
                <a:gd name="T82" fmla="*/ 17 w 120"/>
                <a:gd name="T83" fmla="*/ 60 h 199"/>
                <a:gd name="T84" fmla="*/ 14 w 120"/>
                <a:gd name="T85" fmla="*/ 49 h 199"/>
                <a:gd name="T86" fmla="*/ 10 w 120"/>
                <a:gd name="T87" fmla="*/ 39 h 199"/>
                <a:gd name="T88" fmla="*/ 7 w 120"/>
                <a:gd name="T89" fmla="*/ 31 h 199"/>
                <a:gd name="T90" fmla="*/ 3 w 120"/>
                <a:gd name="T91" fmla="*/ 24 h 199"/>
                <a:gd name="T92" fmla="*/ 1 w 120"/>
                <a:gd name="T93" fmla="*/ 19 h 199"/>
                <a:gd name="T94" fmla="*/ 0 w 120"/>
                <a:gd name="T95" fmla="*/ 14 h 199"/>
                <a:gd name="T96" fmla="*/ 20 w 120"/>
                <a:gd name="T97" fmla="*/ 0 h 1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0" h="199">
                  <a:moveTo>
                    <a:pt x="20" y="0"/>
                  </a:moveTo>
                  <a:lnTo>
                    <a:pt x="20" y="0"/>
                  </a:lnTo>
                  <a:lnTo>
                    <a:pt x="20" y="3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4" y="15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7" y="25"/>
                  </a:lnTo>
                  <a:lnTo>
                    <a:pt x="28" y="29"/>
                  </a:lnTo>
                  <a:lnTo>
                    <a:pt x="30" y="33"/>
                  </a:lnTo>
                  <a:lnTo>
                    <a:pt x="31" y="37"/>
                  </a:lnTo>
                  <a:lnTo>
                    <a:pt x="33" y="43"/>
                  </a:lnTo>
                  <a:lnTo>
                    <a:pt x="34" y="46"/>
                  </a:lnTo>
                  <a:lnTo>
                    <a:pt x="35" y="51"/>
                  </a:lnTo>
                  <a:lnTo>
                    <a:pt x="38" y="55"/>
                  </a:lnTo>
                  <a:lnTo>
                    <a:pt x="39" y="61"/>
                  </a:lnTo>
                  <a:lnTo>
                    <a:pt x="41" y="65"/>
                  </a:lnTo>
                  <a:lnTo>
                    <a:pt x="43" y="70"/>
                  </a:lnTo>
                  <a:lnTo>
                    <a:pt x="46" y="76"/>
                  </a:lnTo>
                  <a:lnTo>
                    <a:pt x="48" y="80"/>
                  </a:lnTo>
                  <a:lnTo>
                    <a:pt x="49" y="85"/>
                  </a:lnTo>
                  <a:lnTo>
                    <a:pt x="51" y="89"/>
                  </a:lnTo>
                  <a:lnTo>
                    <a:pt x="54" y="94"/>
                  </a:lnTo>
                  <a:lnTo>
                    <a:pt x="56" y="99"/>
                  </a:lnTo>
                  <a:lnTo>
                    <a:pt x="58" y="103"/>
                  </a:lnTo>
                  <a:lnTo>
                    <a:pt x="60" y="108"/>
                  </a:lnTo>
                  <a:lnTo>
                    <a:pt x="63" y="111"/>
                  </a:lnTo>
                  <a:lnTo>
                    <a:pt x="66" y="116"/>
                  </a:lnTo>
                  <a:lnTo>
                    <a:pt x="67" y="119"/>
                  </a:lnTo>
                  <a:lnTo>
                    <a:pt x="71" y="123"/>
                  </a:lnTo>
                  <a:lnTo>
                    <a:pt x="72" y="127"/>
                  </a:lnTo>
                  <a:lnTo>
                    <a:pt x="75" y="131"/>
                  </a:lnTo>
                  <a:lnTo>
                    <a:pt x="78" y="134"/>
                  </a:lnTo>
                  <a:lnTo>
                    <a:pt x="80" y="137"/>
                  </a:lnTo>
                  <a:lnTo>
                    <a:pt x="82" y="142"/>
                  </a:lnTo>
                  <a:lnTo>
                    <a:pt x="86" y="147"/>
                  </a:lnTo>
                  <a:lnTo>
                    <a:pt x="87" y="149"/>
                  </a:lnTo>
                  <a:lnTo>
                    <a:pt x="90" y="152"/>
                  </a:lnTo>
                  <a:lnTo>
                    <a:pt x="91" y="156"/>
                  </a:lnTo>
                  <a:lnTo>
                    <a:pt x="95" y="159"/>
                  </a:lnTo>
                  <a:lnTo>
                    <a:pt x="96" y="163"/>
                  </a:lnTo>
                  <a:lnTo>
                    <a:pt x="98" y="166"/>
                  </a:lnTo>
                  <a:lnTo>
                    <a:pt x="100" y="169"/>
                  </a:lnTo>
                  <a:lnTo>
                    <a:pt x="103" y="173"/>
                  </a:lnTo>
                  <a:lnTo>
                    <a:pt x="106" y="177"/>
                  </a:lnTo>
                  <a:lnTo>
                    <a:pt x="110" y="183"/>
                  </a:lnTo>
                  <a:lnTo>
                    <a:pt x="112" y="188"/>
                  </a:lnTo>
                  <a:lnTo>
                    <a:pt x="115" y="191"/>
                  </a:lnTo>
                  <a:lnTo>
                    <a:pt x="116" y="195"/>
                  </a:lnTo>
                  <a:lnTo>
                    <a:pt x="119" y="197"/>
                  </a:lnTo>
                  <a:lnTo>
                    <a:pt x="120" y="198"/>
                  </a:lnTo>
                  <a:lnTo>
                    <a:pt x="120" y="199"/>
                  </a:lnTo>
                  <a:lnTo>
                    <a:pt x="82" y="175"/>
                  </a:lnTo>
                  <a:lnTo>
                    <a:pt x="81" y="174"/>
                  </a:lnTo>
                  <a:lnTo>
                    <a:pt x="80" y="171"/>
                  </a:lnTo>
                  <a:lnTo>
                    <a:pt x="76" y="167"/>
                  </a:lnTo>
                  <a:lnTo>
                    <a:pt x="73" y="163"/>
                  </a:lnTo>
                  <a:lnTo>
                    <a:pt x="71" y="159"/>
                  </a:lnTo>
                  <a:lnTo>
                    <a:pt x="68" y="156"/>
                  </a:lnTo>
                  <a:lnTo>
                    <a:pt x="66" y="152"/>
                  </a:lnTo>
                  <a:lnTo>
                    <a:pt x="64" y="149"/>
                  </a:lnTo>
                  <a:lnTo>
                    <a:pt x="60" y="144"/>
                  </a:lnTo>
                  <a:lnTo>
                    <a:pt x="58" y="141"/>
                  </a:lnTo>
                  <a:lnTo>
                    <a:pt x="56" y="136"/>
                  </a:lnTo>
                  <a:lnTo>
                    <a:pt x="54" y="132"/>
                  </a:lnTo>
                  <a:lnTo>
                    <a:pt x="50" y="127"/>
                  </a:lnTo>
                  <a:lnTo>
                    <a:pt x="48" y="123"/>
                  </a:lnTo>
                  <a:lnTo>
                    <a:pt x="44" y="118"/>
                  </a:lnTo>
                  <a:lnTo>
                    <a:pt x="42" y="115"/>
                  </a:lnTo>
                  <a:lnTo>
                    <a:pt x="40" y="109"/>
                  </a:lnTo>
                  <a:lnTo>
                    <a:pt x="38" y="105"/>
                  </a:lnTo>
                  <a:lnTo>
                    <a:pt x="34" y="101"/>
                  </a:lnTo>
                  <a:lnTo>
                    <a:pt x="33" y="97"/>
                  </a:lnTo>
                  <a:lnTo>
                    <a:pt x="31" y="93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5" y="81"/>
                  </a:lnTo>
                  <a:lnTo>
                    <a:pt x="23" y="78"/>
                  </a:lnTo>
                  <a:lnTo>
                    <a:pt x="22" y="75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4"/>
                  </a:lnTo>
                  <a:lnTo>
                    <a:pt x="17" y="60"/>
                  </a:lnTo>
                  <a:lnTo>
                    <a:pt x="15" y="54"/>
                  </a:lnTo>
                  <a:lnTo>
                    <a:pt x="14" y="49"/>
                  </a:lnTo>
                  <a:lnTo>
                    <a:pt x="11" y="45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7" y="31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8" name="Freeform 118">
              <a:extLst>
                <a:ext uri="{FF2B5EF4-FFF2-40B4-BE49-F238E27FC236}">
                  <a16:creationId xmlns:a16="http://schemas.microsoft.com/office/drawing/2014/main" id="{248A6F81-49BA-DB17-81EC-5B7A759F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2709"/>
              <a:ext cx="154" cy="228"/>
            </a:xfrm>
            <a:custGeom>
              <a:avLst/>
              <a:gdLst>
                <a:gd name="T0" fmla="*/ 121 w 154"/>
                <a:gd name="T1" fmla="*/ 26 h 228"/>
                <a:gd name="T2" fmla="*/ 110 w 154"/>
                <a:gd name="T3" fmla="*/ 35 h 228"/>
                <a:gd name="T4" fmla="*/ 96 w 154"/>
                <a:gd name="T5" fmla="*/ 50 h 228"/>
                <a:gd name="T6" fmla="*/ 88 w 154"/>
                <a:gd name="T7" fmla="*/ 59 h 228"/>
                <a:gd name="T8" fmla="*/ 81 w 154"/>
                <a:gd name="T9" fmla="*/ 68 h 228"/>
                <a:gd name="T10" fmla="*/ 74 w 154"/>
                <a:gd name="T11" fmla="*/ 78 h 228"/>
                <a:gd name="T12" fmla="*/ 68 w 154"/>
                <a:gd name="T13" fmla="*/ 91 h 228"/>
                <a:gd name="T14" fmla="*/ 61 w 154"/>
                <a:gd name="T15" fmla="*/ 102 h 228"/>
                <a:gd name="T16" fmla="*/ 56 w 154"/>
                <a:gd name="T17" fmla="*/ 114 h 228"/>
                <a:gd name="T18" fmla="*/ 51 w 154"/>
                <a:gd name="T19" fmla="*/ 125 h 228"/>
                <a:gd name="T20" fmla="*/ 47 w 154"/>
                <a:gd name="T21" fmla="*/ 138 h 228"/>
                <a:gd name="T22" fmla="*/ 43 w 154"/>
                <a:gd name="T23" fmla="*/ 148 h 228"/>
                <a:gd name="T24" fmla="*/ 40 w 154"/>
                <a:gd name="T25" fmla="*/ 158 h 228"/>
                <a:gd name="T26" fmla="*/ 36 w 154"/>
                <a:gd name="T27" fmla="*/ 170 h 228"/>
                <a:gd name="T28" fmla="*/ 33 w 154"/>
                <a:gd name="T29" fmla="*/ 181 h 228"/>
                <a:gd name="T30" fmla="*/ 34 w 154"/>
                <a:gd name="T31" fmla="*/ 184 h 228"/>
                <a:gd name="T32" fmla="*/ 45 w 154"/>
                <a:gd name="T33" fmla="*/ 187 h 228"/>
                <a:gd name="T34" fmla="*/ 58 w 154"/>
                <a:gd name="T35" fmla="*/ 192 h 228"/>
                <a:gd name="T36" fmla="*/ 75 w 154"/>
                <a:gd name="T37" fmla="*/ 197 h 228"/>
                <a:gd name="T38" fmla="*/ 89 w 154"/>
                <a:gd name="T39" fmla="*/ 202 h 228"/>
                <a:gd name="T40" fmla="*/ 99 w 154"/>
                <a:gd name="T41" fmla="*/ 206 h 228"/>
                <a:gd name="T42" fmla="*/ 115 w 154"/>
                <a:gd name="T43" fmla="*/ 211 h 228"/>
                <a:gd name="T44" fmla="*/ 131 w 154"/>
                <a:gd name="T45" fmla="*/ 216 h 228"/>
                <a:gd name="T46" fmla="*/ 144 w 154"/>
                <a:gd name="T47" fmla="*/ 222 h 228"/>
                <a:gd name="T48" fmla="*/ 152 w 154"/>
                <a:gd name="T49" fmla="*/ 226 h 228"/>
                <a:gd name="T50" fmla="*/ 152 w 154"/>
                <a:gd name="T51" fmla="*/ 227 h 228"/>
                <a:gd name="T52" fmla="*/ 143 w 154"/>
                <a:gd name="T53" fmla="*/ 227 h 228"/>
                <a:gd name="T54" fmla="*/ 129 w 154"/>
                <a:gd name="T55" fmla="*/ 225 h 228"/>
                <a:gd name="T56" fmla="*/ 112 w 154"/>
                <a:gd name="T57" fmla="*/ 222 h 228"/>
                <a:gd name="T58" fmla="*/ 97 w 154"/>
                <a:gd name="T59" fmla="*/ 220 h 228"/>
                <a:gd name="T60" fmla="*/ 87 w 154"/>
                <a:gd name="T61" fmla="*/ 219 h 228"/>
                <a:gd name="T62" fmla="*/ 76 w 154"/>
                <a:gd name="T63" fmla="*/ 216 h 228"/>
                <a:gd name="T64" fmla="*/ 67 w 154"/>
                <a:gd name="T65" fmla="*/ 215 h 228"/>
                <a:gd name="T66" fmla="*/ 56 w 154"/>
                <a:gd name="T67" fmla="*/ 213 h 228"/>
                <a:gd name="T68" fmla="*/ 47 w 154"/>
                <a:gd name="T69" fmla="*/ 212 h 228"/>
                <a:gd name="T70" fmla="*/ 37 w 154"/>
                <a:gd name="T71" fmla="*/ 211 h 228"/>
                <a:gd name="T72" fmla="*/ 25 w 154"/>
                <a:gd name="T73" fmla="*/ 208 h 228"/>
                <a:gd name="T74" fmla="*/ 11 w 154"/>
                <a:gd name="T75" fmla="*/ 206 h 228"/>
                <a:gd name="T76" fmla="*/ 3 w 154"/>
                <a:gd name="T77" fmla="*/ 206 h 228"/>
                <a:gd name="T78" fmla="*/ 2 w 154"/>
                <a:gd name="T79" fmla="*/ 202 h 228"/>
                <a:gd name="T80" fmla="*/ 0 w 154"/>
                <a:gd name="T81" fmla="*/ 189 h 228"/>
                <a:gd name="T82" fmla="*/ 0 w 154"/>
                <a:gd name="T83" fmla="*/ 174 h 228"/>
                <a:gd name="T84" fmla="*/ 1 w 154"/>
                <a:gd name="T85" fmla="*/ 162 h 228"/>
                <a:gd name="T86" fmla="*/ 2 w 154"/>
                <a:gd name="T87" fmla="*/ 148 h 228"/>
                <a:gd name="T88" fmla="*/ 5 w 154"/>
                <a:gd name="T89" fmla="*/ 134 h 228"/>
                <a:gd name="T90" fmla="*/ 10 w 154"/>
                <a:gd name="T91" fmla="*/ 118 h 228"/>
                <a:gd name="T92" fmla="*/ 17 w 154"/>
                <a:gd name="T93" fmla="*/ 101 h 228"/>
                <a:gd name="T94" fmla="*/ 24 w 154"/>
                <a:gd name="T95" fmla="*/ 83 h 228"/>
                <a:gd name="T96" fmla="*/ 33 w 154"/>
                <a:gd name="T97" fmla="*/ 67 h 228"/>
                <a:gd name="T98" fmla="*/ 43 w 154"/>
                <a:gd name="T99" fmla="*/ 53 h 228"/>
                <a:gd name="T100" fmla="*/ 52 w 154"/>
                <a:gd name="T101" fmla="*/ 40 h 228"/>
                <a:gd name="T102" fmla="*/ 63 w 154"/>
                <a:gd name="T103" fmla="*/ 30 h 228"/>
                <a:gd name="T104" fmla="*/ 71 w 154"/>
                <a:gd name="T105" fmla="*/ 20 h 228"/>
                <a:gd name="T106" fmla="*/ 82 w 154"/>
                <a:gd name="T107" fmla="*/ 10 h 228"/>
                <a:gd name="T108" fmla="*/ 92 w 154"/>
                <a:gd name="T109" fmla="*/ 2 h 228"/>
                <a:gd name="T110" fmla="*/ 128 w 154"/>
                <a:gd name="T111" fmla="*/ 21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4" h="228">
                  <a:moveTo>
                    <a:pt x="128" y="21"/>
                  </a:moveTo>
                  <a:lnTo>
                    <a:pt x="126" y="22"/>
                  </a:lnTo>
                  <a:lnTo>
                    <a:pt x="121" y="26"/>
                  </a:lnTo>
                  <a:lnTo>
                    <a:pt x="118" y="28"/>
                  </a:lnTo>
                  <a:lnTo>
                    <a:pt x="114" y="31"/>
                  </a:lnTo>
                  <a:lnTo>
                    <a:pt x="110" y="35"/>
                  </a:lnTo>
                  <a:lnTo>
                    <a:pt x="106" y="40"/>
                  </a:lnTo>
                  <a:lnTo>
                    <a:pt x="100" y="44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1" y="55"/>
                  </a:lnTo>
                  <a:lnTo>
                    <a:pt x="88" y="59"/>
                  </a:lnTo>
                  <a:lnTo>
                    <a:pt x="87" y="62"/>
                  </a:lnTo>
                  <a:lnTo>
                    <a:pt x="83" y="64"/>
                  </a:lnTo>
                  <a:lnTo>
                    <a:pt x="81" y="68"/>
                  </a:lnTo>
                  <a:lnTo>
                    <a:pt x="79" y="71"/>
                  </a:lnTo>
                  <a:lnTo>
                    <a:pt x="76" y="75"/>
                  </a:lnTo>
                  <a:lnTo>
                    <a:pt x="74" y="78"/>
                  </a:lnTo>
                  <a:lnTo>
                    <a:pt x="71" y="83"/>
                  </a:lnTo>
                  <a:lnTo>
                    <a:pt x="69" y="86"/>
                  </a:lnTo>
                  <a:lnTo>
                    <a:pt x="68" y="91"/>
                  </a:lnTo>
                  <a:lnTo>
                    <a:pt x="65" y="94"/>
                  </a:lnTo>
                  <a:lnTo>
                    <a:pt x="64" y="98"/>
                  </a:lnTo>
                  <a:lnTo>
                    <a:pt x="61" y="102"/>
                  </a:lnTo>
                  <a:lnTo>
                    <a:pt x="59" y="106"/>
                  </a:lnTo>
                  <a:lnTo>
                    <a:pt x="58" y="109"/>
                  </a:lnTo>
                  <a:lnTo>
                    <a:pt x="56" y="114"/>
                  </a:lnTo>
                  <a:lnTo>
                    <a:pt x="55" y="117"/>
                  </a:lnTo>
                  <a:lnTo>
                    <a:pt x="53" y="122"/>
                  </a:lnTo>
                  <a:lnTo>
                    <a:pt x="51" y="125"/>
                  </a:lnTo>
                  <a:lnTo>
                    <a:pt x="50" y="130"/>
                  </a:lnTo>
                  <a:lnTo>
                    <a:pt x="48" y="133"/>
                  </a:lnTo>
                  <a:lnTo>
                    <a:pt x="47" y="138"/>
                  </a:lnTo>
                  <a:lnTo>
                    <a:pt x="45" y="141"/>
                  </a:lnTo>
                  <a:lnTo>
                    <a:pt x="44" y="144"/>
                  </a:lnTo>
                  <a:lnTo>
                    <a:pt x="43" y="148"/>
                  </a:lnTo>
                  <a:lnTo>
                    <a:pt x="42" y="152"/>
                  </a:lnTo>
                  <a:lnTo>
                    <a:pt x="41" y="155"/>
                  </a:lnTo>
                  <a:lnTo>
                    <a:pt x="40" y="158"/>
                  </a:lnTo>
                  <a:lnTo>
                    <a:pt x="39" y="162"/>
                  </a:lnTo>
                  <a:lnTo>
                    <a:pt x="39" y="165"/>
                  </a:lnTo>
                  <a:lnTo>
                    <a:pt x="36" y="170"/>
                  </a:lnTo>
                  <a:lnTo>
                    <a:pt x="35" y="175"/>
                  </a:lnTo>
                  <a:lnTo>
                    <a:pt x="34" y="179"/>
                  </a:lnTo>
                  <a:lnTo>
                    <a:pt x="33" y="181"/>
                  </a:lnTo>
                  <a:lnTo>
                    <a:pt x="33" y="183"/>
                  </a:lnTo>
                  <a:lnTo>
                    <a:pt x="33" y="184"/>
                  </a:lnTo>
                  <a:lnTo>
                    <a:pt x="34" y="184"/>
                  </a:lnTo>
                  <a:lnTo>
                    <a:pt x="39" y="186"/>
                  </a:lnTo>
                  <a:lnTo>
                    <a:pt x="41" y="186"/>
                  </a:lnTo>
                  <a:lnTo>
                    <a:pt x="45" y="187"/>
                  </a:lnTo>
                  <a:lnTo>
                    <a:pt x="49" y="189"/>
                  </a:lnTo>
                  <a:lnTo>
                    <a:pt x="53" y="190"/>
                  </a:lnTo>
                  <a:lnTo>
                    <a:pt x="58" y="192"/>
                  </a:lnTo>
                  <a:lnTo>
                    <a:pt x="63" y="194"/>
                  </a:lnTo>
                  <a:lnTo>
                    <a:pt x="69" y="196"/>
                  </a:lnTo>
                  <a:lnTo>
                    <a:pt x="75" y="197"/>
                  </a:lnTo>
                  <a:lnTo>
                    <a:pt x="80" y="199"/>
                  </a:lnTo>
                  <a:lnTo>
                    <a:pt x="87" y="202"/>
                  </a:lnTo>
                  <a:lnTo>
                    <a:pt x="89" y="202"/>
                  </a:lnTo>
                  <a:lnTo>
                    <a:pt x="92" y="204"/>
                  </a:lnTo>
                  <a:lnTo>
                    <a:pt x="96" y="204"/>
                  </a:lnTo>
                  <a:lnTo>
                    <a:pt x="99" y="206"/>
                  </a:lnTo>
                  <a:lnTo>
                    <a:pt x="104" y="207"/>
                  </a:lnTo>
                  <a:lnTo>
                    <a:pt x="110" y="210"/>
                  </a:lnTo>
                  <a:lnTo>
                    <a:pt x="115" y="211"/>
                  </a:lnTo>
                  <a:lnTo>
                    <a:pt x="121" y="213"/>
                  </a:lnTo>
                  <a:lnTo>
                    <a:pt x="127" y="215"/>
                  </a:lnTo>
                  <a:lnTo>
                    <a:pt x="131" y="216"/>
                  </a:lnTo>
                  <a:lnTo>
                    <a:pt x="136" y="219"/>
                  </a:lnTo>
                  <a:lnTo>
                    <a:pt x="140" y="221"/>
                  </a:lnTo>
                  <a:lnTo>
                    <a:pt x="144" y="222"/>
                  </a:lnTo>
                  <a:lnTo>
                    <a:pt x="147" y="223"/>
                  </a:lnTo>
                  <a:lnTo>
                    <a:pt x="150" y="225"/>
                  </a:lnTo>
                  <a:lnTo>
                    <a:pt x="152" y="226"/>
                  </a:lnTo>
                  <a:lnTo>
                    <a:pt x="154" y="227"/>
                  </a:lnTo>
                  <a:lnTo>
                    <a:pt x="154" y="228"/>
                  </a:lnTo>
                  <a:lnTo>
                    <a:pt x="152" y="227"/>
                  </a:lnTo>
                  <a:lnTo>
                    <a:pt x="150" y="227"/>
                  </a:lnTo>
                  <a:lnTo>
                    <a:pt x="146" y="227"/>
                  </a:lnTo>
                  <a:lnTo>
                    <a:pt x="143" y="227"/>
                  </a:lnTo>
                  <a:lnTo>
                    <a:pt x="138" y="226"/>
                  </a:lnTo>
                  <a:lnTo>
                    <a:pt x="135" y="225"/>
                  </a:lnTo>
                  <a:lnTo>
                    <a:pt x="129" y="225"/>
                  </a:lnTo>
                  <a:lnTo>
                    <a:pt x="124" y="223"/>
                  </a:lnTo>
                  <a:lnTo>
                    <a:pt x="118" y="222"/>
                  </a:lnTo>
                  <a:lnTo>
                    <a:pt x="112" y="222"/>
                  </a:lnTo>
                  <a:lnTo>
                    <a:pt x="106" y="221"/>
                  </a:lnTo>
                  <a:lnTo>
                    <a:pt x="100" y="220"/>
                  </a:lnTo>
                  <a:lnTo>
                    <a:pt x="97" y="220"/>
                  </a:lnTo>
                  <a:lnTo>
                    <a:pt x="94" y="219"/>
                  </a:lnTo>
                  <a:lnTo>
                    <a:pt x="90" y="219"/>
                  </a:lnTo>
                  <a:lnTo>
                    <a:pt x="87" y="219"/>
                  </a:lnTo>
                  <a:lnTo>
                    <a:pt x="83" y="218"/>
                  </a:lnTo>
                  <a:lnTo>
                    <a:pt x="80" y="218"/>
                  </a:lnTo>
                  <a:lnTo>
                    <a:pt x="76" y="216"/>
                  </a:lnTo>
                  <a:lnTo>
                    <a:pt x="74" y="216"/>
                  </a:lnTo>
                  <a:lnTo>
                    <a:pt x="69" y="215"/>
                  </a:lnTo>
                  <a:lnTo>
                    <a:pt x="67" y="215"/>
                  </a:lnTo>
                  <a:lnTo>
                    <a:pt x="63" y="214"/>
                  </a:lnTo>
                  <a:lnTo>
                    <a:pt x="59" y="214"/>
                  </a:lnTo>
                  <a:lnTo>
                    <a:pt x="56" y="213"/>
                  </a:lnTo>
                  <a:lnTo>
                    <a:pt x="52" y="213"/>
                  </a:lnTo>
                  <a:lnTo>
                    <a:pt x="50" y="212"/>
                  </a:lnTo>
                  <a:lnTo>
                    <a:pt x="47" y="212"/>
                  </a:lnTo>
                  <a:lnTo>
                    <a:pt x="43" y="212"/>
                  </a:lnTo>
                  <a:lnTo>
                    <a:pt x="40" y="211"/>
                  </a:lnTo>
                  <a:lnTo>
                    <a:pt x="37" y="211"/>
                  </a:lnTo>
                  <a:lnTo>
                    <a:pt x="35" y="211"/>
                  </a:lnTo>
                  <a:lnTo>
                    <a:pt x="29" y="210"/>
                  </a:lnTo>
                  <a:lnTo>
                    <a:pt x="25" y="208"/>
                  </a:lnTo>
                  <a:lnTo>
                    <a:pt x="19" y="207"/>
                  </a:lnTo>
                  <a:lnTo>
                    <a:pt x="16" y="207"/>
                  </a:lnTo>
                  <a:lnTo>
                    <a:pt x="11" y="206"/>
                  </a:lnTo>
                  <a:lnTo>
                    <a:pt x="9" y="206"/>
                  </a:lnTo>
                  <a:lnTo>
                    <a:pt x="4" y="206"/>
                  </a:lnTo>
                  <a:lnTo>
                    <a:pt x="3" y="206"/>
                  </a:lnTo>
                  <a:lnTo>
                    <a:pt x="3" y="205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1" y="194"/>
                  </a:lnTo>
                  <a:lnTo>
                    <a:pt x="0" y="189"/>
                  </a:lnTo>
                  <a:lnTo>
                    <a:pt x="0" y="183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1" y="162"/>
                  </a:lnTo>
                  <a:lnTo>
                    <a:pt x="1" y="157"/>
                  </a:lnTo>
                  <a:lnTo>
                    <a:pt x="1" y="152"/>
                  </a:lnTo>
                  <a:lnTo>
                    <a:pt x="2" y="148"/>
                  </a:lnTo>
                  <a:lnTo>
                    <a:pt x="3" y="144"/>
                  </a:lnTo>
                  <a:lnTo>
                    <a:pt x="4" y="139"/>
                  </a:lnTo>
                  <a:lnTo>
                    <a:pt x="5" y="134"/>
                  </a:lnTo>
                  <a:lnTo>
                    <a:pt x="7" y="128"/>
                  </a:lnTo>
                  <a:lnTo>
                    <a:pt x="9" y="124"/>
                  </a:lnTo>
                  <a:lnTo>
                    <a:pt x="10" y="118"/>
                  </a:lnTo>
                  <a:lnTo>
                    <a:pt x="12" y="112"/>
                  </a:lnTo>
                  <a:lnTo>
                    <a:pt x="15" y="107"/>
                  </a:lnTo>
                  <a:lnTo>
                    <a:pt x="17" y="101"/>
                  </a:lnTo>
                  <a:lnTo>
                    <a:pt x="19" y="95"/>
                  </a:lnTo>
                  <a:lnTo>
                    <a:pt x="21" y="90"/>
                  </a:lnTo>
                  <a:lnTo>
                    <a:pt x="24" y="83"/>
                  </a:lnTo>
                  <a:lnTo>
                    <a:pt x="27" y="78"/>
                  </a:lnTo>
                  <a:lnTo>
                    <a:pt x="31" y="72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40" y="58"/>
                  </a:lnTo>
                  <a:lnTo>
                    <a:pt x="43" y="53"/>
                  </a:lnTo>
                  <a:lnTo>
                    <a:pt x="47" y="48"/>
                  </a:lnTo>
                  <a:lnTo>
                    <a:pt x="49" y="44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59" y="34"/>
                  </a:lnTo>
                  <a:lnTo>
                    <a:pt x="63" y="30"/>
                  </a:lnTo>
                  <a:lnTo>
                    <a:pt x="66" y="27"/>
                  </a:lnTo>
                  <a:lnTo>
                    <a:pt x="68" y="23"/>
                  </a:lnTo>
                  <a:lnTo>
                    <a:pt x="71" y="20"/>
                  </a:lnTo>
                  <a:lnTo>
                    <a:pt x="74" y="18"/>
                  </a:lnTo>
                  <a:lnTo>
                    <a:pt x="78" y="15"/>
                  </a:lnTo>
                  <a:lnTo>
                    <a:pt x="82" y="10"/>
                  </a:lnTo>
                  <a:lnTo>
                    <a:pt x="87" y="7"/>
                  </a:lnTo>
                  <a:lnTo>
                    <a:pt x="90" y="4"/>
                  </a:lnTo>
                  <a:lnTo>
                    <a:pt x="92" y="2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12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9" name="Freeform 119">
              <a:extLst>
                <a:ext uri="{FF2B5EF4-FFF2-40B4-BE49-F238E27FC236}">
                  <a16:creationId xmlns:a16="http://schemas.microsoft.com/office/drawing/2014/main" id="{82AD95B4-5334-DB0A-8114-C1417603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2685"/>
              <a:ext cx="284" cy="326"/>
            </a:xfrm>
            <a:custGeom>
              <a:avLst/>
              <a:gdLst>
                <a:gd name="T0" fmla="*/ 30 w 284"/>
                <a:gd name="T1" fmla="*/ 1 h 326"/>
                <a:gd name="T2" fmla="*/ 47 w 284"/>
                <a:gd name="T3" fmla="*/ 4 h 326"/>
                <a:gd name="T4" fmla="*/ 62 w 284"/>
                <a:gd name="T5" fmla="*/ 7 h 326"/>
                <a:gd name="T6" fmla="*/ 76 w 284"/>
                <a:gd name="T7" fmla="*/ 11 h 326"/>
                <a:gd name="T8" fmla="*/ 90 w 284"/>
                <a:gd name="T9" fmla="*/ 15 h 326"/>
                <a:gd name="T10" fmla="*/ 105 w 284"/>
                <a:gd name="T11" fmla="*/ 21 h 326"/>
                <a:gd name="T12" fmla="*/ 121 w 284"/>
                <a:gd name="T13" fmla="*/ 28 h 326"/>
                <a:gd name="T14" fmla="*/ 135 w 284"/>
                <a:gd name="T15" fmla="*/ 35 h 326"/>
                <a:gd name="T16" fmla="*/ 151 w 284"/>
                <a:gd name="T17" fmla="*/ 43 h 326"/>
                <a:gd name="T18" fmla="*/ 167 w 284"/>
                <a:gd name="T19" fmla="*/ 53 h 326"/>
                <a:gd name="T20" fmla="*/ 182 w 284"/>
                <a:gd name="T21" fmla="*/ 64 h 326"/>
                <a:gd name="T22" fmla="*/ 197 w 284"/>
                <a:gd name="T23" fmla="*/ 77 h 326"/>
                <a:gd name="T24" fmla="*/ 210 w 284"/>
                <a:gd name="T25" fmla="*/ 91 h 326"/>
                <a:gd name="T26" fmla="*/ 221 w 284"/>
                <a:gd name="T27" fmla="*/ 106 h 326"/>
                <a:gd name="T28" fmla="*/ 232 w 284"/>
                <a:gd name="T29" fmla="*/ 122 h 326"/>
                <a:gd name="T30" fmla="*/ 241 w 284"/>
                <a:gd name="T31" fmla="*/ 136 h 326"/>
                <a:gd name="T32" fmla="*/ 250 w 284"/>
                <a:gd name="T33" fmla="*/ 152 h 326"/>
                <a:gd name="T34" fmla="*/ 257 w 284"/>
                <a:gd name="T35" fmla="*/ 166 h 326"/>
                <a:gd name="T36" fmla="*/ 262 w 284"/>
                <a:gd name="T37" fmla="*/ 181 h 326"/>
                <a:gd name="T38" fmla="*/ 267 w 284"/>
                <a:gd name="T39" fmla="*/ 196 h 326"/>
                <a:gd name="T40" fmla="*/ 272 w 284"/>
                <a:gd name="T41" fmla="*/ 210 h 326"/>
                <a:gd name="T42" fmla="*/ 277 w 284"/>
                <a:gd name="T43" fmla="*/ 230 h 326"/>
                <a:gd name="T44" fmla="*/ 281 w 284"/>
                <a:gd name="T45" fmla="*/ 250 h 326"/>
                <a:gd name="T46" fmla="*/ 283 w 284"/>
                <a:gd name="T47" fmla="*/ 263 h 326"/>
                <a:gd name="T48" fmla="*/ 276 w 284"/>
                <a:gd name="T49" fmla="*/ 326 h 326"/>
                <a:gd name="T50" fmla="*/ 251 w 284"/>
                <a:gd name="T51" fmla="*/ 319 h 326"/>
                <a:gd name="T52" fmla="*/ 252 w 284"/>
                <a:gd name="T53" fmla="*/ 308 h 326"/>
                <a:gd name="T54" fmla="*/ 253 w 284"/>
                <a:gd name="T55" fmla="*/ 290 h 326"/>
                <a:gd name="T56" fmla="*/ 256 w 284"/>
                <a:gd name="T57" fmla="*/ 270 h 326"/>
                <a:gd name="T58" fmla="*/ 256 w 284"/>
                <a:gd name="T59" fmla="*/ 246 h 326"/>
                <a:gd name="T60" fmla="*/ 253 w 284"/>
                <a:gd name="T61" fmla="*/ 222 h 326"/>
                <a:gd name="T62" fmla="*/ 251 w 284"/>
                <a:gd name="T63" fmla="*/ 199 h 326"/>
                <a:gd name="T64" fmla="*/ 245 w 284"/>
                <a:gd name="T65" fmla="*/ 179 h 326"/>
                <a:gd name="T66" fmla="*/ 238 w 284"/>
                <a:gd name="T67" fmla="*/ 159 h 326"/>
                <a:gd name="T68" fmla="*/ 229 w 284"/>
                <a:gd name="T69" fmla="*/ 144 h 326"/>
                <a:gd name="T70" fmla="*/ 219 w 284"/>
                <a:gd name="T71" fmla="*/ 131 h 326"/>
                <a:gd name="T72" fmla="*/ 206 w 284"/>
                <a:gd name="T73" fmla="*/ 115 h 326"/>
                <a:gd name="T74" fmla="*/ 186 w 284"/>
                <a:gd name="T75" fmla="*/ 94 h 326"/>
                <a:gd name="T76" fmla="*/ 169 w 284"/>
                <a:gd name="T77" fmla="*/ 78 h 326"/>
                <a:gd name="T78" fmla="*/ 148 w 284"/>
                <a:gd name="T79" fmla="*/ 64 h 326"/>
                <a:gd name="T80" fmla="*/ 134 w 284"/>
                <a:gd name="T81" fmla="*/ 56 h 326"/>
                <a:gd name="T82" fmla="*/ 121 w 284"/>
                <a:gd name="T83" fmla="*/ 51 h 326"/>
                <a:gd name="T84" fmla="*/ 107 w 284"/>
                <a:gd name="T85" fmla="*/ 44 h 326"/>
                <a:gd name="T86" fmla="*/ 93 w 284"/>
                <a:gd name="T87" fmla="*/ 38 h 326"/>
                <a:gd name="T88" fmla="*/ 100 w 284"/>
                <a:gd name="T89" fmla="*/ 205 h 326"/>
                <a:gd name="T90" fmla="*/ 89 w 284"/>
                <a:gd name="T91" fmla="*/ 190 h 326"/>
                <a:gd name="T92" fmla="*/ 78 w 284"/>
                <a:gd name="T93" fmla="*/ 178 h 326"/>
                <a:gd name="T94" fmla="*/ 66 w 284"/>
                <a:gd name="T95" fmla="*/ 162 h 326"/>
                <a:gd name="T96" fmla="*/ 52 w 284"/>
                <a:gd name="T97" fmla="*/ 142 h 326"/>
                <a:gd name="T98" fmla="*/ 42 w 284"/>
                <a:gd name="T99" fmla="*/ 124 h 326"/>
                <a:gd name="T100" fmla="*/ 32 w 284"/>
                <a:gd name="T101" fmla="*/ 103 h 326"/>
                <a:gd name="T102" fmla="*/ 27 w 284"/>
                <a:gd name="T103" fmla="*/ 85 h 326"/>
                <a:gd name="T104" fmla="*/ 21 w 284"/>
                <a:gd name="T105" fmla="*/ 68 h 326"/>
                <a:gd name="T106" fmla="*/ 16 w 284"/>
                <a:gd name="T107" fmla="*/ 52 h 326"/>
                <a:gd name="T108" fmla="*/ 12 w 284"/>
                <a:gd name="T109" fmla="*/ 38 h 326"/>
                <a:gd name="T110" fmla="*/ 7 w 284"/>
                <a:gd name="T111" fmla="*/ 23 h 326"/>
                <a:gd name="T112" fmla="*/ 0 w 284"/>
                <a:gd name="T113" fmla="*/ 7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4" h="326">
                  <a:moveTo>
                    <a:pt x="22" y="0"/>
                  </a:moveTo>
                  <a:lnTo>
                    <a:pt x="23" y="0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3" y="4"/>
                  </a:lnTo>
                  <a:lnTo>
                    <a:pt x="47" y="4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6" y="8"/>
                  </a:lnTo>
                  <a:lnTo>
                    <a:pt x="68" y="9"/>
                  </a:lnTo>
                  <a:lnTo>
                    <a:pt x="71" y="11"/>
                  </a:lnTo>
                  <a:lnTo>
                    <a:pt x="76" y="11"/>
                  </a:lnTo>
                  <a:lnTo>
                    <a:pt x="79" y="12"/>
                  </a:lnTo>
                  <a:lnTo>
                    <a:pt x="83" y="13"/>
                  </a:lnTo>
                  <a:lnTo>
                    <a:pt x="86" y="14"/>
                  </a:lnTo>
                  <a:lnTo>
                    <a:pt x="90" y="15"/>
                  </a:lnTo>
                  <a:lnTo>
                    <a:pt x="94" y="17"/>
                  </a:lnTo>
                  <a:lnTo>
                    <a:pt x="98" y="19"/>
                  </a:lnTo>
                  <a:lnTo>
                    <a:pt x="101" y="20"/>
                  </a:lnTo>
                  <a:lnTo>
                    <a:pt x="105" y="21"/>
                  </a:lnTo>
                  <a:lnTo>
                    <a:pt x="109" y="22"/>
                  </a:lnTo>
                  <a:lnTo>
                    <a:pt x="113" y="24"/>
                  </a:lnTo>
                  <a:lnTo>
                    <a:pt x="116" y="26"/>
                  </a:lnTo>
                  <a:lnTo>
                    <a:pt x="121" y="28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32" y="32"/>
                  </a:lnTo>
                  <a:lnTo>
                    <a:pt x="135" y="35"/>
                  </a:lnTo>
                  <a:lnTo>
                    <a:pt x="140" y="37"/>
                  </a:lnTo>
                  <a:lnTo>
                    <a:pt x="143" y="38"/>
                  </a:lnTo>
                  <a:lnTo>
                    <a:pt x="148" y="42"/>
                  </a:lnTo>
                  <a:lnTo>
                    <a:pt x="151" y="43"/>
                  </a:lnTo>
                  <a:lnTo>
                    <a:pt x="156" y="46"/>
                  </a:lnTo>
                  <a:lnTo>
                    <a:pt x="159" y="48"/>
                  </a:lnTo>
                  <a:lnTo>
                    <a:pt x="163" y="51"/>
                  </a:lnTo>
                  <a:lnTo>
                    <a:pt x="167" y="53"/>
                  </a:lnTo>
                  <a:lnTo>
                    <a:pt x="171" y="56"/>
                  </a:lnTo>
                  <a:lnTo>
                    <a:pt x="174" y="59"/>
                  </a:lnTo>
                  <a:lnTo>
                    <a:pt x="179" y="61"/>
                  </a:lnTo>
                  <a:lnTo>
                    <a:pt x="182" y="64"/>
                  </a:lnTo>
                  <a:lnTo>
                    <a:pt x="187" y="68"/>
                  </a:lnTo>
                  <a:lnTo>
                    <a:pt x="190" y="70"/>
                  </a:lnTo>
                  <a:lnTo>
                    <a:pt x="194" y="74"/>
                  </a:lnTo>
                  <a:lnTo>
                    <a:pt x="197" y="77"/>
                  </a:lnTo>
                  <a:lnTo>
                    <a:pt x="201" y="80"/>
                  </a:lnTo>
                  <a:lnTo>
                    <a:pt x="203" y="84"/>
                  </a:lnTo>
                  <a:lnTo>
                    <a:pt x="206" y="87"/>
                  </a:lnTo>
                  <a:lnTo>
                    <a:pt x="210" y="91"/>
                  </a:lnTo>
                  <a:lnTo>
                    <a:pt x="213" y="95"/>
                  </a:lnTo>
                  <a:lnTo>
                    <a:pt x="216" y="99"/>
                  </a:lnTo>
                  <a:lnTo>
                    <a:pt x="219" y="102"/>
                  </a:lnTo>
                  <a:lnTo>
                    <a:pt x="221" y="106"/>
                  </a:lnTo>
                  <a:lnTo>
                    <a:pt x="225" y="110"/>
                  </a:lnTo>
                  <a:lnTo>
                    <a:pt x="227" y="114"/>
                  </a:lnTo>
                  <a:lnTo>
                    <a:pt x="229" y="117"/>
                  </a:lnTo>
                  <a:lnTo>
                    <a:pt x="232" y="122"/>
                  </a:lnTo>
                  <a:lnTo>
                    <a:pt x="235" y="126"/>
                  </a:lnTo>
                  <a:lnTo>
                    <a:pt x="236" y="130"/>
                  </a:lnTo>
                  <a:lnTo>
                    <a:pt x="238" y="133"/>
                  </a:lnTo>
                  <a:lnTo>
                    <a:pt x="241" y="136"/>
                  </a:lnTo>
                  <a:lnTo>
                    <a:pt x="244" y="141"/>
                  </a:lnTo>
                  <a:lnTo>
                    <a:pt x="245" y="144"/>
                  </a:lnTo>
                  <a:lnTo>
                    <a:pt x="248" y="148"/>
                  </a:lnTo>
                  <a:lnTo>
                    <a:pt x="250" y="152"/>
                  </a:lnTo>
                  <a:lnTo>
                    <a:pt x="252" y="156"/>
                  </a:lnTo>
                  <a:lnTo>
                    <a:pt x="252" y="159"/>
                  </a:lnTo>
                  <a:lnTo>
                    <a:pt x="254" y="163"/>
                  </a:lnTo>
                  <a:lnTo>
                    <a:pt x="257" y="166"/>
                  </a:lnTo>
                  <a:lnTo>
                    <a:pt x="258" y="171"/>
                  </a:lnTo>
                  <a:lnTo>
                    <a:pt x="259" y="174"/>
                  </a:lnTo>
                  <a:lnTo>
                    <a:pt x="261" y="178"/>
                  </a:lnTo>
                  <a:lnTo>
                    <a:pt x="262" y="181"/>
                  </a:lnTo>
                  <a:lnTo>
                    <a:pt x="264" y="186"/>
                  </a:lnTo>
                  <a:lnTo>
                    <a:pt x="265" y="189"/>
                  </a:lnTo>
                  <a:lnTo>
                    <a:pt x="266" y="191"/>
                  </a:lnTo>
                  <a:lnTo>
                    <a:pt x="267" y="196"/>
                  </a:lnTo>
                  <a:lnTo>
                    <a:pt x="268" y="199"/>
                  </a:lnTo>
                  <a:lnTo>
                    <a:pt x="269" y="203"/>
                  </a:lnTo>
                  <a:lnTo>
                    <a:pt x="270" y="206"/>
                  </a:lnTo>
                  <a:lnTo>
                    <a:pt x="272" y="210"/>
                  </a:lnTo>
                  <a:lnTo>
                    <a:pt x="273" y="213"/>
                  </a:lnTo>
                  <a:lnTo>
                    <a:pt x="274" y="219"/>
                  </a:lnTo>
                  <a:lnTo>
                    <a:pt x="276" y="224"/>
                  </a:lnTo>
                  <a:lnTo>
                    <a:pt x="277" y="230"/>
                  </a:lnTo>
                  <a:lnTo>
                    <a:pt x="278" y="236"/>
                  </a:lnTo>
                  <a:lnTo>
                    <a:pt x="278" y="240"/>
                  </a:lnTo>
                  <a:lnTo>
                    <a:pt x="280" y="245"/>
                  </a:lnTo>
                  <a:lnTo>
                    <a:pt x="281" y="250"/>
                  </a:lnTo>
                  <a:lnTo>
                    <a:pt x="282" y="254"/>
                  </a:lnTo>
                  <a:lnTo>
                    <a:pt x="282" y="257"/>
                  </a:lnTo>
                  <a:lnTo>
                    <a:pt x="282" y="260"/>
                  </a:lnTo>
                  <a:lnTo>
                    <a:pt x="283" y="263"/>
                  </a:lnTo>
                  <a:lnTo>
                    <a:pt x="283" y="266"/>
                  </a:lnTo>
                  <a:lnTo>
                    <a:pt x="283" y="269"/>
                  </a:lnTo>
                  <a:lnTo>
                    <a:pt x="284" y="270"/>
                  </a:lnTo>
                  <a:lnTo>
                    <a:pt x="276" y="326"/>
                  </a:lnTo>
                  <a:lnTo>
                    <a:pt x="251" y="326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1" y="319"/>
                  </a:lnTo>
                  <a:lnTo>
                    <a:pt x="251" y="317"/>
                  </a:lnTo>
                  <a:lnTo>
                    <a:pt x="252" y="315"/>
                  </a:lnTo>
                  <a:lnTo>
                    <a:pt x="252" y="311"/>
                  </a:lnTo>
                  <a:lnTo>
                    <a:pt x="252" y="308"/>
                  </a:lnTo>
                  <a:lnTo>
                    <a:pt x="252" y="303"/>
                  </a:lnTo>
                  <a:lnTo>
                    <a:pt x="252" y="299"/>
                  </a:lnTo>
                  <a:lnTo>
                    <a:pt x="253" y="295"/>
                  </a:lnTo>
                  <a:lnTo>
                    <a:pt x="253" y="290"/>
                  </a:lnTo>
                  <a:lnTo>
                    <a:pt x="253" y="285"/>
                  </a:lnTo>
                  <a:lnTo>
                    <a:pt x="254" y="281"/>
                  </a:lnTo>
                  <a:lnTo>
                    <a:pt x="256" y="276"/>
                  </a:lnTo>
                  <a:lnTo>
                    <a:pt x="256" y="270"/>
                  </a:lnTo>
                  <a:lnTo>
                    <a:pt x="256" y="263"/>
                  </a:lnTo>
                  <a:lnTo>
                    <a:pt x="256" y="258"/>
                  </a:lnTo>
                  <a:lnTo>
                    <a:pt x="256" y="252"/>
                  </a:lnTo>
                  <a:lnTo>
                    <a:pt x="256" y="246"/>
                  </a:lnTo>
                  <a:lnTo>
                    <a:pt x="256" y="240"/>
                  </a:lnTo>
                  <a:lnTo>
                    <a:pt x="256" y="235"/>
                  </a:lnTo>
                  <a:lnTo>
                    <a:pt x="256" y="229"/>
                  </a:lnTo>
                  <a:lnTo>
                    <a:pt x="253" y="222"/>
                  </a:lnTo>
                  <a:lnTo>
                    <a:pt x="253" y="216"/>
                  </a:lnTo>
                  <a:lnTo>
                    <a:pt x="252" y="211"/>
                  </a:lnTo>
                  <a:lnTo>
                    <a:pt x="252" y="205"/>
                  </a:lnTo>
                  <a:lnTo>
                    <a:pt x="251" y="199"/>
                  </a:lnTo>
                  <a:lnTo>
                    <a:pt x="251" y="194"/>
                  </a:lnTo>
                  <a:lnTo>
                    <a:pt x="250" y="189"/>
                  </a:lnTo>
                  <a:lnTo>
                    <a:pt x="248" y="183"/>
                  </a:lnTo>
                  <a:lnTo>
                    <a:pt x="245" y="179"/>
                  </a:lnTo>
                  <a:lnTo>
                    <a:pt x="244" y="173"/>
                  </a:lnTo>
                  <a:lnTo>
                    <a:pt x="242" y="168"/>
                  </a:lnTo>
                  <a:lnTo>
                    <a:pt x="241" y="165"/>
                  </a:lnTo>
                  <a:lnTo>
                    <a:pt x="238" y="159"/>
                  </a:lnTo>
                  <a:lnTo>
                    <a:pt x="236" y="156"/>
                  </a:lnTo>
                  <a:lnTo>
                    <a:pt x="234" y="151"/>
                  </a:lnTo>
                  <a:lnTo>
                    <a:pt x="232" y="148"/>
                  </a:lnTo>
                  <a:lnTo>
                    <a:pt x="229" y="144"/>
                  </a:lnTo>
                  <a:lnTo>
                    <a:pt x="227" y="140"/>
                  </a:lnTo>
                  <a:lnTo>
                    <a:pt x="225" y="136"/>
                  </a:lnTo>
                  <a:lnTo>
                    <a:pt x="222" y="134"/>
                  </a:lnTo>
                  <a:lnTo>
                    <a:pt x="219" y="131"/>
                  </a:lnTo>
                  <a:lnTo>
                    <a:pt x="217" y="127"/>
                  </a:lnTo>
                  <a:lnTo>
                    <a:pt x="214" y="124"/>
                  </a:lnTo>
                  <a:lnTo>
                    <a:pt x="212" y="122"/>
                  </a:lnTo>
                  <a:lnTo>
                    <a:pt x="206" y="115"/>
                  </a:lnTo>
                  <a:lnTo>
                    <a:pt x="202" y="109"/>
                  </a:lnTo>
                  <a:lnTo>
                    <a:pt x="196" y="103"/>
                  </a:lnTo>
                  <a:lnTo>
                    <a:pt x="191" y="99"/>
                  </a:lnTo>
                  <a:lnTo>
                    <a:pt x="186" y="94"/>
                  </a:lnTo>
                  <a:lnTo>
                    <a:pt x="181" y="90"/>
                  </a:lnTo>
                  <a:lnTo>
                    <a:pt x="177" y="86"/>
                  </a:lnTo>
                  <a:lnTo>
                    <a:pt x="173" y="83"/>
                  </a:lnTo>
                  <a:lnTo>
                    <a:pt x="169" y="78"/>
                  </a:lnTo>
                  <a:lnTo>
                    <a:pt x="163" y="74"/>
                  </a:lnTo>
                  <a:lnTo>
                    <a:pt x="157" y="70"/>
                  </a:lnTo>
                  <a:lnTo>
                    <a:pt x="151" y="67"/>
                  </a:lnTo>
                  <a:lnTo>
                    <a:pt x="148" y="64"/>
                  </a:lnTo>
                  <a:lnTo>
                    <a:pt x="145" y="62"/>
                  </a:lnTo>
                  <a:lnTo>
                    <a:pt x="141" y="60"/>
                  </a:lnTo>
                  <a:lnTo>
                    <a:pt x="138" y="59"/>
                  </a:lnTo>
                  <a:lnTo>
                    <a:pt x="134" y="56"/>
                  </a:lnTo>
                  <a:lnTo>
                    <a:pt x="131" y="55"/>
                  </a:lnTo>
                  <a:lnTo>
                    <a:pt x="127" y="53"/>
                  </a:lnTo>
                  <a:lnTo>
                    <a:pt x="124" y="52"/>
                  </a:lnTo>
                  <a:lnTo>
                    <a:pt x="121" y="51"/>
                  </a:lnTo>
                  <a:lnTo>
                    <a:pt x="117" y="48"/>
                  </a:lnTo>
                  <a:lnTo>
                    <a:pt x="115" y="47"/>
                  </a:lnTo>
                  <a:lnTo>
                    <a:pt x="111" y="46"/>
                  </a:lnTo>
                  <a:lnTo>
                    <a:pt x="107" y="44"/>
                  </a:lnTo>
                  <a:lnTo>
                    <a:pt x="102" y="43"/>
                  </a:lnTo>
                  <a:lnTo>
                    <a:pt x="98" y="40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28" y="30"/>
                  </a:lnTo>
                  <a:lnTo>
                    <a:pt x="46" y="107"/>
                  </a:lnTo>
                  <a:lnTo>
                    <a:pt x="101" y="206"/>
                  </a:lnTo>
                  <a:lnTo>
                    <a:pt x="100" y="205"/>
                  </a:lnTo>
                  <a:lnTo>
                    <a:pt x="98" y="203"/>
                  </a:lnTo>
                  <a:lnTo>
                    <a:pt x="94" y="199"/>
                  </a:lnTo>
                  <a:lnTo>
                    <a:pt x="91" y="195"/>
                  </a:lnTo>
                  <a:lnTo>
                    <a:pt x="89" y="190"/>
                  </a:lnTo>
                  <a:lnTo>
                    <a:pt x="86" y="188"/>
                  </a:lnTo>
                  <a:lnTo>
                    <a:pt x="83" y="184"/>
                  </a:lnTo>
                  <a:lnTo>
                    <a:pt x="81" y="181"/>
                  </a:lnTo>
                  <a:lnTo>
                    <a:pt x="78" y="178"/>
                  </a:lnTo>
                  <a:lnTo>
                    <a:pt x="75" y="174"/>
                  </a:lnTo>
                  <a:lnTo>
                    <a:pt x="71" y="170"/>
                  </a:lnTo>
                  <a:lnTo>
                    <a:pt x="69" y="166"/>
                  </a:lnTo>
                  <a:lnTo>
                    <a:pt x="66" y="162"/>
                  </a:lnTo>
                  <a:lnTo>
                    <a:pt x="62" y="157"/>
                  </a:lnTo>
                  <a:lnTo>
                    <a:pt x="59" y="152"/>
                  </a:lnTo>
                  <a:lnTo>
                    <a:pt x="55" y="148"/>
                  </a:lnTo>
                  <a:lnTo>
                    <a:pt x="52" y="142"/>
                  </a:lnTo>
                  <a:lnTo>
                    <a:pt x="50" y="138"/>
                  </a:lnTo>
                  <a:lnTo>
                    <a:pt x="46" y="133"/>
                  </a:lnTo>
                  <a:lnTo>
                    <a:pt x="44" y="128"/>
                  </a:lnTo>
                  <a:lnTo>
                    <a:pt x="42" y="124"/>
                  </a:lnTo>
                  <a:lnTo>
                    <a:pt x="39" y="119"/>
                  </a:lnTo>
                  <a:lnTo>
                    <a:pt x="36" y="114"/>
                  </a:lnTo>
                  <a:lnTo>
                    <a:pt x="35" y="109"/>
                  </a:lnTo>
                  <a:lnTo>
                    <a:pt x="32" y="103"/>
                  </a:lnTo>
                  <a:lnTo>
                    <a:pt x="30" y="99"/>
                  </a:lnTo>
                  <a:lnTo>
                    <a:pt x="29" y="94"/>
                  </a:lnTo>
                  <a:lnTo>
                    <a:pt x="28" y="91"/>
                  </a:lnTo>
                  <a:lnTo>
                    <a:pt x="27" y="85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3" y="72"/>
                  </a:lnTo>
                  <a:lnTo>
                    <a:pt x="21" y="68"/>
                  </a:lnTo>
                  <a:lnTo>
                    <a:pt x="20" y="63"/>
                  </a:lnTo>
                  <a:lnTo>
                    <a:pt x="19" y="60"/>
                  </a:lnTo>
                  <a:lnTo>
                    <a:pt x="18" y="56"/>
                  </a:lnTo>
                  <a:lnTo>
                    <a:pt x="16" y="52"/>
                  </a:lnTo>
                  <a:lnTo>
                    <a:pt x="15" y="48"/>
                  </a:lnTo>
                  <a:lnTo>
                    <a:pt x="14" y="45"/>
                  </a:lnTo>
                  <a:lnTo>
                    <a:pt x="13" y="42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7" y="23"/>
                  </a:lnTo>
                  <a:lnTo>
                    <a:pt x="5" y="19"/>
                  </a:lnTo>
                  <a:lnTo>
                    <a:pt x="4" y="15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0" name="Freeform 120">
              <a:extLst>
                <a:ext uri="{FF2B5EF4-FFF2-40B4-BE49-F238E27FC236}">
                  <a16:creationId xmlns:a16="http://schemas.microsoft.com/office/drawing/2014/main" id="{D974AC0F-D560-344B-B18B-92D418F3D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2982"/>
              <a:ext cx="409" cy="199"/>
            </a:xfrm>
            <a:custGeom>
              <a:avLst/>
              <a:gdLst>
                <a:gd name="T0" fmla="*/ 404 w 409"/>
                <a:gd name="T1" fmla="*/ 104 h 199"/>
                <a:gd name="T2" fmla="*/ 394 w 409"/>
                <a:gd name="T3" fmla="*/ 121 h 199"/>
                <a:gd name="T4" fmla="*/ 378 w 409"/>
                <a:gd name="T5" fmla="*/ 142 h 199"/>
                <a:gd name="T6" fmla="*/ 359 w 409"/>
                <a:gd name="T7" fmla="*/ 161 h 199"/>
                <a:gd name="T8" fmla="*/ 346 w 409"/>
                <a:gd name="T9" fmla="*/ 171 h 199"/>
                <a:gd name="T10" fmla="*/ 330 w 409"/>
                <a:gd name="T11" fmla="*/ 180 h 199"/>
                <a:gd name="T12" fmla="*/ 312 w 409"/>
                <a:gd name="T13" fmla="*/ 188 h 199"/>
                <a:gd name="T14" fmla="*/ 294 w 409"/>
                <a:gd name="T15" fmla="*/ 194 h 199"/>
                <a:gd name="T16" fmla="*/ 274 w 409"/>
                <a:gd name="T17" fmla="*/ 197 h 199"/>
                <a:gd name="T18" fmla="*/ 252 w 409"/>
                <a:gd name="T19" fmla="*/ 197 h 199"/>
                <a:gd name="T20" fmla="*/ 227 w 409"/>
                <a:gd name="T21" fmla="*/ 195 h 199"/>
                <a:gd name="T22" fmla="*/ 200 w 409"/>
                <a:gd name="T23" fmla="*/ 188 h 199"/>
                <a:gd name="T24" fmla="*/ 174 w 409"/>
                <a:gd name="T25" fmla="*/ 179 h 199"/>
                <a:gd name="T26" fmla="*/ 152 w 409"/>
                <a:gd name="T27" fmla="*/ 170 h 199"/>
                <a:gd name="T28" fmla="*/ 131 w 409"/>
                <a:gd name="T29" fmla="*/ 160 h 199"/>
                <a:gd name="T30" fmla="*/ 112 w 409"/>
                <a:gd name="T31" fmla="*/ 148 h 199"/>
                <a:gd name="T32" fmla="*/ 96 w 409"/>
                <a:gd name="T33" fmla="*/ 137 h 199"/>
                <a:gd name="T34" fmla="*/ 83 w 409"/>
                <a:gd name="T35" fmla="*/ 125 h 199"/>
                <a:gd name="T36" fmla="*/ 68 w 409"/>
                <a:gd name="T37" fmla="*/ 110 h 199"/>
                <a:gd name="T38" fmla="*/ 48 w 409"/>
                <a:gd name="T39" fmla="*/ 89 h 199"/>
                <a:gd name="T40" fmla="*/ 36 w 409"/>
                <a:gd name="T41" fmla="*/ 70 h 199"/>
                <a:gd name="T42" fmla="*/ 29 w 409"/>
                <a:gd name="T43" fmla="*/ 58 h 199"/>
                <a:gd name="T44" fmla="*/ 0 w 409"/>
                <a:gd name="T45" fmla="*/ 0 h 199"/>
                <a:gd name="T46" fmla="*/ 41 w 409"/>
                <a:gd name="T47" fmla="*/ 21 h 199"/>
                <a:gd name="T48" fmla="*/ 49 w 409"/>
                <a:gd name="T49" fmla="*/ 40 h 199"/>
                <a:gd name="T50" fmla="*/ 58 w 409"/>
                <a:gd name="T51" fmla="*/ 53 h 199"/>
                <a:gd name="T52" fmla="*/ 65 w 409"/>
                <a:gd name="T53" fmla="*/ 66 h 199"/>
                <a:gd name="T54" fmla="*/ 75 w 409"/>
                <a:gd name="T55" fmla="*/ 80 h 199"/>
                <a:gd name="T56" fmla="*/ 85 w 409"/>
                <a:gd name="T57" fmla="*/ 93 h 199"/>
                <a:gd name="T58" fmla="*/ 95 w 409"/>
                <a:gd name="T59" fmla="*/ 106 h 199"/>
                <a:gd name="T60" fmla="*/ 107 w 409"/>
                <a:gd name="T61" fmla="*/ 120 h 199"/>
                <a:gd name="T62" fmla="*/ 120 w 409"/>
                <a:gd name="T63" fmla="*/ 131 h 199"/>
                <a:gd name="T64" fmla="*/ 135 w 409"/>
                <a:gd name="T65" fmla="*/ 142 h 199"/>
                <a:gd name="T66" fmla="*/ 150 w 409"/>
                <a:gd name="T67" fmla="*/ 152 h 199"/>
                <a:gd name="T68" fmla="*/ 167 w 409"/>
                <a:gd name="T69" fmla="*/ 160 h 199"/>
                <a:gd name="T70" fmla="*/ 184 w 409"/>
                <a:gd name="T71" fmla="*/ 165 h 199"/>
                <a:gd name="T72" fmla="*/ 201 w 409"/>
                <a:gd name="T73" fmla="*/ 169 h 199"/>
                <a:gd name="T74" fmla="*/ 218 w 409"/>
                <a:gd name="T75" fmla="*/ 171 h 199"/>
                <a:gd name="T76" fmla="*/ 231 w 409"/>
                <a:gd name="T77" fmla="*/ 173 h 199"/>
                <a:gd name="T78" fmla="*/ 244 w 409"/>
                <a:gd name="T79" fmla="*/ 175 h 199"/>
                <a:gd name="T80" fmla="*/ 262 w 409"/>
                <a:gd name="T81" fmla="*/ 175 h 199"/>
                <a:gd name="T82" fmla="*/ 280 w 409"/>
                <a:gd name="T83" fmla="*/ 173 h 199"/>
                <a:gd name="T84" fmla="*/ 294 w 409"/>
                <a:gd name="T85" fmla="*/ 170 h 199"/>
                <a:gd name="T86" fmla="*/ 307 w 409"/>
                <a:gd name="T87" fmla="*/ 163 h 199"/>
                <a:gd name="T88" fmla="*/ 326 w 409"/>
                <a:gd name="T89" fmla="*/ 152 h 199"/>
                <a:gd name="T90" fmla="*/ 340 w 409"/>
                <a:gd name="T91" fmla="*/ 142 h 199"/>
                <a:gd name="T92" fmla="*/ 355 w 409"/>
                <a:gd name="T93" fmla="*/ 129 h 199"/>
                <a:gd name="T94" fmla="*/ 373 w 409"/>
                <a:gd name="T95" fmla="*/ 108 h 199"/>
                <a:gd name="T96" fmla="*/ 385 w 409"/>
                <a:gd name="T97" fmla="*/ 92 h 199"/>
                <a:gd name="T98" fmla="*/ 409 w 409"/>
                <a:gd name="T99" fmla="*/ 97 h 1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09" h="199">
                  <a:moveTo>
                    <a:pt x="409" y="97"/>
                  </a:moveTo>
                  <a:lnTo>
                    <a:pt x="407" y="98"/>
                  </a:lnTo>
                  <a:lnTo>
                    <a:pt x="405" y="101"/>
                  </a:lnTo>
                  <a:lnTo>
                    <a:pt x="404" y="104"/>
                  </a:lnTo>
                  <a:lnTo>
                    <a:pt x="402" y="108"/>
                  </a:lnTo>
                  <a:lnTo>
                    <a:pt x="399" y="112"/>
                  </a:lnTo>
                  <a:lnTo>
                    <a:pt x="397" y="117"/>
                  </a:lnTo>
                  <a:lnTo>
                    <a:pt x="394" y="121"/>
                  </a:lnTo>
                  <a:lnTo>
                    <a:pt x="390" y="126"/>
                  </a:lnTo>
                  <a:lnTo>
                    <a:pt x="387" y="131"/>
                  </a:lnTo>
                  <a:lnTo>
                    <a:pt x="383" y="137"/>
                  </a:lnTo>
                  <a:lnTo>
                    <a:pt x="378" y="142"/>
                  </a:lnTo>
                  <a:lnTo>
                    <a:pt x="373" y="147"/>
                  </a:lnTo>
                  <a:lnTo>
                    <a:pt x="367" y="153"/>
                  </a:lnTo>
                  <a:lnTo>
                    <a:pt x="363" y="158"/>
                  </a:lnTo>
                  <a:lnTo>
                    <a:pt x="359" y="161"/>
                  </a:lnTo>
                  <a:lnTo>
                    <a:pt x="356" y="163"/>
                  </a:lnTo>
                  <a:lnTo>
                    <a:pt x="352" y="165"/>
                  </a:lnTo>
                  <a:lnTo>
                    <a:pt x="349" y="169"/>
                  </a:lnTo>
                  <a:lnTo>
                    <a:pt x="346" y="171"/>
                  </a:lnTo>
                  <a:lnTo>
                    <a:pt x="342" y="173"/>
                  </a:lnTo>
                  <a:lnTo>
                    <a:pt x="338" y="176"/>
                  </a:lnTo>
                  <a:lnTo>
                    <a:pt x="334" y="178"/>
                  </a:lnTo>
                  <a:lnTo>
                    <a:pt x="330" y="180"/>
                  </a:lnTo>
                  <a:lnTo>
                    <a:pt x="326" y="183"/>
                  </a:lnTo>
                  <a:lnTo>
                    <a:pt x="322" y="184"/>
                  </a:lnTo>
                  <a:lnTo>
                    <a:pt x="317" y="187"/>
                  </a:lnTo>
                  <a:lnTo>
                    <a:pt x="312" y="188"/>
                  </a:lnTo>
                  <a:lnTo>
                    <a:pt x="308" y="189"/>
                  </a:lnTo>
                  <a:lnTo>
                    <a:pt x="303" y="192"/>
                  </a:lnTo>
                  <a:lnTo>
                    <a:pt x="300" y="193"/>
                  </a:lnTo>
                  <a:lnTo>
                    <a:pt x="294" y="194"/>
                  </a:lnTo>
                  <a:lnTo>
                    <a:pt x="290" y="195"/>
                  </a:lnTo>
                  <a:lnTo>
                    <a:pt x="284" y="196"/>
                  </a:lnTo>
                  <a:lnTo>
                    <a:pt x="279" y="197"/>
                  </a:lnTo>
                  <a:lnTo>
                    <a:pt x="274" y="197"/>
                  </a:lnTo>
                  <a:lnTo>
                    <a:pt x="269" y="197"/>
                  </a:lnTo>
                  <a:lnTo>
                    <a:pt x="263" y="197"/>
                  </a:lnTo>
                  <a:lnTo>
                    <a:pt x="258" y="199"/>
                  </a:lnTo>
                  <a:lnTo>
                    <a:pt x="252" y="197"/>
                  </a:lnTo>
                  <a:lnTo>
                    <a:pt x="246" y="197"/>
                  </a:lnTo>
                  <a:lnTo>
                    <a:pt x="239" y="197"/>
                  </a:lnTo>
                  <a:lnTo>
                    <a:pt x="234" y="196"/>
                  </a:lnTo>
                  <a:lnTo>
                    <a:pt x="227" y="195"/>
                  </a:lnTo>
                  <a:lnTo>
                    <a:pt x="220" y="194"/>
                  </a:lnTo>
                  <a:lnTo>
                    <a:pt x="214" y="193"/>
                  </a:lnTo>
                  <a:lnTo>
                    <a:pt x="207" y="192"/>
                  </a:lnTo>
                  <a:lnTo>
                    <a:pt x="200" y="188"/>
                  </a:lnTo>
                  <a:lnTo>
                    <a:pt x="193" y="187"/>
                  </a:lnTo>
                  <a:lnTo>
                    <a:pt x="187" y="184"/>
                  </a:lnTo>
                  <a:lnTo>
                    <a:pt x="181" y="183"/>
                  </a:lnTo>
                  <a:lnTo>
                    <a:pt x="174" y="179"/>
                  </a:lnTo>
                  <a:lnTo>
                    <a:pt x="168" y="178"/>
                  </a:lnTo>
                  <a:lnTo>
                    <a:pt x="163" y="175"/>
                  </a:lnTo>
                  <a:lnTo>
                    <a:pt x="158" y="173"/>
                  </a:lnTo>
                  <a:lnTo>
                    <a:pt x="152" y="170"/>
                  </a:lnTo>
                  <a:lnTo>
                    <a:pt x="147" y="168"/>
                  </a:lnTo>
                  <a:lnTo>
                    <a:pt x="141" y="164"/>
                  </a:lnTo>
                  <a:lnTo>
                    <a:pt x="136" y="162"/>
                  </a:lnTo>
                  <a:lnTo>
                    <a:pt x="131" y="160"/>
                  </a:lnTo>
                  <a:lnTo>
                    <a:pt x="126" y="157"/>
                  </a:lnTo>
                  <a:lnTo>
                    <a:pt x="121" y="154"/>
                  </a:lnTo>
                  <a:lnTo>
                    <a:pt x="118" y="152"/>
                  </a:lnTo>
                  <a:lnTo>
                    <a:pt x="112" y="148"/>
                  </a:lnTo>
                  <a:lnTo>
                    <a:pt x="109" y="146"/>
                  </a:lnTo>
                  <a:lnTo>
                    <a:pt x="104" y="142"/>
                  </a:lnTo>
                  <a:lnTo>
                    <a:pt x="101" y="140"/>
                  </a:lnTo>
                  <a:lnTo>
                    <a:pt x="96" y="137"/>
                  </a:lnTo>
                  <a:lnTo>
                    <a:pt x="93" y="134"/>
                  </a:lnTo>
                  <a:lnTo>
                    <a:pt x="89" y="131"/>
                  </a:lnTo>
                  <a:lnTo>
                    <a:pt x="86" y="129"/>
                  </a:lnTo>
                  <a:lnTo>
                    <a:pt x="83" y="125"/>
                  </a:lnTo>
                  <a:lnTo>
                    <a:pt x="79" y="123"/>
                  </a:lnTo>
                  <a:lnTo>
                    <a:pt x="76" y="120"/>
                  </a:lnTo>
                  <a:lnTo>
                    <a:pt x="73" y="117"/>
                  </a:lnTo>
                  <a:lnTo>
                    <a:pt x="68" y="110"/>
                  </a:lnTo>
                  <a:lnTo>
                    <a:pt x="63" y="106"/>
                  </a:lnTo>
                  <a:lnTo>
                    <a:pt x="57" y="100"/>
                  </a:lnTo>
                  <a:lnTo>
                    <a:pt x="53" y="94"/>
                  </a:lnTo>
                  <a:lnTo>
                    <a:pt x="48" y="89"/>
                  </a:lnTo>
                  <a:lnTo>
                    <a:pt x="45" y="84"/>
                  </a:lnTo>
                  <a:lnTo>
                    <a:pt x="41" y="80"/>
                  </a:lnTo>
                  <a:lnTo>
                    <a:pt x="39" y="75"/>
                  </a:lnTo>
                  <a:lnTo>
                    <a:pt x="36" y="70"/>
                  </a:lnTo>
                  <a:lnTo>
                    <a:pt x="34" y="67"/>
                  </a:lnTo>
                  <a:lnTo>
                    <a:pt x="32" y="64"/>
                  </a:lnTo>
                  <a:lnTo>
                    <a:pt x="30" y="60"/>
                  </a:lnTo>
                  <a:lnTo>
                    <a:pt x="29" y="58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0" y="0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40" y="19"/>
                  </a:lnTo>
                  <a:lnTo>
                    <a:pt x="41" y="21"/>
                  </a:lnTo>
                  <a:lnTo>
                    <a:pt x="44" y="26"/>
                  </a:lnTo>
                  <a:lnTo>
                    <a:pt x="45" y="29"/>
                  </a:lnTo>
                  <a:lnTo>
                    <a:pt x="48" y="34"/>
                  </a:lnTo>
                  <a:lnTo>
                    <a:pt x="49" y="40"/>
                  </a:lnTo>
                  <a:lnTo>
                    <a:pt x="53" y="45"/>
                  </a:lnTo>
                  <a:lnTo>
                    <a:pt x="54" y="48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4" y="62"/>
                  </a:lnTo>
                  <a:lnTo>
                    <a:pt x="65" y="66"/>
                  </a:lnTo>
                  <a:lnTo>
                    <a:pt x="68" y="69"/>
                  </a:lnTo>
                  <a:lnTo>
                    <a:pt x="70" y="73"/>
                  </a:lnTo>
                  <a:lnTo>
                    <a:pt x="72" y="76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9" y="86"/>
                  </a:lnTo>
                  <a:lnTo>
                    <a:pt x="83" y="90"/>
                  </a:lnTo>
                  <a:lnTo>
                    <a:pt x="85" y="93"/>
                  </a:lnTo>
                  <a:lnTo>
                    <a:pt x="87" y="97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5" y="106"/>
                  </a:lnTo>
                  <a:lnTo>
                    <a:pt x="99" y="109"/>
                  </a:lnTo>
                  <a:lnTo>
                    <a:pt x="101" y="113"/>
                  </a:lnTo>
                  <a:lnTo>
                    <a:pt x="104" y="116"/>
                  </a:lnTo>
                  <a:lnTo>
                    <a:pt x="107" y="120"/>
                  </a:lnTo>
                  <a:lnTo>
                    <a:pt x="110" y="123"/>
                  </a:lnTo>
                  <a:lnTo>
                    <a:pt x="113" y="125"/>
                  </a:lnTo>
                  <a:lnTo>
                    <a:pt x="117" y="129"/>
                  </a:lnTo>
                  <a:lnTo>
                    <a:pt x="120" y="131"/>
                  </a:lnTo>
                  <a:lnTo>
                    <a:pt x="125" y="134"/>
                  </a:lnTo>
                  <a:lnTo>
                    <a:pt x="128" y="137"/>
                  </a:lnTo>
                  <a:lnTo>
                    <a:pt x="132" y="140"/>
                  </a:lnTo>
                  <a:lnTo>
                    <a:pt x="135" y="142"/>
                  </a:lnTo>
                  <a:lnTo>
                    <a:pt x="139" y="145"/>
                  </a:lnTo>
                  <a:lnTo>
                    <a:pt x="142" y="147"/>
                  </a:lnTo>
                  <a:lnTo>
                    <a:pt x="147" y="149"/>
                  </a:lnTo>
                  <a:lnTo>
                    <a:pt x="150" y="152"/>
                  </a:lnTo>
                  <a:lnTo>
                    <a:pt x="155" y="155"/>
                  </a:lnTo>
                  <a:lnTo>
                    <a:pt x="158" y="156"/>
                  </a:lnTo>
                  <a:lnTo>
                    <a:pt x="163" y="158"/>
                  </a:lnTo>
                  <a:lnTo>
                    <a:pt x="167" y="160"/>
                  </a:lnTo>
                  <a:lnTo>
                    <a:pt x="172" y="162"/>
                  </a:lnTo>
                  <a:lnTo>
                    <a:pt x="175" y="163"/>
                  </a:lnTo>
                  <a:lnTo>
                    <a:pt x="180" y="164"/>
                  </a:lnTo>
                  <a:lnTo>
                    <a:pt x="184" y="165"/>
                  </a:lnTo>
                  <a:lnTo>
                    <a:pt x="189" y="166"/>
                  </a:lnTo>
                  <a:lnTo>
                    <a:pt x="193" y="168"/>
                  </a:lnTo>
                  <a:lnTo>
                    <a:pt x="197" y="168"/>
                  </a:lnTo>
                  <a:lnTo>
                    <a:pt x="201" y="169"/>
                  </a:lnTo>
                  <a:lnTo>
                    <a:pt x="206" y="170"/>
                  </a:lnTo>
                  <a:lnTo>
                    <a:pt x="209" y="170"/>
                  </a:lnTo>
                  <a:lnTo>
                    <a:pt x="213" y="171"/>
                  </a:lnTo>
                  <a:lnTo>
                    <a:pt x="218" y="171"/>
                  </a:lnTo>
                  <a:lnTo>
                    <a:pt x="221" y="172"/>
                  </a:lnTo>
                  <a:lnTo>
                    <a:pt x="224" y="172"/>
                  </a:lnTo>
                  <a:lnTo>
                    <a:pt x="228" y="172"/>
                  </a:lnTo>
                  <a:lnTo>
                    <a:pt x="231" y="173"/>
                  </a:lnTo>
                  <a:lnTo>
                    <a:pt x="235" y="173"/>
                  </a:lnTo>
                  <a:lnTo>
                    <a:pt x="238" y="173"/>
                  </a:lnTo>
                  <a:lnTo>
                    <a:pt x="242" y="175"/>
                  </a:lnTo>
                  <a:lnTo>
                    <a:pt x="244" y="175"/>
                  </a:lnTo>
                  <a:lnTo>
                    <a:pt x="247" y="175"/>
                  </a:lnTo>
                  <a:lnTo>
                    <a:pt x="253" y="175"/>
                  </a:lnTo>
                  <a:lnTo>
                    <a:pt x="258" y="175"/>
                  </a:lnTo>
                  <a:lnTo>
                    <a:pt x="262" y="175"/>
                  </a:lnTo>
                  <a:lnTo>
                    <a:pt x="268" y="175"/>
                  </a:lnTo>
                  <a:lnTo>
                    <a:pt x="271" y="175"/>
                  </a:lnTo>
                  <a:lnTo>
                    <a:pt x="276" y="175"/>
                  </a:lnTo>
                  <a:lnTo>
                    <a:pt x="280" y="173"/>
                  </a:lnTo>
                  <a:lnTo>
                    <a:pt x="285" y="173"/>
                  </a:lnTo>
                  <a:lnTo>
                    <a:pt x="287" y="172"/>
                  </a:lnTo>
                  <a:lnTo>
                    <a:pt x="291" y="171"/>
                  </a:lnTo>
                  <a:lnTo>
                    <a:pt x="294" y="170"/>
                  </a:lnTo>
                  <a:lnTo>
                    <a:pt x="298" y="169"/>
                  </a:lnTo>
                  <a:lnTo>
                    <a:pt x="301" y="166"/>
                  </a:lnTo>
                  <a:lnTo>
                    <a:pt x="304" y="165"/>
                  </a:lnTo>
                  <a:lnTo>
                    <a:pt x="307" y="163"/>
                  </a:lnTo>
                  <a:lnTo>
                    <a:pt x="310" y="162"/>
                  </a:lnTo>
                  <a:lnTo>
                    <a:pt x="316" y="158"/>
                  </a:lnTo>
                  <a:lnTo>
                    <a:pt x="323" y="154"/>
                  </a:lnTo>
                  <a:lnTo>
                    <a:pt x="326" y="152"/>
                  </a:lnTo>
                  <a:lnTo>
                    <a:pt x="330" y="149"/>
                  </a:lnTo>
                  <a:lnTo>
                    <a:pt x="333" y="147"/>
                  </a:lnTo>
                  <a:lnTo>
                    <a:pt x="336" y="145"/>
                  </a:lnTo>
                  <a:lnTo>
                    <a:pt x="340" y="142"/>
                  </a:lnTo>
                  <a:lnTo>
                    <a:pt x="343" y="139"/>
                  </a:lnTo>
                  <a:lnTo>
                    <a:pt x="346" y="137"/>
                  </a:lnTo>
                  <a:lnTo>
                    <a:pt x="349" y="134"/>
                  </a:lnTo>
                  <a:lnTo>
                    <a:pt x="355" y="129"/>
                  </a:lnTo>
                  <a:lnTo>
                    <a:pt x="360" y="124"/>
                  </a:lnTo>
                  <a:lnTo>
                    <a:pt x="365" y="118"/>
                  </a:lnTo>
                  <a:lnTo>
                    <a:pt x="370" y="114"/>
                  </a:lnTo>
                  <a:lnTo>
                    <a:pt x="373" y="108"/>
                  </a:lnTo>
                  <a:lnTo>
                    <a:pt x="378" y="104"/>
                  </a:lnTo>
                  <a:lnTo>
                    <a:pt x="380" y="99"/>
                  </a:lnTo>
                  <a:lnTo>
                    <a:pt x="383" y="96"/>
                  </a:lnTo>
                  <a:lnTo>
                    <a:pt x="385" y="92"/>
                  </a:lnTo>
                  <a:lnTo>
                    <a:pt x="387" y="90"/>
                  </a:lnTo>
                  <a:lnTo>
                    <a:pt x="389" y="85"/>
                  </a:lnTo>
                  <a:lnTo>
                    <a:pt x="390" y="84"/>
                  </a:lnTo>
                  <a:lnTo>
                    <a:pt x="409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1" name="Freeform 121">
              <a:extLst>
                <a:ext uri="{FF2B5EF4-FFF2-40B4-BE49-F238E27FC236}">
                  <a16:creationId xmlns:a16="http://schemas.microsoft.com/office/drawing/2014/main" id="{68C0694F-AA4F-C330-28F1-37120F099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931"/>
              <a:ext cx="41" cy="41"/>
            </a:xfrm>
            <a:custGeom>
              <a:avLst/>
              <a:gdLst>
                <a:gd name="T0" fmla="*/ 21 w 41"/>
                <a:gd name="T1" fmla="*/ 0 h 41"/>
                <a:gd name="T2" fmla="*/ 22 w 41"/>
                <a:gd name="T3" fmla="*/ 0 h 41"/>
                <a:gd name="T4" fmla="*/ 25 w 41"/>
                <a:gd name="T5" fmla="*/ 4 h 41"/>
                <a:gd name="T6" fmla="*/ 30 w 41"/>
                <a:gd name="T7" fmla="*/ 7 h 41"/>
                <a:gd name="T8" fmla="*/ 36 w 41"/>
                <a:gd name="T9" fmla="*/ 13 h 41"/>
                <a:gd name="T10" fmla="*/ 38 w 41"/>
                <a:gd name="T11" fmla="*/ 15 h 41"/>
                <a:gd name="T12" fmla="*/ 39 w 41"/>
                <a:gd name="T13" fmla="*/ 19 h 41"/>
                <a:gd name="T14" fmla="*/ 40 w 41"/>
                <a:gd name="T15" fmla="*/ 22 h 41"/>
                <a:gd name="T16" fmla="*/ 41 w 41"/>
                <a:gd name="T17" fmla="*/ 25 h 41"/>
                <a:gd name="T18" fmla="*/ 40 w 41"/>
                <a:gd name="T19" fmla="*/ 28 h 41"/>
                <a:gd name="T20" fmla="*/ 39 w 41"/>
                <a:gd name="T21" fmla="*/ 31 h 41"/>
                <a:gd name="T22" fmla="*/ 36 w 41"/>
                <a:gd name="T23" fmla="*/ 35 h 41"/>
                <a:gd name="T24" fmla="*/ 32 w 41"/>
                <a:gd name="T25" fmla="*/ 38 h 41"/>
                <a:gd name="T26" fmla="*/ 26 w 41"/>
                <a:gd name="T27" fmla="*/ 40 h 41"/>
                <a:gd name="T28" fmla="*/ 22 w 41"/>
                <a:gd name="T29" fmla="*/ 41 h 41"/>
                <a:gd name="T30" fmla="*/ 18 w 41"/>
                <a:gd name="T31" fmla="*/ 41 h 41"/>
                <a:gd name="T32" fmla="*/ 15 w 41"/>
                <a:gd name="T33" fmla="*/ 41 h 41"/>
                <a:gd name="T34" fmla="*/ 12 w 41"/>
                <a:gd name="T35" fmla="*/ 40 h 41"/>
                <a:gd name="T36" fmla="*/ 9 w 41"/>
                <a:gd name="T37" fmla="*/ 39 h 41"/>
                <a:gd name="T38" fmla="*/ 7 w 41"/>
                <a:gd name="T39" fmla="*/ 37 h 41"/>
                <a:gd name="T40" fmla="*/ 6 w 41"/>
                <a:gd name="T41" fmla="*/ 35 h 41"/>
                <a:gd name="T42" fmla="*/ 2 w 41"/>
                <a:gd name="T43" fmla="*/ 29 h 41"/>
                <a:gd name="T44" fmla="*/ 1 w 41"/>
                <a:gd name="T45" fmla="*/ 24 h 41"/>
                <a:gd name="T46" fmla="*/ 0 w 41"/>
                <a:gd name="T47" fmla="*/ 20 h 41"/>
                <a:gd name="T48" fmla="*/ 0 w 41"/>
                <a:gd name="T49" fmla="*/ 19 h 41"/>
                <a:gd name="T50" fmla="*/ 21 w 41"/>
                <a:gd name="T51" fmla="*/ 0 h 41"/>
                <a:gd name="T52" fmla="*/ 21 w 41"/>
                <a:gd name="T53" fmla="*/ 0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41">
                  <a:moveTo>
                    <a:pt x="21" y="0"/>
                  </a:moveTo>
                  <a:lnTo>
                    <a:pt x="22" y="0"/>
                  </a:lnTo>
                  <a:lnTo>
                    <a:pt x="25" y="4"/>
                  </a:lnTo>
                  <a:lnTo>
                    <a:pt x="30" y="7"/>
                  </a:lnTo>
                  <a:lnTo>
                    <a:pt x="36" y="13"/>
                  </a:lnTo>
                  <a:lnTo>
                    <a:pt x="38" y="15"/>
                  </a:lnTo>
                  <a:lnTo>
                    <a:pt x="39" y="19"/>
                  </a:lnTo>
                  <a:lnTo>
                    <a:pt x="40" y="22"/>
                  </a:lnTo>
                  <a:lnTo>
                    <a:pt x="41" y="25"/>
                  </a:lnTo>
                  <a:lnTo>
                    <a:pt x="40" y="28"/>
                  </a:lnTo>
                  <a:lnTo>
                    <a:pt x="39" y="31"/>
                  </a:lnTo>
                  <a:lnTo>
                    <a:pt x="36" y="35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2" y="41"/>
                  </a:lnTo>
                  <a:lnTo>
                    <a:pt x="18" y="41"/>
                  </a:lnTo>
                  <a:lnTo>
                    <a:pt x="15" y="41"/>
                  </a:lnTo>
                  <a:lnTo>
                    <a:pt x="12" y="40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2" name="Freeform 122">
              <a:extLst>
                <a:ext uri="{FF2B5EF4-FFF2-40B4-BE49-F238E27FC236}">
                  <a16:creationId xmlns:a16="http://schemas.microsoft.com/office/drawing/2014/main" id="{5E078CFC-39B9-92F4-BF36-9083771D7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2875"/>
              <a:ext cx="135" cy="142"/>
            </a:xfrm>
            <a:custGeom>
              <a:avLst/>
              <a:gdLst>
                <a:gd name="T0" fmla="*/ 69 w 135"/>
                <a:gd name="T1" fmla="*/ 26 h 142"/>
                <a:gd name="T2" fmla="*/ 73 w 135"/>
                <a:gd name="T3" fmla="*/ 26 h 142"/>
                <a:gd name="T4" fmla="*/ 79 w 135"/>
                <a:gd name="T5" fmla="*/ 29 h 142"/>
                <a:gd name="T6" fmla="*/ 89 w 135"/>
                <a:gd name="T7" fmla="*/ 32 h 142"/>
                <a:gd name="T8" fmla="*/ 98 w 135"/>
                <a:gd name="T9" fmla="*/ 38 h 142"/>
                <a:gd name="T10" fmla="*/ 106 w 135"/>
                <a:gd name="T11" fmla="*/ 46 h 142"/>
                <a:gd name="T12" fmla="*/ 113 w 135"/>
                <a:gd name="T13" fmla="*/ 56 h 142"/>
                <a:gd name="T14" fmla="*/ 116 w 135"/>
                <a:gd name="T15" fmla="*/ 65 h 142"/>
                <a:gd name="T16" fmla="*/ 116 w 135"/>
                <a:gd name="T17" fmla="*/ 73 h 142"/>
                <a:gd name="T18" fmla="*/ 116 w 135"/>
                <a:gd name="T19" fmla="*/ 81 h 142"/>
                <a:gd name="T20" fmla="*/ 115 w 135"/>
                <a:gd name="T21" fmla="*/ 88 h 142"/>
                <a:gd name="T22" fmla="*/ 113 w 135"/>
                <a:gd name="T23" fmla="*/ 95 h 142"/>
                <a:gd name="T24" fmla="*/ 110 w 135"/>
                <a:gd name="T25" fmla="*/ 101 h 142"/>
                <a:gd name="T26" fmla="*/ 106 w 135"/>
                <a:gd name="T27" fmla="*/ 109 h 142"/>
                <a:gd name="T28" fmla="*/ 99 w 135"/>
                <a:gd name="T29" fmla="*/ 116 h 142"/>
                <a:gd name="T30" fmla="*/ 91 w 135"/>
                <a:gd name="T31" fmla="*/ 121 h 142"/>
                <a:gd name="T32" fmla="*/ 82 w 135"/>
                <a:gd name="T33" fmla="*/ 125 h 142"/>
                <a:gd name="T34" fmla="*/ 73 w 135"/>
                <a:gd name="T35" fmla="*/ 126 h 142"/>
                <a:gd name="T36" fmla="*/ 65 w 135"/>
                <a:gd name="T37" fmla="*/ 126 h 142"/>
                <a:gd name="T38" fmla="*/ 57 w 135"/>
                <a:gd name="T39" fmla="*/ 125 h 142"/>
                <a:gd name="T40" fmla="*/ 49 w 135"/>
                <a:gd name="T41" fmla="*/ 120 h 142"/>
                <a:gd name="T42" fmla="*/ 43 w 135"/>
                <a:gd name="T43" fmla="*/ 116 h 142"/>
                <a:gd name="T44" fmla="*/ 36 w 135"/>
                <a:gd name="T45" fmla="*/ 110 h 142"/>
                <a:gd name="T46" fmla="*/ 30 w 135"/>
                <a:gd name="T47" fmla="*/ 102 h 142"/>
                <a:gd name="T48" fmla="*/ 25 w 135"/>
                <a:gd name="T49" fmla="*/ 95 h 142"/>
                <a:gd name="T50" fmla="*/ 20 w 135"/>
                <a:gd name="T51" fmla="*/ 70 h 142"/>
                <a:gd name="T52" fmla="*/ 0 w 135"/>
                <a:gd name="T53" fmla="*/ 75 h 142"/>
                <a:gd name="T54" fmla="*/ 0 w 135"/>
                <a:gd name="T55" fmla="*/ 79 h 142"/>
                <a:gd name="T56" fmla="*/ 0 w 135"/>
                <a:gd name="T57" fmla="*/ 86 h 142"/>
                <a:gd name="T58" fmla="*/ 2 w 135"/>
                <a:gd name="T59" fmla="*/ 95 h 142"/>
                <a:gd name="T60" fmla="*/ 5 w 135"/>
                <a:gd name="T61" fmla="*/ 104 h 142"/>
                <a:gd name="T62" fmla="*/ 11 w 135"/>
                <a:gd name="T63" fmla="*/ 115 h 142"/>
                <a:gd name="T64" fmla="*/ 19 w 135"/>
                <a:gd name="T65" fmla="*/ 124 h 142"/>
                <a:gd name="T66" fmla="*/ 27 w 135"/>
                <a:gd name="T67" fmla="*/ 129 h 142"/>
                <a:gd name="T68" fmla="*/ 35 w 135"/>
                <a:gd name="T69" fmla="*/ 133 h 142"/>
                <a:gd name="T70" fmla="*/ 43 w 135"/>
                <a:gd name="T71" fmla="*/ 135 h 142"/>
                <a:gd name="T72" fmla="*/ 50 w 135"/>
                <a:gd name="T73" fmla="*/ 136 h 142"/>
                <a:gd name="T74" fmla="*/ 57 w 135"/>
                <a:gd name="T75" fmla="*/ 137 h 142"/>
                <a:gd name="T76" fmla="*/ 63 w 135"/>
                <a:gd name="T77" fmla="*/ 140 h 142"/>
                <a:gd name="T78" fmla="*/ 73 w 135"/>
                <a:gd name="T79" fmla="*/ 141 h 142"/>
                <a:gd name="T80" fmla="*/ 84 w 135"/>
                <a:gd name="T81" fmla="*/ 142 h 142"/>
                <a:gd name="T82" fmla="*/ 93 w 135"/>
                <a:gd name="T83" fmla="*/ 141 h 142"/>
                <a:gd name="T84" fmla="*/ 101 w 135"/>
                <a:gd name="T85" fmla="*/ 139 h 142"/>
                <a:gd name="T86" fmla="*/ 109 w 135"/>
                <a:gd name="T87" fmla="*/ 133 h 142"/>
                <a:gd name="T88" fmla="*/ 116 w 135"/>
                <a:gd name="T89" fmla="*/ 125 h 142"/>
                <a:gd name="T90" fmla="*/ 122 w 135"/>
                <a:gd name="T91" fmla="*/ 115 h 142"/>
                <a:gd name="T92" fmla="*/ 126 w 135"/>
                <a:gd name="T93" fmla="*/ 105 h 142"/>
                <a:gd name="T94" fmla="*/ 130 w 135"/>
                <a:gd name="T95" fmla="*/ 97 h 142"/>
                <a:gd name="T96" fmla="*/ 133 w 135"/>
                <a:gd name="T97" fmla="*/ 91 h 142"/>
                <a:gd name="T98" fmla="*/ 134 w 135"/>
                <a:gd name="T99" fmla="*/ 84 h 142"/>
                <a:gd name="T100" fmla="*/ 134 w 135"/>
                <a:gd name="T101" fmla="*/ 77 h 142"/>
                <a:gd name="T102" fmla="*/ 134 w 135"/>
                <a:gd name="T103" fmla="*/ 70 h 142"/>
                <a:gd name="T104" fmla="*/ 134 w 135"/>
                <a:gd name="T105" fmla="*/ 62 h 142"/>
                <a:gd name="T106" fmla="*/ 132 w 135"/>
                <a:gd name="T107" fmla="*/ 53 h 142"/>
                <a:gd name="T108" fmla="*/ 129 w 135"/>
                <a:gd name="T109" fmla="*/ 46 h 142"/>
                <a:gd name="T110" fmla="*/ 125 w 135"/>
                <a:gd name="T111" fmla="*/ 39 h 142"/>
                <a:gd name="T112" fmla="*/ 121 w 135"/>
                <a:gd name="T113" fmla="*/ 32 h 142"/>
                <a:gd name="T114" fmla="*/ 115 w 135"/>
                <a:gd name="T115" fmla="*/ 26 h 142"/>
                <a:gd name="T116" fmla="*/ 109 w 135"/>
                <a:gd name="T117" fmla="*/ 22 h 142"/>
                <a:gd name="T118" fmla="*/ 71 w 135"/>
                <a:gd name="T119" fmla="*/ 0 h 142"/>
                <a:gd name="T120" fmla="*/ 69 w 135"/>
                <a:gd name="T121" fmla="*/ 14 h 1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5" h="142">
                  <a:moveTo>
                    <a:pt x="69" y="14"/>
                  </a:moveTo>
                  <a:lnTo>
                    <a:pt x="69" y="26"/>
                  </a:lnTo>
                  <a:lnTo>
                    <a:pt x="70" y="26"/>
                  </a:lnTo>
                  <a:lnTo>
                    <a:pt x="73" y="26"/>
                  </a:lnTo>
                  <a:lnTo>
                    <a:pt x="76" y="28"/>
                  </a:lnTo>
                  <a:lnTo>
                    <a:pt x="79" y="29"/>
                  </a:lnTo>
                  <a:lnTo>
                    <a:pt x="84" y="30"/>
                  </a:lnTo>
                  <a:lnTo>
                    <a:pt x="89" y="32"/>
                  </a:lnTo>
                  <a:lnTo>
                    <a:pt x="93" y="36"/>
                  </a:lnTo>
                  <a:lnTo>
                    <a:pt x="98" y="38"/>
                  </a:lnTo>
                  <a:lnTo>
                    <a:pt x="102" y="41"/>
                  </a:lnTo>
                  <a:lnTo>
                    <a:pt x="106" y="46"/>
                  </a:lnTo>
                  <a:lnTo>
                    <a:pt x="110" y="50"/>
                  </a:lnTo>
                  <a:lnTo>
                    <a:pt x="113" y="56"/>
                  </a:lnTo>
                  <a:lnTo>
                    <a:pt x="115" y="62"/>
                  </a:lnTo>
                  <a:lnTo>
                    <a:pt x="116" y="65"/>
                  </a:lnTo>
                  <a:lnTo>
                    <a:pt x="116" y="69"/>
                  </a:lnTo>
                  <a:lnTo>
                    <a:pt x="116" y="73"/>
                  </a:lnTo>
                  <a:lnTo>
                    <a:pt x="117" y="78"/>
                  </a:lnTo>
                  <a:lnTo>
                    <a:pt x="116" y="81"/>
                  </a:lnTo>
                  <a:lnTo>
                    <a:pt x="115" y="85"/>
                  </a:lnTo>
                  <a:lnTo>
                    <a:pt x="115" y="88"/>
                  </a:lnTo>
                  <a:lnTo>
                    <a:pt x="114" y="92"/>
                  </a:lnTo>
                  <a:lnTo>
                    <a:pt x="113" y="95"/>
                  </a:lnTo>
                  <a:lnTo>
                    <a:pt x="111" y="99"/>
                  </a:lnTo>
                  <a:lnTo>
                    <a:pt x="110" y="101"/>
                  </a:lnTo>
                  <a:lnTo>
                    <a:pt x="109" y="104"/>
                  </a:lnTo>
                  <a:lnTo>
                    <a:pt x="106" y="109"/>
                  </a:lnTo>
                  <a:lnTo>
                    <a:pt x="102" y="112"/>
                  </a:lnTo>
                  <a:lnTo>
                    <a:pt x="99" y="116"/>
                  </a:lnTo>
                  <a:lnTo>
                    <a:pt x="95" y="119"/>
                  </a:lnTo>
                  <a:lnTo>
                    <a:pt x="91" y="121"/>
                  </a:lnTo>
                  <a:lnTo>
                    <a:pt x="86" y="124"/>
                  </a:lnTo>
                  <a:lnTo>
                    <a:pt x="82" y="125"/>
                  </a:lnTo>
                  <a:lnTo>
                    <a:pt x="77" y="126"/>
                  </a:lnTo>
                  <a:lnTo>
                    <a:pt x="73" y="126"/>
                  </a:lnTo>
                  <a:lnTo>
                    <a:pt x="69" y="127"/>
                  </a:lnTo>
                  <a:lnTo>
                    <a:pt x="65" y="126"/>
                  </a:lnTo>
                  <a:lnTo>
                    <a:pt x="61" y="126"/>
                  </a:lnTo>
                  <a:lnTo>
                    <a:pt x="57" y="125"/>
                  </a:lnTo>
                  <a:lnTo>
                    <a:pt x="52" y="123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6"/>
                  </a:lnTo>
                  <a:lnTo>
                    <a:pt x="39" y="113"/>
                  </a:lnTo>
                  <a:lnTo>
                    <a:pt x="36" y="110"/>
                  </a:lnTo>
                  <a:lnTo>
                    <a:pt x="35" y="108"/>
                  </a:lnTo>
                  <a:lnTo>
                    <a:pt x="30" y="102"/>
                  </a:lnTo>
                  <a:lnTo>
                    <a:pt x="27" y="99"/>
                  </a:lnTo>
                  <a:lnTo>
                    <a:pt x="25" y="95"/>
                  </a:lnTo>
                  <a:lnTo>
                    <a:pt x="25" y="94"/>
                  </a:lnTo>
                  <a:lnTo>
                    <a:pt x="20" y="70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2" y="95"/>
                  </a:lnTo>
                  <a:lnTo>
                    <a:pt x="4" y="100"/>
                  </a:lnTo>
                  <a:lnTo>
                    <a:pt x="5" y="104"/>
                  </a:lnTo>
                  <a:lnTo>
                    <a:pt x="7" y="110"/>
                  </a:lnTo>
                  <a:lnTo>
                    <a:pt x="11" y="115"/>
                  </a:lnTo>
                  <a:lnTo>
                    <a:pt x="14" y="120"/>
                  </a:lnTo>
                  <a:lnTo>
                    <a:pt x="19" y="124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30" y="132"/>
                  </a:lnTo>
                  <a:lnTo>
                    <a:pt x="35" y="133"/>
                  </a:lnTo>
                  <a:lnTo>
                    <a:pt x="39" y="134"/>
                  </a:lnTo>
                  <a:lnTo>
                    <a:pt x="43" y="135"/>
                  </a:lnTo>
                  <a:lnTo>
                    <a:pt x="46" y="135"/>
                  </a:lnTo>
                  <a:lnTo>
                    <a:pt x="50" y="136"/>
                  </a:lnTo>
                  <a:lnTo>
                    <a:pt x="53" y="137"/>
                  </a:lnTo>
                  <a:lnTo>
                    <a:pt x="57" y="137"/>
                  </a:lnTo>
                  <a:lnTo>
                    <a:pt x="60" y="139"/>
                  </a:lnTo>
                  <a:lnTo>
                    <a:pt x="63" y="140"/>
                  </a:lnTo>
                  <a:lnTo>
                    <a:pt x="67" y="141"/>
                  </a:lnTo>
                  <a:lnTo>
                    <a:pt x="73" y="141"/>
                  </a:lnTo>
                  <a:lnTo>
                    <a:pt x="78" y="142"/>
                  </a:lnTo>
                  <a:lnTo>
                    <a:pt x="84" y="142"/>
                  </a:lnTo>
                  <a:lnTo>
                    <a:pt x="89" y="142"/>
                  </a:lnTo>
                  <a:lnTo>
                    <a:pt x="93" y="141"/>
                  </a:lnTo>
                  <a:lnTo>
                    <a:pt x="98" y="140"/>
                  </a:lnTo>
                  <a:lnTo>
                    <a:pt x="101" y="139"/>
                  </a:lnTo>
                  <a:lnTo>
                    <a:pt x="106" y="136"/>
                  </a:lnTo>
                  <a:lnTo>
                    <a:pt x="109" y="133"/>
                  </a:lnTo>
                  <a:lnTo>
                    <a:pt x="113" y="129"/>
                  </a:lnTo>
                  <a:lnTo>
                    <a:pt x="116" y="125"/>
                  </a:lnTo>
                  <a:lnTo>
                    <a:pt x="119" y="120"/>
                  </a:lnTo>
                  <a:lnTo>
                    <a:pt x="122" y="115"/>
                  </a:lnTo>
                  <a:lnTo>
                    <a:pt x="125" y="110"/>
                  </a:lnTo>
                  <a:lnTo>
                    <a:pt x="126" y="105"/>
                  </a:lnTo>
                  <a:lnTo>
                    <a:pt x="129" y="101"/>
                  </a:lnTo>
                  <a:lnTo>
                    <a:pt x="130" y="97"/>
                  </a:lnTo>
                  <a:lnTo>
                    <a:pt x="132" y="94"/>
                  </a:lnTo>
                  <a:lnTo>
                    <a:pt x="133" y="91"/>
                  </a:lnTo>
                  <a:lnTo>
                    <a:pt x="134" y="87"/>
                  </a:lnTo>
                  <a:lnTo>
                    <a:pt x="134" y="84"/>
                  </a:lnTo>
                  <a:lnTo>
                    <a:pt x="134" y="80"/>
                  </a:lnTo>
                  <a:lnTo>
                    <a:pt x="134" y="77"/>
                  </a:lnTo>
                  <a:lnTo>
                    <a:pt x="135" y="73"/>
                  </a:lnTo>
                  <a:lnTo>
                    <a:pt x="134" y="70"/>
                  </a:lnTo>
                  <a:lnTo>
                    <a:pt x="134" y="67"/>
                  </a:lnTo>
                  <a:lnTo>
                    <a:pt x="134" y="62"/>
                  </a:lnTo>
                  <a:lnTo>
                    <a:pt x="133" y="59"/>
                  </a:lnTo>
                  <a:lnTo>
                    <a:pt x="132" y="53"/>
                  </a:lnTo>
                  <a:lnTo>
                    <a:pt x="130" y="49"/>
                  </a:lnTo>
                  <a:lnTo>
                    <a:pt x="129" y="46"/>
                  </a:lnTo>
                  <a:lnTo>
                    <a:pt x="127" y="42"/>
                  </a:lnTo>
                  <a:lnTo>
                    <a:pt x="125" y="39"/>
                  </a:lnTo>
                  <a:lnTo>
                    <a:pt x="122" y="36"/>
                  </a:lnTo>
                  <a:lnTo>
                    <a:pt x="121" y="32"/>
                  </a:lnTo>
                  <a:lnTo>
                    <a:pt x="119" y="31"/>
                  </a:lnTo>
                  <a:lnTo>
                    <a:pt x="115" y="26"/>
                  </a:lnTo>
                  <a:lnTo>
                    <a:pt x="111" y="23"/>
                  </a:lnTo>
                  <a:lnTo>
                    <a:pt x="109" y="22"/>
                  </a:lnTo>
                  <a:lnTo>
                    <a:pt x="71" y="0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3" name="Freeform 123">
              <a:extLst>
                <a:ext uri="{FF2B5EF4-FFF2-40B4-BE49-F238E27FC236}">
                  <a16:creationId xmlns:a16="http://schemas.microsoft.com/office/drawing/2014/main" id="{E009F35F-B959-C74B-B41A-A5C12C53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875"/>
              <a:ext cx="38" cy="33"/>
            </a:xfrm>
            <a:custGeom>
              <a:avLst/>
              <a:gdLst>
                <a:gd name="T0" fmla="*/ 38 w 38"/>
                <a:gd name="T1" fmla="*/ 9 h 33"/>
                <a:gd name="T2" fmla="*/ 36 w 38"/>
                <a:gd name="T3" fmla="*/ 33 h 33"/>
                <a:gd name="T4" fmla="*/ 0 w 38"/>
                <a:gd name="T5" fmla="*/ 23 h 33"/>
                <a:gd name="T6" fmla="*/ 4 w 38"/>
                <a:gd name="T7" fmla="*/ 0 h 33"/>
                <a:gd name="T8" fmla="*/ 38 w 38"/>
                <a:gd name="T9" fmla="*/ 9 h 33"/>
                <a:gd name="T10" fmla="*/ 38 w 38"/>
                <a:gd name="T11" fmla="*/ 9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" h="33">
                  <a:moveTo>
                    <a:pt x="38" y="9"/>
                  </a:moveTo>
                  <a:lnTo>
                    <a:pt x="36" y="33"/>
                  </a:lnTo>
                  <a:lnTo>
                    <a:pt x="0" y="23"/>
                  </a:lnTo>
                  <a:lnTo>
                    <a:pt x="4" y="0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4" name="Freeform 124">
              <a:extLst>
                <a:ext uri="{FF2B5EF4-FFF2-40B4-BE49-F238E27FC236}">
                  <a16:creationId xmlns:a16="http://schemas.microsoft.com/office/drawing/2014/main" id="{2361E36F-6D86-5D73-CD0F-B224FA60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" y="2892"/>
              <a:ext cx="31" cy="40"/>
            </a:xfrm>
            <a:custGeom>
              <a:avLst/>
              <a:gdLst>
                <a:gd name="T0" fmla="*/ 20 w 31"/>
                <a:gd name="T1" fmla="*/ 0 h 40"/>
                <a:gd name="T2" fmla="*/ 20 w 31"/>
                <a:gd name="T3" fmla="*/ 0 h 40"/>
                <a:gd name="T4" fmla="*/ 22 w 31"/>
                <a:gd name="T5" fmla="*/ 0 h 40"/>
                <a:gd name="T6" fmla="*/ 24 w 31"/>
                <a:gd name="T7" fmla="*/ 1 h 40"/>
                <a:gd name="T8" fmla="*/ 28 w 31"/>
                <a:gd name="T9" fmla="*/ 4 h 40"/>
                <a:gd name="T10" fmla="*/ 29 w 31"/>
                <a:gd name="T11" fmla="*/ 6 h 40"/>
                <a:gd name="T12" fmla="*/ 31 w 31"/>
                <a:gd name="T13" fmla="*/ 11 h 40"/>
                <a:gd name="T14" fmla="*/ 31 w 31"/>
                <a:gd name="T15" fmla="*/ 13 h 40"/>
                <a:gd name="T16" fmla="*/ 31 w 31"/>
                <a:gd name="T17" fmla="*/ 16 h 40"/>
                <a:gd name="T18" fmla="*/ 30 w 31"/>
                <a:gd name="T19" fmla="*/ 20 h 40"/>
                <a:gd name="T20" fmla="*/ 30 w 31"/>
                <a:gd name="T21" fmla="*/ 24 h 40"/>
                <a:gd name="T22" fmla="*/ 28 w 31"/>
                <a:gd name="T23" fmla="*/ 28 h 40"/>
                <a:gd name="T24" fmla="*/ 26 w 31"/>
                <a:gd name="T25" fmla="*/ 31 h 40"/>
                <a:gd name="T26" fmla="*/ 24 w 31"/>
                <a:gd name="T27" fmla="*/ 33 h 40"/>
                <a:gd name="T28" fmla="*/ 22 w 31"/>
                <a:gd name="T29" fmla="*/ 36 h 40"/>
                <a:gd name="T30" fmla="*/ 18 w 31"/>
                <a:gd name="T31" fmla="*/ 39 h 40"/>
                <a:gd name="T32" fmla="*/ 14 w 31"/>
                <a:gd name="T33" fmla="*/ 40 h 40"/>
                <a:gd name="T34" fmla="*/ 10 w 31"/>
                <a:gd name="T35" fmla="*/ 39 h 40"/>
                <a:gd name="T36" fmla="*/ 6 w 31"/>
                <a:gd name="T37" fmla="*/ 37 h 40"/>
                <a:gd name="T38" fmla="*/ 5 w 31"/>
                <a:gd name="T39" fmla="*/ 35 h 40"/>
                <a:gd name="T40" fmla="*/ 3 w 31"/>
                <a:gd name="T41" fmla="*/ 32 h 40"/>
                <a:gd name="T42" fmla="*/ 2 w 31"/>
                <a:gd name="T43" fmla="*/ 29 h 40"/>
                <a:gd name="T44" fmla="*/ 2 w 31"/>
                <a:gd name="T45" fmla="*/ 27 h 40"/>
                <a:gd name="T46" fmla="*/ 0 w 31"/>
                <a:gd name="T47" fmla="*/ 23 h 40"/>
                <a:gd name="T48" fmla="*/ 0 w 31"/>
                <a:gd name="T49" fmla="*/ 20 h 40"/>
                <a:gd name="T50" fmla="*/ 0 w 31"/>
                <a:gd name="T51" fmla="*/ 16 h 40"/>
                <a:gd name="T52" fmla="*/ 2 w 31"/>
                <a:gd name="T53" fmla="*/ 14 h 40"/>
                <a:gd name="T54" fmla="*/ 4 w 31"/>
                <a:gd name="T55" fmla="*/ 9 h 40"/>
                <a:gd name="T56" fmla="*/ 8 w 31"/>
                <a:gd name="T57" fmla="*/ 6 h 40"/>
                <a:gd name="T58" fmla="*/ 12 w 31"/>
                <a:gd name="T59" fmla="*/ 3 h 40"/>
                <a:gd name="T60" fmla="*/ 15 w 31"/>
                <a:gd name="T61" fmla="*/ 1 h 40"/>
                <a:gd name="T62" fmla="*/ 19 w 31"/>
                <a:gd name="T63" fmla="*/ 0 h 40"/>
                <a:gd name="T64" fmla="*/ 20 w 31"/>
                <a:gd name="T65" fmla="*/ 0 h 40"/>
                <a:gd name="T66" fmla="*/ 20 w 31"/>
                <a:gd name="T67" fmla="*/ 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" h="40">
                  <a:moveTo>
                    <a:pt x="20" y="0"/>
                  </a:moveTo>
                  <a:lnTo>
                    <a:pt x="20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8" y="4"/>
                  </a:lnTo>
                  <a:lnTo>
                    <a:pt x="29" y="6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6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1"/>
                  </a:lnTo>
                  <a:lnTo>
                    <a:pt x="24" y="33"/>
                  </a:lnTo>
                  <a:lnTo>
                    <a:pt x="22" y="36"/>
                  </a:lnTo>
                  <a:lnTo>
                    <a:pt x="18" y="39"/>
                  </a:lnTo>
                  <a:lnTo>
                    <a:pt x="14" y="40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5" name="Freeform 125">
              <a:extLst>
                <a:ext uri="{FF2B5EF4-FFF2-40B4-BE49-F238E27FC236}">
                  <a16:creationId xmlns:a16="http://schemas.microsoft.com/office/drawing/2014/main" id="{989578F4-EF8E-D4B8-30F6-EFF60781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900"/>
              <a:ext cx="42" cy="40"/>
            </a:xfrm>
            <a:custGeom>
              <a:avLst/>
              <a:gdLst>
                <a:gd name="T0" fmla="*/ 22 w 42"/>
                <a:gd name="T1" fmla="*/ 0 h 40"/>
                <a:gd name="T2" fmla="*/ 42 w 42"/>
                <a:gd name="T3" fmla="*/ 8 h 40"/>
                <a:gd name="T4" fmla="*/ 30 w 42"/>
                <a:gd name="T5" fmla="*/ 40 h 40"/>
                <a:gd name="T6" fmla="*/ 0 w 42"/>
                <a:gd name="T7" fmla="*/ 27 h 40"/>
                <a:gd name="T8" fmla="*/ 22 w 42"/>
                <a:gd name="T9" fmla="*/ 0 h 40"/>
                <a:gd name="T10" fmla="*/ 22 w 4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40">
                  <a:moveTo>
                    <a:pt x="22" y="0"/>
                  </a:moveTo>
                  <a:lnTo>
                    <a:pt x="42" y="8"/>
                  </a:lnTo>
                  <a:lnTo>
                    <a:pt x="30" y="40"/>
                  </a:lnTo>
                  <a:lnTo>
                    <a:pt x="0" y="2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6" name="Freeform 126">
              <a:extLst>
                <a:ext uri="{FF2B5EF4-FFF2-40B4-BE49-F238E27FC236}">
                  <a16:creationId xmlns:a16="http://schemas.microsoft.com/office/drawing/2014/main" id="{AFACA33A-734E-11B3-B2E9-A0CCFC961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914"/>
              <a:ext cx="155" cy="53"/>
            </a:xfrm>
            <a:custGeom>
              <a:avLst/>
              <a:gdLst>
                <a:gd name="T0" fmla="*/ 154 w 155"/>
                <a:gd name="T1" fmla="*/ 26 h 53"/>
                <a:gd name="T2" fmla="*/ 146 w 155"/>
                <a:gd name="T3" fmla="*/ 29 h 53"/>
                <a:gd name="T4" fmla="*/ 136 w 155"/>
                <a:gd name="T5" fmla="*/ 33 h 53"/>
                <a:gd name="T6" fmla="*/ 128 w 155"/>
                <a:gd name="T7" fmla="*/ 36 h 53"/>
                <a:gd name="T8" fmla="*/ 120 w 155"/>
                <a:gd name="T9" fmla="*/ 39 h 53"/>
                <a:gd name="T10" fmla="*/ 111 w 155"/>
                <a:gd name="T11" fmla="*/ 42 h 53"/>
                <a:gd name="T12" fmla="*/ 101 w 155"/>
                <a:gd name="T13" fmla="*/ 45 h 53"/>
                <a:gd name="T14" fmla="*/ 91 w 155"/>
                <a:gd name="T15" fmla="*/ 47 h 53"/>
                <a:gd name="T16" fmla="*/ 80 w 155"/>
                <a:gd name="T17" fmla="*/ 49 h 53"/>
                <a:gd name="T18" fmla="*/ 70 w 155"/>
                <a:gd name="T19" fmla="*/ 52 h 53"/>
                <a:gd name="T20" fmla="*/ 60 w 155"/>
                <a:gd name="T21" fmla="*/ 53 h 53"/>
                <a:gd name="T22" fmla="*/ 50 w 155"/>
                <a:gd name="T23" fmla="*/ 53 h 53"/>
                <a:gd name="T24" fmla="*/ 40 w 155"/>
                <a:gd name="T25" fmla="*/ 53 h 53"/>
                <a:gd name="T26" fmla="*/ 31 w 155"/>
                <a:gd name="T27" fmla="*/ 52 h 53"/>
                <a:gd name="T28" fmla="*/ 23 w 155"/>
                <a:gd name="T29" fmla="*/ 49 h 53"/>
                <a:gd name="T30" fmla="*/ 16 w 155"/>
                <a:gd name="T31" fmla="*/ 46 h 53"/>
                <a:gd name="T32" fmla="*/ 8 w 155"/>
                <a:gd name="T33" fmla="*/ 41 h 53"/>
                <a:gd name="T34" fmla="*/ 3 w 155"/>
                <a:gd name="T35" fmla="*/ 34 h 53"/>
                <a:gd name="T36" fmla="*/ 0 w 155"/>
                <a:gd name="T37" fmla="*/ 26 h 53"/>
                <a:gd name="T38" fmla="*/ 0 w 155"/>
                <a:gd name="T39" fmla="*/ 21 h 53"/>
                <a:gd name="T40" fmla="*/ 1 w 155"/>
                <a:gd name="T41" fmla="*/ 14 h 53"/>
                <a:gd name="T42" fmla="*/ 5 w 155"/>
                <a:gd name="T43" fmla="*/ 9 h 53"/>
                <a:gd name="T44" fmla="*/ 44 w 155"/>
                <a:gd name="T45" fmla="*/ 0 h 53"/>
                <a:gd name="T46" fmla="*/ 42 w 155"/>
                <a:gd name="T47" fmla="*/ 3 h 53"/>
                <a:gd name="T48" fmla="*/ 39 w 155"/>
                <a:gd name="T49" fmla="*/ 13 h 53"/>
                <a:gd name="T50" fmla="*/ 40 w 155"/>
                <a:gd name="T51" fmla="*/ 22 h 53"/>
                <a:gd name="T52" fmla="*/ 45 w 155"/>
                <a:gd name="T53" fmla="*/ 25 h 53"/>
                <a:gd name="T54" fmla="*/ 52 w 155"/>
                <a:gd name="T55" fmla="*/ 29 h 53"/>
                <a:gd name="T56" fmla="*/ 61 w 155"/>
                <a:gd name="T57" fmla="*/ 30 h 53"/>
                <a:gd name="T58" fmla="*/ 72 w 155"/>
                <a:gd name="T59" fmla="*/ 30 h 53"/>
                <a:gd name="T60" fmla="*/ 84 w 155"/>
                <a:gd name="T61" fmla="*/ 29 h 53"/>
                <a:gd name="T62" fmla="*/ 96 w 155"/>
                <a:gd name="T63" fmla="*/ 28 h 53"/>
                <a:gd name="T64" fmla="*/ 107 w 155"/>
                <a:gd name="T65" fmla="*/ 26 h 53"/>
                <a:gd name="T66" fmla="*/ 116 w 155"/>
                <a:gd name="T67" fmla="*/ 25 h 53"/>
                <a:gd name="T68" fmla="*/ 122 w 155"/>
                <a:gd name="T69" fmla="*/ 24 h 53"/>
                <a:gd name="T70" fmla="*/ 124 w 155"/>
                <a:gd name="T71" fmla="*/ 24 h 53"/>
                <a:gd name="T72" fmla="*/ 155 w 155"/>
                <a:gd name="T73" fmla="*/ 26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5" h="53">
                  <a:moveTo>
                    <a:pt x="155" y="26"/>
                  </a:moveTo>
                  <a:lnTo>
                    <a:pt x="154" y="26"/>
                  </a:lnTo>
                  <a:lnTo>
                    <a:pt x="150" y="28"/>
                  </a:lnTo>
                  <a:lnTo>
                    <a:pt x="146" y="29"/>
                  </a:lnTo>
                  <a:lnTo>
                    <a:pt x="140" y="31"/>
                  </a:lnTo>
                  <a:lnTo>
                    <a:pt x="136" y="33"/>
                  </a:lnTo>
                  <a:lnTo>
                    <a:pt x="132" y="34"/>
                  </a:lnTo>
                  <a:lnTo>
                    <a:pt x="128" y="36"/>
                  </a:lnTo>
                  <a:lnTo>
                    <a:pt x="125" y="38"/>
                  </a:lnTo>
                  <a:lnTo>
                    <a:pt x="120" y="39"/>
                  </a:lnTo>
                  <a:lnTo>
                    <a:pt x="116" y="40"/>
                  </a:lnTo>
                  <a:lnTo>
                    <a:pt x="111" y="42"/>
                  </a:lnTo>
                  <a:lnTo>
                    <a:pt x="107" y="44"/>
                  </a:lnTo>
                  <a:lnTo>
                    <a:pt x="101" y="45"/>
                  </a:lnTo>
                  <a:lnTo>
                    <a:pt x="96" y="46"/>
                  </a:lnTo>
                  <a:lnTo>
                    <a:pt x="91" y="47"/>
                  </a:lnTo>
                  <a:lnTo>
                    <a:pt x="86" y="48"/>
                  </a:lnTo>
                  <a:lnTo>
                    <a:pt x="80" y="49"/>
                  </a:lnTo>
                  <a:lnTo>
                    <a:pt x="76" y="50"/>
                  </a:lnTo>
                  <a:lnTo>
                    <a:pt x="70" y="52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0" y="53"/>
                  </a:lnTo>
                  <a:lnTo>
                    <a:pt x="36" y="53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3" y="49"/>
                  </a:lnTo>
                  <a:lnTo>
                    <a:pt x="20" y="47"/>
                  </a:lnTo>
                  <a:lnTo>
                    <a:pt x="16" y="46"/>
                  </a:lnTo>
                  <a:lnTo>
                    <a:pt x="14" y="45"/>
                  </a:lnTo>
                  <a:lnTo>
                    <a:pt x="8" y="41"/>
                  </a:lnTo>
                  <a:lnTo>
                    <a:pt x="6" y="38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5" y="9"/>
                  </a:lnTo>
                  <a:lnTo>
                    <a:pt x="6" y="8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3"/>
                  </a:lnTo>
                  <a:lnTo>
                    <a:pt x="40" y="7"/>
                  </a:lnTo>
                  <a:lnTo>
                    <a:pt x="39" y="13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3"/>
                  </a:lnTo>
                  <a:lnTo>
                    <a:pt x="45" y="25"/>
                  </a:lnTo>
                  <a:lnTo>
                    <a:pt x="48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61" y="30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8" y="29"/>
                  </a:lnTo>
                  <a:lnTo>
                    <a:pt x="84" y="29"/>
                  </a:lnTo>
                  <a:lnTo>
                    <a:pt x="90" y="29"/>
                  </a:lnTo>
                  <a:lnTo>
                    <a:pt x="96" y="28"/>
                  </a:lnTo>
                  <a:lnTo>
                    <a:pt x="101" y="26"/>
                  </a:lnTo>
                  <a:lnTo>
                    <a:pt x="107" y="26"/>
                  </a:lnTo>
                  <a:lnTo>
                    <a:pt x="111" y="25"/>
                  </a:lnTo>
                  <a:lnTo>
                    <a:pt x="116" y="25"/>
                  </a:lnTo>
                  <a:lnTo>
                    <a:pt x="118" y="24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5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7" name="Freeform 127">
              <a:extLst>
                <a:ext uri="{FF2B5EF4-FFF2-40B4-BE49-F238E27FC236}">
                  <a16:creationId xmlns:a16="http://schemas.microsoft.com/office/drawing/2014/main" id="{5E1B18DD-5571-9ECA-1748-982E81B3F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2901"/>
              <a:ext cx="38" cy="26"/>
            </a:xfrm>
            <a:custGeom>
              <a:avLst/>
              <a:gdLst>
                <a:gd name="T0" fmla="*/ 0 w 38"/>
                <a:gd name="T1" fmla="*/ 10 h 26"/>
                <a:gd name="T2" fmla="*/ 22 w 38"/>
                <a:gd name="T3" fmla="*/ 26 h 26"/>
                <a:gd name="T4" fmla="*/ 23 w 38"/>
                <a:gd name="T5" fmla="*/ 24 h 26"/>
                <a:gd name="T6" fmla="*/ 26 w 38"/>
                <a:gd name="T7" fmla="*/ 23 h 26"/>
                <a:gd name="T8" fmla="*/ 30 w 38"/>
                <a:gd name="T9" fmla="*/ 21 h 26"/>
                <a:gd name="T10" fmla="*/ 34 w 38"/>
                <a:gd name="T11" fmla="*/ 19 h 26"/>
                <a:gd name="T12" fmla="*/ 37 w 38"/>
                <a:gd name="T13" fmla="*/ 15 h 26"/>
                <a:gd name="T14" fmla="*/ 38 w 38"/>
                <a:gd name="T15" fmla="*/ 12 h 26"/>
                <a:gd name="T16" fmla="*/ 37 w 38"/>
                <a:gd name="T17" fmla="*/ 10 h 26"/>
                <a:gd name="T18" fmla="*/ 36 w 38"/>
                <a:gd name="T19" fmla="*/ 8 h 26"/>
                <a:gd name="T20" fmla="*/ 33 w 38"/>
                <a:gd name="T21" fmla="*/ 6 h 26"/>
                <a:gd name="T22" fmla="*/ 30 w 38"/>
                <a:gd name="T23" fmla="*/ 5 h 26"/>
                <a:gd name="T24" fmla="*/ 25 w 38"/>
                <a:gd name="T25" fmla="*/ 3 h 26"/>
                <a:gd name="T26" fmla="*/ 22 w 38"/>
                <a:gd name="T27" fmla="*/ 2 h 26"/>
                <a:gd name="T28" fmla="*/ 18 w 38"/>
                <a:gd name="T29" fmla="*/ 0 h 26"/>
                <a:gd name="T30" fmla="*/ 16 w 38"/>
                <a:gd name="T31" fmla="*/ 0 h 26"/>
                <a:gd name="T32" fmla="*/ 10 w 38"/>
                <a:gd name="T33" fmla="*/ 0 h 26"/>
                <a:gd name="T34" fmla="*/ 7 w 38"/>
                <a:gd name="T35" fmla="*/ 3 h 26"/>
                <a:gd name="T36" fmla="*/ 4 w 38"/>
                <a:gd name="T37" fmla="*/ 4 h 26"/>
                <a:gd name="T38" fmla="*/ 1 w 38"/>
                <a:gd name="T39" fmla="*/ 6 h 26"/>
                <a:gd name="T40" fmla="*/ 0 w 38"/>
                <a:gd name="T41" fmla="*/ 8 h 26"/>
                <a:gd name="T42" fmla="*/ 0 w 38"/>
                <a:gd name="T43" fmla="*/ 10 h 26"/>
                <a:gd name="T44" fmla="*/ 0 w 38"/>
                <a:gd name="T45" fmla="*/ 10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8" h="26">
                  <a:moveTo>
                    <a:pt x="0" y="10"/>
                  </a:moveTo>
                  <a:lnTo>
                    <a:pt x="22" y="26"/>
                  </a:lnTo>
                  <a:lnTo>
                    <a:pt x="23" y="24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4" y="19"/>
                  </a:lnTo>
                  <a:lnTo>
                    <a:pt x="37" y="15"/>
                  </a:lnTo>
                  <a:lnTo>
                    <a:pt x="38" y="12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3" y="6"/>
                  </a:lnTo>
                  <a:lnTo>
                    <a:pt x="30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4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8" name="Freeform 128">
              <a:extLst>
                <a:ext uri="{FF2B5EF4-FFF2-40B4-BE49-F238E27FC236}">
                  <a16:creationId xmlns:a16="http://schemas.microsoft.com/office/drawing/2014/main" id="{9FFA9EC6-E143-3566-B3D2-9B79305F9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927"/>
              <a:ext cx="216" cy="119"/>
            </a:xfrm>
            <a:custGeom>
              <a:avLst/>
              <a:gdLst>
                <a:gd name="T0" fmla="*/ 21 w 216"/>
                <a:gd name="T1" fmla="*/ 1 h 119"/>
                <a:gd name="T2" fmla="*/ 19 w 216"/>
                <a:gd name="T3" fmla="*/ 9 h 119"/>
                <a:gd name="T4" fmla="*/ 18 w 216"/>
                <a:gd name="T5" fmla="*/ 18 h 119"/>
                <a:gd name="T6" fmla="*/ 19 w 216"/>
                <a:gd name="T7" fmla="*/ 28 h 119"/>
                <a:gd name="T8" fmla="*/ 22 w 216"/>
                <a:gd name="T9" fmla="*/ 40 h 119"/>
                <a:gd name="T10" fmla="*/ 28 w 216"/>
                <a:gd name="T11" fmla="*/ 51 h 119"/>
                <a:gd name="T12" fmla="*/ 35 w 216"/>
                <a:gd name="T13" fmla="*/ 59 h 119"/>
                <a:gd name="T14" fmla="*/ 42 w 216"/>
                <a:gd name="T15" fmla="*/ 65 h 119"/>
                <a:gd name="T16" fmla="*/ 49 w 216"/>
                <a:gd name="T17" fmla="*/ 69 h 119"/>
                <a:gd name="T18" fmla="*/ 56 w 216"/>
                <a:gd name="T19" fmla="*/ 74 h 119"/>
                <a:gd name="T20" fmla="*/ 64 w 216"/>
                <a:gd name="T21" fmla="*/ 80 h 119"/>
                <a:gd name="T22" fmla="*/ 70 w 216"/>
                <a:gd name="T23" fmla="*/ 85 h 119"/>
                <a:gd name="T24" fmla="*/ 76 w 216"/>
                <a:gd name="T25" fmla="*/ 90 h 119"/>
                <a:gd name="T26" fmla="*/ 83 w 216"/>
                <a:gd name="T27" fmla="*/ 93 h 119"/>
                <a:gd name="T28" fmla="*/ 90 w 216"/>
                <a:gd name="T29" fmla="*/ 96 h 119"/>
                <a:gd name="T30" fmla="*/ 99 w 216"/>
                <a:gd name="T31" fmla="*/ 96 h 119"/>
                <a:gd name="T32" fmla="*/ 108 w 216"/>
                <a:gd name="T33" fmla="*/ 95 h 119"/>
                <a:gd name="T34" fmla="*/ 116 w 216"/>
                <a:gd name="T35" fmla="*/ 95 h 119"/>
                <a:gd name="T36" fmla="*/ 125 w 216"/>
                <a:gd name="T37" fmla="*/ 93 h 119"/>
                <a:gd name="T38" fmla="*/ 133 w 216"/>
                <a:gd name="T39" fmla="*/ 91 h 119"/>
                <a:gd name="T40" fmla="*/ 140 w 216"/>
                <a:gd name="T41" fmla="*/ 89 h 119"/>
                <a:gd name="T42" fmla="*/ 147 w 216"/>
                <a:gd name="T43" fmla="*/ 87 h 119"/>
                <a:gd name="T44" fmla="*/ 156 w 216"/>
                <a:gd name="T45" fmla="*/ 82 h 119"/>
                <a:gd name="T46" fmla="*/ 167 w 216"/>
                <a:gd name="T47" fmla="*/ 76 h 119"/>
                <a:gd name="T48" fmla="*/ 173 w 216"/>
                <a:gd name="T49" fmla="*/ 71 h 119"/>
                <a:gd name="T50" fmla="*/ 179 w 216"/>
                <a:gd name="T51" fmla="*/ 64 h 119"/>
                <a:gd name="T52" fmla="*/ 184 w 216"/>
                <a:gd name="T53" fmla="*/ 58 h 119"/>
                <a:gd name="T54" fmla="*/ 192 w 216"/>
                <a:gd name="T55" fmla="*/ 35 h 119"/>
                <a:gd name="T56" fmla="*/ 215 w 216"/>
                <a:gd name="T57" fmla="*/ 33 h 119"/>
                <a:gd name="T58" fmla="*/ 211 w 216"/>
                <a:gd name="T59" fmla="*/ 41 h 119"/>
                <a:gd name="T60" fmla="*/ 208 w 216"/>
                <a:gd name="T61" fmla="*/ 49 h 119"/>
                <a:gd name="T62" fmla="*/ 202 w 216"/>
                <a:gd name="T63" fmla="*/ 58 h 119"/>
                <a:gd name="T64" fmla="*/ 195 w 216"/>
                <a:gd name="T65" fmla="*/ 68 h 119"/>
                <a:gd name="T66" fmla="*/ 186 w 216"/>
                <a:gd name="T67" fmla="*/ 79 h 119"/>
                <a:gd name="T68" fmla="*/ 175 w 216"/>
                <a:gd name="T69" fmla="*/ 89 h 119"/>
                <a:gd name="T70" fmla="*/ 165 w 216"/>
                <a:gd name="T71" fmla="*/ 96 h 119"/>
                <a:gd name="T72" fmla="*/ 160 w 216"/>
                <a:gd name="T73" fmla="*/ 100 h 119"/>
                <a:gd name="T74" fmla="*/ 151 w 216"/>
                <a:gd name="T75" fmla="*/ 105 h 119"/>
                <a:gd name="T76" fmla="*/ 140 w 216"/>
                <a:gd name="T77" fmla="*/ 111 h 119"/>
                <a:gd name="T78" fmla="*/ 130 w 216"/>
                <a:gd name="T79" fmla="*/ 115 h 119"/>
                <a:gd name="T80" fmla="*/ 121 w 216"/>
                <a:gd name="T81" fmla="*/ 117 h 119"/>
                <a:gd name="T82" fmla="*/ 112 w 216"/>
                <a:gd name="T83" fmla="*/ 119 h 119"/>
                <a:gd name="T84" fmla="*/ 101 w 216"/>
                <a:gd name="T85" fmla="*/ 117 h 119"/>
                <a:gd name="T86" fmla="*/ 91 w 216"/>
                <a:gd name="T87" fmla="*/ 115 h 119"/>
                <a:gd name="T88" fmla="*/ 81 w 216"/>
                <a:gd name="T89" fmla="*/ 112 h 119"/>
                <a:gd name="T90" fmla="*/ 70 w 216"/>
                <a:gd name="T91" fmla="*/ 107 h 119"/>
                <a:gd name="T92" fmla="*/ 61 w 216"/>
                <a:gd name="T93" fmla="*/ 104 h 119"/>
                <a:gd name="T94" fmla="*/ 54 w 216"/>
                <a:gd name="T95" fmla="*/ 101 h 119"/>
                <a:gd name="T96" fmla="*/ 48 w 216"/>
                <a:gd name="T97" fmla="*/ 98 h 119"/>
                <a:gd name="T98" fmla="*/ 42 w 216"/>
                <a:gd name="T99" fmla="*/ 95 h 119"/>
                <a:gd name="T100" fmla="*/ 35 w 216"/>
                <a:gd name="T101" fmla="*/ 89 h 119"/>
                <a:gd name="T102" fmla="*/ 30 w 216"/>
                <a:gd name="T103" fmla="*/ 83 h 119"/>
                <a:gd name="T104" fmla="*/ 26 w 216"/>
                <a:gd name="T105" fmla="*/ 76 h 119"/>
                <a:gd name="T106" fmla="*/ 21 w 216"/>
                <a:gd name="T107" fmla="*/ 68 h 119"/>
                <a:gd name="T108" fmla="*/ 16 w 216"/>
                <a:gd name="T109" fmla="*/ 60 h 119"/>
                <a:gd name="T110" fmla="*/ 10 w 216"/>
                <a:gd name="T111" fmla="*/ 52 h 119"/>
                <a:gd name="T112" fmla="*/ 5 w 216"/>
                <a:gd name="T113" fmla="*/ 44 h 119"/>
                <a:gd name="T114" fmla="*/ 1 w 216"/>
                <a:gd name="T115" fmla="*/ 36 h 119"/>
                <a:gd name="T116" fmla="*/ 2 w 216"/>
                <a:gd name="T117" fmla="*/ 8 h 119"/>
                <a:gd name="T118" fmla="*/ 22 w 216"/>
                <a:gd name="T119" fmla="*/ 0 h 1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6" h="119">
                  <a:moveTo>
                    <a:pt x="22" y="0"/>
                  </a:moveTo>
                  <a:lnTo>
                    <a:pt x="21" y="1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3"/>
                  </a:lnTo>
                  <a:lnTo>
                    <a:pt x="18" y="18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20" y="34"/>
                  </a:lnTo>
                  <a:lnTo>
                    <a:pt x="22" y="40"/>
                  </a:lnTo>
                  <a:lnTo>
                    <a:pt x="25" y="45"/>
                  </a:lnTo>
                  <a:lnTo>
                    <a:pt x="28" y="51"/>
                  </a:lnTo>
                  <a:lnTo>
                    <a:pt x="33" y="57"/>
                  </a:lnTo>
                  <a:lnTo>
                    <a:pt x="35" y="59"/>
                  </a:lnTo>
                  <a:lnTo>
                    <a:pt x="38" y="61"/>
                  </a:lnTo>
                  <a:lnTo>
                    <a:pt x="42" y="65"/>
                  </a:lnTo>
                  <a:lnTo>
                    <a:pt x="46" y="67"/>
                  </a:lnTo>
                  <a:lnTo>
                    <a:pt x="49" y="69"/>
                  </a:lnTo>
                  <a:lnTo>
                    <a:pt x="52" y="72"/>
                  </a:lnTo>
                  <a:lnTo>
                    <a:pt x="56" y="74"/>
                  </a:lnTo>
                  <a:lnTo>
                    <a:pt x="58" y="76"/>
                  </a:lnTo>
                  <a:lnTo>
                    <a:pt x="64" y="80"/>
                  </a:lnTo>
                  <a:lnTo>
                    <a:pt x="67" y="83"/>
                  </a:lnTo>
                  <a:lnTo>
                    <a:pt x="70" y="85"/>
                  </a:lnTo>
                  <a:lnTo>
                    <a:pt x="74" y="89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83" y="93"/>
                  </a:lnTo>
                  <a:lnTo>
                    <a:pt x="87" y="95"/>
                  </a:lnTo>
                  <a:lnTo>
                    <a:pt x="90" y="96"/>
                  </a:lnTo>
                  <a:lnTo>
                    <a:pt x="95" y="96"/>
                  </a:lnTo>
                  <a:lnTo>
                    <a:pt x="99" y="96"/>
                  </a:lnTo>
                  <a:lnTo>
                    <a:pt x="105" y="96"/>
                  </a:lnTo>
                  <a:lnTo>
                    <a:pt x="108" y="95"/>
                  </a:lnTo>
                  <a:lnTo>
                    <a:pt x="112" y="95"/>
                  </a:lnTo>
                  <a:lnTo>
                    <a:pt x="116" y="95"/>
                  </a:lnTo>
                  <a:lnTo>
                    <a:pt x="121" y="95"/>
                  </a:lnTo>
                  <a:lnTo>
                    <a:pt x="125" y="93"/>
                  </a:lnTo>
                  <a:lnTo>
                    <a:pt x="129" y="92"/>
                  </a:lnTo>
                  <a:lnTo>
                    <a:pt x="133" y="91"/>
                  </a:lnTo>
                  <a:lnTo>
                    <a:pt x="137" y="90"/>
                  </a:lnTo>
                  <a:lnTo>
                    <a:pt x="140" y="89"/>
                  </a:lnTo>
                  <a:lnTo>
                    <a:pt x="144" y="88"/>
                  </a:lnTo>
                  <a:lnTo>
                    <a:pt x="147" y="87"/>
                  </a:lnTo>
                  <a:lnTo>
                    <a:pt x="151" y="85"/>
                  </a:lnTo>
                  <a:lnTo>
                    <a:pt x="156" y="82"/>
                  </a:lnTo>
                  <a:lnTo>
                    <a:pt x="162" y="80"/>
                  </a:lnTo>
                  <a:lnTo>
                    <a:pt x="167" y="76"/>
                  </a:lnTo>
                  <a:lnTo>
                    <a:pt x="171" y="74"/>
                  </a:lnTo>
                  <a:lnTo>
                    <a:pt x="173" y="71"/>
                  </a:lnTo>
                  <a:lnTo>
                    <a:pt x="177" y="67"/>
                  </a:lnTo>
                  <a:lnTo>
                    <a:pt x="179" y="64"/>
                  </a:lnTo>
                  <a:lnTo>
                    <a:pt x="181" y="61"/>
                  </a:lnTo>
                  <a:lnTo>
                    <a:pt x="184" y="58"/>
                  </a:lnTo>
                  <a:lnTo>
                    <a:pt x="185" y="57"/>
                  </a:lnTo>
                  <a:lnTo>
                    <a:pt x="192" y="35"/>
                  </a:lnTo>
                  <a:lnTo>
                    <a:pt x="216" y="32"/>
                  </a:lnTo>
                  <a:lnTo>
                    <a:pt x="215" y="33"/>
                  </a:lnTo>
                  <a:lnTo>
                    <a:pt x="213" y="37"/>
                  </a:lnTo>
                  <a:lnTo>
                    <a:pt x="211" y="41"/>
                  </a:lnTo>
                  <a:lnTo>
                    <a:pt x="210" y="44"/>
                  </a:lnTo>
                  <a:lnTo>
                    <a:pt x="208" y="49"/>
                  </a:lnTo>
                  <a:lnTo>
                    <a:pt x="205" y="53"/>
                  </a:lnTo>
                  <a:lnTo>
                    <a:pt x="202" y="58"/>
                  </a:lnTo>
                  <a:lnTo>
                    <a:pt x="200" y="64"/>
                  </a:lnTo>
                  <a:lnTo>
                    <a:pt x="195" y="68"/>
                  </a:lnTo>
                  <a:lnTo>
                    <a:pt x="192" y="74"/>
                  </a:lnTo>
                  <a:lnTo>
                    <a:pt x="186" y="79"/>
                  </a:lnTo>
                  <a:lnTo>
                    <a:pt x="180" y="83"/>
                  </a:lnTo>
                  <a:lnTo>
                    <a:pt x="175" y="89"/>
                  </a:lnTo>
                  <a:lnTo>
                    <a:pt x="169" y="95"/>
                  </a:lnTo>
                  <a:lnTo>
                    <a:pt x="165" y="96"/>
                  </a:lnTo>
                  <a:lnTo>
                    <a:pt x="162" y="98"/>
                  </a:lnTo>
                  <a:lnTo>
                    <a:pt x="160" y="100"/>
                  </a:lnTo>
                  <a:lnTo>
                    <a:pt x="156" y="103"/>
                  </a:lnTo>
                  <a:lnTo>
                    <a:pt x="151" y="105"/>
                  </a:lnTo>
                  <a:lnTo>
                    <a:pt x="146" y="108"/>
                  </a:lnTo>
                  <a:lnTo>
                    <a:pt x="140" y="111"/>
                  </a:lnTo>
                  <a:lnTo>
                    <a:pt x="135" y="113"/>
                  </a:lnTo>
                  <a:lnTo>
                    <a:pt x="130" y="115"/>
                  </a:lnTo>
                  <a:lnTo>
                    <a:pt x="125" y="116"/>
                  </a:lnTo>
                  <a:lnTo>
                    <a:pt x="121" y="117"/>
                  </a:lnTo>
                  <a:lnTo>
                    <a:pt x="116" y="119"/>
                  </a:lnTo>
                  <a:lnTo>
                    <a:pt x="112" y="119"/>
                  </a:lnTo>
                  <a:lnTo>
                    <a:pt x="107" y="119"/>
                  </a:lnTo>
                  <a:lnTo>
                    <a:pt x="101" y="117"/>
                  </a:lnTo>
                  <a:lnTo>
                    <a:pt x="96" y="116"/>
                  </a:lnTo>
                  <a:lnTo>
                    <a:pt x="91" y="115"/>
                  </a:lnTo>
                  <a:lnTo>
                    <a:pt x="87" y="114"/>
                  </a:lnTo>
                  <a:lnTo>
                    <a:pt x="81" y="112"/>
                  </a:lnTo>
                  <a:lnTo>
                    <a:pt x="75" y="109"/>
                  </a:lnTo>
                  <a:lnTo>
                    <a:pt x="70" y="107"/>
                  </a:lnTo>
                  <a:lnTo>
                    <a:pt x="66" y="106"/>
                  </a:lnTo>
                  <a:lnTo>
                    <a:pt x="61" y="104"/>
                  </a:lnTo>
                  <a:lnTo>
                    <a:pt x="58" y="103"/>
                  </a:lnTo>
                  <a:lnTo>
                    <a:pt x="54" y="101"/>
                  </a:lnTo>
                  <a:lnTo>
                    <a:pt x="51" y="100"/>
                  </a:lnTo>
                  <a:lnTo>
                    <a:pt x="48" y="98"/>
                  </a:lnTo>
                  <a:lnTo>
                    <a:pt x="44" y="96"/>
                  </a:lnTo>
                  <a:lnTo>
                    <a:pt x="42" y="95"/>
                  </a:lnTo>
                  <a:lnTo>
                    <a:pt x="40" y="93"/>
                  </a:lnTo>
                  <a:lnTo>
                    <a:pt x="35" y="89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8" y="80"/>
                  </a:lnTo>
                  <a:lnTo>
                    <a:pt x="26" y="76"/>
                  </a:lnTo>
                  <a:lnTo>
                    <a:pt x="24" y="73"/>
                  </a:lnTo>
                  <a:lnTo>
                    <a:pt x="21" y="68"/>
                  </a:lnTo>
                  <a:lnTo>
                    <a:pt x="18" y="65"/>
                  </a:lnTo>
                  <a:lnTo>
                    <a:pt x="16" y="60"/>
                  </a:lnTo>
                  <a:lnTo>
                    <a:pt x="12" y="57"/>
                  </a:lnTo>
                  <a:lnTo>
                    <a:pt x="10" y="52"/>
                  </a:lnTo>
                  <a:lnTo>
                    <a:pt x="8" y="48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5"/>
                  </a:lnTo>
                  <a:lnTo>
                    <a:pt x="2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59" name="Freeform 129">
              <a:extLst>
                <a:ext uri="{FF2B5EF4-FFF2-40B4-BE49-F238E27FC236}">
                  <a16:creationId xmlns:a16="http://schemas.microsoft.com/office/drawing/2014/main" id="{12D6C4E3-62A7-9891-7609-3BFED348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2811"/>
              <a:ext cx="167" cy="98"/>
            </a:xfrm>
            <a:custGeom>
              <a:avLst/>
              <a:gdLst>
                <a:gd name="T0" fmla="*/ 124 w 167"/>
                <a:gd name="T1" fmla="*/ 16 h 98"/>
                <a:gd name="T2" fmla="*/ 133 w 167"/>
                <a:gd name="T3" fmla="*/ 21 h 98"/>
                <a:gd name="T4" fmla="*/ 143 w 167"/>
                <a:gd name="T5" fmla="*/ 26 h 98"/>
                <a:gd name="T6" fmla="*/ 146 w 167"/>
                <a:gd name="T7" fmla="*/ 33 h 98"/>
                <a:gd name="T8" fmla="*/ 147 w 167"/>
                <a:gd name="T9" fmla="*/ 41 h 98"/>
                <a:gd name="T10" fmla="*/ 145 w 167"/>
                <a:gd name="T11" fmla="*/ 50 h 98"/>
                <a:gd name="T12" fmla="*/ 139 w 167"/>
                <a:gd name="T13" fmla="*/ 58 h 98"/>
                <a:gd name="T14" fmla="*/ 133 w 167"/>
                <a:gd name="T15" fmla="*/ 63 h 98"/>
                <a:gd name="T16" fmla="*/ 126 w 167"/>
                <a:gd name="T17" fmla="*/ 64 h 98"/>
                <a:gd name="T18" fmla="*/ 118 w 167"/>
                <a:gd name="T19" fmla="*/ 65 h 98"/>
                <a:gd name="T20" fmla="*/ 109 w 167"/>
                <a:gd name="T21" fmla="*/ 65 h 98"/>
                <a:gd name="T22" fmla="*/ 100 w 167"/>
                <a:gd name="T23" fmla="*/ 64 h 98"/>
                <a:gd name="T24" fmla="*/ 90 w 167"/>
                <a:gd name="T25" fmla="*/ 62 h 98"/>
                <a:gd name="T26" fmla="*/ 81 w 167"/>
                <a:gd name="T27" fmla="*/ 60 h 98"/>
                <a:gd name="T28" fmla="*/ 70 w 167"/>
                <a:gd name="T29" fmla="*/ 56 h 98"/>
                <a:gd name="T30" fmla="*/ 60 w 167"/>
                <a:gd name="T31" fmla="*/ 53 h 98"/>
                <a:gd name="T32" fmla="*/ 52 w 167"/>
                <a:gd name="T33" fmla="*/ 49 h 98"/>
                <a:gd name="T34" fmla="*/ 44 w 167"/>
                <a:gd name="T35" fmla="*/ 46 h 98"/>
                <a:gd name="T36" fmla="*/ 37 w 167"/>
                <a:gd name="T37" fmla="*/ 44 h 98"/>
                <a:gd name="T38" fmla="*/ 32 w 167"/>
                <a:gd name="T39" fmla="*/ 40 h 98"/>
                <a:gd name="T40" fmla="*/ 27 w 167"/>
                <a:gd name="T41" fmla="*/ 38 h 98"/>
                <a:gd name="T42" fmla="*/ 0 w 167"/>
                <a:gd name="T43" fmla="*/ 63 h 98"/>
                <a:gd name="T44" fmla="*/ 115 w 167"/>
                <a:gd name="T45" fmla="*/ 95 h 98"/>
                <a:gd name="T46" fmla="*/ 122 w 167"/>
                <a:gd name="T47" fmla="*/ 97 h 98"/>
                <a:gd name="T48" fmla="*/ 130 w 167"/>
                <a:gd name="T49" fmla="*/ 97 h 98"/>
                <a:gd name="T50" fmla="*/ 137 w 167"/>
                <a:gd name="T51" fmla="*/ 95 h 98"/>
                <a:gd name="T52" fmla="*/ 144 w 167"/>
                <a:gd name="T53" fmla="*/ 89 h 98"/>
                <a:gd name="T54" fmla="*/ 151 w 167"/>
                <a:gd name="T55" fmla="*/ 80 h 98"/>
                <a:gd name="T56" fmla="*/ 156 w 167"/>
                <a:gd name="T57" fmla="*/ 72 h 98"/>
                <a:gd name="T58" fmla="*/ 159 w 167"/>
                <a:gd name="T59" fmla="*/ 65 h 98"/>
                <a:gd name="T60" fmla="*/ 162 w 167"/>
                <a:gd name="T61" fmla="*/ 56 h 98"/>
                <a:gd name="T62" fmla="*/ 165 w 167"/>
                <a:gd name="T63" fmla="*/ 47 h 98"/>
                <a:gd name="T64" fmla="*/ 165 w 167"/>
                <a:gd name="T65" fmla="*/ 39 h 98"/>
                <a:gd name="T66" fmla="*/ 165 w 167"/>
                <a:gd name="T67" fmla="*/ 32 h 98"/>
                <a:gd name="T68" fmla="*/ 164 w 167"/>
                <a:gd name="T69" fmla="*/ 26 h 98"/>
                <a:gd name="T70" fmla="*/ 163 w 167"/>
                <a:gd name="T71" fmla="*/ 23 h 98"/>
                <a:gd name="T72" fmla="*/ 137 w 167"/>
                <a:gd name="T73" fmla="*/ 0 h 98"/>
                <a:gd name="T74" fmla="*/ 123 w 167"/>
                <a:gd name="T75" fmla="*/ 16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7" h="98">
                  <a:moveTo>
                    <a:pt x="123" y="16"/>
                  </a:moveTo>
                  <a:lnTo>
                    <a:pt x="124" y="16"/>
                  </a:lnTo>
                  <a:lnTo>
                    <a:pt x="129" y="18"/>
                  </a:lnTo>
                  <a:lnTo>
                    <a:pt x="133" y="21"/>
                  </a:lnTo>
                  <a:lnTo>
                    <a:pt x="140" y="25"/>
                  </a:lnTo>
                  <a:lnTo>
                    <a:pt x="143" y="26"/>
                  </a:lnTo>
                  <a:lnTo>
                    <a:pt x="145" y="30"/>
                  </a:lnTo>
                  <a:lnTo>
                    <a:pt x="146" y="33"/>
                  </a:lnTo>
                  <a:lnTo>
                    <a:pt x="147" y="37"/>
                  </a:lnTo>
                  <a:lnTo>
                    <a:pt x="147" y="41"/>
                  </a:lnTo>
                  <a:lnTo>
                    <a:pt x="147" y="46"/>
                  </a:lnTo>
                  <a:lnTo>
                    <a:pt x="145" y="50"/>
                  </a:lnTo>
                  <a:lnTo>
                    <a:pt x="143" y="56"/>
                  </a:lnTo>
                  <a:lnTo>
                    <a:pt x="139" y="58"/>
                  </a:lnTo>
                  <a:lnTo>
                    <a:pt x="137" y="61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26" y="64"/>
                  </a:lnTo>
                  <a:lnTo>
                    <a:pt x="123" y="65"/>
                  </a:lnTo>
                  <a:lnTo>
                    <a:pt x="118" y="65"/>
                  </a:lnTo>
                  <a:lnTo>
                    <a:pt x="115" y="65"/>
                  </a:lnTo>
                  <a:lnTo>
                    <a:pt x="109" y="65"/>
                  </a:lnTo>
                  <a:lnTo>
                    <a:pt x="105" y="64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90" y="62"/>
                  </a:lnTo>
                  <a:lnTo>
                    <a:pt x="85" y="61"/>
                  </a:lnTo>
                  <a:lnTo>
                    <a:pt x="81" y="60"/>
                  </a:lnTo>
                  <a:lnTo>
                    <a:pt x="75" y="58"/>
                  </a:lnTo>
                  <a:lnTo>
                    <a:pt x="70" y="56"/>
                  </a:lnTo>
                  <a:lnTo>
                    <a:pt x="66" y="55"/>
                  </a:lnTo>
                  <a:lnTo>
                    <a:pt x="60" y="53"/>
                  </a:lnTo>
                  <a:lnTo>
                    <a:pt x="57" y="52"/>
                  </a:lnTo>
                  <a:lnTo>
                    <a:pt x="52" y="49"/>
                  </a:lnTo>
                  <a:lnTo>
                    <a:pt x="48" y="48"/>
                  </a:lnTo>
                  <a:lnTo>
                    <a:pt x="44" y="46"/>
                  </a:lnTo>
                  <a:lnTo>
                    <a:pt x="41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0" y="63"/>
                  </a:lnTo>
                  <a:lnTo>
                    <a:pt x="115" y="95"/>
                  </a:lnTo>
                  <a:lnTo>
                    <a:pt x="118" y="96"/>
                  </a:lnTo>
                  <a:lnTo>
                    <a:pt x="122" y="97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3" y="96"/>
                  </a:lnTo>
                  <a:lnTo>
                    <a:pt x="137" y="95"/>
                  </a:lnTo>
                  <a:lnTo>
                    <a:pt x="140" y="93"/>
                  </a:lnTo>
                  <a:lnTo>
                    <a:pt x="144" y="89"/>
                  </a:lnTo>
                  <a:lnTo>
                    <a:pt x="147" y="86"/>
                  </a:lnTo>
                  <a:lnTo>
                    <a:pt x="151" y="80"/>
                  </a:lnTo>
                  <a:lnTo>
                    <a:pt x="155" y="76"/>
                  </a:lnTo>
                  <a:lnTo>
                    <a:pt x="156" y="72"/>
                  </a:lnTo>
                  <a:lnTo>
                    <a:pt x="157" y="69"/>
                  </a:lnTo>
                  <a:lnTo>
                    <a:pt x="159" y="65"/>
                  </a:lnTo>
                  <a:lnTo>
                    <a:pt x="161" y="63"/>
                  </a:lnTo>
                  <a:lnTo>
                    <a:pt x="162" y="56"/>
                  </a:lnTo>
                  <a:lnTo>
                    <a:pt x="164" y="52"/>
                  </a:lnTo>
                  <a:lnTo>
                    <a:pt x="165" y="47"/>
                  </a:lnTo>
                  <a:lnTo>
                    <a:pt x="165" y="42"/>
                  </a:lnTo>
                  <a:lnTo>
                    <a:pt x="165" y="39"/>
                  </a:lnTo>
                  <a:lnTo>
                    <a:pt x="167" y="36"/>
                  </a:lnTo>
                  <a:lnTo>
                    <a:pt x="165" y="32"/>
                  </a:lnTo>
                  <a:lnTo>
                    <a:pt x="165" y="29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3" y="23"/>
                  </a:lnTo>
                  <a:lnTo>
                    <a:pt x="163" y="22"/>
                  </a:lnTo>
                  <a:lnTo>
                    <a:pt x="137" y="0"/>
                  </a:lnTo>
                  <a:lnTo>
                    <a:pt x="12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0" name="Freeform 130">
              <a:extLst>
                <a:ext uri="{FF2B5EF4-FFF2-40B4-BE49-F238E27FC236}">
                  <a16:creationId xmlns:a16="http://schemas.microsoft.com/office/drawing/2014/main" id="{057B7E1A-41BB-9809-993A-B7563CFBC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2206"/>
              <a:ext cx="104" cy="86"/>
            </a:xfrm>
            <a:custGeom>
              <a:avLst/>
              <a:gdLst>
                <a:gd name="T0" fmla="*/ 11 w 104"/>
                <a:gd name="T1" fmla="*/ 24 h 86"/>
                <a:gd name="T2" fmla="*/ 12 w 104"/>
                <a:gd name="T3" fmla="*/ 23 h 86"/>
                <a:gd name="T4" fmla="*/ 16 w 104"/>
                <a:gd name="T5" fmla="*/ 22 h 86"/>
                <a:gd name="T6" fmla="*/ 18 w 104"/>
                <a:gd name="T7" fmla="*/ 21 h 86"/>
                <a:gd name="T8" fmla="*/ 21 w 104"/>
                <a:gd name="T9" fmla="*/ 21 h 86"/>
                <a:gd name="T10" fmla="*/ 25 w 104"/>
                <a:gd name="T11" fmla="*/ 20 h 86"/>
                <a:gd name="T12" fmla="*/ 29 w 104"/>
                <a:gd name="T13" fmla="*/ 18 h 86"/>
                <a:gd name="T14" fmla="*/ 32 w 104"/>
                <a:gd name="T15" fmla="*/ 17 h 86"/>
                <a:gd name="T16" fmla="*/ 36 w 104"/>
                <a:gd name="T17" fmla="*/ 17 h 86"/>
                <a:gd name="T18" fmla="*/ 41 w 104"/>
                <a:gd name="T19" fmla="*/ 16 h 86"/>
                <a:gd name="T20" fmla="*/ 45 w 104"/>
                <a:gd name="T21" fmla="*/ 16 h 86"/>
                <a:gd name="T22" fmla="*/ 49 w 104"/>
                <a:gd name="T23" fmla="*/ 15 h 86"/>
                <a:gd name="T24" fmla="*/ 52 w 104"/>
                <a:gd name="T25" fmla="*/ 15 h 86"/>
                <a:gd name="T26" fmla="*/ 56 w 104"/>
                <a:gd name="T27" fmla="*/ 15 h 86"/>
                <a:gd name="T28" fmla="*/ 59 w 104"/>
                <a:gd name="T29" fmla="*/ 16 h 86"/>
                <a:gd name="T30" fmla="*/ 65 w 104"/>
                <a:gd name="T31" fmla="*/ 17 h 86"/>
                <a:gd name="T32" fmla="*/ 69 w 104"/>
                <a:gd name="T33" fmla="*/ 21 h 86"/>
                <a:gd name="T34" fmla="*/ 74 w 104"/>
                <a:gd name="T35" fmla="*/ 24 h 86"/>
                <a:gd name="T36" fmla="*/ 79 w 104"/>
                <a:gd name="T37" fmla="*/ 29 h 86"/>
                <a:gd name="T38" fmla="*/ 81 w 104"/>
                <a:gd name="T39" fmla="*/ 33 h 86"/>
                <a:gd name="T40" fmla="*/ 83 w 104"/>
                <a:gd name="T41" fmla="*/ 37 h 86"/>
                <a:gd name="T42" fmla="*/ 84 w 104"/>
                <a:gd name="T43" fmla="*/ 39 h 86"/>
                <a:gd name="T44" fmla="*/ 86 w 104"/>
                <a:gd name="T45" fmla="*/ 40 h 86"/>
                <a:gd name="T46" fmla="*/ 75 w 104"/>
                <a:gd name="T47" fmla="*/ 86 h 86"/>
                <a:gd name="T48" fmla="*/ 76 w 104"/>
                <a:gd name="T49" fmla="*/ 85 h 86"/>
                <a:gd name="T50" fmla="*/ 80 w 104"/>
                <a:gd name="T51" fmla="*/ 84 h 86"/>
                <a:gd name="T52" fmla="*/ 84 w 104"/>
                <a:gd name="T53" fmla="*/ 79 h 86"/>
                <a:gd name="T54" fmla="*/ 91 w 104"/>
                <a:gd name="T55" fmla="*/ 76 h 86"/>
                <a:gd name="T56" fmla="*/ 94 w 104"/>
                <a:gd name="T57" fmla="*/ 72 h 86"/>
                <a:gd name="T58" fmla="*/ 96 w 104"/>
                <a:gd name="T59" fmla="*/ 69 h 86"/>
                <a:gd name="T60" fmla="*/ 98 w 104"/>
                <a:gd name="T61" fmla="*/ 65 h 86"/>
                <a:gd name="T62" fmla="*/ 100 w 104"/>
                <a:gd name="T63" fmla="*/ 62 h 86"/>
                <a:gd name="T64" fmla="*/ 102 w 104"/>
                <a:gd name="T65" fmla="*/ 56 h 86"/>
                <a:gd name="T66" fmla="*/ 104 w 104"/>
                <a:gd name="T67" fmla="*/ 52 h 86"/>
                <a:gd name="T68" fmla="*/ 104 w 104"/>
                <a:gd name="T69" fmla="*/ 46 h 86"/>
                <a:gd name="T70" fmla="*/ 104 w 104"/>
                <a:gd name="T71" fmla="*/ 40 h 86"/>
                <a:gd name="T72" fmla="*/ 104 w 104"/>
                <a:gd name="T73" fmla="*/ 37 h 86"/>
                <a:gd name="T74" fmla="*/ 103 w 104"/>
                <a:gd name="T75" fmla="*/ 33 h 86"/>
                <a:gd name="T76" fmla="*/ 103 w 104"/>
                <a:gd name="T77" fmla="*/ 31 h 86"/>
                <a:gd name="T78" fmla="*/ 102 w 104"/>
                <a:gd name="T79" fmla="*/ 28 h 86"/>
                <a:gd name="T80" fmla="*/ 100 w 104"/>
                <a:gd name="T81" fmla="*/ 23 h 86"/>
                <a:gd name="T82" fmla="*/ 98 w 104"/>
                <a:gd name="T83" fmla="*/ 18 h 86"/>
                <a:gd name="T84" fmla="*/ 96 w 104"/>
                <a:gd name="T85" fmla="*/ 15 h 86"/>
                <a:gd name="T86" fmla="*/ 94 w 104"/>
                <a:gd name="T87" fmla="*/ 12 h 86"/>
                <a:gd name="T88" fmla="*/ 91 w 104"/>
                <a:gd name="T89" fmla="*/ 8 h 86"/>
                <a:gd name="T90" fmla="*/ 89 w 104"/>
                <a:gd name="T91" fmla="*/ 7 h 86"/>
                <a:gd name="T92" fmla="*/ 83 w 104"/>
                <a:gd name="T93" fmla="*/ 4 h 86"/>
                <a:gd name="T94" fmla="*/ 80 w 104"/>
                <a:gd name="T95" fmla="*/ 1 h 86"/>
                <a:gd name="T96" fmla="*/ 76 w 104"/>
                <a:gd name="T97" fmla="*/ 0 h 86"/>
                <a:gd name="T98" fmla="*/ 75 w 104"/>
                <a:gd name="T99" fmla="*/ 0 h 86"/>
                <a:gd name="T100" fmla="*/ 0 w 104"/>
                <a:gd name="T101" fmla="*/ 5 h 86"/>
                <a:gd name="T102" fmla="*/ 11 w 104"/>
                <a:gd name="T103" fmla="*/ 24 h 86"/>
                <a:gd name="T104" fmla="*/ 11 w 104"/>
                <a:gd name="T105" fmla="*/ 24 h 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4" h="86">
                  <a:moveTo>
                    <a:pt x="11" y="24"/>
                  </a:moveTo>
                  <a:lnTo>
                    <a:pt x="12" y="23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6" y="15"/>
                  </a:lnTo>
                  <a:lnTo>
                    <a:pt x="59" y="16"/>
                  </a:lnTo>
                  <a:lnTo>
                    <a:pt x="65" y="17"/>
                  </a:lnTo>
                  <a:lnTo>
                    <a:pt x="69" y="21"/>
                  </a:lnTo>
                  <a:lnTo>
                    <a:pt x="74" y="24"/>
                  </a:lnTo>
                  <a:lnTo>
                    <a:pt x="79" y="29"/>
                  </a:lnTo>
                  <a:lnTo>
                    <a:pt x="81" y="33"/>
                  </a:lnTo>
                  <a:lnTo>
                    <a:pt x="83" y="37"/>
                  </a:lnTo>
                  <a:lnTo>
                    <a:pt x="84" y="39"/>
                  </a:lnTo>
                  <a:lnTo>
                    <a:pt x="86" y="40"/>
                  </a:lnTo>
                  <a:lnTo>
                    <a:pt x="75" y="86"/>
                  </a:lnTo>
                  <a:lnTo>
                    <a:pt x="76" y="85"/>
                  </a:lnTo>
                  <a:lnTo>
                    <a:pt x="80" y="84"/>
                  </a:lnTo>
                  <a:lnTo>
                    <a:pt x="84" y="79"/>
                  </a:lnTo>
                  <a:lnTo>
                    <a:pt x="91" y="76"/>
                  </a:lnTo>
                  <a:lnTo>
                    <a:pt x="94" y="72"/>
                  </a:lnTo>
                  <a:lnTo>
                    <a:pt x="96" y="69"/>
                  </a:lnTo>
                  <a:lnTo>
                    <a:pt x="98" y="65"/>
                  </a:lnTo>
                  <a:lnTo>
                    <a:pt x="100" y="62"/>
                  </a:lnTo>
                  <a:lnTo>
                    <a:pt x="102" y="56"/>
                  </a:lnTo>
                  <a:lnTo>
                    <a:pt x="104" y="52"/>
                  </a:lnTo>
                  <a:lnTo>
                    <a:pt x="104" y="46"/>
                  </a:lnTo>
                  <a:lnTo>
                    <a:pt x="104" y="40"/>
                  </a:lnTo>
                  <a:lnTo>
                    <a:pt x="104" y="37"/>
                  </a:lnTo>
                  <a:lnTo>
                    <a:pt x="103" y="33"/>
                  </a:lnTo>
                  <a:lnTo>
                    <a:pt x="103" y="31"/>
                  </a:lnTo>
                  <a:lnTo>
                    <a:pt x="102" y="28"/>
                  </a:lnTo>
                  <a:lnTo>
                    <a:pt x="100" y="23"/>
                  </a:lnTo>
                  <a:lnTo>
                    <a:pt x="98" y="18"/>
                  </a:lnTo>
                  <a:lnTo>
                    <a:pt x="96" y="15"/>
                  </a:lnTo>
                  <a:lnTo>
                    <a:pt x="94" y="12"/>
                  </a:lnTo>
                  <a:lnTo>
                    <a:pt x="91" y="8"/>
                  </a:lnTo>
                  <a:lnTo>
                    <a:pt x="89" y="7"/>
                  </a:lnTo>
                  <a:lnTo>
                    <a:pt x="83" y="4"/>
                  </a:lnTo>
                  <a:lnTo>
                    <a:pt x="80" y="1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0" y="5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1" name="Freeform 131">
              <a:extLst>
                <a:ext uri="{FF2B5EF4-FFF2-40B4-BE49-F238E27FC236}">
                  <a16:creationId xmlns:a16="http://schemas.microsoft.com/office/drawing/2014/main" id="{6C80A97F-73AF-DFC3-7A9F-0D960A104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359"/>
              <a:ext cx="152" cy="106"/>
            </a:xfrm>
            <a:custGeom>
              <a:avLst/>
              <a:gdLst>
                <a:gd name="T0" fmla="*/ 44 w 152"/>
                <a:gd name="T1" fmla="*/ 98 h 106"/>
                <a:gd name="T2" fmla="*/ 26 w 152"/>
                <a:gd name="T3" fmla="*/ 74 h 106"/>
                <a:gd name="T4" fmla="*/ 106 w 152"/>
                <a:gd name="T5" fmla="*/ 27 h 106"/>
                <a:gd name="T6" fmla="*/ 152 w 152"/>
                <a:gd name="T7" fmla="*/ 27 h 106"/>
                <a:gd name="T8" fmla="*/ 152 w 152"/>
                <a:gd name="T9" fmla="*/ 0 h 106"/>
                <a:gd name="T10" fmla="*/ 122 w 152"/>
                <a:gd name="T11" fmla="*/ 19 h 106"/>
                <a:gd name="T12" fmla="*/ 98 w 152"/>
                <a:gd name="T13" fmla="*/ 13 h 106"/>
                <a:gd name="T14" fmla="*/ 0 w 152"/>
                <a:gd name="T15" fmla="*/ 64 h 106"/>
                <a:gd name="T16" fmla="*/ 16 w 152"/>
                <a:gd name="T17" fmla="*/ 106 h 106"/>
                <a:gd name="T18" fmla="*/ 44 w 152"/>
                <a:gd name="T19" fmla="*/ 98 h 106"/>
                <a:gd name="T20" fmla="*/ 44 w 152"/>
                <a:gd name="T21" fmla="*/ 98 h 1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2" h="106">
                  <a:moveTo>
                    <a:pt x="44" y="98"/>
                  </a:moveTo>
                  <a:lnTo>
                    <a:pt x="26" y="74"/>
                  </a:lnTo>
                  <a:lnTo>
                    <a:pt x="106" y="27"/>
                  </a:lnTo>
                  <a:lnTo>
                    <a:pt x="152" y="27"/>
                  </a:lnTo>
                  <a:lnTo>
                    <a:pt x="152" y="0"/>
                  </a:lnTo>
                  <a:lnTo>
                    <a:pt x="122" y="19"/>
                  </a:lnTo>
                  <a:lnTo>
                    <a:pt x="98" y="13"/>
                  </a:lnTo>
                  <a:lnTo>
                    <a:pt x="0" y="64"/>
                  </a:lnTo>
                  <a:lnTo>
                    <a:pt x="16" y="106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2" name="Freeform 132">
              <a:extLst>
                <a:ext uri="{FF2B5EF4-FFF2-40B4-BE49-F238E27FC236}">
                  <a16:creationId xmlns:a16="http://schemas.microsoft.com/office/drawing/2014/main" id="{6D3AE884-D63F-6454-9CBC-491AD7C7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2347"/>
              <a:ext cx="70" cy="49"/>
            </a:xfrm>
            <a:custGeom>
              <a:avLst/>
              <a:gdLst>
                <a:gd name="T0" fmla="*/ 70 w 70"/>
                <a:gd name="T1" fmla="*/ 25 h 49"/>
                <a:gd name="T2" fmla="*/ 30 w 70"/>
                <a:gd name="T3" fmla="*/ 49 h 49"/>
                <a:gd name="T4" fmla="*/ 29 w 70"/>
                <a:gd name="T5" fmla="*/ 48 h 49"/>
                <a:gd name="T6" fmla="*/ 28 w 70"/>
                <a:gd name="T7" fmla="*/ 47 h 49"/>
                <a:gd name="T8" fmla="*/ 26 w 70"/>
                <a:gd name="T9" fmla="*/ 43 h 49"/>
                <a:gd name="T10" fmla="*/ 23 w 70"/>
                <a:gd name="T11" fmla="*/ 40 h 49"/>
                <a:gd name="T12" fmla="*/ 21 w 70"/>
                <a:gd name="T13" fmla="*/ 35 h 49"/>
                <a:gd name="T14" fmla="*/ 18 w 70"/>
                <a:gd name="T15" fmla="*/ 31 h 49"/>
                <a:gd name="T16" fmla="*/ 15 w 70"/>
                <a:gd name="T17" fmla="*/ 26 h 49"/>
                <a:gd name="T18" fmla="*/ 12 w 70"/>
                <a:gd name="T19" fmla="*/ 22 h 49"/>
                <a:gd name="T20" fmla="*/ 8 w 70"/>
                <a:gd name="T21" fmla="*/ 17 h 49"/>
                <a:gd name="T22" fmla="*/ 6 w 70"/>
                <a:gd name="T23" fmla="*/ 12 h 49"/>
                <a:gd name="T24" fmla="*/ 3 w 70"/>
                <a:gd name="T25" fmla="*/ 8 h 49"/>
                <a:gd name="T26" fmla="*/ 1 w 70"/>
                <a:gd name="T27" fmla="*/ 4 h 49"/>
                <a:gd name="T28" fmla="*/ 0 w 70"/>
                <a:gd name="T29" fmla="*/ 0 h 49"/>
                <a:gd name="T30" fmla="*/ 3 w 70"/>
                <a:gd name="T31" fmla="*/ 1 h 49"/>
                <a:gd name="T32" fmla="*/ 5 w 70"/>
                <a:gd name="T33" fmla="*/ 2 h 49"/>
                <a:gd name="T34" fmla="*/ 8 w 70"/>
                <a:gd name="T35" fmla="*/ 3 h 49"/>
                <a:gd name="T36" fmla="*/ 13 w 70"/>
                <a:gd name="T37" fmla="*/ 6 h 49"/>
                <a:gd name="T38" fmla="*/ 18 w 70"/>
                <a:gd name="T39" fmla="*/ 8 h 49"/>
                <a:gd name="T40" fmla="*/ 23 w 70"/>
                <a:gd name="T41" fmla="*/ 10 h 49"/>
                <a:gd name="T42" fmla="*/ 29 w 70"/>
                <a:gd name="T43" fmla="*/ 11 h 49"/>
                <a:gd name="T44" fmla="*/ 34 w 70"/>
                <a:gd name="T45" fmla="*/ 14 h 49"/>
                <a:gd name="T46" fmla="*/ 40 w 70"/>
                <a:gd name="T47" fmla="*/ 16 h 49"/>
                <a:gd name="T48" fmla="*/ 45 w 70"/>
                <a:gd name="T49" fmla="*/ 17 h 49"/>
                <a:gd name="T50" fmla="*/ 51 w 70"/>
                <a:gd name="T51" fmla="*/ 19 h 49"/>
                <a:gd name="T52" fmla="*/ 55 w 70"/>
                <a:gd name="T53" fmla="*/ 20 h 49"/>
                <a:gd name="T54" fmla="*/ 61 w 70"/>
                <a:gd name="T55" fmla="*/ 23 h 49"/>
                <a:gd name="T56" fmla="*/ 63 w 70"/>
                <a:gd name="T57" fmla="*/ 23 h 49"/>
                <a:gd name="T58" fmla="*/ 67 w 70"/>
                <a:gd name="T59" fmla="*/ 24 h 49"/>
                <a:gd name="T60" fmla="*/ 69 w 70"/>
                <a:gd name="T61" fmla="*/ 25 h 49"/>
                <a:gd name="T62" fmla="*/ 70 w 70"/>
                <a:gd name="T63" fmla="*/ 25 h 49"/>
                <a:gd name="T64" fmla="*/ 70 w 70"/>
                <a:gd name="T65" fmla="*/ 25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49">
                  <a:moveTo>
                    <a:pt x="70" y="25"/>
                  </a:moveTo>
                  <a:lnTo>
                    <a:pt x="30" y="49"/>
                  </a:lnTo>
                  <a:lnTo>
                    <a:pt x="29" y="48"/>
                  </a:lnTo>
                  <a:lnTo>
                    <a:pt x="28" y="47"/>
                  </a:lnTo>
                  <a:lnTo>
                    <a:pt x="26" y="43"/>
                  </a:lnTo>
                  <a:lnTo>
                    <a:pt x="23" y="40"/>
                  </a:lnTo>
                  <a:lnTo>
                    <a:pt x="21" y="35"/>
                  </a:lnTo>
                  <a:lnTo>
                    <a:pt x="18" y="31"/>
                  </a:lnTo>
                  <a:lnTo>
                    <a:pt x="15" y="26"/>
                  </a:lnTo>
                  <a:lnTo>
                    <a:pt x="12" y="22"/>
                  </a:lnTo>
                  <a:lnTo>
                    <a:pt x="8" y="17"/>
                  </a:lnTo>
                  <a:lnTo>
                    <a:pt x="6" y="12"/>
                  </a:lnTo>
                  <a:lnTo>
                    <a:pt x="3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6"/>
                  </a:lnTo>
                  <a:lnTo>
                    <a:pt x="18" y="8"/>
                  </a:lnTo>
                  <a:lnTo>
                    <a:pt x="23" y="10"/>
                  </a:lnTo>
                  <a:lnTo>
                    <a:pt x="29" y="11"/>
                  </a:lnTo>
                  <a:lnTo>
                    <a:pt x="34" y="14"/>
                  </a:lnTo>
                  <a:lnTo>
                    <a:pt x="40" y="16"/>
                  </a:lnTo>
                  <a:lnTo>
                    <a:pt x="45" y="17"/>
                  </a:lnTo>
                  <a:lnTo>
                    <a:pt x="51" y="19"/>
                  </a:lnTo>
                  <a:lnTo>
                    <a:pt x="55" y="20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7" y="24"/>
                  </a:lnTo>
                  <a:lnTo>
                    <a:pt x="69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3" name="Freeform 133">
              <a:extLst>
                <a:ext uri="{FF2B5EF4-FFF2-40B4-BE49-F238E27FC236}">
                  <a16:creationId xmlns:a16="http://schemas.microsoft.com/office/drawing/2014/main" id="{08553D63-EAB8-8A77-1BDF-CD0A5EC3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2039"/>
              <a:ext cx="126" cy="309"/>
            </a:xfrm>
            <a:custGeom>
              <a:avLst/>
              <a:gdLst>
                <a:gd name="T0" fmla="*/ 120 w 126"/>
                <a:gd name="T1" fmla="*/ 309 h 309"/>
                <a:gd name="T2" fmla="*/ 111 w 126"/>
                <a:gd name="T3" fmla="*/ 309 h 309"/>
                <a:gd name="T4" fmla="*/ 100 w 126"/>
                <a:gd name="T5" fmla="*/ 309 h 309"/>
                <a:gd name="T6" fmla="*/ 88 w 126"/>
                <a:gd name="T7" fmla="*/ 309 h 309"/>
                <a:gd name="T8" fmla="*/ 80 w 126"/>
                <a:gd name="T9" fmla="*/ 309 h 309"/>
                <a:gd name="T10" fmla="*/ 71 w 126"/>
                <a:gd name="T11" fmla="*/ 307 h 309"/>
                <a:gd name="T12" fmla="*/ 60 w 126"/>
                <a:gd name="T13" fmla="*/ 302 h 309"/>
                <a:gd name="T14" fmla="*/ 47 w 126"/>
                <a:gd name="T15" fmla="*/ 298 h 309"/>
                <a:gd name="T16" fmla="*/ 38 w 126"/>
                <a:gd name="T17" fmla="*/ 293 h 309"/>
                <a:gd name="T18" fmla="*/ 31 w 126"/>
                <a:gd name="T19" fmla="*/ 290 h 309"/>
                <a:gd name="T20" fmla="*/ 29 w 126"/>
                <a:gd name="T21" fmla="*/ 277 h 309"/>
                <a:gd name="T22" fmla="*/ 27 w 126"/>
                <a:gd name="T23" fmla="*/ 267 h 309"/>
                <a:gd name="T24" fmla="*/ 26 w 126"/>
                <a:gd name="T25" fmla="*/ 256 h 309"/>
                <a:gd name="T26" fmla="*/ 23 w 126"/>
                <a:gd name="T27" fmla="*/ 244 h 309"/>
                <a:gd name="T28" fmla="*/ 21 w 126"/>
                <a:gd name="T29" fmla="*/ 232 h 309"/>
                <a:gd name="T30" fmla="*/ 20 w 126"/>
                <a:gd name="T31" fmla="*/ 221 h 309"/>
                <a:gd name="T32" fmla="*/ 19 w 126"/>
                <a:gd name="T33" fmla="*/ 211 h 309"/>
                <a:gd name="T34" fmla="*/ 19 w 126"/>
                <a:gd name="T35" fmla="*/ 201 h 309"/>
                <a:gd name="T36" fmla="*/ 20 w 126"/>
                <a:gd name="T37" fmla="*/ 193 h 309"/>
                <a:gd name="T38" fmla="*/ 20 w 126"/>
                <a:gd name="T39" fmla="*/ 181 h 309"/>
                <a:gd name="T40" fmla="*/ 20 w 126"/>
                <a:gd name="T41" fmla="*/ 166 h 309"/>
                <a:gd name="T42" fmla="*/ 20 w 126"/>
                <a:gd name="T43" fmla="*/ 151 h 309"/>
                <a:gd name="T44" fmla="*/ 20 w 126"/>
                <a:gd name="T45" fmla="*/ 139 h 309"/>
                <a:gd name="T46" fmla="*/ 19 w 126"/>
                <a:gd name="T47" fmla="*/ 131 h 309"/>
                <a:gd name="T48" fmla="*/ 16 w 126"/>
                <a:gd name="T49" fmla="*/ 119 h 309"/>
                <a:gd name="T50" fmla="*/ 11 w 126"/>
                <a:gd name="T51" fmla="*/ 103 h 309"/>
                <a:gd name="T52" fmla="*/ 6 w 126"/>
                <a:gd name="T53" fmla="*/ 86 h 309"/>
                <a:gd name="T54" fmla="*/ 1 w 126"/>
                <a:gd name="T55" fmla="*/ 73 h 309"/>
                <a:gd name="T56" fmla="*/ 36 w 126"/>
                <a:gd name="T57" fmla="*/ 40 h 309"/>
                <a:gd name="T58" fmla="*/ 30 w 126"/>
                <a:gd name="T59" fmla="*/ 77 h 309"/>
                <a:gd name="T60" fmla="*/ 30 w 126"/>
                <a:gd name="T61" fmla="*/ 84 h 309"/>
                <a:gd name="T62" fmla="*/ 31 w 126"/>
                <a:gd name="T63" fmla="*/ 95 h 309"/>
                <a:gd name="T64" fmla="*/ 31 w 126"/>
                <a:gd name="T65" fmla="*/ 105 h 309"/>
                <a:gd name="T66" fmla="*/ 34 w 126"/>
                <a:gd name="T67" fmla="*/ 119 h 309"/>
                <a:gd name="T68" fmla="*/ 34 w 126"/>
                <a:gd name="T69" fmla="*/ 132 h 309"/>
                <a:gd name="T70" fmla="*/ 35 w 126"/>
                <a:gd name="T71" fmla="*/ 147 h 309"/>
                <a:gd name="T72" fmla="*/ 35 w 126"/>
                <a:gd name="T73" fmla="*/ 160 h 309"/>
                <a:gd name="T74" fmla="*/ 36 w 126"/>
                <a:gd name="T75" fmla="*/ 175 h 309"/>
                <a:gd name="T76" fmla="*/ 36 w 126"/>
                <a:gd name="T77" fmla="*/ 187 h 309"/>
                <a:gd name="T78" fmla="*/ 35 w 126"/>
                <a:gd name="T79" fmla="*/ 198 h 309"/>
                <a:gd name="T80" fmla="*/ 35 w 126"/>
                <a:gd name="T81" fmla="*/ 209 h 309"/>
                <a:gd name="T82" fmla="*/ 35 w 126"/>
                <a:gd name="T83" fmla="*/ 221 h 309"/>
                <a:gd name="T84" fmla="*/ 35 w 126"/>
                <a:gd name="T85" fmla="*/ 231 h 309"/>
                <a:gd name="T86" fmla="*/ 35 w 126"/>
                <a:gd name="T87" fmla="*/ 243 h 309"/>
                <a:gd name="T88" fmla="*/ 35 w 126"/>
                <a:gd name="T89" fmla="*/ 254 h 309"/>
                <a:gd name="T90" fmla="*/ 37 w 126"/>
                <a:gd name="T91" fmla="*/ 269 h 309"/>
                <a:gd name="T92" fmla="*/ 37 w 126"/>
                <a:gd name="T93" fmla="*/ 276 h 309"/>
                <a:gd name="T94" fmla="*/ 126 w 126"/>
                <a:gd name="T95" fmla="*/ 309 h 3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6" h="309">
                  <a:moveTo>
                    <a:pt x="126" y="309"/>
                  </a:moveTo>
                  <a:lnTo>
                    <a:pt x="125" y="309"/>
                  </a:lnTo>
                  <a:lnTo>
                    <a:pt x="120" y="309"/>
                  </a:lnTo>
                  <a:lnTo>
                    <a:pt x="117" y="309"/>
                  </a:lnTo>
                  <a:lnTo>
                    <a:pt x="115" y="309"/>
                  </a:lnTo>
                  <a:lnTo>
                    <a:pt x="111" y="309"/>
                  </a:lnTo>
                  <a:lnTo>
                    <a:pt x="108" y="309"/>
                  </a:lnTo>
                  <a:lnTo>
                    <a:pt x="103" y="309"/>
                  </a:lnTo>
                  <a:lnTo>
                    <a:pt x="100" y="309"/>
                  </a:lnTo>
                  <a:lnTo>
                    <a:pt x="95" y="309"/>
                  </a:lnTo>
                  <a:lnTo>
                    <a:pt x="92" y="309"/>
                  </a:lnTo>
                  <a:lnTo>
                    <a:pt x="88" y="309"/>
                  </a:lnTo>
                  <a:lnTo>
                    <a:pt x="85" y="309"/>
                  </a:lnTo>
                  <a:lnTo>
                    <a:pt x="82" y="309"/>
                  </a:lnTo>
                  <a:lnTo>
                    <a:pt x="80" y="309"/>
                  </a:lnTo>
                  <a:lnTo>
                    <a:pt x="77" y="308"/>
                  </a:lnTo>
                  <a:lnTo>
                    <a:pt x="75" y="308"/>
                  </a:lnTo>
                  <a:lnTo>
                    <a:pt x="71" y="307"/>
                  </a:lnTo>
                  <a:lnTo>
                    <a:pt x="68" y="306"/>
                  </a:lnTo>
                  <a:lnTo>
                    <a:pt x="63" y="304"/>
                  </a:lnTo>
                  <a:lnTo>
                    <a:pt x="60" y="302"/>
                  </a:lnTo>
                  <a:lnTo>
                    <a:pt x="55" y="301"/>
                  </a:lnTo>
                  <a:lnTo>
                    <a:pt x="52" y="300"/>
                  </a:lnTo>
                  <a:lnTo>
                    <a:pt x="47" y="298"/>
                  </a:lnTo>
                  <a:lnTo>
                    <a:pt x="44" y="296"/>
                  </a:lnTo>
                  <a:lnTo>
                    <a:pt x="40" y="294"/>
                  </a:lnTo>
                  <a:lnTo>
                    <a:pt x="38" y="293"/>
                  </a:lnTo>
                  <a:lnTo>
                    <a:pt x="34" y="291"/>
                  </a:lnTo>
                  <a:lnTo>
                    <a:pt x="32" y="291"/>
                  </a:lnTo>
                  <a:lnTo>
                    <a:pt x="31" y="290"/>
                  </a:lnTo>
                  <a:lnTo>
                    <a:pt x="31" y="286"/>
                  </a:lnTo>
                  <a:lnTo>
                    <a:pt x="30" y="283"/>
                  </a:lnTo>
                  <a:lnTo>
                    <a:pt x="29" y="277"/>
                  </a:lnTo>
                  <a:lnTo>
                    <a:pt x="28" y="274"/>
                  </a:lnTo>
                  <a:lnTo>
                    <a:pt x="28" y="270"/>
                  </a:lnTo>
                  <a:lnTo>
                    <a:pt x="27" y="267"/>
                  </a:lnTo>
                  <a:lnTo>
                    <a:pt x="27" y="264"/>
                  </a:lnTo>
                  <a:lnTo>
                    <a:pt x="26" y="260"/>
                  </a:lnTo>
                  <a:lnTo>
                    <a:pt x="26" y="256"/>
                  </a:lnTo>
                  <a:lnTo>
                    <a:pt x="24" y="252"/>
                  </a:lnTo>
                  <a:lnTo>
                    <a:pt x="24" y="248"/>
                  </a:lnTo>
                  <a:lnTo>
                    <a:pt x="23" y="244"/>
                  </a:lnTo>
                  <a:lnTo>
                    <a:pt x="22" y="239"/>
                  </a:lnTo>
                  <a:lnTo>
                    <a:pt x="22" y="236"/>
                  </a:lnTo>
                  <a:lnTo>
                    <a:pt x="21" y="232"/>
                  </a:lnTo>
                  <a:lnTo>
                    <a:pt x="21" y="228"/>
                  </a:lnTo>
                  <a:lnTo>
                    <a:pt x="20" y="224"/>
                  </a:lnTo>
                  <a:lnTo>
                    <a:pt x="20" y="221"/>
                  </a:lnTo>
                  <a:lnTo>
                    <a:pt x="20" y="217"/>
                  </a:lnTo>
                  <a:lnTo>
                    <a:pt x="19" y="214"/>
                  </a:lnTo>
                  <a:lnTo>
                    <a:pt x="19" y="211"/>
                  </a:lnTo>
                  <a:lnTo>
                    <a:pt x="19" y="208"/>
                  </a:lnTo>
                  <a:lnTo>
                    <a:pt x="19" y="206"/>
                  </a:lnTo>
                  <a:lnTo>
                    <a:pt x="19" y="201"/>
                  </a:lnTo>
                  <a:lnTo>
                    <a:pt x="20" y="199"/>
                  </a:lnTo>
                  <a:lnTo>
                    <a:pt x="20" y="197"/>
                  </a:lnTo>
                  <a:lnTo>
                    <a:pt x="20" y="193"/>
                  </a:lnTo>
                  <a:lnTo>
                    <a:pt x="20" y="189"/>
                  </a:lnTo>
                  <a:lnTo>
                    <a:pt x="20" y="185"/>
                  </a:lnTo>
                  <a:lnTo>
                    <a:pt x="20" y="181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0" y="166"/>
                  </a:lnTo>
                  <a:lnTo>
                    <a:pt x="20" y="161"/>
                  </a:lnTo>
                  <a:lnTo>
                    <a:pt x="20" y="156"/>
                  </a:lnTo>
                  <a:lnTo>
                    <a:pt x="20" y="151"/>
                  </a:lnTo>
                  <a:lnTo>
                    <a:pt x="20" y="147"/>
                  </a:lnTo>
                  <a:lnTo>
                    <a:pt x="20" y="142"/>
                  </a:lnTo>
                  <a:lnTo>
                    <a:pt x="20" y="139"/>
                  </a:lnTo>
                  <a:lnTo>
                    <a:pt x="20" y="135"/>
                  </a:lnTo>
                  <a:lnTo>
                    <a:pt x="20" y="134"/>
                  </a:lnTo>
                  <a:lnTo>
                    <a:pt x="19" y="131"/>
                  </a:lnTo>
                  <a:lnTo>
                    <a:pt x="19" y="127"/>
                  </a:lnTo>
                  <a:lnTo>
                    <a:pt x="18" y="124"/>
                  </a:lnTo>
                  <a:lnTo>
                    <a:pt x="16" y="119"/>
                  </a:lnTo>
                  <a:lnTo>
                    <a:pt x="14" y="113"/>
                  </a:lnTo>
                  <a:lnTo>
                    <a:pt x="13" y="109"/>
                  </a:lnTo>
                  <a:lnTo>
                    <a:pt x="11" y="103"/>
                  </a:lnTo>
                  <a:lnTo>
                    <a:pt x="10" y="97"/>
                  </a:lnTo>
                  <a:lnTo>
                    <a:pt x="7" y="92"/>
                  </a:lnTo>
                  <a:lnTo>
                    <a:pt x="6" y="86"/>
                  </a:lnTo>
                  <a:lnTo>
                    <a:pt x="4" y="81"/>
                  </a:lnTo>
                  <a:lnTo>
                    <a:pt x="3" y="77"/>
                  </a:lnTo>
                  <a:lnTo>
                    <a:pt x="1" y="73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36" y="40"/>
                  </a:lnTo>
                  <a:lnTo>
                    <a:pt x="64" y="0"/>
                  </a:lnTo>
                  <a:lnTo>
                    <a:pt x="68" y="40"/>
                  </a:lnTo>
                  <a:lnTo>
                    <a:pt x="30" y="77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30" y="84"/>
                  </a:lnTo>
                  <a:lnTo>
                    <a:pt x="30" y="89"/>
                  </a:lnTo>
                  <a:lnTo>
                    <a:pt x="30" y="92"/>
                  </a:lnTo>
                  <a:lnTo>
                    <a:pt x="31" y="95"/>
                  </a:lnTo>
                  <a:lnTo>
                    <a:pt x="31" y="99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32" y="110"/>
                  </a:lnTo>
                  <a:lnTo>
                    <a:pt x="32" y="115"/>
                  </a:lnTo>
                  <a:lnTo>
                    <a:pt x="34" y="119"/>
                  </a:lnTo>
                  <a:lnTo>
                    <a:pt x="34" y="123"/>
                  </a:lnTo>
                  <a:lnTo>
                    <a:pt x="34" y="127"/>
                  </a:lnTo>
                  <a:lnTo>
                    <a:pt x="34" y="132"/>
                  </a:lnTo>
                  <a:lnTo>
                    <a:pt x="34" y="136"/>
                  </a:lnTo>
                  <a:lnTo>
                    <a:pt x="34" y="141"/>
                  </a:lnTo>
                  <a:lnTo>
                    <a:pt x="35" y="147"/>
                  </a:lnTo>
                  <a:lnTo>
                    <a:pt x="35" y="151"/>
                  </a:lnTo>
                  <a:lnTo>
                    <a:pt x="35" y="156"/>
                  </a:lnTo>
                  <a:lnTo>
                    <a:pt x="35" y="160"/>
                  </a:lnTo>
                  <a:lnTo>
                    <a:pt x="35" y="165"/>
                  </a:lnTo>
                  <a:lnTo>
                    <a:pt x="35" y="169"/>
                  </a:lnTo>
                  <a:lnTo>
                    <a:pt x="36" y="175"/>
                  </a:lnTo>
                  <a:lnTo>
                    <a:pt x="36" y="179"/>
                  </a:lnTo>
                  <a:lnTo>
                    <a:pt x="36" y="183"/>
                  </a:lnTo>
                  <a:lnTo>
                    <a:pt x="36" y="187"/>
                  </a:lnTo>
                  <a:lnTo>
                    <a:pt x="36" y="191"/>
                  </a:lnTo>
                  <a:lnTo>
                    <a:pt x="35" y="195"/>
                  </a:lnTo>
                  <a:lnTo>
                    <a:pt x="35" y="198"/>
                  </a:lnTo>
                  <a:lnTo>
                    <a:pt x="35" y="203"/>
                  </a:lnTo>
                  <a:lnTo>
                    <a:pt x="35" y="206"/>
                  </a:lnTo>
                  <a:lnTo>
                    <a:pt x="35" y="209"/>
                  </a:lnTo>
                  <a:lnTo>
                    <a:pt x="35" y="213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5" y="224"/>
                  </a:lnTo>
                  <a:lnTo>
                    <a:pt x="35" y="228"/>
                  </a:lnTo>
                  <a:lnTo>
                    <a:pt x="35" y="231"/>
                  </a:lnTo>
                  <a:lnTo>
                    <a:pt x="35" y="236"/>
                  </a:lnTo>
                  <a:lnTo>
                    <a:pt x="35" y="238"/>
                  </a:lnTo>
                  <a:lnTo>
                    <a:pt x="35" y="243"/>
                  </a:lnTo>
                  <a:lnTo>
                    <a:pt x="35" y="246"/>
                  </a:lnTo>
                  <a:lnTo>
                    <a:pt x="35" y="250"/>
                  </a:lnTo>
                  <a:lnTo>
                    <a:pt x="35" y="254"/>
                  </a:lnTo>
                  <a:lnTo>
                    <a:pt x="36" y="260"/>
                  </a:lnTo>
                  <a:lnTo>
                    <a:pt x="36" y="264"/>
                  </a:lnTo>
                  <a:lnTo>
                    <a:pt x="37" y="269"/>
                  </a:lnTo>
                  <a:lnTo>
                    <a:pt x="37" y="271"/>
                  </a:lnTo>
                  <a:lnTo>
                    <a:pt x="37" y="275"/>
                  </a:lnTo>
                  <a:lnTo>
                    <a:pt x="37" y="276"/>
                  </a:lnTo>
                  <a:lnTo>
                    <a:pt x="38" y="277"/>
                  </a:lnTo>
                  <a:lnTo>
                    <a:pt x="88" y="296"/>
                  </a:lnTo>
                  <a:lnTo>
                    <a:pt x="126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4" name="Freeform 134">
              <a:extLst>
                <a:ext uri="{FF2B5EF4-FFF2-40B4-BE49-F238E27FC236}">
                  <a16:creationId xmlns:a16="http://schemas.microsoft.com/office/drawing/2014/main" id="{A2A505F3-380C-D2A5-B3B8-C8932E23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988"/>
              <a:ext cx="114" cy="59"/>
            </a:xfrm>
            <a:custGeom>
              <a:avLst/>
              <a:gdLst>
                <a:gd name="T0" fmla="*/ 114 w 114"/>
                <a:gd name="T1" fmla="*/ 16 h 59"/>
                <a:gd name="T2" fmla="*/ 30 w 114"/>
                <a:gd name="T3" fmla="*/ 59 h 59"/>
                <a:gd name="T4" fmla="*/ 0 w 114"/>
                <a:gd name="T5" fmla="*/ 51 h 59"/>
                <a:gd name="T6" fmla="*/ 100 w 114"/>
                <a:gd name="T7" fmla="*/ 0 h 59"/>
                <a:gd name="T8" fmla="*/ 114 w 114"/>
                <a:gd name="T9" fmla="*/ 16 h 59"/>
                <a:gd name="T10" fmla="*/ 114 w 114"/>
                <a:gd name="T11" fmla="*/ 16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59">
                  <a:moveTo>
                    <a:pt x="114" y="16"/>
                  </a:moveTo>
                  <a:lnTo>
                    <a:pt x="30" y="59"/>
                  </a:lnTo>
                  <a:lnTo>
                    <a:pt x="0" y="51"/>
                  </a:lnTo>
                  <a:lnTo>
                    <a:pt x="100" y="0"/>
                  </a:lnTo>
                  <a:lnTo>
                    <a:pt x="1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5" name="Freeform 135">
              <a:extLst>
                <a:ext uri="{FF2B5EF4-FFF2-40B4-BE49-F238E27FC236}">
                  <a16:creationId xmlns:a16="http://schemas.microsoft.com/office/drawing/2014/main" id="{F73EF4A8-D66F-3A17-87B4-2A7CAC5CC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047"/>
              <a:ext cx="79" cy="40"/>
            </a:xfrm>
            <a:custGeom>
              <a:avLst/>
              <a:gdLst>
                <a:gd name="T0" fmla="*/ 24 w 79"/>
                <a:gd name="T1" fmla="*/ 16 h 40"/>
                <a:gd name="T2" fmla="*/ 79 w 79"/>
                <a:gd name="T3" fmla="*/ 40 h 40"/>
                <a:gd name="T4" fmla="*/ 8 w 79"/>
                <a:gd name="T5" fmla="*/ 40 h 40"/>
                <a:gd name="T6" fmla="*/ 0 w 79"/>
                <a:gd name="T7" fmla="*/ 0 h 40"/>
                <a:gd name="T8" fmla="*/ 24 w 79"/>
                <a:gd name="T9" fmla="*/ 16 h 40"/>
                <a:gd name="T10" fmla="*/ 24 w 79"/>
                <a:gd name="T11" fmla="*/ 1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40">
                  <a:moveTo>
                    <a:pt x="24" y="16"/>
                  </a:moveTo>
                  <a:lnTo>
                    <a:pt x="79" y="40"/>
                  </a:lnTo>
                  <a:lnTo>
                    <a:pt x="8" y="40"/>
                  </a:lnTo>
                  <a:lnTo>
                    <a:pt x="0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6" name="Freeform 136">
              <a:extLst>
                <a:ext uri="{FF2B5EF4-FFF2-40B4-BE49-F238E27FC236}">
                  <a16:creationId xmlns:a16="http://schemas.microsoft.com/office/drawing/2014/main" id="{78D5DBAE-26C7-CFD3-4A59-06B257AEC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1960"/>
              <a:ext cx="140" cy="60"/>
            </a:xfrm>
            <a:custGeom>
              <a:avLst/>
              <a:gdLst>
                <a:gd name="T0" fmla="*/ 0 w 140"/>
                <a:gd name="T1" fmla="*/ 0 h 60"/>
                <a:gd name="T2" fmla="*/ 140 w 140"/>
                <a:gd name="T3" fmla="*/ 44 h 60"/>
                <a:gd name="T4" fmla="*/ 108 w 140"/>
                <a:gd name="T5" fmla="*/ 60 h 60"/>
                <a:gd name="T6" fmla="*/ 24 w 140"/>
                <a:gd name="T7" fmla="*/ 36 h 60"/>
                <a:gd name="T8" fmla="*/ 0 w 140"/>
                <a:gd name="T9" fmla="*/ 0 h 60"/>
                <a:gd name="T10" fmla="*/ 0 w 140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60">
                  <a:moveTo>
                    <a:pt x="0" y="0"/>
                  </a:moveTo>
                  <a:lnTo>
                    <a:pt x="140" y="44"/>
                  </a:lnTo>
                  <a:lnTo>
                    <a:pt x="108" y="60"/>
                  </a:lnTo>
                  <a:lnTo>
                    <a:pt x="2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7" name="Freeform 137">
              <a:extLst>
                <a:ext uri="{FF2B5EF4-FFF2-40B4-BE49-F238E27FC236}">
                  <a16:creationId xmlns:a16="http://schemas.microsoft.com/office/drawing/2014/main" id="{C7B92F8E-045D-84CB-154D-59B19E28D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298"/>
              <a:ext cx="79" cy="82"/>
            </a:xfrm>
            <a:custGeom>
              <a:avLst/>
              <a:gdLst>
                <a:gd name="T0" fmla="*/ 63 w 79"/>
                <a:gd name="T1" fmla="*/ 5 h 82"/>
                <a:gd name="T2" fmla="*/ 60 w 79"/>
                <a:gd name="T3" fmla="*/ 5 h 82"/>
                <a:gd name="T4" fmla="*/ 57 w 79"/>
                <a:gd name="T5" fmla="*/ 5 h 82"/>
                <a:gd name="T6" fmla="*/ 51 w 79"/>
                <a:gd name="T7" fmla="*/ 7 h 82"/>
                <a:gd name="T8" fmla="*/ 46 w 79"/>
                <a:gd name="T9" fmla="*/ 9 h 82"/>
                <a:gd name="T10" fmla="*/ 40 w 79"/>
                <a:gd name="T11" fmla="*/ 11 h 82"/>
                <a:gd name="T12" fmla="*/ 36 w 79"/>
                <a:gd name="T13" fmla="*/ 16 h 82"/>
                <a:gd name="T14" fmla="*/ 35 w 79"/>
                <a:gd name="T15" fmla="*/ 18 h 82"/>
                <a:gd name="T16" fmla="*/ 34 w 79"/>
                <a:gd name="T17" fmla="*/ 21 h 82"/>
                <a:gd name="T18" fmla="*/ 34 w 79"/>
                <a:gd name="T19" fmla="*/ 25 h 82"/>
                <a:gd name="T20" fmla="*/ 36 w 79"/>
                <a:gd name="T21" fmla="*/ 29 h 82"/>
                <a:gd name="T22" fmla="*/ 38 w 79"/>
                <a:gd name="T23" fmla="*/ 32 h 82"/>
                <a:gd name="T24" fmla="*/ 40 w 79"/>
                <a:gd name="T25" fmla="*/ 35 h 82"/>
                <a:gd name="T26" fmla="*/ 42 w 79"/>
                <a:gd name="T27" fmla="*/ 37 h 82"/>
                <a:gd name="T28" fmla="*/ 46 w 79"/>
                <a:gd name="T29" fmla="*/ 41 h 82"/>
                <a:gd name="T30" fmla="*/ 49 w 79"/>
                <a:gd name="T31" fmla="*/ 42 h 82"/>
                <a:gd name="T32" fmla="*/ 52 w 79"/>
                <a:gd name="T33" fmla="*/ 44 h 82"/>
                <a:gd name="T34" fmla="*/ 56 w 79"/>
                <a:gd name="T35" fmla="*/ 45 h 82"/>
                <a:gd name="T36" fmla="*/ 60 w 79"/>
                <a:gd name="T37" fmla="*/ 47 h 82"/>
                <a:gd name="T38" fmla="*/ 63 w 79"/>
                <a:gd name="T39" fmla="*/ 48 h 82"/>
                <a:gd name="T40" fmla="*/ 66 w 79"/>
                <a:gd name="T41" fmla="*/ 48 h 82"/>
                <a:gd name="T42" fmla="*/ 70 w 79"/>
                <a:gd name="T43" fmla="*/ 49 h 82"/>
                <a:gd name="T44" fmla="*/ 73 w 79"/>
                <a:gd name="T45" fmla="*/ 49 h 82"/>
                <a:gd name="T46" fmla="*/ 76 w 79"/>
                <a:gd name="T47" fmla="*/ 49 h 82"/>
                <a:gd name="T48" fmla="*/ 79 w 79"/>
                <a:gd name="T49" fmla="*/ 50 h 82"/>
                <a:gd name="T50" fmla="*/ 19 w 79"/>
                <a:gd name="T51" fmla="*/ 82 h 82"/>
                <a:gd name="T52" fmla="*/ 18 w 79"/>
                <a:gd name="T53" fmla="*/ 81 h 82"/>
                <a:gd name="T54" fmla="*/ 16 w 79"/>
                <a:gd name="T55" fmla="*/ 80 h 82"/>
                <a:gd name="T56" fmla="*/ 12 w 79"/>
                <a:gd name="T57" fmla="*/ 76 h 82"/>
                <a:gd name="T58" fmla="*/ 9 w 79"/>
                <a:gd name="T59" fmla="*/ 73 h 82"/>
                <a:gd name="T60" fmla="*/ 5 w 79"/>
                <a:gd name="T61" fmla="*/ 68 h 82"/>
                <a:gd name="T62" fmla="*/ 2 w 79"/>
                <a:gd name="T63" fmla="*/ 64 h 82"/>
                <a:gd name="T64" fmla="*/ 1 w 79"/>
                <a:gd name="T65" fmla="*/ 60 h 82"/>
                <a:gd name="T66" fmla="*/ 1 w 79"/>
                <a:gd name="T67" fmla="*/ 56 h 82"/>
                <a:gd name="T68" fmla="*/ 0 w 79"/>
                <a:gd name="T69" fmla="*/ 52 h 82"/>
                <a:gd name="T70" fmla="*/ 1 w 79"/>
                <a:gd name="T71" fmla="*/ 50 h 82"/>
                <a:gd name="T72" fmla="*/ 1 w 79"/>
                <a:gd name="T73" fmla="*/ 47 h 82"/>
                <a:gd name="T74" fmla="*/ 2 w 79"/>
                <a:gd name="T75" fmla="*/ 43 h 82"/>
                <a:gd name="T76" fmla="*/ 2 w 79"/>
                <a:gd name="T77" fmla="*/ 40 h 82"/>
                <a:gd name="T78" fmla="*/ 3 w 79"/>
                <a:gd name="T79" fmla="*/ 39 h 82"/>
                <a:gd name="T80" fmla="*/ 5 w 79"/>
                <a:gd name="T81" fmla="*/ 35 h 82"/>
                <a:gd name="T82" fmla="*/ 7 w 79"/>
                <a:gd name="T83" fmla="*/ 33 h 82"/>
                <a:gd name="T84" fmla="*/ 10 w 79"/>
                <a:gd name="T85" fmla="*/ 29 h 82"/>
                <a:gd name="T86" fmla="*/ 11 w 79"/>
                <a:gd name="T87" fmla="*/ 29 h 82"/>
                <a:gd name="T88" fmla="*/ 30 w 79"/>
                <a:gd name="T89" fmla="*/ 0 h 82"/>
                <a:gd name="T90" fmla="*/ 63 w 79"/>
                <a:gd name="T91" fmla="*/ 5 h 82"/>
                <a:gd name="T92" fmla="*/ 63 w 79"/>
                <a:gd name="T93" fmla="*/ 5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82">
                  <a:moveTo>
                    <a:pt x="63" y="5"/>
                  </a:moveTo>
                  <a:lnTo>
                    <a:pt x="60" y="5"/>
                  </a:lnTo>
                  <a:lnTo>
                    <a:pt x="57" y="5"/>
                  </a:lnTo>
                  <a:lnTo>
                    <a:pt x="51" y="7"/>
                  </a:lnTo>
                  <a:lnTo>
                    <a:pt x="46" y="9"/>
                  </a:lnTo>
                  <a:lnTo>
                    <a:pt x="40" y="11"/>
                  </a:lnTo>
                  <a:lnTo>
                    <a:pt x="36" y="16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0" y="35"/>
                  </a:lnTo>
                  <a:lnTo>
                    <a:pt x="42" y="37"/>
                  </a:lnTo>
                  <a:lnTo>
                    <a:pt x="46" y="41"/>
                  </a:lnTo>
                  <a:lnTo>
                    <a:pt x="49" y="42"/>
                  </a:lnTo>
                  <a:lnTo>
                    <a:pt x="52" y="44"/>
                  </a:lnTo>
                  <a:lnTo>
                    <a:pt x="56" y="45"/>
                  </a:lnTo>
                  <a:lnTo>
                    <a:pt x="60" y="47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70" y="49"/>
                  </a:lnTo>
                  <a:lnTo>
                    <a:pt x="73" y="49"/>
                  </a:lnTo>
                  <a:lnTo>
                    <a:pt x="76" y="49"/>
                  </a:lnTo>
                  <a:lnTo>
                    <a:pt x="79" y="50"/>
                  </a:lnTo>
                  <a:lnTo>
                    <a:pt x="19" y="82"/>
                  </a:lnTo>
                  <a:lnTo>
                    <a:pt x="18" y="81"/>
                  </a:lnTo>
                  <a:lnTo>
                    <a:pt x="16" y="80"/>
                  </a:lnTo>
                  <a:lnTo>
                    <a:pt x="12" y="76"/>
                  </a:lnTo>
                  <a:lnTo>
                    <a:pt x="9" y="73"/>
                  </a:lnTo>
                  <a:lnTo>
                    <a:pt x="5" y="68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2" y="43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1" y="29"/>
                  </a:lnTo>
                  <a:lnTo>
                    <a:pt x="30" y="0"/>
                  </a:lnTo>
                  <a:lnTo>
                    <a:pt x="6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8" name="Freeform 138">
              <a:extLst>
                <a:ext uri="{FF2B5EF4-FFF2-40B4-BE49-F238E27FC236}">
                  <a16:creationId xmlns:a16="http://schemas.microsoft.com/office/drawing/2014/main" id="{5266A61B-8E8D-F7A4-52F9-56C65EAC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2311"/>
              <a:ext cx="56" cy="21"/>
            </a:xfrm>
            <a:custGeom>
              <a:avLst/>
              <a:gdLst>
                <a:gd name="T0" fmla="*/ 5 w 56"/>
                <a:gd name="T1" fmla="*/ 0 h 21"/>
                <a:gd name="T2" fmla="*/ 4 w 56"/>
                <a:gd name="T3" fmla="*/ 0 h 21"/>
                <a:gd name="T4" fmla="*/ 2 w 56"/>
                <a:gd name="T5" fmla="*/ 3 h 21"/>
                <a:gd name="T6" fmla="*/ 1 w 56"/>
                <a:gd name="T7" fmla="*/ 6 h 21"/>
                <a:gd name="T8" fmla="*/ 0 w 56"/>
                <a:gd name="T9" fmla="*/ 11 h 21"/>
                <a:gd name="T10" fmla="*/ 0 w 56"/>
                <a:gd name="T11" fmla="*/ 14 h 21"/>
                <a:gd name="T12" fmla="*/ 1 w 56"/>
                <a:gd name="T13" fmla="*/ 18 h 21"/>
                <a:gd name="T14" fmla="*/ 2 w 56"/>
                <a:gd name="T15" fmla="*/ 19 h 21"/>
                <a:gd name="T16" fmla="*/ 5 w 56"/>
                <a:gd name="T17" fmla="*/ 20 h 21"/>
                <a:gd name="T18" fmla="*/ 7 w 56"/>
                <a:gd name="T19" fmla="*/ 20 h 21"/>
                <a:gd name="T20" fmla="*/ 10 w 56"/>
                <a:gd name="T21" fmla="*/ 21 h 21"/>
                <a:gd name="T22" fmla="*/ 14 w 56"/>
                <a:gd name="T23" fmla="*/ 20 h 21"/>
                <a:gd name="T24" fmla="*/ 17 w 56"/>
                <a:gd name="T25" fmla="*/ 20 h 21"/>
                <a:gd name="T26" fmla="*/ 21 w 56"/>
                <a:gd name="T27" fmla="*/ 19 h 21"/>
                <a:gd name="T28" fmla="*/ 25 w 56"/>
                <a:gd name="T29" fmla="*/ 18 h 21"/>
                <a:gd name="T30" fmla="*/ 29 w 56"/>
                <a:gd name="T31" fmla="*/ 16 h 21"/>
                <a:gd name="T32" fmla="*/ 32 w 56"/>
                <a:gd name="T33" fmla="*/ 15 h 21"/>
                <a:gd name="T34" fmla="*/ 36 w 56"/>
                <a:gd name="T35" fmla="*/ 14 h 21"/>
                <a:gd name="T36" fmla="*/ 40 w 56"/>
                <a:gd name="T37" fmla="*/ 13 h 21"/>
                <a:gd name="T38" fmla="*/ 42 w 56"/>
                <a:gd name="T39" fmla="*/ 11 h 21"/>
                <a:gd name="T40" fmla="*/ 46 w 56"/>
                <a:gd name="T41" fmla="*/ 10 h 21"/>
                <a:gd name="T42" fmla="*/ 48 w 56"/>
                <a:gd name="T43" fmla="*/ 8 h 21"/>
                <a:gd name="T44" fmla="*/ 52 w 56"/>
                <a:gd name="T45" fmla="*/ 7 h 21"/>
                <a:gd name="T46" fmla="*/ 54 w 56"/>
                <a:gd name="T47" fmla="*/ 5 h 21"/>
                <a:gd name="T48" fmla="*/ 56 w 56"/>
                <a:gd name="T49" fmla="*/ 5 h 21"/>
                <a:gd name="T50" fmla="*/ 5 w 56"/>
                <a:gd name="T51" fmla="*/ 0 h 21"/>
                <a:gd name="T52" fmla="*/ 5 w 56"/>
                <a:gd name="T53" fmla="*/ 0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6" h="21">
                  <a:moveTo>
                    <a:pt x="5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1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1" y="19"/>
                  </a:lnTo>
                  <a:lnTo>
                    <a:pt x="25" y="18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6" y="14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7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69" name="Freeform 139">
              <a:extLst>
                <a:ext uri="{FF2B5EF4-FFF2-40B4-BE49-F238E27FC236}">
                  <a16:creationId xmlns:a16="http://schemas.microsoft.com/office/drawing/2014/main" id="{F54A39A7-6BF4-F09E-8C77-CB4BAA246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1511"/>
              <a:ext cx="223" cy="192"/>
            </a:xfrm>
            <a:custGeom>
              <a:avLst/>
              <a:gdLst>
                <a:gd name="T0" fmla="*/ 161 w 223"/>
                <a:gd name="T1" fmla="*/ 8 h 192"/>
                <a:gd name="T2" fmla="*/ 168 w 223"/>
                <a:gd name="T3" fmla="*/ 8 h 192"/>
                <a:gd name="T4" fmla="*/ 179 w 223"/>
                <a:gd name="T5" fmla="*/ 11 h 192"/>
                <a:gd name="T6" fmla="*/ 187 w 223"/>
                <a:gd name="T7" fmla="*/ 17 h 192"/>
                <a:gd name="T8" fmla="*/ 189 w 223"/>
                <a:gd name="T9" fmla="*/ 24 h 192"/>
                <a:gd name="T10" fmla="*/ 188 w 223"/>
                <a:gd name="T11" fmla="*/ 31 h 192"/>
                <a:gd name="T12" fmla="*/ 184 w 223"/>
                <a:gd name="T13" fmla="*/ 38 h 192"/>
                <a:gd name="T14" fmla="*/ 181 w 223"/>
                <a:gd name="T15" fmla="*/ 46 h 192"/>
                <a:gd name="T16" fmla="*/ 176 w 223"/>
                <a:gd name="T17" fmla="*/ 55 h 192"/>
                <a:gd name="T18" fmla="*/ 172 w 223"/>
                <a:gd name="T19" fmla="*/ 63 h 192"/>
                <a:gd name="T20" fmla="*/ 167 w 223"/>
                <a:gd name="T21" fmla="*/ 70 h 192"/>
                <a:gd name="T22" fmla="*/ 165 w 223"/>
                <a:gd name="T23" fmla="*/ 75 h 192"/>
                <a:gd name="T24" fmla="*/ 163 w 223"/>
                <a:gd name="T25" fmla="*/ 80 h 192"/>
                <a:gd name="T26" fmla="*/ 159 w 223"/>
                <a:gd name="T27" fmla="*/ 83 h 192"/>
                <a:gd name="T28" fmla="*/ 152 w 223"/>
                <a:gd name="T29" fmla="*/ 88 h 192"/>
                <a:gd name="T30" fmla="*/ 144 w 223"/>
                <a:gd name="T31" fmla="*/ 91 h 192"/>
                <a:gd name="T32" fmla="*/ 137 w 223"/>
                <a:gd name="T33" fmla="*/ 95 h 192"/>
                <a:gd name="T34" fmla="*/ 129 w 223"/>
                <a:gd name="T35" fmla="*/ 98 h 192"/>
                <a:gd name="T36" fmla="*/ 123 w 223"/>
                <a:gd name="T37" fmla="*/ 102 h 192"/>
                <a:gd name="T38" fmla="*/ 0 w 223"/>
                <a:gd name="T39" fmla="*/ 159 h 192"/>
                <a:gd name="T40" fmla="*/ 145 w 223"/>
                <a:gd name="T41" fmla="*/ 113 h 192"/>
                <a:gd name="T42" fmla="*/ 157 w 223"/>
                <a:gd name="T43" fmla="*/ 167 h 192"/>
                <a:gd name="T44" fmla="*/ 193 w 223"/>
                <a:gd name="T45" fmla="*/ 161 h 192"/>
                <a:gd name="T46" fmla="*/ 223 w 223"/>
                <a:gd name="T47" fmla="*/ 28 h 192"/>
                <a:gd name="T48" fmla="*/ 222 w 223"/>
                <a:gd name="T49" fmla="*/ 25 h 192"/>
                <a:gd name="T50" fmla="*/ 219 w 223"/>
                <a:gd name="T51" fmla="*/ 18 h 192"/>
                <a:gd name="T52" fmla="*/ 213 w 223"/>
                <a:gd name="T53" fmla="*/ 12 h 192"/>
                <a:gd name="T54" fmla="*/ 208 w 223"/>
                <a:gd name="T55" fmla="*/ 8 h 192"/>
                <a:gd name="T56" fmla="*/ 201 w 223"/>
                <a:gd name="T57" fmla="*/ 3 h 192"/>
                <a:gd name="T58" fmla="*/ 193 w 223"/>
                <a:gd name="T59" fmla="*/ 0 h 192"/>
                <a:gd name="T60" fmla="*/ 185 w 223"/>
                <a:gd name="T61" fmla="*/ 0 h 192"/>
                <a:gd name="T62" fmla="*/ 179 w 223"/>
                <a:gd name="T63" fmla="*/ 1 h 192"/>
                <a:gd name="T64" fmla="*/ 173 w 223"/>
                <a:gd name="T65" fmla="*/ 2 h 192"/>
                <a:gd name="T66" fmla="*/ 166 w 223"/>
                <a:gd name="T67" fmla="*/ 4 h 192"/>
                <a:gd name="T68" fmla="*/ 161 w 223"/>
                <a:gd name="T69" fmla="*/ 7 h 192"/>
                <a:gd name="T70" fmla="*/ 161 w 223"/>
                <a:gd name="T71" fmla="*/ 8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3" h="192">
                  <a:moveTo>
                    <a:pt x="161" y="8"/>
                  </a:moveTo>
                  <a:lnTo>
                    <a:pt x="161" y="8"/>
                  </a:lnTo>
                  <a:lnTo>
                    <a:pt x="165" y="8"/>
                  </a:lnTo>
                  <a:lnTo>
                    <a:pt x="168" y="8"/>
                  </a:lnTo>
                  <a:lnTo>
                    <a:pt x="173" y="10"/>
                  </a:lnTo>
                  <a:lnTo>
                    <a:pt x="179" y="11"/>
                  </a:lnTo>
                  <a:lnTo>
                    <a:pt x="183" y="14"/>
                  </a:lnTo>
                  <a:lnTo>
                    <a:pt x="187" y="17"/>
                  </a:lnTo>
                  <a:lnTo>
                    <a:pt x="189" y="22"/>
                  </a:lnTo>
                  <a:lnTo>
                    <a:pt x="189" y="24"/>
                  </a:lnTo>
                  <a:lnTo>
                    <a:pt x="189" y="27"/>
                  </a:lnTo>
                  <a:lnTo>
                    <a:pt x="188" y="31"/>
                  </a:lnTo>
                  <a:lnTo>
                    <a:pt x="187" y="34"/>
                  </a:lnTo>
                  <a:lnTo>
                    <a:pt x="184" y="38"/>
                  </a:lnTo>
                  <a:lnTo>
                    <a:pt x="183" y="42"/>
                  </a:lnTo>
                  <a:lnTo>
                    <a:pt x="181" y="46"/>
                  </a:lnTo>
                  <a:lnTo>
                    <a:pt x="179" y="50"/>
                  </a:lnTo>
                  <a:lnTo>
                    <a:pt x="176" y="55"/>
                  </a:lnTo>
                  <a:lnTo>
                    <a:pt x="173" y="58"/>
                  </a:lnTo>
                  <a:lnTo>
                    <a:pt x="172" y="63"/>
                  </a:lnTo>
                  <a:lnTo>
                    <a:pt x="169" y="66"/>
                  </a:lnTo>
                  <a:lnTo>
                    <a:pt x="167" y="70"/>
                  </a:lnTo>
                  <a:lnTo>
                    <a:pt x="166" y="73"/>
                  </a:lnTo>
                  <a:lnTo>
                    <a:pt x="165" y="75"/>
                  </a:lnTo>
                  <a:lnTo>
                    <a:pt x="165" y="79"/>
                  </a:lnTo>
                  <a:lnTo>
                    <a:pt x="163" y="80"/>
                  </a:lnTo>
                  <a:lnTo>
                    <a:pt x="161" y="82"/>
                  </a:lnTo>
                  <a:lnTo>
                    <a:pt x="159" y="83"/>
                  </a:lnTo>
                  <a:lnTo>
                    <a:pt x="156" y="86"/>
                  </a:lnTo>
                  <a:lnTo>
                    <a:pt x="152" y="88"/>
                  </a:lnTo>
                  <a:lnTo>
                    <a:pt x="149" y="90"/>
                  </a:lnTo>
                  <a:lnTo>
                    <a:pt x="144" y="91"/>
                  </a:lnTo>
                  <a:lnTo>
                    <a:pt x="141" y="94"/>
                  </a:lnTo>
                  <a:lnTo>
                    <a:pt x="137" y="95"/>
                  </a:lnTo>
                  <a:lnTo>
                    <a:pt x="133" y="97"/>
                  </a:lnTo>
                  <a:lnTo>
                    <a:pt x="129" y="98"/>
                  </a:lnTo>
                  <a:lnTo>
                    <a:pt x="127" y="101"/>
                  </a:lnTo>
                  <a:lnTo>
                    <a:pt x="123" y="102"/>
                  </a:lnTo>
                  <a:lnTo>
                    <a:pt x="121" y="103"/>
                  </a:lnTo>
                  <a:lnTo>
                    <a:pt x="0" y="159"/>
                  </a:lnTo>
                  <a:lnTo>
                    <a:pt x="2" y="184"/>
                  </a:lnTo>
                  <a:lnTo>
                    <a:pt x="145" y="113"/>
                  </a:lnTo>
                  <a:lnTo>
                    <a:pt x="175" y="97"/>
                  </a:lnTo>
                  <a:lnTo>
                    <a:pt x="157" y="167"/>
                  </a:lnTo>
                  <a:lnTo>
                    <a:pt x="149" y="192"/>
                  </a:lnTo>
                  <a:lnTo>
                    <a:pt x="193" y="161"/>
                  </a:lnTo>
                  <a:lnTo>
                    <a:pt x="223" y="30"/>
                  </a:lnTo>
                  <a:lnTo>
                    <a:pt x="223" y="28"/>
                  </a:lnTo>
                  <a:lnTo>
                    <a:pt x="223" y="27"/>
                  </a:lnTo>
                  <a:lnTo>
                    <a:pt x="222" y="25"/>
                  </a:lnTo>
                  <a:lnTo>
                    <a:pt x="221" y="23"/>
                  </a:lnTo>
                  <a:lnTo>
                    <a:pt x="219" y="18"/>
                  </a:lnTo>
                  <a:lnTo>
                    <a:pt x="215" y="15"/>
                  </a:lnTo>
                  <a:lnTo>
                    <a:pt x="213" y="12"/>
                  </a:lnTo>
                  <a:lnTo>
                    <a:pt x="211" y="10"/>
                  </a:lnTo>
                  <a:lnTo>
                    <a:pt x="208" y="8"/>
                  </a:lnTo>
                  <a:lnTo>
                    <a:pt x="205" y="6"/>
                  </a:lnTo>
                  <a:lnTo>
                    <a:pt x="201" y="3"/>
                  </a:lnTo>
                  <a:lnTo>
                    <a:pt x="197" y="2"/>
                  </a:lnTo>
                  <a:lnTo>
                    <a:pt x="193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82" y="0"/>
                  </a:lnTo>
                  <a:lnTo>
                    <a:pt x="179" y="1"/>
                  </a:lnTo>
                  <a:lnTo>
                    <a:pt x="176" y="2"/>
                  </a:lnTo>
                  <a:lnTo>
                    <a:pt x="173" y="2"/>
                  </a:lnTo>
                  <a:lnTo>
                    <a:pt x="169" y="3"/>
                  </a:lnTo>
                  <a:lnTo>
                    <a:pt x="166" y="4"/>
                  </a:lnTo>
                  <a:lnTo>
                    <a:pt x="165" y="6"/>
                  </a:lnTo>
                  <a:lnTo>
                    <a:pt x="161" y="7"/>
                  </a:lnTo>
                  <a:lnTo>
                    <a:pt x="16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0" name="Freeform 140">
              <a:extLst>
                <a:ext uri="{FF2B5EF4-FFF2-40B4-BE49-F238E27FC236}">
                  <a16:creationId xmlns:a16="http://schemas.microsoft.com/office/drawing/2014/main" id="{AF142A35-8DAA-8F70-4EF4-AC6AC451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1708"/>
              <a:ext cx="182" cy="117"/>
            </a:xfrm>
            <a:custGeom>
              <a:avLst/>
              <a:gdLst>
                <a:gd name="T0" fmla="*/ 162 w 182"/>
                <a:gd name="T1" fmla="*/ 0 h 117"/>
                <a:gd name="T2" fmla="*/ 0 w 182"/>
                <a:gd name="T3" fmla="*/ 101 h 117"/>
                <a:gd name="T4" fmla="*/ 5 w 182"/>
                <a:gd name="T5" fmla="*/ 117 h 117"/>
                <a:gd name="T6" fmla="*/ 182 w 182"/>
                <a:gd name="T7" fmla="*/ 13 h 117"/>
                <a:gd name="T8" fmla="*/ 162 w 182"/>
                <a:gd name="T9" fmla="*/ 0 h 117"/>
                <a:gd name="T10" fmla="*/ 162 w 182"/>
                <a:gd name="T11" fmla="*/ 0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2" h="117">
                  <a:moveTo>
                    <a:pt x="162" y="0"/>
                  </a:moveTo>
                  <a:lnTo>
                    <a:pt x="0" y="101"/>
                  </a:lnTo>
                  <a:lnTo>
                    <a:pt x="5" y="117"/>
                  </a:lnTo>
                  <a:lnTo>
                    <a:pt x="182" y="1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" name="Freeform 141">
              <a:extLst>
                <a:ext uri="{FF2B5EF4-FFF2-40B4-BE49-F238E27FC236}">
                  <a16:creationId xmlns:a16="http://schemas.microsoft.com/office/drawing/2014/main" id="{2435543C-0110-A7E1-E641-61FC7B3FD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1656"/>
              <a:ext cx="148" cy="161"/>
            </a:xfrm>
            <a:custGeom>
              <a:avLst/>
              <a:gdLst>
                <a:gd name="T0" fmla="*/ 22 w 148"/>
                <a:gd name="T1" fmla="*/ 8 h 161"/>
                <a:gd name="T2" fmla="*/ 25 w 148"/>
                <a:gd name="T3" fmla="*/ 14 h 161"/>
                <a:gd name="T4" fmla="*/ 31 w 148"/>
                <a:gd name="T5" fmla="*/ 23 h 161"/>
                <a:gd name="T6" fmla="*/ 38 w 148"/>
                <a:gd name="T7" fmla="*/ 36 h 161"/>
                <a:gd name="T8" fmla="*/ 45 w 148"/>
                <a:gd name="T9" fmla="*/ 47 h 161"/>
                <a:gd name="T10" fmla="*/ 48 w 148"/>
                <a:gd name="T11" fmla="*/ 54 h 161"/>
                <a:gd name="T12" fmla="*/ 53 w 148"/>
                <a:gd name="T13" fmla="*/ 60 h 161"/>
                <a:gd name="T14" fmla="*/ 61 w 148"/>
                <a:gd name="T15" fmla="*/ 71 h 161"/>
                <a:gd name="T16" fmla="*/ 69 w 148"/>
                <a:gd name="T17" fmla="*/ 81 h 161"/>
                <a:gd name="T18" fmla="*/ 76 w 148"/>
                <a:gd name="T19" fmla="*/ 88 h 161"/>
                <a:gd name="T20" fmla="*/ 83 w 148"/>
                <a:gd name="T21" fmla="*/ 96 h 161"/>
                <a:gd name="T22" fmla="*/ 88 w 148"/>
                <a:gd name="T23" fmla="*/ 103 h 161"/>
                <a:gd name="T24" fmla="*/ 95 w 148"/>
                <a:gd name="T25" fmla="*/ 110 h 161"/>
                <a:gd name="T26" fmla="*/ 105 w 148"/>
                <a:gd name="T27" fmla="*/ 121 h 161"/>
                <a:gd name="T28" fmla="*/ 116 w 148"/>
                <a:gd name="T29" fmla="*/ 129 h 161"/>
                <a:gd name="T30" fmla="*/ 126 w 148"/>
                <a:gd name="T31" fmla="*/ 138 h 161"/>
                <a:gd name="T32" fmla="*/ 136 w 148"/>
                <a:gd name="T33" fmla="*/ 149 h 161"/>
                <a:gd name="T34" fmla="*/ 144 w 148"/>
                <a:gd name="T35" fmla="*/ 158 h 161"/>
                <a:gd name="T36" fmla="*/ 148 w 148"/>
                <a:gd name="T37" fmla="*/ 161 h 161"/>
                <a:gd name="T38" fmla="*/ 120 w 148"/>
                <a:gd name="T39" fmla="*/ 152 h 161"/>
                <a:gd name="T40" fmla="*/ 113 w 148"/>
                <a:gd name="T41" fmla="*/ 146 h 161"/>
                <a:gd name="T42" fmla="*/ 104 w 148"/>
                <a:gd name="T43" fmla="*/ 138 h 161"/>
                <a:gd name="T44" fmla="*/ 97 w 148"/>
                <a:gd name="T45" fmla="*/ 132 h 161"/>
                <a:gd name="T46" fmla="*/ 91 w 148"/>
                <a:gd name="T47" fmla="*/ 125 h 161"/>
                <a:gd name="T48" fmla="*/ 83 w 148"/>
                <a:gd name="T49" fmla="*/ 118 h 161"/>
                <a:gd name="T50" fmla="*/ 75 w 148"/>
                <a:gd name="T51" fmla="*/ 110 h 161"/>
                <a:gd name="T52" fmla="*/ 67 w 148"/>
                <a:gd name="T53" fmla="*/ 101 h 161"/>
                <a:gd name="T54" fmla="*/ 57 w 148"/>
                <a:gd name="T55" fmla="*/ 92 h 161"/>
                <a:gd name="T56" fmla="*/ 49 w 148"/>
                <a:gd name="T57" fmla="*/ 84 h 161"/>
                <a:gd name="T58" fmla="*/ 41 w 148"/>
                <a:gd name="T59" fmla="*/ 74 h 161"/>
                <a:gd name="T60" fmla="*/ 35 w 148"/>
                <a:gd name="T61" fmla="*/ 66 h 161"/>
                <a:gd name="T62" fmla="*/ 29 w 148"/>
                <a:gd name="T63" fmla="*/ 58 h 161"/>
                <a:gd name="T64" fmla="*/ 25 w 148"/>
                <a:gd name="T65" fmla="*/ 52 h 161"/>
                <a:gd name="T66" fmla="*/ 21 w 148"/>
                <a:gd name="T67" fmla="*/ 46 h 161"/>
                <a:gd name="T68" fmla="*/ 17 w 148"/>
                <a:gd name="T69" fmla="*/ 39 h 161"/>
                <a:gd name="T70" fmla="*/ 13 w 148"/>
                <a:gd name="T71" fmla="*/ 31 h 161"/>
                <a:gd name="T72" fmla="*/ 9 w 148"/>
                <a:gd name="T73" fmla="*/ 21 h 161"/>
                <a:gd name="T74" fmla="*/ 6 w 148"/>
                <a:gd name="T75" fmla="*/ 14 h 161"/>
                <a:gd name="T76" fmla="*/ 2 w 148"/>
                <a:gd name="T77" fmla="*/ 6 h 161"/>
                <a:gd name="T78" fmla="*/ 0 w 148"/>
                <a:gd name="T79" fmla="*/ 0 h 161"/>
                <a:gd name="T80" fmla="*/ 21 w 148"/>
                <a:gd name="T81" fmla="*/ 6 h 1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8" h="161">
                  <a:moveTo>
                    <a:pt x="21" y="6"/>
                  </a:moveTo>
                  <a:lnTo>
                    <a:pt x="22" y="8"/>
                  </a:lnTo>
                  <a:lnTo>
                    <a:pt x="23" y="10"/>
                  </a:lnTo>
                  <a:lnTo>
                    <a:pt x="25" y="14"/>
                  </a:lnTo>
                  <a:lnTo>
                    <a:pt x="28" y="18"/>
                  </a:lnTo>
                  <a:lnTo>
                    <a:pt x="31" y="23"/>
                  </a:lnTo>
                  <a:lnTo>
                    <a:pt x="33" y="29"/>
                  </a:lnTo>
                  <a:lnTo>
                    <a:pt x="38" y="36"/>
                  </a:lnTo>
                  <a:lnTo>
                    <a:pt x="41" y="41"/>
                  </a:lnTo>
                  <a:lnTo>
                    <a:pt x="45" y="47"/>
                  </a:lnTo>
                  <a:lnTo>
                    <a:pt x="46" y="50"/>
                  </a:lnTo>
                  <a:lnTo>
                    <a:pt x="48" y="54"/>
                  </a:lnTo>
                  <a:lnTo>
                    <a:pt x="51" y="56"/>
                  </a:lnTo>
                  <a:lnTo>
                    <a:pt x="53" y="60"/>
                  </a:lnTo>
                  <a:lnTo>
                    <a:pt x="56" y="65"/>
                  </a:lnTo>
                  <a:lnTo>
                    <a:pt x="61" y="71"/>
                  </a:lnTo>
                  <a:lnTo>
                    <a:pt x="64" y="76"/>
                  </a:lnTo>
                  <a:lnTo>
                    <a:pt x="69" y="81"/>
                  </a:lnTo>
                  <a:lnTo>
                    <a:pt x="72" y="85"/>
                  </a:lnTo>
                  <a:lnTo>
                    <a:pt x="76" y="88"/>
                  </a:lnTo>
                  <a:lnTo>
                    <a:pt x="79" y="92"/>
                  </a:lnTo>
                  <a:lnTo>
                    <a:pt x="83" y="96"/>
                  </a:lnTo>
                  <a:lnTo>
                    <a:pt x="85" y="100"/>
                  </a:lnTo>
                  <a:lnTo>
                    <a:pt x="88" y="103"/>
                  </a:lnTo>
                  <a:lnTo>
                    <a:pt x="92" y="106"/>
                  </a:lnTo>
                  <a:lnTo>
                    <a:pt x="95" y="110"/>
                  </a:lnTo>
                  <a:lnTo>
                    <a:pt x="100" y="116"/>
                  </a:lnTo>
                  <a:lnTo>
                    <a:pt x="105" y="121"/>
                  </a:lnTo>
                  <a:lnTo>
                    <a:pt x="110" y="126"/>
                  </a:lnTo>
                  <a:lnTo>
                    <a:pt x="116" y="129"/>
                  </a:lnTo>
                  <a:lnTo>
                    <a:pt x="120" y="133"/>
                  </a:lnTo>
                  <a:lnTo>
                    <a:pt x="126" y="138"/>
                  </a:lnTo>
                  <a:lnTo>
                    <a:pt x="131" y="143"/>
                  </a:lnTo>
                  <a:lnTo>
                    <a:pt x="136" y="149"/>
                  </a:lnTo>
                  <a:lnTo>
                    <a:pt x="140" y="153"/>
                  </a:lnTo>
                  <a:lnTo>
                    <a:pt x="144" y="158"/>
                  </a:lnTo>
                  <a:lnTo>
                    <a:pt x="147" y="160"/>
                  </a:lnTo>
                  <a:lnTo>
                    <a:pt x="148" y="161"/>
                  </a:lnTo>
                  <a:lnTo>
                    <a:pt x="121" y="153"/>
                  </a:lnTo>
                  <a:lnTo>
                    <a:pt x="120" y="152"/>
                  </a:lnTo>
                  <a:lnTo>
                    <a:pt x="117" y="150"/>
                  </a:lnTo>
                  <a:lnTo>
                    <a:pt x="113" y="146"/>
                  </a:lnTo>
                  <a:lnTo>
                    <a:pt x="108" y="142"/>
                  </a:lnTo>
                  <a:lnTo>
                    <a:pt x="104" y="138"/>
                  </a:lnTo>
                  <a:lnTo>
                    <a:pt x="101" y="135"/>
                  </a:lnTo>
                  <a:lnTo>
                    <a:pt x="97" y="132"/>
                  </a:lnTo>
                  <a:lnTo>
                    <a:pt x="95" y="129"/>
                  </a:lnTo>
                  <a:lnTo>
                    <a:pt x="91" y="125"/>
                  </a:lnTo>
                  <a:lnTo>
                    <a:pt x="87" y="121"/>
                  </a:lnTo>
                  <a:lnTo>
                    <a:pt x="83" y="118"/>
                  </a:lnTo>
                  <a:lnTo>
                    <a:pt x="79" y="114"/>
                  </a:lnTo>
                  <a:lnTo>
                    <a:pt x="75" y="110"/>
                  </a:lnTo>
                  <a:lnTo>
                    <a:pt x="71" y="105"/>
                  </a:lnTo>
                  <a:lnTo>
                    <a:pt x="67" y="101"/>
                  </a:lnTo>
                  <a:lnTo>
                    <a:pt x="62" y="96"/>
                  </a:lnTo>
                  <a:lnTo>
                    <a:pt x="57" y="92"/>
                  </a:lnTo>
                  <a:lnTo>
                    <a:pt x="53" y="88"/>
                  </a:lnTo>
                  <a:lnTo>
                    <a:pt x="49" y="84"/>
                  </a:lnTo>
                  <a:lnTo>
                    <a:pt x="46" y="79"/>
                  </a:lnTo>
                  <a:lnTo>
                    <a:pt x="41" y="74"/>
                  </a:lnTo>
                  <a:lnTo>
                    <a:pt x="38" y="71"/>
                  </a:lnTo>
                  <a:lnTo>
                    <a:pt x="35" y="66"/>
                  </a:lnTo>
                  <a:lnTo>
                    <a:pt x="32" y="63"/>
                  </a:lnTo>
                  <a:lnTo>
                    <a:pt x="29" y="58"/>
                  </a:lnTo>
                  <a:lnTo>
                    <a:pt x="27" y="55"/>
                  </a:lnTo>
                  <a:lnTo>
                    <a:pt x="25" y="52"/>
                  </a:lnTo>
                  <a:lnTo>
                    <a:pt x="23" y="49"/>
                  </a:lnTo>
                  <a:lnTo>
                    <a:pt x="21" y="46"/>
                  </a:lnTo>
                  <a:lnTo>
                    <a:pt x="20" y="42"/>
                  </a:lnTo>
                  <a:lnTo>
                    <a:pt x="17" y="39"/>
                  </a:lnTo>
                  <a:lnTo>
                    <a:pt x="16" y="37"/>
                  </a:lnTo>
                  <a:lnTo>
                    <a:pt x="13" y="31"/>
                  </a:lnTo>
                  <a:lnTo>
                    <a:pt x="12" y="26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6"/>
                  </a:lnTo>
                  <a:lnTo>
                    <a:pt x="1" y="2"/>
                  </a:lnTo>
                  <a:lnTo>
                    <a:pt x="0" y="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2" name="Freeform 142">
              <a:extLst>
                <a:ext uri="{FF2B5EF4-FFF2-40B4-BE49-F238E27FC236}">
                  <a16:creationId xmlns:a16="http://schemas.microsoft.com/office/drawing/2014/main" id="{17B273FD-0B40-E38C-5BFC-C260AC29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1624"/>
              <a:ext cx="179" cy="209"/>
            </a:xfrm>
            <a:custGeom>
              <a:avLst/>
              <a:gdLst>
                <a:gd name="T0" fmla="*/ 1 w 179"/>
                <a:gd name="T1" fmla="*/ 18 h 209"/>
                <a:gd name="T2" fmla="*/ 7 w 179"/>
                <a:gd name="T3" fmla="*/ 17 h 209"/>
                <a:gd name="T4" fmla="*/ 15 w 179"/>
                <a:gd name="T5" fmla="*/ 17 h 209"/>
                <a:gd name="T6" fmla="*/ 25 w 179"/>
                <a:gd name="T7" fmla="*/ 18 h 209"/>
                <a:gd name="T8" fmla="*/ 35 w 179"/>
                <a:gd name="T9" fmla="*/ 21 h 209"/>
                <a:gd name="T10" fmla="*/ 41 w 179"/>
                <a:gd name="T11" fmla="*/ 23 h 209"/>
                <a:gd name="T12" fmla="*/ 48 w 179"/>
                <a:gd name="T13" fmla="*/ 26 h 209"/>
                <a:gd name="T14" fmla="*/ 56 w 179"/>
                <a:gd name="T15" fmla="*/ 30 h 209"/>
                <a:gd name="T16" fmla="*/ 65 w 179"/>
                <a:gd name="T17" fmla="*/ 34 h 209"/>
                <a:gd name="T18" fmla="*/ 76 w 179"/>
                <a:gd name="T19" fmla="*/ 39 h 209"/>
                <a:gd name="T20" fmla="*/ 86 w 179"/>
                <a:gd name="T21" fmla="*/ 45 h 209"/>
                <a:gd name="T22" fmla="*/ 94 w 179"/>
                <a:gd name="T23" fmla="*/ 50 h 209"/>
                <a:gd name="T24" fmla="*/ 102 w 179"/>
                <a:gd name="T25" fmla="*/ 56 h 209"/>
                <a:gd name="T26" fmla="*/ 110 w 179"/>
                <a:gd name="T27" fmla="*/ 62 h 209"/>
                <a:gd name="T28" fmla="*/ 119 w 179"/>
                <a:gd name="T29" fmla="*/ 69 h 209"/>
                <a:gd name="T30" fmla="*/ 129 w 179"/>
                <a:gd name="T31" fmla="*/ 78 h 209"/>
                <a:gd name="T32" fmla="*/ 137 w 179"/>
                <a:gd name="T33" fmla="*/ 86 h 209"/>
                <a:gd name="T34" fmla="*/ 143 w 179"/>
                <a:gd name="T35" fmla="*/ 95 h 209"/>
                <a:gd name="T36" fmla="*/ 148 w 179"/>
                <a:gd name="T37" fmla="*/ 104 h 209"/>
                <a:gd name="T38" fmla="*/ 151 w 179"/>
                <a:gd name="T39" fmla="*/ 114 h 209"/>
                <a:gd name="T40" fmla="*/ 153 w 179"/>
                <a:gd name="T41" fmla="*/ 127 h 209"/>
                <a:gd name="T42" fmla="*/ 156 w 179"/>
                <a:gd name="T43" fmla="*/ 138 h 209"/>
                <a:gd name="T44" fmla="*/ 157 w 179"/>
                <a:gd name="T45" fmla="*/ 151 h 209"/>
                <a:gd name="T46" fmla="*/ 157 w 179"/>
                <a:gd name="T47" fmla="*/ 162 h 209"/>
                <a:gd name="T48" fmla="*/ 157 w 179"/>
                <a:gd name="T49" fmla="*/ 173 h 209"/>
                <a:gd name="T50" fmla="*/ 156 w 179"/>
                <a:gd name="T51" fmla="*/ 181 h 209"/>
                <a:gd name="T52" fmla="*/ 156 w 179"/>
                <a:gd name="T53" fmla="*/ 189 h 209"/>
                <a:gd name="T54" fmla="*/ 121 w 179"/>
                <a:gd name="T55" fmla="*/ 209 h 209"/>
                <a:gd name="T56" fmla="*/ 172 w 179"/>
                <a:gd name="T57" fmla="*/ 200 h 209"/>
                <a:gd name="T58" fmla="*/ 173 w 179"/>
                <a:gd name="T59" fmla="*/ 193 h 209"/>
                <a:gd name="T60" fmla="*/ 174 w 179"/>
                <a:gd name="T61" fmla="*/ 185 h 209"/>
                <a:gd name="T62" fmla="*/ 175 w 179"/>
                <a:gd name="T63" fmla="*/ 177 h 209"/>
                <a:gd name="T64" fmla="*/ 176 w 179"/>
                <a:gd name="T65" fmla="*/ 169 h 209"/>
                <a:gd name="T66" fmla="*/ 178 w 179"/>
                <a:gd name="T67" fmla="*/ 161 h 209"/>
                <a:gd name="T68" fmla="*/ 178 w 179"/>
                <a:gd name="T69" fmla="*/ 152 h 209"/>
                <a:gd name="T70" fmla="*/ 178 w 179"/>
                <a:gd name="T71" fmla="*/ 142 h 209"/>
                <a:gd name="T72" fmla="*/ 178 w 179"/>
                <a:gd name="T73" fmla="*/ 132 h 209"/>
                <a:gd name="T74" fmla="*/ 176 w 179"/>
                <a:gd name="T75" fmla="*/ 121 h 209"/>
                <a:gd name="T76" fmla="*/ 174 w 179"/>
                <a:gd name="T77" fmla="*/ 111 h 209"/>
                <a:gd name="T78" fmla="*/ 171 w 179"/>
                <a:gd name="T79" fmla="*/ 101 h 209"/>
                <a:gd name="T80" fmla="*/ 167 w 179"/>
                <a:gd name="T81" fmla="*/ 92 h 209"/>
                <a:gd name="T82" fmla="*/ 161 w 179"/>
                <a:gd name="T83" fmla="*/ 82 h 209"/>
                <a:gd name="T84" fmla="*/ 156 w 179"/>
                <a:gd name="T85" fmla="*/ 74 h 209"/>
                <a:gd name="T86" fmla="*/ 149 w 179"/>
                <a:gd name="T87" fmla="*/ 65 h 209"/>
                <a:gd name="T88" fmla="*/ 142 w 179"/>
                <a:gd name="T89" fmla="*/ 58 h 209"/>
                <a:gd name="T90" fmla="*/ 135 w 179"/>
                <a:gd name="T91" fmla="*/ 52 h 209"/>
                <a:gd name="T92" fmla="*/ 128 w 179"/>
                <a:gd name="T93" fmla="*/ 46 h 209"/>
                <a:gd name="T94" fmla="*/ 121 w 179"/>
                <a:gd name="T95" fmla="*/ 41 h 209"/>
                <a:gd name="T96" fmla="*/ 111 w 179"/>
                <a:gd name="T97" fmla="*/ 36 h 209"/>
                <a:gd name="T98" fmla="*/ 101 w 179"/>
                <a:gd name="T99" fmla="*/ 30 h 209"/>
                <a:gd name="T100" fmla="*/ 92 w 179"/>
                <a:gd name="T101" fmla="*/ 25 h 209"/>
                <a:gd name="T102" fmla="*/ 85 w 179"/>
                <a:gd name="T103" fmla="*/ 23 h 209"/>
                <a:gd name="T104" fmla="*/ 81 w 179"/>
                <a:gd name="T105" fmla="*/ 22 h 209"/>
                <a:gd name="T106" fmla="*/ 0 w 179"/>
                <a:gd name="T107" fmla="*/ 18 h 2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79" h="209">
                  <a:moveTo>
                    <a:pt x="0" y="18"/>
                  </a:moveTo>
                  <a:lnTo>
                    <a:pt x="1" y="18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5" y="17"/>
                  </a:lnTo>
                  <a:lnTo>
                    <a:pt x="20" y="18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5" y="21"/>
                  </a:lnTo>
                  <a:lnTo>
                    <a:pt x="38" y="22"/>
                  </a:lnTo>
                  <a:lnTo>
                    <a:pt x="41" y="23"/>
                  </a:lnTo>
                  <a:lnTo>
                    <a:pt x="45" y="25"/>
                  </a:lnTo>
                  <a:lnTo>
                    <a:pt x="48" y="26"/>
                  </a:lnTo>
                  <a:lnTo>
                    <a:pt x="53" y="28"/>
                  </a:lnTo>
                  <a:lnTo>
                    <a:pt x="56" y="30"/>
                  </a:lnTo>
                  <a:lnTo>
                    <a:pt x="61" y="32"/>
                  </a:lnTo>
                  <a:lnTo>
                    <a:pt x="65" y="34"/>
                  </a:lnTo>
                  <a:lnTo>
                    <a:pt x="71" y="37"/>
                  </a:lnTo>
                  <a:lnTo>
                    <a:pt x="76" y="39"/>
                  </a:lnTo>
                  <a:lnTo>
                    <a:pt x="81" y="42"/>
                  </a:lnTo>
                  <a:lnTo>
                    <a:pt x="86" y="45"/>
                  </a:lnTo>
                  <a:lnTo>
                    <a:pt x="91" y="48"/>
                  </a:lnTo>
                  <a:lnTo>
                    <a:pt x="94" y="50"/>
                  </a:lnTo>
                  <a:lnTo>
                    <a:pt x="99" y="54"/>
                  </a:lnTo>
                  <a:lnTo>
                    <a:pt x="102" y="56"/>
                  </a:lnTo>
                  <a:lnTo>
                    <a:pt x="107" y="58"/>
                  </a:lnTo>
                  <a:lnTo>
                    <a:pt x="110" y="62"/>
                  </a:lnTo>
                  <a:lnTo>
                    <a:pt x="113" y="64"/>
                  </a:lnTo>
                  <a:lnTo>
                    <a:pt x="119" y="69"/>
                  </a:lnTo>
                  <a:lnTo>
                    <a:pt x="125" y="73"/>
                  </a:lnTo>
                  <a:lnTo>
                    <a:pt x="129" y="78"/>
                  </a:lnTo>
                  <a:lnTo>
                    <a:pt x="134" y="82"/>
                  </a:lnTo>
                  <a:lnTo>
                    <a:pt x="137" y="86"/>
                  </a:lnTo>
                  <a:lnTo>
                    <a:pt x="141" y="90"/>
                  </a:lnTo>
                  <a:lnTo>
                    <a:pt x="143" y="95"/>
                  </a:lnTo>
                  <a:lnTo>
                    <a:pt x="145" y="100"/>
                  </a:lnTo>
                  <a:lnTo>
                    <a:pt x="148" y="104"/>
                  </a:lnTo>
                  <a:lnTo>
                    <a:pt x="149" y="110"/>
                  </a:lnTo>
                  <a:lnTo>
                    <a:pt x="151" y="114"/>
                  </a:lnTo>
                  <a:lnTo>
                    <a:pt x="153" y="121"/>
                  </a:lnTo>
                  <a:lnTo>
                    <a:pt x="153" y="127"/>
                  </a:lnTo>
                  <a:lnTo>
                    <a:pt x="155" y="133"/>
                  </a:lnTo>
                  <a:lnTo>
                    <a:pt x="156" y="138"/>
                  </a:lnTo>
                  <a:lnTo>
                    <a:pt x="157" y="145"/>
                  </a:lnTo>
                  <a:lnTo>
                    <a:pt x="157" y="151"/>
                  </a:lnTo>
                  <a:lnTo>
                    <a:pt x="157" y="157"/>
                  </a:lnTo>
                  <a:lnTo>
                    <a:pt x="157" y="162"/>
                  </a:lnTo>
                  <a:lnTo>
                    <a:pt x="158" y="168"/>
                  </a:lnTo>
                  <a:lnTo>
                    <a:pt x="157" y="173"/>
                  </a:lnTo>
                  <a:lnTo>
                    <a:pt x="156" y="177"/>
                  </a:lnTo>
                  <a:lnTo>
                    <a:pt x="156" y="181"/>
                  </a:lnTo>
                  <a:lnTo>
                    <a:pt x="156" y="184"/>
                  </a:lnTo>
                  <a:lnTo>
                    <a:pt x="156" y="189"/>
                  </a:lnTo>
                  <a:lnTo>
                    <a:pt x="156" y="191"/>
                  </a:lnTo>
                  <a:lnTo>
                    <a:pt x="121" y="209"/>
                  </a:lnTo>
                  <a:lnTo>
                    <a:pt x="172" y="201"/>
                  </a:lnTo>
                  <a:lnTo>
                    <a:pt x="172" y="200"/>
                  </a:lnTo>
                  <a:lnTo>
                    <a:pt x="173" y="198"/>
                  </a:lnTo>
                  <a:lnTo>
                    <a:pt x="173" y="193"/>
                  </a:lnTo>
                  <a:lnTo>
                    <a:pt x="174" y="189"/>
                  </a:lnTo>
                  <a:lnTo>
                    <a:pt x="174" y="185"/>
                  </a:lnTo>
                  <a:lnTo>
                    <a:pt x="175" y="182"/>
                  </a:lnTo>
                  <a:lnTo>
                    <a:pt x="175" y="177"/>
                  </a:lnTo>
                  <a:lnTo>
                    <a:pt x="176" y="174"/>
                  </a:lnTo>
                  <a:lnTo>
                    <a:pt x="176" y="169"/>
                  </a:lnTo>
                  <a:lnTo>
                    <a:pt x="178" y="166"/>
                  </a:lnTo>
                  <a:lnTo>
                    <a:pt x="178" y="161"/>
                  </a:lnTo>
                  <a:lnTo>
                    <a:pt x="179" y="157"/>
                  </a:lnTo>
                  <a:lnTo>
                    <a:pt x="178" y="152"/>
                  </a:lnTo>
                  <a:lnTo>
                    <a:pt x="178" y="146"/>
                  </a:lnTo>
                  <a:lnTo>
                    <a:pt x="178" y="142"/>
                  </a:lnTo>
                  <a:lnTo>
                    <a:pt x="178" y="136"/>
                  </a:lnTo>
                  <a:lnTo>
                    <a:pt x="178" y="132"/>
                  </a:lnTo>
                  <a:lnTo>
                    <a:pt x="176" y="126"/>
                  </a:lnTo>
                  <a:lnTo>
                    <a:pt x="176" y="121"/>
                  </a:lnTo>
                  <a:lnTo>
                    <a:pt x="175" y="117"/>
                  </a:lnTo>
                  <a:lnTo>
                    <a:pt x="174" y="111"/>
                  </a:lnTo>
                  <a:lnTo>
                    <a:pt x="173" y="106"/>
                  </a:lnTo>
                  <a:lnTo>
                    <a:pt x="171" y="101"/>
                  </a:lnTo>
                  <a:lnTo>
                    <a:pt x="169" y="96"/>
                  </a:lnTo>
                  <a:lnTo>
                    <a:pt x="167" y="92"/>
                  </a:lnTo>
                  <a:lnTo>
                    <a:pt x="165" y="87"/>
                  </a:lnTo>
                  <a:lnTo>
                    <a:pt x="161" y="82"/>
                  </a:lnTo>
                  <a:lnTo>
                    <a:pt x="159" y="79"/>
                  </a:lnTo>
                  <a:lnTo>
                    <a:pt x="156" y="74"/>
                  </a:lnTo>
                  <a:lnTo>
                    <a:pt x="152" y="70"/>
                  </a:lnTo>
                  <a:lnTo>
                    <a:pt x="149" y="65"/>
                  </a:lnTo>
                  <a:lnTo>
                    <a:pt x="145" y="62"/>
                  </a:lnTo>
                  <a:lnTo>
                    <a:pt x="142" y="58"/>
                  </a:lnTo>
                  <a:lnTo>
                    <a:pt x="139" y="55"/>
                  </a:lnTo>
                  <a:lnTo>
                    <a:pt x="135" y="52"/>
                  </a:lnTo>
                  <a:lnTo>
                    <a:pt x="132" y="49"/>
                  </a:lnTo>
                  <a:lnTo>
                    <a:pt x="128" y="46"/>
                  </a:lnTo>
                  <a:lnTo>
                    <a:pt x="125" y="44"/>
                  </a:lnTo>
                  <a:lnTo>
                    <a:pt x="121" y="41"/>
                  </a:lnTo>
                  <a:lnTo>
                    <a:pt x="118" y="40"/>
                  </a:lnTo>
                  <a:lnTo>
                    <a:pt x="111" y="36"/>
                  </a:lnTo>
                  <a:lnTo>
                    <a:pt x="107" y="33"/>
                  </a:lnTo>
                  <a:lnTo>
                    <a:pt x="101" y="30"/>
                  </a:lnTo>
                  <a:lnTo>
                    <a:pt x="96" y="28"/>
                  </a:lnTo>
                  <a:lnTo>
                    <a:pt x="92" y="25"/>
                  </a:lnTo>
                  <a:lnTo>
                    <a:pt x="88" y="24"/>
                  </a:lnTo>
                  <a:lnTo>
                    <a:pt x="85" y="23"/>
                  </a:lnTo>
                  <a:lnTo>
                    <a:pt x="83" y="22"/>
                  </a:lnTo>
                  <a:lnTo>
                    <a:pt x="81" y="22"/>
                  </a:lnTo>
                  <a:lnTo>
                    <a:pt x="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3" name="Freeform 143">
              <a:extLst>
                <a:ext uri="{FF2B5EF4-FFF2-40B4-BE49-F238E27FC236}">
                  <a16:creationId xmlns:a16="http://schemas.microsoft.com/office/drawing/2014/main" id="{78B995CA-E112-F5AE-429E-2F07B6B7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869"/>
              <a:ext cx="61" cy="47"/>
            </a:xfrm>
            <a:custGeom>
              <a:avLst/>
              <a:gdLst>
                <a:gd name="T0" fmla="*/ 0 w 61"/>
                <a:gd name="T1" fmla="*/ 15 h 47"/>
                <a:gd name="T2" fmla="*/ 42 w 61"/>
                <a:gd name="T3" fmla="*/ 47 h 47"/>
                <a:gd name="T4" fmla="*/ 61 w 61"/>
                <a:gd name="T5" fmla="*/ 21 h 47"/>
                <a:gd name="T6" fmla="*/ 13 w 61"/>
                <a:gd name="T7" fmla="*/ 0 h 47"/>
                <a:gd name="T8" fmla="*/ 0 w 61"/>
                <a:gd name="T9" fmla="*/ 15 h 47"/>
                <a:gd name="T10" fmla="*/ 0 w 61"/>
                <a:gd name="T11" fmla="*/ 1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7">
                  <a:moveTo>
                    <a:pt x="0" y="15"/>
                  </a:moveTo>
                  <a:lnTo>
                    <a:pt x="42" y="47"/>
                  </a:lnTo>
                  <a:lnTo>
                    <a:pt x="61" y="21"/>
                  </a:lnTo>
                  <a:lnTo>
                    <a:pt x="1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4" name="Freeform 144">
              <a:extLst>
                <a:ext uri="{FF2B5EF4-FFF2-40B4-BE49-F238E27FC236}">
                  <a16:creationId xmlns:a16="http://schemas.microsoft.com/office/drawing/2014/main" id="{F773D184-779E-004B-314C-BC1031095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747"/>
              <a:ext cx="32" cy="56"/>
            </a:xfrm>
            <a:custGeom>
              <a:avLst/>
              <a:gdLst>
                <a:gd name="T0" fmla="*/ 32 w 32"/>
                <a:gd name="T1" fmla="*/ 0 h 56"/>
                <a:gd name="T2" fmla="*/ 0 w 32"/>
                <a:gd name="T3" fmla="*/ 46 h 56"/>
                <a:gd name="T4" fmla="*/ 24 w 32"/>
                <a:gd name="T5" fmla="*/ 56 h 56"/>
                <a:gd name="T6" fmla="*/ 32 w 32"/>
                <a:gd name="T7" fmla="*/ 0 h 56"/>
                <a:gd name="T8" fmla="*/ 32 w 32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6">
                  <a:moveTo>
                    <a:pt x="32" y="0"/>
                  </a:moveTo>
                  <a:lnTo>
                    <a:pt x="0" y="46"/>
                  </a:lnTo>
                  <a:lnTo>
                    <a:pt x="24" y="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5" name="Freeform 145">
              <a:extLst>
                <a:ext uri="{FF2B5EF4-FFF2-40B4-BE49-F238E27FC236}">
                  <a16:creationId xmlns:a16="http://schemas.microsoft.com/office/drawing/2014/main" id="{F0D228AA-5785-553F-1E96-B68D28D63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697"/>
              <a:ext cx="175" cy="80"/>
            </a:xfrm>
            <a:custGeom>
              <a:avLst/>
              <a:gdLst>
                <a:gd name="T0" fmla="*/ 2 w 175"/>
                <a:gd name="T1" fmla="*/ 33 h 80"/>
                <a:gd name="T2" fmla="*/ 10 w 175"/>
                <a:gd name="T3" fmla="*/ 31 h 80"/>
                <a:gd name="T4" fmla="*/ 20 w 175"/>
                <a:gd name="T5" fmla="*/ 29 h 80"/>
                <a:gd name="T6" fmla="*/ 30 w 175"/>
                <a:gd name="T7" fmla="*/ 28 h 80"/>
                <a:gd name="T8" fmla="*/ 39 w 175"/>
                <a:gd name="T9" fmla="*/ 27 h 80"/>
                <a:gd name="T10" fmla="*/ 46 w 175"/>
                <a:gd name="T11" fmla="*/ 27 h 80"/>
                <a:gd name="T12" fmla="*/ 53 w 175"/>
                <a:gd name="T13" fmla="*/ 27 h 80"/>
                <a:gd name="T14" fmla="*/ 60 w 175"/>
                <a:gd name="T15" fmla="*/ 27 h 80"/>
                <a:gd name="T16" fmla="*/ 67 w 175"/>
                <a:gd name="T17" fmla="*/ 28 h 80"/>
                <a:gd name="T18" fmla="*/ 75 w 175"/>
                <a:gd name="T19" fmla="*/ 29 h 80"/>
                <a:gd name="T20" fmla="*/ 82 w 175"/>
                <a:gd name="T21" fmla="*/ 30 h 80"/>
                <a:gd name="T22" fmla="*/ 89 w 175"/>
                <a:gd name="T23" fmla="*/ 32 h 80"/>
                <a:gd name="T24" fmla="*/ 95 w 175"/>
                <a:gd name="T25" fmla="*/ 35 h 80"/>
                <a:gd name="T26" fmla="*/ 102 w 175"/>
                <a:gd name="T27" fmla="*/ 38 h 80"/>
                <a:gd name="T28" fmla="*/ 110 w 175"/>
                <a:gd name="T29" fmla="*/ 43 h 80"/>
                <a:gd name="T30" fmla="*/ 117 w 175"/>
                <a:gd name="T31" fmla="*/ 46 h 80"/>
                <a:gd name="T32" fmla="*/ 123 w 175"/>
                <a:gd name="T33" fmla="*/ 51 h 80"/>
                <a:gd name="T34" fmla="*/ 130 w 175"/>
                <a:gd name="T35" fmla="*/ 55 h 80"/>
                <a:gd name="T36" fmla="*/ 138 w 175"/>
                <a:gd name="T37" fmla="*/ 62 h 80"/>
                <a:gd name="T38" fmla="*/ 148 w 175"/>
                <a:gd name="T39" fmla="*/ 70 h 80"/>
                <a:gd name="T40" fmla="*/ 155 w 175"/>
                <a:gd name="T41" fmla="*/ 76 h 80"/>
                <a:gd name="T42" fmla="*/ 158 w 175"/>
                <a:gd name="T43" fmla="*/ 79 h 80"/>
                <a:gd name="T44" fmla="*/ 175 w 175"/>
                <a:gd name="T45" fmla="*/ 70 h 80"/>
                <a:gd name="T46" fmla="*/ 174 w 175"/>
                <a:gd name="T47" fmla="*/ 68 h 80"/>
                <a:gd name="T48" fmla="*/ 171 w 175"/>
                <a:gd name="T49" fmla="*/ 63 h 80"/>
                <a:gd name="T50" fmla="*/ 166 w 175"/>
                <a:gd name="T51" fmla="*/ 54 h 80"/>
                <a:gd name="T52" fmla="*/ 161 w 175"/>
                <a:gd name="T53" fmla="*/ 45 h 80"/>
                <a:gd name="T54" fmla="*/ 151 w 175"/>
                <a:gd name="T55" fmla="*/ 35 h 80"/>
                <a:gd name="T56" fmla="*/ 141 w 175"/>
                <a:gd name="T57" fmla="*/ 24 h 80"/>
                <a:gd name="T58" fmla="*/ 134 w 175"/>
                <a:gd name="T59" fmla="*/ 19 h 80"/>
                <a:gd name="T60" fmla="*/ 129 w 175"/>
                <a:gd name="T61" fmla="*/ 15 h 80"/>
                <a:gd name="T62" fmla="*/ 121 w 175"/>
                <a:gd name="T63" fmla="*/ 11 h 80"/>
                <a:gd name="T64" fmla="*/ 114 w 175"/>
                <a:gd name="T65" fmla="*/ 8 h 80"/>
                <a:gd name="T66" fmla="*/ 105 w 175"/>
                <a:gd name="T67" fmla="*/ 5 h 80"/>
                <a:gd name="T68" fmla="*/ 97 w 175"/>
                <a:gd name="T69" fmla="*/ 3 h 80"/>
                <a:gd name="T70" fmla="*/ 89 w 175"/>
                <a:gd name="T71" fmla="*/ 1 h 80"/>
                <a:gd name="T72" fmla="*/ 80 w 175"/>
                <a:gd name="T73" fmla="*/ 1 h 80"/>
                <a:gd name="T74" fmla="*/ 71 w 175"/>
                <a:gd name="T75" fmla="*/ 0 h 80"/>
                <a:gd name="T76" fmla="*/ 64 w 175"/>
                <a:gd name="T77" fmla="*/ 0 h 80"/>
                <a:gd name="T78" fmla="*/ 56 w 175"/>
                <a:gd name="T79" fmla="*/ 0 h 80"/>
                <a:gd name="T80" fmla="*/ 51 w 175"/>
                <a:gd name="T81" fmla="*/ 1 h 80"/>
                <a:gd name="T82" fmla="*/ 44 w 175"/>
                <a:gd name="T83" fmla="*/ 3 h 80"/>
                <a:gd name="T84" fmla="*/ 38 w 175"/>
                <a:gd name="T85" fmla="*/ 4 h 80"/>
                <a:gd name="T86" fmla="*/ 28 w 175"/>
                <a:gd name="T87" fmla="*/ 6 h 80"/>
                <a:gd name="T88" fmla="*/ 21 w 175"/>
                <a:gd name="T89" fmla="*/ 7 h 80"/>
                <a:gd name="T90" fmla="*/ 20 w 175"/>
                <a:gd name="T91" fmla="*/ 8 h 80"/>
                <a:gd name="T92" fmla="*/ 0 w 175"/>
                <a:gd name="T93" fmla="*/ 3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5" h="80">
                  <a:moveTo>
                    <a:pt x="0" y="35"/>
                  </a:moveTo>
                  <a:lnTo>
                    <a:pt x="2" y="33"/>
                  </a:lnTo>
                  <a:lnTo>
                    <a:pt x="6" y="32"/>
                  </a:lnTo>
                  <a:lnTo>
                    <a:pt x="10" y="31"/>
                  </a:lnTo>
                  <a:lnTo>
                    <a:pt x="14" y="30"/>
                  </a:lnTo>
                  <a:lnTo>
                    <a:pt x="20" y="29"/>
                  </a:lnTo>
                  <a:lnTo>
                    <a:pt x="26" y="29"/>
                  </a:lnTo>
                  <a:lnTo>
                    <a:pt x="30" y="28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43" y="27"/>
                  </a:lnTo>
                  <a:lnTo>
                    <a:pt x="46" y="27"/>
                  </a:lnTo>
                  <a:lnTo>
                    <a:pt x="50" y="27"/>
                  </a:lnTo>
                  <a:lnTo>
                    <a:pt x="53" y="27"/>
                  </a:lnTo>
                  <a:lnTo>
                    <a:pt x="56" y="27"/>
                  </a:lnTo>
                  <a:lnTo>
                    <a:pt x="60" y="27"/>
                  </a:lnTo>
                  <a:lnTo>
                    <a:pt x="63" y="28"/>
                  </a:lnTo>
                  <a:lnTo>
                    <a:pt x="67" y="28"/>
                  </a:lnTo>
                  <a:lnTo>
                    <a:pt x="71" y="28"/>
                  </a:lnTo>
                  <a:lnTo>
                    <a:pt x="75" y="29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5" y="31"/>
                  </a:lnTo>
                  <a:lnTo>
                    <a:pt x="89" y="32"/>
                  </a:lnTo>
                  <a:lnTo>
                    <a:pt x="92" y="33"/>
                  </a:lnTo>
                  <a:lnTo>
                    <a:pt x="95" y="35"/>
                  </a:lnTo>
                  <a:lnTo>
                    <a:pt x="99" y="37"/>
                  </a:lnTo>
                  <a:lnTo>
                    <a:pt x="102" y="38"/>
                  </a:lnTo>
                  <a:lnTo>
                    <a:pt x="107" y="40"/>
                  </a:lnTo>
                  <a:lnTo>
                    <a:pt x="110" y="43"/>
                  </a:lnTo>
                  <a:lnTo>
                    <a:pt x="114" y="44"/>
                  </a:lnTo>
                  <a:lnTo>
                    <a:pt x="117" y="46"/>
                  </a:lnTo>
                  <a:lnTo>
                    <a:pt x="121" y="48"/>
                  </a:lnTo>
                  <a:lnTo>
                    <a:pt x="123" y="51"/>
                  </a:lnTo>
                  <a:lnTo>
                    <a:pt x="126" y="53"/>
                  </a:lnTo>
                  <a:lnTo>
                    <a:pt x="130" y="55"/>
                  </a:lnTo>
                  <a:lnTo>
                    <a:pt x="133" y="57"/>
                  </a:lnTo>
                  <a:lnTo>
                    <a:pt x="138" y="62"/>
                  </a:lnTo>
                  <a:lnTo>
                    <a:pt x="143" y="65"/>
                  </a:lnTo>
                  <a:lnTo>
                    <a:pt x="148" y="70"/>
                  </a:lnTo>
                  <a:lnTo>
                    <a:pt x="151" y="73"/>
                  </a:lnTo>
                  <a:lnTo>
                    <a:pt x="155" y="76"/>
                  </a:lnTo>
                  <a:lnTo>
                    <a:pt x="157" y="78"/>
                  </a:lnTo>
                  <a:lnTo>
                    <a:pt x="158" y="79"/>
                  </a:lnTo>
                  <a:lnTo>
                    <a:pt x="159" y="80"/>
                  </a:lnTo>
                  <a:lnTo>
                    <a:pt x="175" y="70"/>
                  </a:lnTo>
                  <a:lnTo>
                    <a:pt x="174" y="69"/>
                  </a:lnTo>
                  <a:lnTo>
                    <a:pt x="174" y="68"/>
                  </a:lnTo>
                  <a:lnTo>
                    <a:pt x="172" y="65"/>
                  </a:lnTo>
                  <a:lnTo>
                    <a:pt x="171" y="63"/>
                  </a:lnTo>
                  <a:lnTo>
                    <a:pt x="169" y="59"/>
                  </a:lnTo>
                  <a:lnTo>
                    <a:pt x="166" y="54"/>
                  </a:lnTo>
                  <a:lnTo>
                    <a:pt x="163" y="49"/>
                  </a:lnTo>
                  <a:lnTo>
                    <a:pt x="161" y="45"/>
                  </a:lnTo>
                  <a:lnTo>
                    <a:pt x="156" y="39"/>
                  </a:lnTo>
                  <a:lnTo>
                    <a:pt x="151" y="35"/>
                  </a:lnTo>
                  <a:lnTo>
                    <a:pt x="146" y="29"/>
                  </a:lnTo>
                  <a:lnTo>
                    <a:pt x="141" y="24"/>
                  </a:lnTo>
                  <a:lnTo>
                    <a:pt x="138" y="21"/>
                  </a:lnTo>
                  <a:lnTo>
                    <a:pt x="134" y="19"/>
                  </a:lnTo>
                  <a:lnTo>
                    <a:pt x="131" y="16"/>
                  </a:lnTo>
                  <a:lnTo>
                    <a:pt x="129" y="15"/>
                  </a:lnTo>
                  <a:lnTo>
                    <a:pt x="124" y="13"/>
                  </a:lnTo>
                  <a:lnTo>
                    <a:pt x="121" y="11"/>
                  </a:lnTo>
                  <a:lnTo>
                    <a:pt x="117" y="9"/>
                  </a:lnTo>
                  <a:lnTo>
                    <a:pt x="114" y="8"/>
                  </a:lnTo>
                  <a:lnTo>
                    <a:pt x="109" y="6"/>
                  </a:lnTo>
                  <a:lnTo>
                    <a:pt x="105" y="5"/>
                  </a:lnTo>
                  <a:lnTo>
                    <a:pt x="100" y="4"/>
                  </a:lnTo>
                  <a:lnTo>
                    <a:pt x="97" y="3"/>
                  </a:lnTo>
                  <a:lnTo>
                    <a:pt x="92" y="1"/>
                  </a:lnTo>
                  <a:lnTo>
                    <a:pt x="89" y="1"/>
                  </a:lnTo>
                  <a:lnTo>
                    <a:pt x="84" y="1"/>
                  </a:lnTo>
                  <a:lnTo>
                    <a:pt x="80" y="1"/>
                  </a:lnTo>
                  <a:lnTo>
                    <a:pt x="76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7" y="1"/>
                  </a:lnTo>
                  <a:lnTo>
                    <a:pt x="44" y="3"/>
                  </a:lnTo>
                  <a:lnTo>
                    <a:pt x="40" y="3"/>
                  </a:lnTo>
                  <a:lnTo>
                    <a:pt x="38" y="4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6" name="Freeform 146">
              <a:extLst>
                <a:ext uri="{FF2B5EF4-FFF2-40B4-BE49-F238E27FC236}">
                  <a16:creationId xmlns:a16="http://schemas.microsoft.com/office/drawing/2014/main" id="{754761C4-59C2-37C1-9E3C-724EE7DDB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807"/>
              <a:ext cx="70" cy="221"/>
            </a:xfrm>
            <a:custGeom>
              <a:avLst/>
              <a:gdLst>
                <a:gd name="T0" fmla="*/ 68 w 70"/>
                <a:gd name="T1" fmla="*/ 2 h 221"/>
                <a:gd name="T2" fmla="*/ 64 w 70"/>
                <a:gd name="T3" fmla="*/ 10 h 221"/>
                <a:gd name="T4" fmla="*/ 62 w 70"/>
                <a:gd name="T5" fmla="*/ 20 h 221"/>
                <a:gd name="T6" fmla="*/ 59 w 70"/>
                <a:gd name="T7" fmla="*/ 30 h 221"/>
                <a:gd name="T8" fmla="*/ 54 w 70"/>
                <a:gd name="T9" fmla="*/ 41 h 221"/>
                <a:gd name="T10" fmla="*/ 51 w 70"/>
                <a:gd name="T11" fmla="*/ 52 h 221"/>
                <a:gd name="T12" fmla="*/ 47 w 70"/>
                <a:gd name="T13" fmla="*/ 58 h 221"/>
                <a:gd name="T14" fmla="*/ 45 w 70"/>
                <a:gd name="T15" fmla="*/ 65 h 221"/>
                <a:gd name="T16" fmla="*/ 43 w 70"/>
                <a:gd name="T17" fmla="*/ 72 h 221"/>
                <a:gd name="T18" fmla="*/ 40 w 70"/>
                <a:gd name="T19" fmla="*/ 79 h 221"/>
                <a:gd name="T20" fmla="*/ 38 w 70"/>
                <a:gd name="T21" fmla="*/ 87 h 221"/>
                <a:gd name="T22" fmla="*/ 36 w 70"/>
                <a:gd name="T23" fmla="*/ 96 h 221"/>
                <a:gd name="T24" fmla="*/ 32 w 70"/>
                <a:gd name="T25" fmla="*/ 105 h 221"/>
                <a:gd name="T26" fmla="*/ 30 w 70"/>
                <a:gd name="T27" fmla="*/ 114 h 221"/>
                <a:gd name="T28" fmla="*/ 28 w 70"/>
                <a:gd name="T29" fmla="*/ 124 h 221"/>
                <a:gd name="T30" fmla="*/ 25 w 70"/>
                <a:gd name="T31" fmla="*/ 132 h 221"/>
                <a:gd name="T32" fmla="*/ 22 w 70"/>
                <a:gd name="T33" fmla="*/ 138 h 221"/>
                <a:gd name="T34" fmla="*/ 21 w 70"/>
                <a:gd name="T35" fmla="*/ 145 h 221"/>
                <a:gd name="T36" fmla="*/ 19 w 70"/>
                <a:gd name="T37" fmla="*/ 153 h 221"/>
                <a:gd name="T38" fmla="*/ 17 w 70"/>
                <a:gd name="T39" fmla="*/ 160 h 221"/>
                <a:gd name="T40" fmla="*/ 0 w 70"/>
                <a:gd name="T41" fmla="*/ 221 h 221"/>
                <a:gd name="T42" fmla="*/ 33 w 70"/>
                <a:gd name="T43" fmla="*/ 216 h 221"/>
                <a:gd name="T44" fmla="*/ 33 w 70"/>
                <a:gd name="T45" fmla="*/ 209 h 221"/>
                <a:gd name="T46" fmla="*/ 36 w 70"/>
                <a:gd name="T47" fmla="*/ 202 h 221"/>
                <a:gd name="T48" fmla="*/ 38 w 70"/>
                <a:gd name="T49" fmla="*/ 193 h 221"/>
                <a:gd name="T50" fmla="*/ 39 w 70"/>
                <a:gd name="T51" fmla="*/ 183 h 221"/>
                <a:gd name="T52" fmla="*/ 43 w 70"/>
                <a:gd name="T53" fmla="*/ 170 h 221"/>
                <a:gd name="T54" fmla="*/ 45 w 70"/>
                <a:gd name="T55" fmla="*/ 159 h 221"/>
                <a:gd name="T56" fmla="*/ 46 w 70"/>
                <a:gd name="T57" fmla="*/ 150 h 221"/>
                <a:gd name="T58" fmla="*/ 47 w 70"/>
                <a:gd name="T59" fmla="*/ 143 h 221"/>
                <a:gd name="T60" fmla="*/ 49 w 70"/>
                <a:gd name="T61" fmla="*/ 134 h 221"/>
                <a:gd name="T62" fmla="*/ 53 w 70"/>
                <a:gd name="T63" fmla="*/ 122 h 221"/>
                <a:gd name="T64" fmla="*/ 55 w 70"/>
                <a:gd name="T65" fmla="*/ 111 h 221"/>
                <a:gd name="T66" fmla="*/ 57 w 70"/>
                <a:gd name="T67" fmla="*/ 101 h 221"/>
                <a:gd name="T68" fmla="*/ 59 w 70"/>
                <a:gd name="T69" fmla="*/ 90 h 221"/>
                <a:gd name="T70" fmla="*/ 61 w 70"/>
                <a:gd name="T71" fmla="*/ 82 h 221"/>
                <a:gd name="T72" fmla="*/ 62 w 70"/>
                <a:gd name="T73" fmla="*/ 77 h 221"/>
                <a:gd name="T74" fmla="*/ 63 w 70"/>
                <a:gd name="T75" fmla="*/ 71 h 221"/>
                <a:gd name="T76" fmla="*/ 64 w 70"/>
                <a:gd name="T77" fmla="*/ 61 h 221"/>
                <a:gd name="T78" fmla="*/ 64 w 70"/>
                <a:gd name="T79" fmla="*/ 52 h 221"/>
                <a:gd name="T80" fmla="*/ 65 w 70"/>
                <a:gd name="T81" fmla="*/ 45 h 221"/>
                <a:gd name="T82" fmla="*/ 65 w 70"/>
                <a:gd name="T83" fmla="*/ 38 h 221"/>
                <a:gd name="T84" fmla="*/ 67 w 70"/>
                <a:gd name="T85" fmla="*/ 31 h 221"/>
                <a:gd name="T86" fmla="*/ 68 w 70"/>
                <a:gd name="T87" fmla="*/ 24 h 221"/>
                <a:gd name="T88" fmla="*/ 68 w 70"/>
                <a:gd name="T89" fmla="*/ 17 h 221"/>
                <a:gd name="T90" fmla="*/ 69 w 70"/>
                <a:gd name="T91" fmla="*/ 9 h 221"/>
                <a:gd name="T92" fmla="*/ 70 w 70"/>
                <a:gd name="T93" fmla="*/ 0 h 221"/>
                <a:gd name="T94" fmla="*/ 69 w 70"/>
                <a:gd name="T95" fmla="*/ 0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" h="221">
                  <a:moveTo>
                    <a:pt x="69" y="0"/>
                  </a:moveTo>
                  <a:lnTo>
                    <a:pt x="68" y="2"/>
                  </a:lnTo>
                  <a:lnTo>
                    <a:pt x="67" y="7"/>
                  </a:lnTo>
                  <a:lnTo>
                    <a:pt x="64" y="10"/>
                  </a:lnTo>
                  <a:lnTo>
                    <a:pt x="63" y="15"/>
                  </a:lnTo>
                  <a:lnTo>
                    <a:pt x="62" y="20"/>
                  </a:lnTo>
                  <a:lnTo>
                    <a:pt x="60" y="25"/>
                  </a:lnTo>
                  <a:lnTo>
                    <a:pt x="59" y="30"/>
                  </a:lnTo>
                  <a:lnTo>
                    <a:pt x="56" y="36"/>
                  </a:lnTo>
                  <a:lnTo>
                    <a:pt x="54" y="41"/>
                  </a:lnTo>
                  <a:lnTo>
                    <a:pt x="53" y="46"/>
                  </a:lnTo>
                  <a:lnTo>
                    <a:pt x="51" y="52"/>
                  </a:lnTo>
                  <a:lnTo>
                    <a:pt x="49" y="57"/>
                  </a:lnTo>
                  <a:lnTo>
                    <a:pt x="47" y="58"/>
                  </a:lnTo>
                  <a:lnTo>
                    <a:pt x="46" y="62"/>
                  </a:lnTo>
                  <a:lnTo>
                    <a:pt x="45" y="65"/>
                  </a:lnTo>
                  <a:lnTo>
                    <a:pt x="44" y="69"/>
                  </a:lnTo>
                  <a:lnTo>
                    <a:pt x="43" y="72"/>
                  </a:lnTo>
                  <a:lnTo>
                    <a:pt x="41" y="76"/>
                  </a:lnTo>
                  <a:lnTo>
                    <a:pt x="40" y="79"/>
                  </a:lnTo>
                  <a:lnTo>
                    <a:pt x="39" y="84"/>
                  </a:lnTo>
                  <a:lnTo>
                    <a:pt x="38" y="87"/>
                  </a:lnTo>
                  <a:lnTo>
                    <a:pt x="37" y="92"/>
                  </a:lnTo>
                  <a:lnTo>
                    <a:pt x="36" y="96"/>
                  </a:lnTo>
                  <a:lnTo>
                    <a:pt x="35" y="101"/>
                  </a:lnTo>
                  <a:lnTo>
                    <a:pt x="32" y="105"/>
                  </a:lnTo>
                  <a:lnTo>
                    <a:pt x="31" y="110"/>
                  </a:lnTo>
                  <a:lnTo>
                    <a:pt x="30" y="114"/>
                  </a:lnTo>
                  <a:lnTo>
                    <a:pt x="29" y="119"/>
                  </a:lnTo>
                  <a:lnTo>
                    <a:pt x="28" y="124"/>
                  </a:lnTo>
                  <a:lnTo>
                    <a:pt x="27" y="127"/>
                  </a:lnTo>
                  <a:lnTo>
                    <a:pt x="25" y="132"/>
                  </a:lnTo>
                  <a:lnTo>
                    <a:pt x="24" y="135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1" y="145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7" y="158"/>
                  </a:lnTo>
                  <a:lnTo>
                    <a:pt x="17" y="160"/>
                  </a:lnTo>
                  <a:lnTo>
                    <a:pt x="17" y="161"/>
                  </a:lnTo>
                  <a:lnTo>
                    <a:pt x="0" y="221"/>
                  </a:lnTo>
                  <a:lnTo>
                    <a:pt x="33" y="218"/>
                  </a:lnTo>
                  <a:lnTo>
                    <a:pt x="33" y="216"/>
                  </a:lnTo>
                  <a:lnTo>
                    <a:pt x="33" y="213"/>
                  </a:lnTo>
                  <a:lnTo>
                    <a:pt x="33" y="209"/>
                  </a:lnTo>
                  <a:lnTo>
                    <a:pt x="35" y="206"/>
                  </a:lnTo>
                  <a:lnTo>
                    <a:pt x="36" y="202"/>
                  </a:lnTo>
                  <a:lnTo>
                    <a:pt x="37" y="198"/>
                  </a:lnTo>
                  <a:lnTo>
                    <a:pt x="38" y="193"/>
                  </a:lnTo>
                  <a:lnTo>
                    <a:pt x="39" y="189"/>
                  </a:lnTo>
                  <a:lnTo>
                    <a:pt x="39" y="183"/>
                  </a:lnTo>
                  <a:lnTo>
                    <a:pt x="41" y="177"/>
                  </a:lnTo>
                  <a:lnTo>
                    <a:pt x="43" y="170"/>
                  </a:lnTo>
                  <a:lnTo>
                    <a:pt x="44" y="165"/>
                  </a:lnTo>
                  <a:lnTo>
                    <a:pt x="45" y="159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7" y="146"/>
                  </a:lnTo>
                  <a:lnTo>
                    <a:pt x="47" y="143"/>
                  </a:lnTo>
                  <a:lnTo>
                    <a:pt x="48" y="141"/>
                  </a:lnTo>
                  <a:lnTo>
                    <a:pt x="49" y="134"/>
                  </a:lnTo>
                  <a:lnTo>
                    <a:pt x="52" y="128"/>
                  </a:lnTo>
                  <a:lnTo>
                    <a:pt x="53" y="122"/>
                  </a:lnTo>
                  <a:lnTo>
                    <a:pt x="54" y="117"/>
                  </a:lnTo>
                  <a:lnTo>
                    <a:pt x="55" y="111"/>
                  </a:lnTo>
                  <a:lnTo>
                    <a:pt x="56" y="106"/>
                  </a:lnTo>
                  <a:lnTo>
                    <a:pt x="57" y="101"/>
                  </a:lnTo>
                  <a:lnTo>
                    <a:pt x="59" y="95"/>
                  </a:lnTo>
                  <a:lnTo>
                    <a:pt x="59" y="90"/>
                  </a:lnTo>
                  <a:lnTo>
                    <a:pt x="60" y="87"/>
                  </a:lnTo>
                  <a:lnTo>
                    <a:pt x="61" y="82"/>
                  </a:lnTo>
                  <a:lnTo>
                    <a:pt x="61" y="80"/>
                  </a:lnTo>
                  <a:lnTo>
                    <a:pt x="62" y="77"/>
                  </a:lnTo>
                  <a:lnTo>
                    <a:pt x="63" y="76"/>
                  </a:lnTo>
                  <a:lnTo>
                    <a:pt x="63" y="71"/>
                  </a:lnTo>
                  <a:lnTo>
                    <a:pt x="63" y="66"/>
                  </a:lnTo>
                  <a:lnTo>
                    <a:pt x="64" y="61"/>
                  </a:lnTo>
                  <a:lnTo>
                    <a:pt x="64" y="55"/>
                  </a:lnTo>
                  <a:lnTo>
                    <a:pt x="64" y="52"/>
                  </a:lnTo>
                  <a:lnTo>
                    <a:pt x="65" y="48"/>
                  </a:lnTo>
                  <a:lnTo>
                    <a:pt x="65" y="45"/>
                  </a:lnTo>
                  <a:lnTo>
                    <a:pt x="65" y="41"/>
                  </a:lnTo>
                  <a:lnTo>
                    <a:pt x="65" y="38"/>
                  </a:lnTo>
                  <a:lnTo>
                    <a:pt x="67" y="34"/>
                  </a:lnTo>
                  <a:lnTo>
                    <a:pt x="67" y="31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1"/>
                  </a:lnTo>
                  <a:lnTo>
                    <a:pt x="68" y="17"/>
                  </a:lnTo>
                  <a:lnTo>
                    <a:pt x="69" y="15"/>
                  </a:lnTo>
                  <a:lnTo>
                    <a:pt x="69" y="9"/>
                  </a:lnTo>
                  <a:lnTo>
                    <a:pt x="70" y="5"/>
                  </a:lnTo>
                  <a:lnTo>
                    <a:pt x="7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7" name="Freeform 147">
              <a:extLst>
                <a:ext uri="{FF2B5EF4-FFF2-40B4-BE49-F238E27FC236}">
                  <a16:creationId xmlns:a16="http://schemas.microsoft.com/office/drawing/2014/main" id="{6087746A-2F6B-8165-9D83-E28A3A52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1822"/>
              <a:ext cx="168" cy="94"/>
            </a:xfrm>
            <a:custGeom>
              <a:avLst/>
              <a:gdLst>
                <a:gd name="T0" fmla="*/ 167 w 168"/>
                <a:gd name="T1" fmla="*/ 10 h 94"/>
                <a:gd name="T2" fmla="*/ 161 w 168"/>
                <a:gd name="T3" fmla="*/ 16 h 94"/>
                <a:gd name="T4" fmla="*/ 153 w 168"/>
                <a:gd name="T5" fmla="*/ 26 h 94"/>
                <a:gd name="T6" fmla="*/ 145 w 168"/>
                <a:gd name="T7" fmla="*/ 34 h 94"/>
                <a:gd name="T8" fmla="*/ 140 w 168"/>
                <a:gd name="T9" fmla="*/ 41 h 94"/>
                <a:gd name="T10" fmla="*/ 132 w 168"/>
                <a:gd name="T11" fmla="*/ 50 h 94"/>
                <a:gd name="T12" fmla="*/ 120 w 168"/>
                <a:gd name="T13" fmla="*/ 62 h 94"/>
                <a:gd name="T14" fmla="*/ 112 w 168"/>
                <a:gd name="T15" fmla="*/ 71 h 94"/>
                <a:gd name="T16" fmla="*/ 106 w 168"/>
                <a:gd name="T17" fmla="*/ 77 h 94"/>
                <a:gd name="T18" fmla="*/ 92 w 168"/>
                <a:gd name="T19" fmla="*/ 61 h 94"/>
                <a:gd name="T20" fmla="*/ 88 w 168"/>
                <a:gd name="T21" fmla="*/ 66 h 94"/>
                <a:gd name="T22" fmla="*/ 85 w 168"/>
                <a:gd name="T23" fmla="*/ 72 h 94"/>
                <a:gd name="T24" fmla="*/ 79 w 168"/>
                <a:gd name="T25" fmla="*/ 80 h 94"/>
                <a:gd name="T26" fmla="*/ 72 w 168"/>
                <a:gd name="T27" fmla="*/ 86 h 94"/>
                <a:gd name="T28" fmla="*/ 63 w 168"/>
                <a:gd name="T29" fmla="*/ 91 h 94"/>
                <a:gd name="T30" fmla="*/ 53 w 168"/>
                <a:gd name="T31" fmla="*/ 94 h 94"/>
                <a:gd name="T32" fmla="*/ 40 w 168"/>
                <a:gd name="T33" fmla="*/ 94 h 94"/>
                <a:gd name="T34" fmla="*/ 33 w 168"/>
                <a:gd name="T35" fmla="*/ 91 h 94"/>
                <a:gd name="T36" fmla="*/ 27 w 168"/>
                <a:gd name="T37" fmla="*/ 89 h 94"/>
                <a:gd name="T38" fmla="*/ 17 w 168"/>
                <a:gd name="T39" fmla="*/ 82 h 94"/>
                <a:gd name="T40" fmla="*/ 10 w 168"/>
                <a:gd name="T41" fmla="*/ 75 h 94"/>
                <a:gd name="T42" fmla="*/ 6 w 168"/>
                <a:gd name="T43" fmla="*/ 67 h 94"/>
                <a:gd name="T44" fmla="*/ 2 w 168"/>
                <a:gd name="T45" fmla="*/ 61 h 94"/>
                <a:gd name="T46" fmla="*/ 0 w 168"/>
                <a:gd name="T47" fmla="*/ 55 h 94"/>
                <a:gd name="T48" fmla="*/ 0 w 168"/>
                <a:gd name="T49" fmla="*/ 49 h 94"/>
                <a:gd name="T50" fmla="*/ 33 w 168"/>
                <a:gd name="T51" fmla="*/ 26 h 94"/>
                <a:gd name="T52" fmla="*/ 31 w 168"/>
                <a:gd name="T53" fmla="*/ 29 h 94"/>
                <a:gd name="T54" fmla="*/ 26 w 168"/>
                <a:gd name="T55" fmla="*/ 37 h 94"/>
                <a:gd name="T56" fmla="*/ 23 w 168"/>
                <a:gd name="T57" fmla="*/ 48 h 94"/>
                <a:gd name="T58" fmla="*/ 24 w 168"/>
                <a:gd name="T59" fmla="*/ 55 h 94"/>
                <a:gd name="T60" fmla="*/ 27 w 168"/>
                <a:gd name="T61" fmla="*/ 62 h 94"/>
                <a:gd name="T62" fmla="*/ 31 w 168"/>
                <a:gd name="T63" fmla="*/ 67 h 94"/>
                <a:gd name="T64" fmla="*/ 35 w 168"/>
                <a:gd name="T65" fmla="*/ 72 h 94"/>
                <a:gd name="T66" fmla="*/ 46 w 168"/>
                <a:gd name="T67" fmla="*/ 77 h 94"/>
                <a:gd name="T68" fmla="*/ 56 w 168"/>
                <a:gd name="T69" fmla="*/ 75 h 94"/>
                <a:gd name="T70" fmla="*/ 65 w 168"/>
                <a:gd name="T71" fmla="*/ 70 h 94"/>
                <a:gd name="T72" fmla="*/ 73 w 168"/>
                <a:gd name="T73" fmla="*/ 61 h 94"/>
                <a:gd name="T74" fmla="*/ 79 w 168"/>
                <a:gd name="T75" fmla="*/ 53 h 94"/>
                <a:gd name="T76" fmla="*/ 84 w 168"/>
                <a:gd name="T77" fmla="*/ 46 h 94"/>
                <a:gd name="T78" fmla="*/ 86 w 168"/>
                <a:gd name="T79" fmla="*/ 43 h 94"/>
                <a:gd name="T80" fmla="*/ 148 w 168"/>
                <a:gd name="T81" fmla="*/ 0 h 94"/>
                <a:gd name="T82" fmla="*/ 168 w 168"/>
                <a:gd name="T83" fmla="*/ 9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8" h="94">
                  <a:moveTo>
                    <a:pt x="168" y="9"/>
                  </a:moveTo>
                  <a:lnTo>
                    <a:pt x="167" y="10"/>
                  </a:lnTo>
                  <a:lnTo>
                    <a:pt x="165" y="13"/>
                  </a:lnTo>
                  <a:lnTo>
                    <a:pt x="161" y="16"/>
                  </a:lnTo>
                  <a:lnTo>
                    <a:pt x="158" y="21"/>
                  </a:lnTo>
                  <a:lnTo>
                    <a:pt x="153" y="26"/>
                  </a:lnTo>
                  <a:lnTo>
                    <a:pt x="149" y="32"/>
                  </a:lnTo>
                  <a:lnTo>
                    <a:pt x="145" y="34"/>
                  </a:lnTo>
                  <a:lnTo>
                    <a:pt x="143" y="38"/>
                  </a:lnTo>
                  <a:lnTo>
                    <a:pt x="140" y="41"/>
                  </a:lnTo>
                  <a:lnTo>
                    <a:pt x="137" y="45"/>
                  </a:lnTo>
                  <a:lnTo>
                    <a:pt x="132" y="50"/>
                  </a:lnTo>
                  <a:lnTo>
                    <a:pt x="126" y="56"/>
                  </a:lnTo>
                  <a:lnTo>
                    <a:pt x="120" y="62"/>
                  </a:lnTo>
                  <a:lnTo>
                    <a:pt x="117" y="66"/>
                  </a:lnTo>
                  <a:lnTo>
                    <a:pt x="112" y="71"/>
                  </a:lnTo>
                  <a:lnTo>
                    <a:pt x="110" y="74"/>
                  </a:lnTo>
                  <a:lnTo>
                    <a:pt x="106" y="77"/>
                  </a:lnTo>
                  <a:lnTo>
                    <a:pt x="106" y="78"/>
                  </a:lnTo>
                  <a:lnTo>
                    <a:pt x="92" y="61"/>
                  </a:lnTo>
                  <a:lnTo>
                    <a:pt x="90" y="62"/>
                  </a:lnTo>
                  <a:lnTo>
                    <a:pt x="88" y="66"/>
                  </a:lnTo>
                  <a:lnTo>
                    <a:pt x="86" y="69"/>
                  </a:lnTo>
                  <a:lnTo>
                    <a:pt x="85" y="72"/>
                  </a:lnTo>
                  <a:lnTo>
                    <a:pt x="81" y="75"/>
                  </a:lnTo>
                  <a:lnTo>
                    <a:pt x="79" y="80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8" y="88"/>
                  </a:lnTo>
                  <a:lnTo>
                    <a:pt x="63" y="91"/>
                  </a:lnTo>
                  <a:lnTo>
                    <a:pt x="57" y="93"/>
                  </a:lnTo>
                  <a:lnTo>
                    <a:pt x="53" y="94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7" y="93"/>
                  </a:lnTo>
                  <a:lnTo>
                    <a:pt x="33" y="91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2" y="86"/>
                  </a:lnTo>
                  <a:lnTo>
                    <a:pt x="17" y="82"/>
                  </a:lnTo>
                  <a:lnTo>
                    <a:pt x="14" y="79"/>
                  </a:lnTo>
                  <a:lnTo>
                    <a:pt x="10" y="75"/>
                  </a:lnTo>
                  <a:lnTo>
                    <a:pt x="8" y="71"/>
                  </a:lnTo>
                  <a:lnTo>
                    <a:pt x="6" y="67"/>
                  </a:lnTo>
                  <a:lnTo>
                    <a:pt x="3" y="64"/>
                  </a:lnTo>
                  <a:lnTo>
                    <a:pt x="2" y="61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3" y="27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1" y="29"/>
                  </a:lnTo>
                  <a:lnTo>
                    <a:pt x="29" y="32"/>
                  </a:lnTo>
                  <a:lnTo>
                    <a:pt x="26" y="37"/>
                  </a:lnTo>
                  <a:lnTo>
                    <a:pt x="24" y="42"/>
                  </a:lnTo>
                  <a:lnTo>
                    <a:pt x="23" y="48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5" y="58"/>
                  </a:lnTo>
                  <a:lnTo>
                    <a:pt x="27" y="62"/>
                  </a:lnTo>
                  <a:lnTo>
                    <a:pt x="30" y="64"/>
                  </a:lnTo>
                  <a:lnTo>
                    <a:pt x="31" y="67"/>
                  </a:lnTo>
                  <a:lnTo>
                    <a:pt x="33" y="70"/>
                  </a:lnTo>
                  <a:lnTo>
                    <a:pt x="35" y="72"/>
                  </a:lnTo>
                  <a:lnTo>
                    <a:pt x="41" y="74"/>
                  </a:lnTo>
                  <a:lnTo>
                    <a:pt x="46" y="77"/>
                  </a:lnTo>
                  <a:lnTo>
                    <a:pt x="50" y="77"/>
                  </a:lnTo>
                  <a:lnTo>
                    <a:pt x="56" y="75"/>
                  </a:lnTo>
                  <a:lnTo>
                    <a:pt x="61" y="73"/>
                  </a:lnTo>
                  <a:lnTo>
                    <a:pt x="65" y="70"/>
                  </a:lnTo>
                  <a:lnTo>
                    <a:pt x="69" y="65"/>
                  </a:lnTo>
                  <a:lnTo>
                    <a:pt x="73" y="61"/>
                  </a:lnTo>
                  <a:lnTo>
                    <a:pt x="76" y="56"/>
                  </a:lnTo>
                  <a:lnTo>
                    <a:pt x="79" y="53"/>
                  </a:lnTo>
                  <a:lnTo>
                    <a:pt x="81" y="48"/>
                  </a:lnTo>
                  <a:lnTo>
                    <a:pt x="84" y="46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100" y="57"/>
                  </a:lnTo>
                  <a:lnTo>
                    <a:pt x="148" y="0"/>
                  </a:lnTo>
                  <a:lnTo>
                    <a:pt x="1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8" name="Freeform 148">
              <a:extLst>
                <a:ext uri="{FF2B5EF4-FFF2-40B4-BE49-F238E27FC236}">
                  <a16:creationId xmlns:a16="http://schemas.microsoft.com/office/drawing/2014/main" id="{955E8866-A972-4074-3C17-5719E833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35"/>
              <a:ext cx="47" cy="204"/>
            </a:xfrm>
            <a:custGeom>
              <a:avLst/>
              <a:gdLst>
                <a:gd name="T0" fmla="*/ 44 w 47"/>
                <a:gd name="T1" fmla="*/ 26 h 204"/>
                <a:gd name="T2" fmla="*/ 44 w 47"/>
                <a:gd name="T3" fmla="*/ 33 h 204"/>
                <a:gd name="T4" fmla="*/ 43 w 47"/>
                <a:gd name="T5" fmla="*/ 34 h 204"/>
                <a:gd name="T6" fmla="*/ 43 w 47"/>
                <a:gd name="T7" fmla="*/ 37 h 204"/>
                <a:gd name="T8" fmla="*/ 42 w 47"/>
                <a:gd name="T9" fmla="*/ 41 h 204"/>
                <a:gd name="T10" fmla="*/ 42 w 47"/>
                <a:gd name="T11" fmla="*/ 44 h 204"/>
                <a:gd name="T12" fmla="*/ 42 w 47"/>
                <a:gd name="T13" fmla="*/ 48 h 204"/>
                <a:gd name="T14" fmla="*/ 41 w 47"/>
                <a:gd name="T15" fmla="*/ 51 h 204"/>
                <a:gd name="T16" fmla="*/ 41 w 47"/>
                <a:gd name="T17" fmla="*/ 56 h 204"/>
                <a:gd name="T18" fmla="*/ 41 w 47"/>
                <a:gd name="T19" fmla="*/ 60 h 204"/>
                <a:gd name="T20" fmla="*/ 40 w 47"/>
                <a:gd name="T21" fmla="*/ 64 h 204"/>
                <a:gd name="T22" fmla="*/ 40 w 47"/>
                <a:gd name="T23" fmla="*/ 68 h 204"/>
                <a:gd name="T24" fmla="*/ 39 w 47"/>
                <a:gd name="T25" fmla="*/ 72 h 204"/>
                <a:gd name="T26" fmla="*/ 39 w 47"/>
                <a:gd name="T27" fmla="*/ 77 h 204"/>
                <a:gd name="T28" fmla="*/ 39 w 47"/>
                <a:gd name="T29" fmla="*/ 81 h 204"/>
                <a:gd name="T30" fmla="*/ 39 w 47"/>
                <a:gd name="T31" fmla="*/ 85 h 204"/>
                <a:gd name="T32" fmla="*/ 39 w 47"/>
                <a:gd name="T33" fmla="*/ 90 h 204"/>
                <a:gd name="T34" fmla="*/ 39 w 47"/>
                <a:gd name="T35" fmla="*/ 95 h 204"/>
                <a:gd name="T36" fmla="*/ 39 w 47"/>
                <a:gd name="T37" fmla="*/ 99 h 204"/>
                <a:gd name="T38" fmla="*/ 39 w 47"/>
                <a:gd name="T39" fmla="*/ 103 h 204"/>
                <a:gd name="T40" fmla="*/ 39 w 47"/>
                <a:gd name="T41" fmla="*/ 107 h 204"/>
                <a:gd name="T42" fmla="*/ 39 w 47"/>
                <a:gd name="T43" fmla="*/ 112 h 204"/>
                <a:gd name="T44" fmla="*/ 39 w 47"/>
                <a:gd name="T45" fmla="*/ 114 h 204"/>
                <a:gd name="T46" fmla="*/ 40 w 47"/>
                <a:gd name="T47" fmla="*/ 117 h 204"/>
                <a:gd name="T48" fmla="*/ 41 w 47"/>
                <a:gd name="T49" fmla="*/ 121 h 204"/>
                <a:gd name="T50" fmla="*/ 42 w 47"/>
                <a:gd name="T51" fmla="*/ 124 h 204"/>
                <a:gd name="T52" fmla="*/ 43 w 47"/>
                <a:gd name="T53" fmla="*/ 129 h 204"/>
                <a:gd name="T54" fmla="*/ 44 w 47"/>
                <a:gd name="T55" fmla="*/ 135 h 204"/>
                <a:gd name="T56" fmla="*/ 44 w 47"/>
                <a:gd name="T57" fmla="*/ 138 h 204"/>
                <a:gd name="T58" fmla="*/ 46 w 47"/>
                <a:gd name="T59" fmla="*/ 140 h 204"/>
                <a:gd name="T60" fmla="*/ 46 w 47"/>
                <a:gd name="T61" fmla="*/ 144 h 204"/>
                <a:gd name="T62" fmla="*/ 47 w 47"/>
                <a:gd name="T63" fmla="*/ 147 h 204"/>
                <a:gd name="T64" fmla="*/ 47 w 47"/>
                <a:gd name="T65" fmla="*/ 151 h 204"/>
                <a:gd name="T66" fmla="*/ 47 w 47"/>
                <a:gd name="T67" fmla="*/ 154 h 204"/>
                <a:gd name="T68" fmla="*/ 47 w 47"/>
                <a:gd name="T69" fmla="*/ 157 h 204"/>
                <a:gd name="T70" fmla="*/ 47 w 47"/>
                <a:gd name="T71" fmla="*/ 161 h 204"/>
                <a:gd name="T72" fmla="*/ 46 w 47"/>
                <a:gd name="T73" fmla="*/ 163 h 204"/>
                <a:gd name="T74" fmla="*/ 46 w 47"/>
                <a:gd name="T75" fmla="*/ 168 h 204"/>
                <a:gd name="T76" fmla="*/ 46 w 47"/>
                <a:gd name="T77" fmla="*/ 170 h 204"/>
                <a:gd name="T78" fmla="*/ 46 w 47"/>
                <a:gd name="T79" fmla="*/ 175 h 204"/>
                <a:gd name="T80" fmla="*/ 44 w 47"/>
                <a:gd name="T81" fmla="*/ 180 h 204"/>
                <a:gd name="T82" fmla="*/ 44 w 47"/>
                <a:gd name="T83" fmla="*/ 186 h 204"/>
                <a:gd name="T84" fmla="*/ 43 w 47"/>
                <a:gd name="T85" fmla="*/ 191 h 204"/>
                <a:gd name="T86" fmla="*/ 43 w 47"/>
                <a:gd name="T87" fmla="*/ 195 h 204"/>
                <a:gd name="T88" fmla="*/ 43 w 47"/>
                <a:gd name="T89" fmla="*/ 199 h 204"/>
                <a:gd name="T90" fmla="*/ 42 w 47"/>
                <a:gd name="T91" fmla="*/ 202 h 204"/>
                <a:gd name="T92" fmla="*/ 42 w 47"/>
                <a:gd name="T93" fmla="*/ 203 h 204"/>
                <a:gd name="T94" fmla="*/ 42 w 47"/>
                <a:gd name="T95" fmla="*/ 204 h 204"/>
                <a:gd name="T96" fmla="*/ 10 w 47"/>
                <a:gd name="T97" fmla="*/ 51 h 204"/>
                <a:gd name="T98" fmla="*/ 0 w 47"/>
                <a:gd name="T99" fmla="*/ 0 h 204"/>
                <a:gd name="T100" fmla="*/ 44 w 47"/>
                <a:gd name="T101" fmla="*/ 26 h 204"/>
                <a:gd name="T102" fmla="*/ 44 w 47"/>
                <a:gd name="T103" fmla="*/ 26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204">
                  <a:moveTo>
                    <a:pt x="44" y="26"/>
                  </a:moveTo>
                  <a:lnTo>
                    <a:pt x="44" y="33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2" y="41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1" y="51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39" y="72"/>
                  </a:lnTo>
                  <a:lnTo>
                    <a:pt x="39" y="77"/>
                  </a:lnTo>
                  <a:lnTo>
                    <a:pt x="39" y="81"/>
                  </a:lnTo>
                  <a:lnTo>
                    <a:pt x="39" y="85"/>
                  </a:lnTo>
                  <a:lnTo>
                    <a:pt x="39" y="90"/>
                  </a:lnTo>
                  <a:lnTo>
                    <a:pt x="39" y="95"/>
                  </a:lnTo>
                  <a:lnTo>
                    <a:pt x="39" y="99"/>
                  </a:lnTo>
                  <a:lnTo>
                    <a:pt x="39" y="103"/>
                  </a:lnTo>
                  <a:lnTo>
                    <a:pt x="39" y="107"/>
                  </a:lnTo>
                  <a:lnTo>
                    <a:pt x="39" y="112"/>
                  </a:lnTo>
                  <a:lnTo>
                    <a:pt x="39" y="114"/>
                  </a:lnTo>
                  <a:lnTo>
                    <a:pt x="40" y="117"/>
                  </a:lnTo>
                  <a:lnTo>
                    <a:pt x="41" y="121"/>
                  </a:lnTo>
                  <a:lnTo>
                    <a:pt x="42" y="124"/>
                  </a:lnTo>
                  <a:lnTo>
                    <a:pt x="43" y="129"/>
                  </a:lnTo>
                  <a:lnTo>
                    <a:pt x="44" y="135"/>
                  </a:lnTo>
                  <a:lnTo>
                    <a:pt x="44" y="138"/>
                  </a:lnTo>
                  <a:lnTo>
                    <a:pt x="46" y="140"/>
                  </a:lnTo>
                  <a:lnTo>
                    <a:pt x="46" y="144"/>
                  </a:lnTo>
                  <a:lnTo>
                    <a:pt x="47" y="147"/>
                  </a:lnTo>
                  <a:lnTo>
                    <a:pt x="47" y="151"/>
                  </a:lnTo>
                  <a:lnTo>
                    <a:pt x="47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6" y="163"/>
                  </a:lnTo>
                  <a:lnTo>
                    <a:pt x="46" y="168"/>
                  </a:lnTo>
                  <a:lnTo>
                    <a:pt x="46" y="170"/>
                  </a:lnTo>
                  <a:lnTo>
                    <a:pt x="46" y="175"/>
                  </a:lnTo>
                  <a:lnTo>
                    <a:pt x="44" y="180"/>
                  </a:lnTo>
                  <a:lnTo>
                    <a:pt x="44" y="186"/>
                  </a:lnTo>
                  <a:lnTo>
                    <a:pt x="43" y="191"/>
                  </a:lnTo>
                  <a:lnTo>
                    <a:pt x="43" y="195"/>
                  </a:lnTo>
                  <a:lnTo>
                    <a:pt x="43" y="199"/>
                  </a:lnTo>
                  <a:lnTo>
                    <a:pt x="42" y="202"/>
                  </a:lnTo>
                  <a:lnTo>
                    <a:pt x="42" y="203"/>
                  </a:lnTo>
                  <a:lnTo>
                    <a:pt x="42" y="204"/>
                  </a:lnTo>
                  <a:lnTo>
                    <a:pt x="10" y="51"/>
                  </a:lnTo>
                  <a:lnTo>
                    <a:pt x="0" y="0"/>
                  </a:lnTo>
                  <a:lnTo>
                    <a:pt x="4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9" name="Freeform 149">
              <a:extLst>
                <a:ext uri="{FF2B5EF4-FFF2-40B4-BE49-F238E27FC236}">
                  <a16:creationId xmlns:a16="http://schemas.microsoft.com/office/drawing/2014/main" id="{6E2D5AE1-A4A0-AC25-5E79-D7D24F2EC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650"/>
              <a:ext cx="23" cy="42"/>
            </a:xfrm>
            <a:custGeom>
              <a:avLst/>
              <a:gdLst>
                <a:gd name="T0" fmla="*/ 0 w 23"/>
                <a:gd name="T1" fmla="*/ 5 h 42"/>
                <a:gd name="T2" fmla="*/ 0 w 23"/>
                <a:gd name="T3" fmla="*/ 42 h 42"/>
                <a:gd name="T4" fmla="*/ 23 w 23"/>
                <a:gd name="T5" fmla="*/ 42 h 42"/>
                <a:gd name="T6" fmla="*/ 7 w 23"/>
                <a:gd name="T7" fmla="*/ 0 h 42"/>
                <a:gd name="T8" fmla="*/ 0 w 23"/>
                <a:gd name="T9" fmla="*/ 5 h 42"/>
                <a:gd name="T10" fmla="*/ 0 w 23"/>
                <a:gd name="T11" fmla="*/ 5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42">
                  <a:moveTo>
                    <a:pt x="0" y="5"/>
                  </a:moveTo>
                  <a:lnTo>
                    <a:pt x="0" y="42"/>
                  </a:lnTo>
                  <a:lnTo>
                    <a:pt x="23" y="42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80" name="Freeform 150">
              <a:extLst>
                <a:ext uri="{FF2B5EF4-FFF2-40B4-BE49-F238E27FC236}">
                  <a16:creationId xmlns:a16="http://schemas.microsoft.com/office/drawing/2014/main" id="{BC5FE01C-C52B-E1DC-F98D-3A3DEC1E7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643"/>
              <a:ext cx="97" cy="48"/>
            </a:xfrm>
            <a:custGeom>
              <a:avLst/>
              <a:gdLst>
                <a:gd name="T0" fmla="*/ 9 w 97"/>
                <a:gd name="T1" fmla="*/ 10 h 48"/>
                <a:gd name="T2" fmla="*/ 10 w 97"/>
                <a:gd name="T3" fmla="*/ 13 h 48"/>
                <a:gd name="T4" fmla="*/ 12 w 97"/>
                <a:gd name="T5" fmla="*/ 15 h 48"/>
                <a:gd name="T6" fmla="*/ 17 w 97"/>
                <a:gd name="T7" fmla="*/ 18 h 48"/>
                <a:gd name="T8" fmla="*/ 21 w 97"/>
                <a:gd name="T9" fmla="*/ 22 h 48"/>
                <a:gd name="T10" fmla="*/ 27 w 97"/>
                <a:gd name="T11" fmla="*/ 25 h 48"/>
                <a:gd name="T12" fmla="*/ 30 w 97"/>
                <a:gd name="T13" fmla="*/ 26 h 48"/>
                <a:gd name="T14" fmla="*/ 34 w 97"/>
                <a:gd name="T15" fmla="*/ 27 h 48"/>
                <a:gd name="T16" fmla="*/ 37 w 97"/>
                <a:gd name="T17" fmla="*/ 29 h 48"/>
                <a:gd name="T18" fmla="*/ 43 w 97"/>
                <a:gd name="T19" fmla="*/ 30 h 48"/>
                <a:gd name="T20" fmla="*/ 46 w 97"/>
                <a:gd name="T21" fmla="*/ 30 h 48"/>
                <a:gd name="T22" fmla="*/ 51 w 97"/>
                <a:gd name="T23" fmla="*/ 29 h 48"/>
                <a:gd name="T24" fmla="*/ 56 w 97"/>
                <a:gd name="T25" fmla="*/ 27 h 48"/>
                <a:gd name="T26" fmla="*/ 61 w 97"/>
                <a:gd name="T27" fmla="*/ 26 h 48"/>
                <a:gd name="T28" fmla="*/ 65 w 97"/>
                <a:gd name="T29" fmla="*/ 23 h 48"/>
                <a:gd name="T30" fmla="*/ 69 w 97"/>
                <a:gd name="T31" fmla="*/ 21 h 48"/>
                <a:gd name="T32" fmla="*/ 74 w 97"/>
                <a:gd name="T33" fmla="*/ 18 h 48"/>
                <a:gd name="T34" fmla="*/ 79 w 97"/>
                <a:gd name="T35" fmla="*/ 16 h 48"/>
                <a:gd name="T36" fmla="*/ 82 w 97"/>
                <a:gd name="T37" fmla="*/ 11 h 48"/>
                <a:gd name="T38" fmla="*/ 85 w 97"/>
                <a:gd name="T39" fmla="*/ 9 h 48"/>
                <a:gd name="T40" fmla="*/ 88 w 97"/>
                <a:gd name="T41" fmla="*/ 6 h 48"/>
                <a:gd name="T42" fmla="*/ 91 w 97"/>
                <a:gd name="T43" fmla="*/ 5 h 48"/>
                <a:gd name="T44" fmla="*/ 95 w 97"/>
                <a:gd name="T45" fmla="*/ 1 h 48"/>
                <a:gd name="T46" fmla="*/ 97 w 97"/>
                <a:gd name="T47" fmla="*/ 0 h 48"/>
                <a:gd name="T48" fmla="*/ 96 w 97"/>
                <a:gd name="T49" fmla="*/ 0 h 48"/>
                <a:gd name="T50" fmla="*/ 96 w 97"/>
                <a:gd name="T51" fmla="*/ 3 h 48"/>
                <a:gd name="T52" fmla="*/ 95 w 97"/>
                <a:gd name="T53" fmla="*/ 6 h 48"/>
                <a:gd name="T54" fmla="*/ 95 w 97"/>
                <a:gd name="T55" fmla="*/ 9 h 48"/>
                <a:gd name="T56" fmla="*/ 93 w 97"/>
                <a:gd name="T57" fmla="*/ 11 h 48"/>
                <a:gd name="T58" fmla="*/ 92 w 97"/>
                <a:gd name="T59" fmla="*/ 15 h 48"/>
                <a:gd name="T60" fmla="*/ 91 w 97"/>
                <a:gd name="T61" fmla="*/ 18 h 48"/>
                <a:gd name="T62" fmla="*/ 89 w 97"/>
                <a:gd name="T63" fmla="*/ 22 h 48"/>
                <a:gd name="T64" fmla="*/ 87 w 97"/>
                <a:gd name="T65" fmla="*/ 24 h 48"/>
                <a:gd name="T66" fmla="*/ 85 w 97"/>
                <a:gd name="T67" fmla="*/ 27 h 48"/>
                <a:gd name="T68" fmla="*/ 82 w 97"/>
                <a:gd name="T69" fmla="*/ 31 h 48"/>
                <a:gd name="T70" fmla="*/ 80 w 97"/>
                <a:gd name="T71" fmla="*/ 34 h 48"/>
                <a:gd name="T72" fmla="*/ 76 w 97"/>
                <a:gd name="T73" fmla="*/ 37 h 48"/>
                <a:gd name="T74" fmla="*/ 73 w 97"/>
                <a:gd name="T75" fmla="*/ 40 h 48"/>
                <a:gd name="T76" fmla="*/ 68 w 97"/>
                <a:gd name="T77" fmla="*/ 42 h 48"/>
                <a:gd name="T78" fmla="*/ 64 w 97"/>
                <a:gd name="T79" fmla="*/ 45 h 48"/>
                <a:gd name="T80" fmla="*/ 59 w 97"/>
                <a:gd name="T81" fmla="*/ 46 h 48"/>
                <a:gd name="T82" fmla="*/ 56 w 97"/>
                <a:gd name="T83" fmla="*/ 47 h 48"/>
                <a:gd name="T84" fmla="*/ 51 w 97"/>
                <a:gd name="T85" fmla="*/ 47 h 48"/>
                <a:gd name="T86" fmla="*/ 48 w 97"/>
                <a:gd name="T87" fmla="*/ 48 h 48"/>
                <a:gd name="T88" fmla="*/ 43 w 97"/>
                <a:gd name="T89" fmla="*/ 48 h 48"/>
                <a:gd name="T90" fmla="*/ 40 w 97"/>
                <a:gd name="T91" fmla="*/ 48 h 48"/>
                <a:gd name="T92" fmla="*/ 36 w 97"/>
                <a:gd name="T93" fmla="*/ 48 h 48"/>
                <a:gd name="T94" fmla="*/ 33 w 97"/>
                <a:gd name="T95" fmla="*/ 47 h 48"/>
                <a:gd name="T96" fmla="*/ 30 w 97"/>
                <a:gd name="T97" fmla="*/ 47 h 48"/>
                <a:gd name="T98" fmla="*/ 28 w 97"/>
                <a:gd name="T99" fmla="*/ 47 h 48"/>
                <a:gd name="T100" fmla="*/ 25 w 97"/>
                <a:gd name="T101" fmla="*/ 46 h 48"/>
                <a:gd name="T102" fmla="*/ 25 w 97"/>
                <a:gd name="T103" fmla="*/ 46 h 48"/>
                <a:gd name="T104" fmla="*/ 0 w 97"/>
                <a:gd name="T105" fmla="*/ 34 h 48"/>
                <a:gd name="T106" fmla="*/ 9 w 97"/>
                <a:gd name="T107" fmla="*/ 10 h 48"/>
                <a:gd name="T108" fmla="*/ 9 w 97"/>
                <a:gd name="T109" fmla="*/ 10 h 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7" h="48">
                  <a:moveTo>
                    <a:pt x="9" y="10"/>
                  </a:moveTo>
                  <a:lnTo>
                    <a:pt x="10" y="13"/>
                  </a:lnTo>
                  <a:lnTo>
                    <a:pt x="12" y="15"/>
                  </a:lnTo>
                  <a:lnTo>
                    <a:pt x="17" y="18"/>
                  </a:lnTo>
                  <a:lnTo>
                    <a:pt x="21" y="22"/>
                  </a:lnTo>
                  <a:lnTo>
                    <a:pt x="27" y="25"/>
                  </a:lnTo>
                  <a:lnTo>
                    <a:pt x="30" y="26"/>
                  </a:lnTo>
                  <a:lnTo>
                    <a:pt x="34" y="27"/>
                  </a:lnTo>
                  <a:lnTo>
                    <a:pt x="37" y="29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51" y="29"/>
                  </a:lnTo>
                  <a:lnTo>
                    <a:pt x="56" y="27"/>
                  </a:lnTo>
                  <a:lnTo>
                    <a:pt x="61" y="26"/>
                  </a:lnTo>
                  <a:lnTo>
                    <a:pt x="65" y="23"/>
                  </a:lnTo>
                  <a:lnTo>
                    <a:pt x="69" y="21"/>
                  </a:lnTo>
                  <a:lnTo>
                    <a:pt x="74" y="18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5" y="9"/>
                  </a:lnTo>
                  <a:lnTo>
                    <a:pt x="88" y="6"/>
                  </a:lnTo>
                  <a:lnTo>
                    <a:pt x="91" y="5"/>
                  </a:lnTo>
                  <a:lnTo>
                    <a:pt x="95" y="1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6" y="3"/>
                  </a:lnTo>
                  <a:lnTo>
                    <a:pt x="95" y="6"/>
                  </a:lnTo>
                  <a:lnTo>
                    <a:pt x="95" y="9"/>
                  </a:lnTo>
                  <a:lnTo>
                    <a:pt x="93" y="11"/>
                  </a:lnTo>
                  <a:lnTo>
                    <a:pt x="92" y="15"/>
                  </a:lnTo>
                  <a:lnTo>
                    <a:pt x="91" y="18"/>
                  </a:lnTo>
                  <a:lnTo>
                    <a:pt x="89" y="22"/>
                  </a:lnTo>
                  <a:lnTo>
                    <a:pt x="87" y="24"/>
                  </a:lnTo>
                  <a:lnTo>
                    <a:pt x="85" y="27"/>
                  </a:lnTo>
                  <a:lnTo>
                    <a:pt x="82" y="31"/>
                  </a:lnTo>
                  <a:lnTo>
                    <a:pt x="80" y="34"/>
                  </a:lnTo>
                  <a:lnTo>
                    <a:pt x="76" y="37"/>
                  </a:lnTo>
                  <a:lnTo>
                    <a:pt x="73" y="40"/>
                  </a:lnTo>
                  <a:lnTo>
                    <a:pt x="68" y="42"/>
                  </a:lnTo>
                  <a:lnTo>
                    <a:pt x="64" y="45"/>
                  </a:lnTo>
                  <a:lnTo>
                    <a:pt x="59" y="46"/>
                  </a:lnTo>
                  <a:lnTo>
                    <a:pt x="56" y="47"/>
                  </a:lnTo>
                  <a:lnTo>
                    <a:pt x="51" y="47"/>
                  </a:lnTo>
                  <a:lnTo>
                    <a:pt x="48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81" name="Freeform 151">
              <a:extLst>
                <a:ext uri="{FF2B5EF4-FFF2-40B4-BE49-F238E27FC236}">
                  <a16:creationId xmlns:a16="http://schemas.microsoft.com/office/drawing/2014/main" id="{A2241658-C097-DBF1-BDED-214431D5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784"/>
              <a:ext cx="167" cy="92"/>
            </a:xfrm>
            <a:custGeom>
              <a:avLst/>
              <a:gdLst>
                <a:gd name="T0" fmla="*/ 0 w 167"/>
                <a:gd name="T1" fmla="*/ 81 h 92"/>
                <a:gd name="T2" fmla="*/ 167 w 167"/>
                <a:gd name="T3" fmla="*/ 0 h 92"/>
                <a:gd name="T4" fmla="*/ 151 w 167"/>
                <a:gd name="T5" fmla="*/ 32 h 92"/>
                <a:gd name="T6" fmla="*/ 28 w 167"/>
                <a:gd name="T7" fmla="*/ 92 h 92"/>
                <a:gd name="T8" fmla="*/ 0 w 167"/>
                <a:gd name="T9" fmla="*/ 81 h 92"/>
                <a:gd name="T10" fmla="*/ 0 w 167"/>
                <a:gd name="T11" fmla="*/ 81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92">
                  <a:moveTo>
                    <a:pt x="0" y="81"/>
                  </a:moveTo>
                  <a:lnTo>
                    <a:pt x="167" y="0"/>
                  </a:lnTo>
                  <a:lnTo>
                    <a:pt x="151" y="32"/>
                  </a:lnTo>
                  <a:lnTo>
                    <a:pt x="28" y="92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5D3F082-6210-21A6-500D-65581F456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Fahrrad </a:t>
            </a:r>
          </a:p>
        </p:txBody>
      </p:sp>
      <p:pic>
        <p:nvPicPr>
          <p:cNvPr id="9220" name="Picture 4" descr="MCj04046010000[1]">
            <a:extLst>
              <a:ext uri="{FF2B5EF4-FFF2-40B4-BE49-F238E27FC236}">
                <a16:creationId xmlns:a16="http://schemas.microsoft.com/office/drawing/2014/main" id="{6620F320-F727-2685-D1E2-E4EB15F2536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6" y="1844676"/>
            <a:ext cx="3624263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>
            <a:extLst>
              <a:ext uri="{FF2B5EF4-FFF2-40B4-BE49-F238E27FC236}">
                <a16:creationId xmlns:a16="http://schemas.microsoft.com/office/drawing/2014/main" id="{9DFA3EF3-F239-FD4A-0318-A984CF4AC6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533400"/>
            <a:ext cx="464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Dreirad</a:t>
            </a:r>
          </a:p>
        </p:txBody>
      </p:sp>
      <p:grpSp>
        <p:nvGrpSpPr>
          <p:cNvPr id="13315" name="Group 105" descr="red tricycle">
            <a:extLst>
              <a:ext uri="{FF2B5EF4-FFF2-40B4-BE49-F238E27FC236}">
                <a16:creationId xmlns:a16="http://schemas.microsoft.com/office/drawing/2014/main" id="{F366EE8D-96F0-8B0B-E660-02D0DCE2324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430464"/>
            <a:ext cx="2743200" cy="2598737"/>
            <a:chOff x="1680" y="1392"/>
            <a:chExt cx="1728" cy="1637"/>
          </a:xfrm>
        </p:grpSpPr>
        <p:sp>
          <p:nvSpPr>
            <p:cNvPr id="13316" name="AutoShape 12">
              <a:extLst>
                <a:ext uri="{FF2B5EF4-FFF2-40B4-BE49-F238E27FC236}">
                  <a16:creationId xmlns:a16="http://schemas.microsoft.com/office/drawing/2014/main" id="{E9889B4D-3C3B-F276-861C-D58C87A91A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0" y="1392"/>
              <a:ext cx="1728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7" name="Freeform 29">
              <a:extLst>
                <a:ext uri="{FF2B5EF4-FFF2-40B4-BE49-F238E27FC236}">
                  <a16:creationId xmlns:a16="http://schemas.microsoft.com/office/drawing/2014/main" id="{CC32C9B2-9127-99FB-2AD1-060C1A9D7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560"/>
              <a:ext cx="370" cy="33"/>
            </a:xfrm>
            <a:custGeom>
              <a:avLst/>
              <a:gdLst>
                <a:gd name="T0" fmla="*/ 185 w 740"/>
                <a:gd name="T1" fmla="*/ 5 h 67"/>
                <a:gd name="T2" fmla="*/ 182 w 740"/>
                <a:gd name="T3" fmla="*/ 8 h 67"/>
                <a:gd name="T4" fmla="*/ 172 w 740"/>
                <a:gd name="T5" fmla="*/ 10 h 67"/>
                <a:gd name="T6" fmla="*/ 159 w 740"/>
                <a:gd name="T7" fmla="*/ 12 h 67"/>
                <a:gd name="T8" fmla="*/ 143 w 740"/>
                <a:gd name="T9" fmla="*/ 12 h 67"/>
                <a:gd name="T10" fmla="*/ 125 w 740"/>
                <a:gd name="T11" fmla="*/ 12 h 67"/>
                <a:gd name="T12" fmla="*/ 108 w 740"/>
                <a:gd name="T13" fmla="*/ 12 h 67"/>
                <a:gd name="T14" fmla="*/ 92 w 740"/>
                <a:gd name="T15" fmla="*/ 12 h 67"/>
                <a:gd name="T16" fmla="*/ 79 w 740"/>
                <a:gd name="T17" fmla="*/ 11 h 67"/>
                <a:gd name="T18" fmla="*/ 67 w 740"/>
                <a:gd name="T19" fmla="*/ 11 h 67"/>
                <a:gd name="T20" fmla="*/ 56 w 740"/>
                <a:gd name="T21" fmla="*/ 10 h 67"/>
                <a:gd name="T22" fmla="*/ 47 w 740"/>
                <a:gd name="T23" fmla="*/ 11 h 67"/>
                <a:gd name="T24" fmla="*/ 38 w 740"/>
                <a:gd name="T25" fmla="*/ 11 h 67"/>
                <a:gd name="T26" fmla="*/ 29 w 740"/>
                <a:gd name="T27" fmla="*/ 12 h 67"/>
                <a:gd name="T28" fmla="*/ 22 w 740"/>
                <a:gd name="T29" fmla="*/ 13 h 67"/>
                <a:gd name="T30" fmla="*/ 15 w 740"/>
                <a:gd name="T31" fmla="*/ 15 h 67"/>
                <a:gd name="T32" fmla="*/ 6 w 740"/>
                <a:gd name="T33" fmla="*/ 16 h 67"/>
                <a:gd name="T34" fmla="*/ 0 w 740"/>
                <a:gd name="T35" fmla="*/ 12 h 67"/>
                <a:gd name="T36" fmla="*/ 2 w 740"/>
                <a:gd name="T37" fmla="*/ 6 h 67"/>
                <a:gd name="T38" fmla="*/ 8 w 740"/>
                <a:gd name="T39" fmla="*/ 0 h 67"/>
                <a:gd name="T40" fmla="*/ 16 w 740"/>
                <a:gd name="T41" fmla="*/ 0 h 67"/>
                <a:gd name="T42" fmla="*/ 24 w 740"/>
                <a:gd name="T43" fmla="*/ 0 h 67"/>
                <a:gd name="T44" fmla="*/ 34 w 740"/>
                <a:gd name="T45" fmla="*/ 0 h 67"/>
                <a:gd name="T46" fmla="*/ 45 w 740"/>
                <a:gd name="T47" fmla="*/ 1 h 67"/>
                <a:gd name="T48" fmla="*/ 57 w 740"/>
                <a:gd name="T49" fmla="*/ 1 h 67"/>
                <a:gd name="T50" fmla="*/ 70 w 740"/>
                <a:gd name="T51" fmla="*/ 2 h 67"/>
                <a:gd name="T52" fmla="*/ 84 w 740"/>
                <a:gd name="T53" fmla="*/ 3 h 67"/>
                <a:gd name="T54" fmla="*/ 97 w 740"/>
                <a:gd name="T55" fmla="*/ 4 h 67"/>
                <a:gd name="T56" fmla="*/ 111 w 740"/>
                <a:gd name="T57" fmla="*/ 6 h 67"/>
                <a:gd name="T58" fmla="*/ 125 w 740"/>
                <a:gd name="T59" fmla="*/ 6 h 67"/>
                <a:gd name="T60" fmla="*/ 137 w 740"/>
                <a:gd name="T61" fmla="*/ 5 h 67"/>
                <a:gd name="T62" fmla="*/ 149 w 740"/>
                <a:gd name="T63" fmla="*/ 3 h 67"/>
                <a:gd name="T64" fmla="*/ 160 w 740"/>
                <a:gd name="T65" fmla="*/ 2 h 67"/>
                <a:gd name="T66" fmla="*/ 169 w 740"/>
                <a:gd name="T67" fmla="*/ 0 h 67"/>
                <a:gd name="T68" fmla="*/ 177 w 740"/>
                <a:gd name="T69" fmla="*/ 0 h 67"/>
                <a:gd name="T70" fmla="*/ 182 w 740"/>
                <a:gd name="T71" fmla="*/ 2 h 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40" h="67">
                  <a:moveTo>
                    <a:pt x="737" y="15"/>
                  </a:moveTo>
                  <a:lnTo>
                    <a:pt x="740" y="22"/>
                  </a:lnTo>
                  <a:lnTo>
                    <a:pt x="737" y="29"/>
                  </a:lnTo>
                  <a:lnTo>
                    <a:pt x="726" y="34"/>
                  </a:lnTo>
                  <a:lnTo>
                    <a:pt x="709" y="38"/>
                  </a:lnTo>
                  <a:lnTo>
                    <a:pt x="688" y="43"/>
                  </a:lnTo>
                  <a:lnTo>
                    <a:pt x="664" y="44"/>
                  </a:lnTo>
                  <a:lnTo>
                    <a:pt x="635" y="48"/>
                  </a:lnTo>
                  <a:lnTo>
                    <a:pt x="604" y="48"/>
                  </a:lnTo>
                  <a:lnTo>
                    <a:pt x="569" y="50"/>
                  </a:lnTo>
                  <a:lnTo>
                    <a:pt x="535" y="50"/>
                  </a:lnTo>
                  <a:lnTo>
                    <a:pt x="500" y="50"/>
                  </a:lnTo>
                  <a:lnTo>
                    <a:pt x="464" y="50"/>
                  </a:lnTo>
                  <a:lnTo>
                    <a:pt x="430" y="50"/>
                  </a:lnTo>
                  <a:lnTo>
                    <a:pt x="397" y="48"/>
                  </a:lnTo>
                  <a:lnTo>
                    <a:pt x="368" y="48"/>
                  </a:lnTo>
                  <a:lnTo>
                    <a:pt x="340" y="46"/>
                  </a:lnTo>
                  <a:lnTo>
                    <a:pt x="314" y="44"/>
                  </a:lnTo>
                  <a:lnTo>
                    <a:pt x="292" y="44"/>
                  </a:lnTo>
                  <a:lnTo>
                    <a:pt x="268" y="44"/>
                  </a:lnTo>
                  <a:lnTo>
                    <a:pt x="245" y="43"/>
                  </a:lnTo>
                  <a:lnTo>
                    <a:pt x="224" y="43"/>
                  </a:lnTo>
                  <a:lnTo>
                    <a:pt x="204" y="43"/>
                  </a:lnTo>
                  <a:lnTo>
                    <a:pt x="185" y="44"/>
                  </a:lnTo>
                  <a:lnTo>
                    <a:pt x="168" y="44"/>
                  </a:lnTo>
                  <a:lnTo>
                    <a:pt x="149" y="46"/>
                  </a:lnTo>
                  <a:lnTo>
                    <a:pt x="131" y="46"/>
                  </a:lnTo>
                  <a:lnTo>
                    <a:pt x="116" y="48"/>
                  </a:lnTo>
                  <a:lnTo>
                    <a:pt x="100" y="51"/>
                  </a:lnTo>
                  <a:lnTo>
                    <a:pt x="85" y="53"/>
                  </a:lnTo>
                  <a:lnTo>
                    <a:pt x="71" y="57"/>
                  </a:lnTo>
                  <a:lnTo>
                    <a:pt x="57" y="60"/>
                  </a:lnTo>
                  <a:lnTo>
                    <a:pt x="45" y="63"/>
                  </a:lnTo>
                  <a:lnTo>
                    <a:pt x="23" y="67"/>
                  </a:lnTo>
                  <a:lnTo>
                    <a:pt x="9" y="62"/>
                  </a:lnTo>
                  <a:lnTo>
                    <a:pt x="0" y="51"/>
                  </a:lnTo>
                  <a:lnTo>
                    <a:pt x="0" y="38"/>
                  </a:lnTo>
                  <a:lnTo>
                    <a:pt x="5" y="24"/>
                  </a:lnTo>
                  <a:lnTo>
                    <a:pt x="16" y="12"/>
                  </a:lnTo>
                  <a:lnTo>
                    <a:pt x="31" y="3"/>
                  </a:lnTo>
                  <a:lnTo>
                    <a:pt x="52" y="0"/>
                  </a:lnTo>
                  <a:lnTo>
                    <a:pt x="64" y="1"/>
                  </a:lnTo>
                  <a:lnTo>
                    <a:pt x="80" y="1"/>
                  </a:lnTo>
                  <a:lnTo>
                    <a:pt x="95" y="3"/>
                  </a:lnTo>
                  <a:lnTo>
                    <a:pt x="114" y="3"/>
                  </a:lnTo>
                  <a:lnTo>
                    <a:pt x="135" y="3"/>
                  </a:lnTo>
                  <a:lnTo>
                    <a:pt x="156" y="3"/>
                  </a:lnTo>
                  <a:lnTo>
                    <a:pt x="180" y="5"/>
                  </a:lnTo>
                  <a:lnTo>
                    <a:pt x="204" y="5"/>
                  </a:lnTo>
                  <a:lnTo>
                    <a:pt x="228" y="7"/>
                  </a:lnTo>
                  <a:lnTo>
                    <a:pt x="254" y="7"/>
                  </a:lnTo>
                  <a:lnTo>
                    <a:pt x="280" y="8"/>
                  </a:lnTo>
                  <a:lnTo>
                    <a:pt x="307" y="10"/>
                  </a:lnTo>
                  <a:lnTo>
                    <a:pt x="335" y="12"/>
                  </a:lnTo>
                  <a:lnTo>
                    <a:pt x="362" y="15"/>
                  </a:lnTo>
                  <a:lnTo>
                    <a:pt x="388" y="19"/>
                  </a:lnTo>
                  <a:lnTo>
                    <a:pt x="416" y="22"/>
                  </a:lnTo>
                  <a:lnTo>
                    <a:pt x="444" y="25"/>
                  </a:lnTo>
                  <a:lnTo>
                    <a:pt x="469" y="27"/>
                  </a:lnTo>
                  <a:lnTo>
                    <a:pt x="497" y="27"/>
                  </a:lnTo>
                  <a:lnTo>
                    <a:pt x="523" y="25"/>
                  </a:lnTo>
                  <a:lnTo>
                    <a:pt x="547" y="22"/>
                  </a:lnTo>
                  <a:lnTo>
                    <a:pt x="571" y="20"/>
                  </a:lnTo>
                  <a:lnTo>
                    <a:pt x="595" y="15"/>
                  </a:lnTo>
                  <a:lnTo>
                    <a:pt x="618" y="12"/>
                  </a:lnTo>
                  <a:lnTo>
                    <a:pt x="638" y="8"/>
                  </a:lnTo>
                  <a:lnTo>
                    <a:pt x="657" y="5"/>
                  </a:lnTo>
                  <a:lnTo>
                    <a:pt x="675" y="3"/>
                  </a:lnTo>
                  <a:lnTo>
                    <a:pt x="692" y="1"/>
                  </a:lnTo>
                  <a:lnTo>
                    <a:pt x="706" y="3"/>
                  </a:lnTo>
                  <a:lnTo>
                    <a:pt x="718" y="5"/>
                  </a:lnTo>
                  <a:lnTo>
                    <a:pt x="728" y="8"/>
                  </a:lnTo>
                  <a:lnTo>
                    <a:pt x="73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8" name="Freeform 30">
              <a:extLst>
                <a:ext uri="{FF2B5EF4-FFF2-40B4-BE49-F238E27FC236}">
                  <a16:creationId xmlns:a16="http://schemas.microsoft.com/office/drawing/2014/main" id="{CBEBC2E8-D5DD-D148-DC96-ACC8D190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24"/>
              <a:ext cx="592" cy="107"/>
            </a:xfrm>
            <a:custGeom>
              <a:avLst/>
              <a:gdLst>
                <a:gd name="T0" fmla="*/ 1 w 1184"/>
                <a:gd name="T1" fmla="*/ 50 h 216"/>
                <a:gd name="T2" fmla="*/ 5 w 1184"/>
                <a:gd name="T3" fmla="*/ 52 h 216"/>
                <a:gd name="T4" fmla="*/ 12 w 1184"/>
                <a:gd name="T5" fmla="*/ 53 h 216"/>
                <a:gd name="T6" fmla="*/ 22 w 1184"/>
                <a:gd name="T7" fmla="*/ 53 h 216"/>
                <a:gd name="T8" fmla="*/ 34 w 1184"/>
                <a:gd name="T9" fmla="*/ 53 h 216"/>
                <a:gd name="T10" fmla="*/ 46 w 1184"/>
                <a:gd name="T11" fmla="*/ 52 h 216"/>
                <a:gd name="T12" fmla="*/ 58 w 1184"/>
                <a:gd name="T13" fmla="*/ 51 h 216"/>
                <a:gd name="T14" fmla="*/ 70 w 1184"/>
                <a:gd name="T15" fmla="*/ 48 h 216"/>
                <a:gd name="T16" fmla="*/ 80 w 1184"/>
                <a:gd name="T17" fmla="*/ 44 h 216"/>
                <a:gd name="T18" fmla="*/ 89 w 1184"/>
                <a:gd name="T19" fmla="*/ 41 h 216"/>
                <a:gd name="T20" fmla="*/ 97 w 1184"/>
                <a:gd name="T21" fmla="*/ 40 h 216"/>
                <a:gd name="T22" fmla="*/ 105 w 1184"/>
                <a:gd name="T23" fmla="*/ 39 h 216"/>
                <a:gd name="T24" fmla="*/ 112 w 1184"/>
                <a:gd name="T25" fmla="*/ 40 h 216"/>
                <a:gd name="T26" fmla="*/ 121 w 1184"/>
                <a:gd name="T27" fmla="*/ 40 h 216"/>
                <a:gd name="T28" fmla="*/ 131 w 1184"/>
                <a:gd name="T29" fmla="*/ 41 h 216"/>
                <a:gd name="T30" fmla="*/ 143 w 1184"/>
                <a:gd name="T31" fmla="*/ 42 h 216"/>
                <a:gd name="T32" fmla="*/ 162 w 1184"/>
                <a:gd name="T33" fmla="*/ 43 h 216"/>
                <a:gd name="T34" fmla="*/ 184 w 1184"/>
                <a:gd name="T35" fmla="*/ 41 h 216"/>
                <a:gd name="T36" fmla="*/ 199 w 1184"/>
                <a:gd name="T37" fmla="*/ 37 h 216"/>
                <a:gd name="T38" fmla="*/ 204 w 1184"/>
                <a:gd name="T39" fmla="*/ 31 h 216"/>
                <a:gd name="T40" fmla="*/ 199 w 1184"/>
                <a:gd name="T41" fmla="*/ 23 h 216"/>
                <a:gd name="T42" fmla="*/ 198 w 1184"/>
                <a:gd name="T43" fmla="*/ 17 h 216"/>
                <a:gd name="T44" fmla="*/ 203 w 1184"/>
                <a:gd name="T45" fmla="*/ 11 h 216"/>
                <a:gd name="T46" fmla="*/ 215 w 1184"/>
                <a:gd name="T47" fmla="*/ 8 h 216"/>
                <a:gd name="T48" fmla="*/ 227 w 1184"/>
                <a:gd name="T49" fmla="*/ 6 h 216"/>
                <a:gd name="T50" fmla="*/ 236 w 1184"/>
                <a:gd name="T51" fmla="*/ 7 h 216"/>
                <a:gd name="T52" fmla="*/ 245 w 1184"/>
                <a:gd name="T53" fmla="*/ 7 h 216"/>
                <a:gd name="T54" fmla="*/ 254 w 1184"/>
                <a:gd name="T55" fmla="*/ 7 h 216"/>
                <a:gd name="T56" fmla="*/ 263 w 1184"/>
                <a:gd name="T57" fmla="*/ 8 h 216"/>
                <a:gd name="T58" fmla="*/ 272 w 1184"/>
                <a:gd name="T59" fmla="*/ 7 h 216"/>
                <a:gd name="T60" fmla="*/ 280 w 1184"/>
                <a:gd name="T61" fmla="*/ 7 h 216"/>
                <a:gd name="T62" fmla="*/ 288 w 1184"/>
                <a:gd name="T63" fmla="*/ 5 h 216"/>
                <a:gd name="T64" fmla="*/ 295 w 1184"/>
                <a:gd name="T65" fmla="*/ 2 h 216"/>
                <a:gd name="T66" fmla="*/ 296 w 1184"/>
                <a:gd name="T67" fmla="*/ 0 h 216"/>
                <a:gd name="T68" fmla="*/ 293 w 1184"/>
                <a:gd name="T69" fmla="*/ 0 h 216"/>
                <a:gd name="T70" fmla="*/ 287 w 1184"/>
                <a:gd name="T71" fmla="*/ 0 h 216"/>
                <a:gd name="T72" fmla="*/ 279 w 1184"/>
                <a:gd name="T73" fmla="*/ 1 h 216"/>
                <a:gd name="T74" fmla="*/ 268 w 1184"/>
                <a:gd name="T75" fmla="*/ 2 h 216"/>
                <a:gd name="T76" fmla="*/ 257 w 1184"/>
                <a:gd name="T77" fmla="*/ 2 h 216"/>
                <a:gd name="T78" fmla="*/ 247 w 1184"/>
                <a:gd name="T79" fmla="*/ 2 h 216"/>
                <a:gd name="T80" fmla="*/ 232 w 1184"/>
                <a:gd name="T81" fmla="*/ 1 h 216"/>
                <a:gd name="T82" fmla="*/ 211 w 1184"/>
                <a:gd name="T83" fmla="*/ 3 h 216"/>
                <a:gd name="T84" fmla="*/ 195 w 1184"/>
                <a:gd name="T85" fmla="*/ 8 h 216"/>
                <a:gd name="T86" fmla="*/ 189 w 1184"/>
                <a:gd name="T87" fmla="*/ 16 h 216"/>
                <a:gd name="T88" fmla="*/ 195 w 1184"/>
                <a:gd name="T89" fmla="*/ 24 h 216"/>
                <a:gd name="T90" fmla="*/ 190 w 1184"/>
                <a:gd name="T91" fmla="*/ 29 h 216"/>
                <a:gd name="T92" fmla="*/ 174 w 1184"/>
                <a:gd name="T93" fmla="*/ 32 h 216"/>
                <a:gd name="T94" fmla="*/ 155 w 1184"/>
                <a:gd name="T95" fmla="*/ 32 h 216"/>
                <a:gd name="T96" fmla="*/ 138 w 1184"/>
                <a:gd name="T97" fmla="*/ 31 h 216"/>
                <a:gd name="T98" fmla="*/ 127 w 1184"/>
                <a:gd name="T99" fmla="*/ 32 h 216"/>
                <a:gd name="T100" fmla="*/ 118 w 1184"/>
                <a:gd name="T101" fmla="*/ 34 h 216"/>
                <a:gd name="T102" fmla="*/ 106 w 1184"/>
                <a:gd name="T103" fmla="*/ 37 h 216"/>
                <a:gd name="T104" fmla="*/ 92 w 1184"/>
                <a:gd name="T105" fmla="*/ 38 h 216"/>
                <a:gd name="T106" fmla="*/ 79 w 1184"/>
                <a:gd name="T107" fmla="*/ 38 h 216"/>
                <a:gd name="T108" fmla="*/ 64 w 1184"/>
                <a:gd name="T109" fmla="*/ 40 h 216"/>
                <a:gd name="T110" fmla="*/ 47 w 1184"/>
                <a:gd name="T111" fmla="*/ 41 h 216"/>
                <a:gd name="T112" fmla="*/ 32 w 1184"/>
                <a:gd name="T113" fmla="*/ 43 h 216"/>
                <a:gd name="T114" fmla="*/ 18 w 1184"/>
                <a:gd name="T115" fmla="*/ 44 h 216"/>
                <a:gd name="T116" fmla="*/ 7 w 1184"/>
                <a:gd name="T117" fmla="*/ 46 h 216"/>
                <a:gd name="T118" fmla="*/ 1 w 1184"/>
                <a:gd name="T119" fmla="*/ 48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84" h="216">
                  <a:moveTo>
                    <a:pt x="0" y="199"/>
                  </a:moveTo>
                  <a:lnTo>
                    <a:pt x="1" y="202"/>
                  </a:lnTo>
                  <a:lnTo>
                    <a:pt x="7" y="206"/>
                  </a:lnTo>
                  <a:lnTo>
                    <a:pt x="17" y="209"/>
                  </a:lnTo>
                  <a:lnTo>
                    <a:pt x="31" y="212"/>
                  </a:lnTo>
                  <a:lnTo>
                    <a:pt x="46" y="214"/>
                  </a:lnTo>
                  <a:lnTo>
                    <a:pt x="65" y="216"/>
                  </a:lnTo>
                  <a:lnTo>
                    <a:pt x="88" y="216"/>
                  </a:lnTo>
                  <a:lnTo>
                    <a:pt x="110" y="216"/>
                  </a:lnTo>
                  <a:lnTo>
                    <a:pt x="134" y="216"/>
                  </a:lnTo>
                  <a:lnTo>
                    <a:pt x="158" y="214"/>
                  </a:lnTo>
                  <a:lnTo>
                    <a:pt x="184" y="212"/>
                  </a:lnTo>
                  <a:lnTo>
                    <a:pt x="208" y="209"/>
                  </a:lnTo>
                  <a:lnTo>
                    <a:pt x="232" y="206"/>
                  </a:lnTo>
                  <a:lnTo>
                    <a:pt x="257" y="200"/>
                  </a:lnTo>
                  <a:lnTo>
                    <a:pt x="279" y="193"/>
                  </a:lnTo>
                  <a:lnTo>
                    <a:pt x="300" y="187"/>
                  </a:lnTo>
                  <a:lnTo>
                    <a:pt x="319" y="180"/>
                  </a:lnTo>
                  <a:lnTo>
                    <a:pt x="336" y="173"/>
                  </a:lnTo>
                  <a:lnTo>
                    <a:pt x="353" y="168"/>
                  </a:lnTo>
                  <a:lnTo>
                    <a:pt x="369" y="164"/>
                  </a:lnTo>
                  <a:lnTo>
                    <a:pt x="386" y="162"/>
                  </a:lnTo>
                  <a:lnTo>
                    <a:pt x="401" y="161"/>
                  </a:lnTo>
                  <a:lnTo>
                    <a:pt x="417" y="159"/>
                  </a:lnTo>
                  <a:lnTo>
                    <a:pt x="433" y="159"/>
                  </a:lnTo>
                  <a:lnTo>
                    <a:pt x="448" y="161"/>
                  </a:lnTo>
                  <a:lnTo>
                    <a:pt x="465" y="161"/>
                  </a:lnTo>
                  <a:lnTo>
                    <a:pt x="484" y="162"/>
                  </a:lnTo>
                  <a:lnTo>
                    <a:pt x="503" y="164"/>
                  </a:lnTo>
                  <a:lnTo>
                    <a:pt x="524" y="166"/>
                  </a:lnTo>
                  <a:lnTo>
                    <a:pt x="545" y="168"/>
                  </a:lnTo>
                  <a:lnTo>
                    <a:pt x="569" y="169"/>
                  </a:lnTo>
                  <a:lnTo>
                    <a:pt x="595" y="171"/>
                  </a:lnTo>
                  <a:lnTo>
                    <a:pt x="646" y="173"/>
                  </a:lnTo>
                  <a:lnTo>
                    <a:pt x="695" y="171"/>
                  </a:lnTo>
                  <a:lnTo>
                    <a:pt x="736" y="166"/>
                  </a:lnTo>
                  <a:lnTo>
                    <a:pt x="771" y="159"/>
                  </a:lnTo>
                  <a:lnTo>
                    <a:pt x="796" y="150"/>
                  </a:lnTo>
                  <a:lnTo>
                    <a:pt x="812" y="138"/>
                  </a:lnTo>
                  <a:lnTo>
                    <a:pt x="815" y="126"/>
                  </a:lnTo>
                  <a:lnTo>
                    <a:pt x="807" y="111"/>
                  </a:lnTo>
                  <a:lnTo>
                    <a:pt x="795" y="95"/>
                  </a:lnTo>
                  <a:lnTo>
                    <a:pt x="790" y="81"/>
                  </a:lnTo>
                  <a:lnTo>
                    <a:pt x="790" y="69"/>
                  </a:lnTo>
                  <a:lnTo>
                    <a:pt x="796" y="57"/>
                  </a:lnTo>
                  <a:lnTo>
                    <a:pt x="810" y="47"/>
                  </a:lnTo>
                  <a:lnTo>
                    <a:pt x="831" y="38"/>
                  </a:lnTo>
                  <a:lnTo>
                    <a:pt x="857" y="33"/>
                  </a:lnTo>
                  <a:lnTo>
                    <a:pt x="890" y="28"/>
                  </a:lnTo>
                  <a:lnTo>
                    <a:pt x="907" y="26"/>
                  </a:lnTo>
                  <a:lnTo>
                    <a:pt x="926" y="26"/>
                  </a:lnTo>
                  <a:lnTo>
                    <a:pt x="943" y="28"/>
                  </a:lnTo>
                  <a:lnTo>
                    <a:pt x="962" y="28"/>
                  </a:lnTo>
                  <a:lnTo>
                    <a:pt x="979" y="30"/>
                  </a:lnTo>
                  <a:lnTo>
                    <a:pt x="998" y="30"/>
                  </a:lnTo>
                  <a:lnTo>
                    <a:pt x="1015" y="31"/>
                  </a:lnTo>
                  <a:lnTo>
                    <a:pt x="1034" y="31"/>
                  </a:lnTo>
                  <a:lnTo>
                    <a:pt x="1052" y="33"/>
                  </a:lnTo>
                  <a:lnTo>
                    <a:pt x="1069" y="33"/>
                  </a:lnTo>
                  <a:lnTo>
                    <a:pt x="1086" y="31"/>
                  </a:lnTo>
                  <a:lnTo>
                    <a:pt x="1103" y="31"/>
                  </a:lnTo>
                  <a:lnTo>
                    <a:pt x="1119" y="28"/>
                  </a:lnTo>
                  <a:lnTo>
                    <a:pt x="1134" y="24"/>
                  </a:lnTo>
                  <a:lnTo>
                    <a:pt x="1150" y="21"/>
                  </a:lnTo>
                  <a:lnTo>
                    <a:pt x="1165" y="14"/>
                  </a:lnTo>
                  <a:lnTo>
                    <a:pt x="1178" y="9"/>
                  </a:lnTo>
                  <a:lnTo>
                    <a:pt x="1183" y="4"/>
                  </a:lnTo>
                  <a:lnTo>
                    <a:pt x="1184" y="2"/>
                  </a:lnTo>
                  <a:lnTo>
                    <a:pt x="1181" y="0"/>
                  </a:lnTo>
                  <a:lnTo>
                    <a:pt x="1172" y="0"/>
                  </a:lnTo>
                  <a:lnTo>
                    <a:pt x="1162" y="0"/>
                  </a:lnTo>
                  <a:lnTo>
                    <a:pt x="1148" y="2"/>
                  </a:lnTo>
                  <a:lnTo>
                    <a:pt x="1133" y="4"/>
                  </a:lnTo>
                  <a:lnTo>
                    <a:pt x="1114" y="5"/>
                  </a:lnTo>
                  <a:lnTo>
                    <a:pt x="1093" y="7"/>
                  </a:lnTo>
                  <a:lnTo>
                    <a:pt x="1072" y="9"/>
                  </a:lnTo>
                  <a:lnTo>
                    <a:pt x="1050" y="11"/>
                  </a:lnTo>
                  <a:lnTo>
                    <a:pt x="1027" y="11"/>
                  </a:lnTo>
                  <a:lnTo>
                    <a:pt x="1007" y="11"/>
                  </a:lnTo>
                  <a:lnTo>
                    <a:pt x="986" y="11"/>
                  </a:lnTo>
                  <a:lnTo>
                    <a:pt x="965" y="9"/>
                  </a:lnTo>
                  <a:lnTo>
                    <a:pt x="926" y="5"/>
                  </a:lnTo>
                  <a:lnTo>
                    <a:pt x="884" y="9"/>
                  </a:lnTo>
                  <a:lnTo>
                    <a:pt x="843" y="14"/>
                  </a:lnTo>
                  <a:lnTo>
                    <a:pt x="807" y="23"/>
                  </a:lnTo>
                  <a:lnTo>
                    <a:pt x="779" y="35"/>
                  </a:lnTo>
                  <a:lnTo>
                    <a:pt x="760" y="49"/>
                  </a:lnTo>
                  <a:lnTo>
                    <a:pt x="755" y="64"/>
                  </a:lnTo>
                  <a:lnTo>
                    <a:pt x="765" y="81"/>
                  </a:lnTo>
                  <a:lnTo>
                    <a:pt x="777" y="97"/>
                  </a:lnTo>
                  <a:lnTo>
                    <a:pt x="774" y="111"/>
                  </a:lnTo>
                  <a:lnTo>
                    <a:pt x="757" y="119"/>
                  </a:lnTo>
                  <a:lnTo>
                    <a:pt x="731" y="126"/>
                  </a:lnTo>
                  <a:lnTo>
                    <a:pt x="696" y="130"/>
                  </a:lnTo>
                  <a:lnTo>
                    <a:pt x="658" y="131"/>
                  </a:lnTo>
                  <a:lnTo>
                    <a:pt x="619" y="131"/>
                  </a:lnTo>
                  <a:lnTo>
                    <a:pt x="581" y="130"/>
                  </a:lnTo>
                  <a:lnTo>
                    <a:pt x="550" y="128"/>
                  </a:lnTo>
                  <a:lnTo>
                    <a:pt x="526" y="130"/>
                  </a:lnTo>
                  <a:lnTo>
                    <a:pt x="505" y="131"/>
                  </a:lnTo>
                  <a:lnTo>
                    <a:pt x="488" y="135"/>
                  </a:lnTo>
                  <a:lnTo>
                    <a:pt x="470" y="140"/>
                  </a:lnTo>
                  <a:lnTo>
                    <a:pt x="450" y="145"/>
                  </a:lnTo>
                  <a:lnTo>
                    <a:pt x="422" y="149"/>
                  </a:lnTo>
                  <a:lnTo>
                    <a:pt x="388" y="152"/>
                  </a:lnTo>
                  <a:lnTo>
                    <a:pt x="367" y="154"/>
                  </a:lnTo>
                  <a:lnTo>
                    <a:pt x="341" y="154"/>
                  </a:lnTo>
                  <a:lnTo>
                    <a:pt x="314" y="156"/>
                  </a:lnTo>
                  <a:lnTo>
                    <a:pt x="284" y="159"/>
                  </a:lnTo>
                  <a:lnTo>
                    <a:pt x="253" y="161"/>
                  </a:lnTo>
                  <a:lnTo>
                    <a:pt x="220" y="162"/>
                  </a:lnTo>
                  <a:lnTo>
                    <a:pt x="188" y="166"/>
                  </a:lnTo>
                  <a:lnTo>
                    <a:pt x="157" y="169"/>
                  </a:lnTo>
                  <a:lnTo>
                    <a:pt x="126" y="173"/>
                  </a:lnTo>
                  <a:lnTo>
                    <a:pt x="96" y="176"/>
                  </a:lnTo>
                  <a:lnTo>
                    <a:pt x="70" y="180"/>
                  </a:lnTo>
                  <a:lnTo>
                    <a:pt x="48" y="183"/>
                  </a:lnTo>
                  <a:lnTo>
                    <a:pt x="27" y="187"/>
                  </a:lnTo>
                  <a:lnTo>
                    <a:pt x="13" y="190"/>
                  </a:lnTo>
                  <a:lnTo>
                    <a:pt x="3" y="19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19" name="Freeform 31">
              <a:extLst>
                <a:ext uri="{FF2B5EF4-FFF2-40B4-BE49-F238E27FC236}">
                  <a16:creationId xmlns:a16="http://schemas.microsoft.com/office/drawing/2014/main" id="{433EFF48-663F-8857-204D-447B30608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503"/>
              <a:ext cx="511" cy="44"/>
            </a:xfrm>
            <a:custGeom>
              <a:avLst/>
              <a:gdLst>
                <a:gd name="T0" fmla="*/ 0 w 1021"/>
                <a:gd name="T1" fmla="*/ 12 h 88"/>
                <a:gd name="T2" fmla="*/ 3 w 1021"/>
                <a:gd name="T3" fmla="*/ 10 h 88"/>
                <a:gd name="T4" fmla="*/ 9 w 1021"/>
                <a:gd name="T5" fmla="*/ 9 h 88"/>
                <a:gd name="T6" fmla="*/ 18 w 1021"/>
                <a:gd name="T7" fmla="*/ 9 h 88"/>
                <a:gd name="T8" fmla="*/ 29 w 1021"/>
                <a:gd name="T9" fmla="*/ 9 h 88"/>
                <a:gd name="T10" fmla="*/ 41 w 1021"/>
                <a:gd name="T11" fmla="*/ 9 h 88"/>
                <a:gd name="T12" fmla="*/ 56 w 1021"/>
                <a:gd name="T13" fmla="*/ 10 h 88"/>
                <a:gd name="T14" fmla="*/ 71 w 1021"/>
                <a:gd name="T15" fmla="*/ 11 h 88"/>
                <a:gd name="T16" fmla="*/ 86 w 1021"/>
                <a:gd name="T17" fmla="*/ 12 h 88"/>
                <a:gd name="T18" fmla="*/ 99 w 1021"/>
                <a:gd name="T19" fmla="*/ 12 h 88"/>
                <a:gd name="T20" fmla="*/ 111 w 1021"/>
                <a:gd name="T21" fmla="*/ 12 h 88"/>
                <a:gd name="T22" fmla="*/ 122 w 1021"/>
                <a:gd name="T23" fmla="*/ 12 h 88"/>
                <a:gd name="T24" fmla="*/ 133 w 1021"/>
                <a:gd name="T25" fmla="*/ 12 h 88"/>
                <a:gd name="T26" fmla="*/ 144 w 1021"/>
                <a:gd name="T27" fmla="*/ 12 h 88"/>
                <a:gd name="T28" fmla="*/ 155 w 1021"/>
                <a:gd name="T29" fmla="*/ 12 h 88"/>
                <a:gd name="T30" fmla="*/ 168 w 1021"/>
                <a:gd name="T31" fmla="*/ 12 h 88"/>
                <a:gd name="T32" fmla="*/ 182 w 1021"/>
                <a:gd name="T33" fmla="*/ 11 h 88"/>
                <a:gd name="T34" fmla="*/ 196 w 1021"/>
                <a:gd name="T35" fmla="*/ 9 h 88"/>
                <a:gd name="T36" fmla="*/ 209 w 1021"/>
                <a:gd name="T37" fmla="*/ 6 h 88"/>
                <a:gd name="T38" fmla="*/ 221 w 1021"/>
                <a:gd name="T39" fmla="*/ 3 h 88"/>
                <a:gd name="T40" fmla="*/ 232 w 1021"/>
                <a:gd name="T41" fmla="*/ 1 h 88"/>
                <a:gd name="T42" fmla="*/ 241 w 1021"/>
                <a:gd name="T43" fmla="*/ 0 h 88"/>
                <a:gd name="T44" fmla="*/ 248 w 1021"/>
                <a:gd name="T45" fmla="*/ 1 h 88"/>
                <a:gd name="T46" fmla="*/ 254 w 1021"/>
                <a:gd name="T47" fmla="*/ 4 h 88"/>
                <a:gd name="T48" fmla="*/ 255 w 1021"/>
                <a:gd name="T49" fmla="*/ 7 h 88"/>
                <a:gd name="T50" fmla="*/ 252 w 1021"/>
                <a:gd name="T51" fmla="*/ 9 h 88"/>
                <a:gd name="T52" fmla="*/ 245 w 1021"/>
                <a:gd name="T53" fmla="*/ 12 h 88"/>
                <a:gd name="T54" fmla="*/ 235 w 1021"/>
                <a:gd name="T55" fmla="*/ 15 h 88"/>
                <a:gd name="T56" fmla="*/ 225 w 1021"/>
                <a:gd name="T57" fmla="*/ 18 h 88"/>
                <a:gd name="T58" fmla="*/ 213 w 1021"/>
                <a:gd name="T59" fmla="*/ 20 h 88"/>
                <a:gd name="T60" fmla="*/ 200 w 1021"/>
                <a:gd name="T61" fmla="*/ 21 h 88"/>
                <a:gd name="T62" fmla="*/ 189 w 1021"/>
                <a:gd name="T63" fmla="*/ 22 h 88"/>
                <a:gd name="T64" fmla="*/ 178 w 1021"/>
                <a:gd name="T65" fmla="*/ 22 h 88"/>
                <a:gd name="T66" fmla="*/ 167 w 1021"/>
                <a:gd name="T67" fmla="*/ 21 h 88"/>
                <a:gd name="T68" fmla="*/ 153 w 1021"/>
                <a:gd name="T69" fmla="*/ 20 h 88"/>
                <a:gd name="T70" fmla="*/ 139 w 1021"/>
                <a:gd name="T71" fmla="*/ 19 h 88"/>
                <a:gd name="T72" fmla="*/ 124 w 1021"/>
                <a:gd name="T73" fmla="*/ 18 h 88"/>
                <a:gd name="T74" fmla="*/ 109 w 1021"/>
                <a:gd name="T75" fmla="*/ 17 h 88"/>
                <a:gd name="T76" fmla="*/ 95 w 1021"/>
                <a:gd name="T77" fmla="*/ 16 h 88"/>
                <a:gd name="T78" fmla="*/ 82 w 1021"/>
                <a:gd name="T79" fmla="*/ 17 h 88"/>
                <a:gd name="T80" fmla="*/ 70 w 1021"/>
                <a:gd name="T81" fmla="*/ 18 h 88"/>
                <a:gd name="T82" fmla="*/ 58 w 1021"/>
                <a:gd name="T83" fmla="*/ 19 h 88"/>
                <a:gd name="T84" fmla="*/ 45 w 1021"/>
                <a:gd name="T85" fmla="*/ 20 h 88"/>
                <a:gd name="T86" fmla="*/ 33 w 1021"/>
                <a:gd name="T87" fmla="*/ 20 h 88"/>
                <a:gd name="T88" fmla="*/ 22 w 1021"/>
                <a:gd name="T89" fmla="*/ 19 h 88"/>
                <a:gd name="T90" fmla="*/ 12 w 1021"/>
                <a:gd name="T91" fmla="*/ 18 h 88"/>
                <a:gd name="T92" fmla="*/ 6 w 1021"/>
                <a:gd name="T93" fmla="*/ 16 h 88"/>
                <a:gd name="T94" fmla="*/ 1 w 1021"/>
                <a:gd name="T95" fmla="*/ 14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21" h="88">
                  <a:moveTo>
                    <a:pt x="0" y="50"/>
                  </a:moveTo>
                  <a:lnTo>
                    <a:pt x="0" y="45"/>
                  </a:lnTo>
                  <a:lnTo>
                    <a:pt x="4" y="41"/>
                  </a:lnTo>
                  <a:lnTo>
                    <a:pt x="12" y="39"/>
                  </a:lnTo>
                  <a:lnTo>
                    <a:pt x="23" y="36"/>
                  </a:lnTo>
                  <a:lnTo>
                    <a:pt x="35" y="34"/>
                  </a:lnTo>
                  <a:lnTo>
                    <a:pt x="52" y="34"/>
                  </a:lnTo>
                  <a:lnTo>
                    <a:pt x="71" y="34"/>
                  </a:lnTo>
                  <a:lnTo>
                    <a:pt x="92" y="33"/>
                  </a:lnTo>
                  <a:lnTo>
                    <a:pt x="114" y="34"/>
                  </a:lnTo>
                  <a:lnTo>
                    <a:pt x="138" y="34"/>
                  </a:lnTo>
                  <a:lnTo>
                    <a:pt x="164" y="36"/>
                  </a:lnTo>
                  <a:lnTo>
                    <a:pt x="193" y="36"/>
                  </a:lnTo>
                  <a:lnTo>
                    <a:pt x="221" y="38"/>
                  </a:lnTo>
                  <a:lnTo>
                    <a:pt x="250" y="39"/>
                  </a:lnTo>
                  <a:lnTo>
                    <a:pt x="281" y="41"/>
                  </a:lnTo>
                  <a:lnTo>
                    <a:pt x="312" y="43"/>
                  </a:lnTo>
                  <a:lnTo>
                    <a:pt x="342" y="45"/>
                  </a:lnTo>
                  <a:lnTo>
                    <a:pt x="369" y="45"/>
                  </a:lnTo>
                  <a:lnTo>
                    <a:pt x="395" y="46"/>
                  </a:lnTo>
                  <a:lnTo>
                    <a:pt x="419" y="46"/>
                  </a:lnTo>
                  <a:lnTo>
                    <a:pt x="442" y="48"/>
                  </a:lnTo>
                  <a:lnTo>
                    <a:pt x="464" y="48"/>
                  </a:lnTo>
                  <a:lnTo>
                    <a:pt x="486" y="48"/>
                  </a:lnTo>
                  <a:lnTo>
                    <a:pt x="509" y="48"/>
                  </a:lnTo>
                  <a:lnTo>
                    <a:pt x="530" y="48"/>
                  </a:lnTo>
                  <a:lnTo>
                    <a:pt x="550" y="48"/>
                  </a:lnTo>
                  <a:lnTo>
                    <a:pt x="573" y="48"/>
                  </a:lnTo>
                  <a:lnTo>
                    <a:pt x="595" y="46"/>
                  </a:lnTo>
                  <a:lnTo>
                    <a:pt x="619" y="46"/>
                  </a:lnTo>
                  <a:lnTo>
                    <a:pt x="643" y="45"/>
                  </a:lnTo>
                  <a:lnTo>
                    <a:pt x="671" y="45"/>
                  </a:lnTo>
                  <a:lnTo>
                    <a:pt x="699" y="43"/>
                  </a:lnTo>
                  <a:lnTo>
                    <a:pt x="728" y="41"/>
                  </a:lnTo>
                  <a:lnTo>
                    <a:pt x="756" y="38"/>
                  </a:lnTo>
                  <a:lnTo>
                    <a:pt x="783" y="33"/>
                  </a:lnTo>
                  <a:lnTo>
                    <a:pt x="809" y="27"/>
                  </a:lnTo>
                  <a:lnTo>
                    <a:pt x="835" y="22"/>
                  </a:lnTo>
                  <a:lnTo>
                    <a:pt x="859" y="17"/>
                  </a:lnTo>
                  <a:lnTo>
                    <a:pt x="883" y="12"/>
                  </a:lnTo>
                  <a:lnTo>
                    <a:pt x="906" y="7"/>
                  </a:lnTo>
                  <a:lnTo>
                    <a:pt x="926" y="3"/>
                  </a:lnTo>
                  <a:lnTo>
                    <a:pt x="945" y="0"/>
                  </a:lnTo>
                  <a:lnTo>
                    <a:pt x="962" y="0"/>
                  </a:lnTo>
                  <a:lnTo>
                    <a:pt x="978" y="0"/>
                  </a:lnTo>
                  <a:lnTo>
                    <a:pt x="992" y="1"/>
                  </a:lnTo>
                  <a:lnTo>
                    <a:pt x="1004" y="7"/>
                  </a:lnTo>
                  <a:lnTo>
                    <a:pt x="1014" y="14"/>
                  </a:lnTo>
                  <a:lnTo>
                    <a:pt x="1021" y="24"/>
                  </a:lnTo>
                  <a:lnTo>
                    <a:pt x="1019" y="27"/>
                  </a:lnTo>
                  <a:lnTo>
                    <a:pt x="1014" y="33"/>
                  </a:lnTo>
                  <a:lnTo>
                    <a:pt x="1006" y="36"/>
                  </a:lnTo>
                  <a:lnTo>
                    <a:pt x="994" y="41"/>
                  </a:lnTo>
                  <a:lnTo>
                    <a:pt x="978" y="46"/>
                  </a:lnTo>
                  <a:lnTo>
                    <a:pt x="961" y="53"/>
                  </a:lnTo>
                  <a:lnTo>
                    <a:pt x="940" y="58"/>
                  </a:lnTo>
                  <a:lnTo>
                    <a:pt x="919" y="64"/>
                  </a:lnTo>
                  <a:lnTo>
                    <a:pt x="897" y="69"/>
                  </a:lnTo>
                  <a:lnTo>
                    <a:pt x="873" y="72"/>
                  </a:lnTo>
                  <a:lnTo>
                    <a:pt x="849" y="77"/>
                  </a:lnTo>
                  <a:lnTo>
                    <a:pt x="823" y="81"/>
                  </a:lnTo>
                  <a:lnTo>
                    <a:pt x="799" y="84"/>
                  </a:lnTo>
                  <a:lnTo>
                    <a:pt x="776" y="86"/>
                  </a:lnTo>
                  <a:lnTo>
                    <a:pt x="754" y="88"/>
                  </a:lnTo>
                  <a:lnTo>
                    <a:pt x="733" y="88"/>
                  </a:lnTo>
                  <a:lnTo>
                    <a:pt x="712" y="88"/>
                  </a:lnTo>
                  <a:lnTo>
                    <a:pt x="690" y="86"/>
                  </a:lnTo>
                  <a:lnTo>
                    <a:pt x="666" y="84"/>
                  </a:lnTo>
                  <a:lnTo>
                    <a:pt x="638" y="83"/>
                  </a:lnTo>
                  <a:lnTo>
                    <a:pt x="612" y="79"/>
                  </a:lnTo>
                  <a:lnTo>
                    <a:pt x="583" y="77"/>
                  </a:lnTo>
                  <a:lnTo>
                    <a:pt x="554" y="74"/>
                  </a:lnTo>
                  <a:lnTo>
                    <a:pt x="524" y="70"/>
                  </a:lnTo>
                  <a:lnTo>
                    <a:pt x="493" y="69"/>
                  </a:lnTo>
                  <a:lnTo>
                    <a:pt x="464" y="67"/>
                  </a:lnTo>
                  <a:lnTo>
                    <a:pt x="435" y="65"/>
                  </a:lnTo>
                  <a:lnTo>
                    <a:pt x="405" y="64"/>
                  </a:lnTo>
                  <a:lnTo>
                    <a:pt x="378" y="64"/>
                  </a:lnTo>
                  <a:lnTo>
                    <a:pt x="350" y="64"/>
                  </a:lnTo>
                  <a:lnTo>
                    <a:pt x="326" y="65"/>
                  </a:lnTo>
                  <a:lnTo>
                    <a:pt x="302" y="69"/>
                  </a:lnTo>
                  <a:lnTo>
                    <a:pt x="280" y="72"/>
                  </a:lnTo>
                  <a:lnTo>
                    <a:pt x="255" y="74"/>
                  </a:lnTo>
                  <a:lnTo>
                    <a:pt x="230" y="76"/>
                  </a:lnTo>
                  <a:lnTo>
                    <a:pt x="205" y="77"/>
                  </a:lnTo>
                  <a:lnTo>
                    <a:pt x="180" y="77"/>
                  </a:lnTo>
                  <a:lnTo>
                    <a:pt x="155" y="77"/>
                  </a:lnTo>
                  <a:lnTo>
                    <a:pt x="131" y="77"/>
                  </a:lnTo>
                  <a:lnTo>
                    <a:pt x="109" y="76"/>
                  </a:lnTo>
                  <a:lnTo>
                    <a:pt x="86" y="74"/>
                  </a:lnTo>
                  <a:lnTo>
                    <a:pt x="67" y="72"/>
                  </a:lnTo>
                  <a:lnTo>
                    <a:pt x="48" y="69"/>
                  </a:lnTo>
                  <a:lnTo>
                    <a:pt x="33" y="67"/>
                  </a:lnTo>
                  <a:lnTo>
                    <a:pt x="21" y="64"/>
                  </a:lnTo>
                  <a:lnTo>
                    <a:pt x="11" y="58"/>
                  </a:lnTo>
                  <a:lnTo>
                    <a:pt x="4" y="5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0" name="Rectangle 32">
              <a:extLst>
                <a:ext uri="{FF2B5EF4-FFF2-40B4-BE49-F238E27FC236}">
                  <a16:creationId xmlns:a16="http://schemas.microsoft.com/office/drawing/2014/main" id="{7D1E15D0-C177-6E64-9DE6-C16280F0E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295"/>
              <a:ext cx="324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pt-BR" altLang="de-DE"/>
            </a:p>
          </p:txBody>
        </p:sp>
        <p:sp>
          <p:nvSpPr>
            <p:cNvPr id="13321" name="Freeform 33">
              <a:extLst>
                <a:ext uri="{FF2B5EF4-FFF2-40B4-BE49-F238E27FC236}">
                  <a16:creationId xmlns:a16="http://schemas.microsoft.com/office/drawing/2014/main" id="{355AA550-C32D-9795-171E-DB678E20B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2241"/>
              <a:ext cx="308" cy="120"/>
            </a:xfrm>
            <a:custGeom>
              <a:avLst/>
              <a:gdLst>
                <a:gd name="T0" fmla="*/ 0 w 616"/>
                <a:gd name="T1" fmla="*/ 55 h 242"/>
                <a:gd name="T2" fmla="*/ 152 w 616"/>
                <a:gd name="T3" fmla="*/ 0 h 242"/>
                <a:gd name="T4" fmla="*/ 154 w 616"/>
                <a:gd name="T5" fmla="*/ 5 h 242"/>
                <a:gd name="T6" fmla="*/ 3 w 616"/>
                <a:gd name="T7" fmla="*/ 60 h 242"/>
                <a:gd name="T8" fmla="*/ 0 w 616"/>
                <a:gd name="T9" fmla="*/ 55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6" h="242">
                  <a:moveTo>
                    <a:pt x="0" y="223"/>
                  </a:moveTo>
                  <a:lnTo>
                    <a:pt x="606" y="0"/>
                  </a:lnTo>
                  <a:lnTo>
                    <a:pt x="616" y="23"/>
                  </a:lnTo>
                  <a:lnTo>
                    <a:pt x="9" y="24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2" name="Freeform 34">
              <a:extLst>
                <a:ext uri="{FF2B5EF4-FFF2-40B4-BE49-F238E27FC236}">
                  <a16:creationId xmlns:a16="http://schemas.microsoft.com/office/drawing/2014/main" id="{66B8A560-234A-E7A3-7EFB-DDF9B157D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2194"/>
              <a:ext cx="253" cy="217"/>
            </a:xfrm>
            <a:custGeom>
              <a:avLst/>
              <a:gdLst>
                <a:gd name="T0" fmla="*/ 0 w 507"/>
                <a:gd name="T1" fmla="*/ 105 h 433"/>
                <a:gd name="T2" fmla="*/ 122 w 507"/>
                <a:gd name="T3" fmla="*/ 0 h 433"/>
                <a:gd name="T4" fmla="*/ 126 w 507"/>
                <a:gd name="T5" fmla="*/ 4 h 433"/>
                <a:gd name="T6" fmla="*/ 4 w 507"/>
                <a:gd name="T7" fmla="*/ 109 h 433"/>
                <a:gd name="T8" fmla="*/ 0 w 507"/>
                <a:gd name="T9" fmla="*/ 105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7" h="433">
                  <a:moveTo>
                    <a:pt x="0" y="418"/>
                  </a:moveTo>
                  <a:lnTo>
                    <a:pt x="491" y="0"/>
                  </a:lnTo>
                  <a:lnTo>
                    <a:pt x="507" y="16"/>
                  </a:lnTo>
                  <a:lnTo>
                    <a:pt x="17" y="433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3" name="Freeform 35">
              <a:extLst>
                <a:ext uri="{FF2B5EF4-FFF2-40B4-BE49-F238E27FC236}">
                  <a16:creationId xmlns:a16="http://schemas.microsoft.com/office/drawing/2014/main" id="{700C45DC-B7F0-F1F6-65A2-D97F386E1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160"/>
              <a:ext cx="164" cy="286"/>
            </a:xfrm>
            <a:custGeom>
              <a:avLst/>
              <a:gdLst>
                <a:gd name="T0" fmla="*/ 0 w 329"/>
                <a:gd name="T1" fmla="*/ 140 h 573"/>
                <a:gd name="T2" fmla="*/ 77 w 329"/>
                <a:gd name="T3" fmla="*/ 0 h 573"/>
                <a:gd name="T4" fmla="*/ 82 w 329"/>
                <a:gd name="T5" fmla="*/ 3 h 573"/>
                <a:gd name="T6" fmla="*/ 4 w 329"/>
                <a:gd name="T7" fmla="*/ 143 h 573"/>
                <a:gd name="T8" fmla="*/ 0 w 329"/>
                <a:gd name="T9" fmla="*/ 140 h 5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9" h="573">
                  <a:moveTo>
                    <a:pt x="0" y="563"/>
                  </a:moveTo>
                  <a:lnTo>
                    <a:pt x="310" y="0"/>
                  </a:lnTo>
                  <a:lnTo>
                    <a:pt x="329" y="12"/>
                  </a:lnTo>
                  <a:lnTo>
                    <a:pt x="19" y="57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4" name="Freeform 36">
              <a:extLst>
                <a:ext uri="{FF2B5EF4-FFF2-40B4-BE49-F238E27FC236}">
                  <a16:creationId xmlns:a16="http://schemas.microsoft.com/office/drawing/2014/main" id="{A7A9C448-45A9-C9B7-6621-456ED74CE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143"/>
              <a:ext cx="62" cy="318"/>
            </a:xfrm>
            <a:custGeom>
              <a:avLst/>
              <a:gdLst>
                <a:gd name="T0" fmla="*/ 0 w 124"/>
                <a:gd name="T1" fmla="*/ 158 h 637"/>
                <a:gd name="T2" fmla="*/ 26 w 124"/>
                <a:gd name="T3" fmla="*/ 0 h 637"/>
                <a:gd name="T4" fmla="*/ 31 w 124"/>
                <a:gd name="T5" fmla="*/ 1 h 637"/>
                <a:gd name="T6" fmla="*/ 7 w 124"/>
                <a:gd name="T7" fmla="*/ 159 h 637"/>
                <a:gd name="T8" fmla="*/ 0 w 124"/>
                <a:gd name="T9" fmla="*/ 158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637">
                  <a:moveTo>
                    <a:pt x="0" y="634"/>
                  </a:moveTo>
                  <a:lnTo>
                    <a:pt x="101" y="0"/>
                  </a:lnTo>
                  <a:lnTo>
                    <a:pt x="124" y="4"/>
                  </a:lnTo>
                  <a:lnTo>
                    <a:pt x="25" y="637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Freeform 37">
              <a:extLst>
                <a:ext uri="{FF2B5EF4-FFF2-40B4-BE49-F238E27FC236}">
                  <a16:creationId xmlns:a16="http://schemas.microsoft.com/office/drawing/2014/main" id="{DC68C607-6853-2B26-37EA-EFDA85602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" y="2143"/>
              <a:ext cx="75" cy="318"/>
            </a:xfrm>
            <a:custGeom>
              <a:avLst/>
              <a:gdLst>
                <a:gd name="T0" fmla="*/ 32 w 150"/>
                <a:gd name="T1" fmla="*/ 159 h 637"/>
                <a:gd name="T2" fmla="*/ 0 w 150"/>
                <a:gd name="T3" fmla="*/ 1 h 637"/>
                <a:gd name="T4" fmla="*/ 7 w 150"/>
                <a:gd name="T5" fmla="*/ 0 h 637"/>
                <a:gd name="T6" fmla="*/ 38 w 150"/>
                <a:gd name="T7" fmla="*/ 157 h 637"/>
                <a:gd name="T8" fmla="*/ 32 w 150"/>
                <a:gd name="T9" fmla="*/ 159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637">
                  <a:moveTo>
                    <a:pt x="127" y="637"/>
                  </a:moveTo>
                  <a:lnTo>
                    <a:pt x="0" y="7"/>
                  </a:lnTo>
                  <a:lnTo>
                    <a:pt x="25" y="0"/>
                  </a:lnTo>
                  <a:lnTo>
                    <a:pt x="150" y="630"/>
                  </a:lnTo>
                  <a:lnTo>
                    <a:pt x="127" y="6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6" name="Freeform 38">
              <a:extLst>
                <a:ext uri="{FF2B5EF4-FFF2-40B4-BE49-F238E27FC236}">
                  <a16:creationId xmlns:a16="http://schemas.microsoft.com/office/drawing/2014/main" id="{D98CA5ED-89AD-A93C-0C3D-3F435F093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164"/>
              <a:ext cx="180" cy="277"/>
            </a:xfrm>
            <a:custGeom>
              <a:avLst/>
              <a:gdLst>
                <a:gd name="T0" fmla="*/ 86 w 360"/>
                <a:gd name="T1" fmla="*/ 139 h 554"/>
                <a:gd name="T2" fmla="*/ 0 w 360"/>
                <a:gd name="T3" fmla="*/ 3 h 554"/>
                <a:gd name="T4" fmla="*/ 5 w 360"/>
                <a:gd name="T5" fmla="*/ 0 h 554"/>
                <a:gd name="T6" fmla="*/ 90 w 360"/>
                <a:gd name="T7" fmla="*/ 136 h 554"/>
                <a:gd name="T8" fmla="*/ 86 w 360"/>
                <a:gd name="T9" fmla="*/ 139 h 5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0" h="554">
                  <a:moveTo>
                    <a:pt x="341" y="554"/>
                  </a:moveTo>
                  <a:lnTo>
                    <a:pt x="0" y="10"/>
                  </a:lnTo>
                  <a:lnTo>
                    <a:pt x="19" y="0"/>
                  </a:lnTo>
                  <a:lnTo>
                    <a:pt x="360" y="541"/>
                  </a:lnTo>
                  <a:lnTo>
                    <a:pt x="341" y="5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Freeform 39">
              <a:extLst>
                <a:ext uri="{FF2B5EF4-FFF2-40B4-BE49-F238E27FC236}">
                  <a16:creationId xmlns:a16="http://schemas.microsoft.com/office/drawing/2014/main" id="{13BEBE5E-A891-9F75-F5EB-FD0B2A45E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199"/>
              <a:ext cx="261" cy="206"/>
            </a:xfrm>
            <a:custGeom>
              <a:avLst/>
              <a:gdLst>
                <a:gd name="T0" fmla="*/ 127 w 523"/>
                <a:gd name="T1" fmla="*/ 103 h 412"/>
                <a:gd name="T2" fmla="*/ 0 w 523"/>
                <a:gd name="T3" fmla="*/ 5 h 412"/>
                <a:gd name="T4" fmla="*/ 4 w 523"/>
                <a:gd name="T5" fmla="*/ 0 h 412"/>
                <a:gd name="T6" fmla="*/ 130 w 523"/>
                <a:gd name="T7" fmla="*/ 99 h 412"/>
                <a:gd name="T8" fmla="*/ 127 w 523"/>
                <a:gd name="T9" fmla="*/ 103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3" h="412">
                  <a:moveTo>
                    <a:pt x="511" y="412"/>
                  </a:moveTo>
                  <a:lnTo>
                    <a:pt x="0" y="19"/>
                  </a:lnTo>
                  <a:lnTo>
                    <a:pt x="16" y="0"/>
                  </a:lnTo>
                  <a:lnTo>
                    <a:pt x="523" y="393"/>
                  </a:lnTo>
                  <a:lnTo>
                    <a:pt x="511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Freeform 40">
              <a:extLst>
                <a:ext uri="{FF2B5EF4-FFF2-40B4-BE49-F238E27FC236}">
                  <a16:creationId xmlns:a16="http://schemas.microsoft.com/office/drawing/2014/main" id="{FF9EE9C0-DFB5-0C2F-B249-0D1CA542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2244"/>
              <a:ext cx="310" cy="116"/>
            </a:xfrm>
            <a:custGeom>
              <a:avLst/>
              <a:gdLst>
                <a:gd name="T0" fmla="*/ 153 w 619"/>
                <a:gd name="T1" fmla="*/ 58 h 231"/>
                <a:gd name="T2" fmla="*/ 0 w 619"/>
                <a:gd name="T3" fmla="*/ 6 h 231"/>
                <a:gd name="T4" fmla="*/ 2 w 619"/>
                <a:gd name="T5" fmla="*/ 0 h 231"/>
                <a:gd name="T6" fmla="*/ 155 w 619"/>
                <a:gd name="T7" fmla="*/ 52 h 231"/>
                <a:gd name="T8" fmla="*/ 153 w 619"/>
                <a:gd name="T9" fmla="*/ 58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9" h="231">
                  <a:moveTo>
                    <a:pt x="612" y="231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619" y="207"/>
                  </a:lnTo>
                  <a:lnTo>
                    <a:pt x="612" y="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Freeform 41">
              <a:extLst>
                <a:ext uri="{FF2B5EF4-FFF2-40B4-BE49-F238E27FC236}">
                  <a16:creationId xmlns:a16="http://schemas.microsoft.com/office/drawing/2014/main" id="{6BB00AAC-28A3-B743-FF4F-B81DD26F9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020"/>
              <a:ext cx="142" cy="91"/>
            </a:xfrm>
            <a:custGeom>
              <a:avLst/>
              <a:gdLst>
                <a:gd name="T0" fmla="*/ 70 w 283"/>
                <a:gd name="T1" fmla="*/ 35 h 183"/>
                <a:gd name="T2" fmla="*/ 65 w 283"/>
                <a:gd name="T3" fmla="*/ 38 h 183"/>
                <a:gd name="T4" fmla="*/ 59 w 283"/>
                <a:gd name="T5" fmla="*/ 40 h 183"/>
                <a:gd name="T6" fmla="*/ 53 w 283"/>
                <a:gd name="T7" fmla="*/ 41 h 183"/>
                <a:gd name="T8" fmla="*/ 47 w 283"/>
                <a:gd name="T9" fmla="*/ 43 h 183"/>
                <a:gd name="T10" fmla="*/ 40 w 283"/>
                <a:gd name="T11" fmla="*/ 44 h 183"/>
                <a:gd name="T12" fmla="*/ 34 w 283"/>
                <a:gd name="T13" fmla="*/ 45 h 183"/>
                <a:gd name="T14" fmla="*/ 28 w 283"/>
                <a:gd name="T15" fmla="*/ 45 h 183"/>
                <a:gd name="T16" fmla="*/ 23 w 283"/>
                <a:gd name="T17" fmla="*/ 45 h 183"/>
                <a:gd name="T18" fmla="*/ 19 w 283"/>
                <a:gd name="T19" fmla="*/ 40 h 183"/>
                <a:gd name="T20" fmla="*/ 14 w 283"/>
                <a:gd name="T21" fmla="*/ 36 h 183"/>
                <a:gd name="T22" fmla="*/ 9 w 283"/>
                <a:gd name="T23" fmla="*/ 32 h 183"/>
                <a:gd name="T24" fmla="*/ 5 w 283"/>
                <a:gd name="T25" fmla="*/ 29 h 183"/>
                <a:gd name="T26" fmla="*/ 2 w 283"/>
                <a:gd name="T27" fmla="*/ 25 h 183"/>
                <a:gd name="T28" fmla="*/ 0 w 283"/>
                <a:gd name="T29" fmla="*/ 21 h 183"/>
                <a:gd name="T30" fmla="*/ 0 w 283"/>
                <a:gd name="T31" fmla="*/ 16 h 183"/>
                <a:gd name="T32" fmla="*/ 3 w 283"/>
                <a:gd name="T33" fmla="*/ 9 h 183"/>
                <a:gd name="T34" fmla="*/ 5 w 283"/>
                <a:gd name="T35" fmla="*/ 8 h 183"/>
                <a:gd name="T36" fmla="*/ 7 w 283"/>
                <a:gd name="T37" fmla="*/ 7 h 183"/>
                <a:gd name="T38" fmla="*/ 10 w 283"/>
                <a:gd name="T39" fmla="*/ 7 h 183"/>
                <a:gd name="T40" fmla="*/ 12 w 283"/>
                <a:gd name="T41" fmla="*/ 7 h 183"/>
                <a:gd name="T42" fmla="*/ 15 w 283"/>
                <a:gd name="T43" fmla="*/ 7 h 183"/>
                <a:gd name="T44" fmla="*/ 17 w 283"/>
                <a:gd name="T45" fmla="*/ 8 h 183"/>
                <a:gd name="T46" fmla="*/ 19 w 283"/>
                <a:gd name="T47" fmla="*/ 8 h 183"/>
                <a:gd name="T48" fmla="*/ 20 w 283"/>
                <a:gd name="T49" fmla="*/ 7 h 183"/>
                <a:gd name="T50" fmla="*/ 22 w 283"/>
                <a:gd name="T51" fmla="*/ 6 h 183"/>
                <a:gd name="T52" fmla="*/ 23 w 283"/>
                <a:gd name="T53" fmla="*/ 5 h 183"/>
                <a:gd name="T54" fmla="*/ 24 w 283"/>
                <a:gd name="T55" fmla="*/ 3 h 183"/>
                <a:gd name="T56" fmla="*/ 25 w 283"/>
                <a:gd name="T57" fmla="*/ 2 h 183"/>
                <a:gd name="T58" fmla="*/ 26 w 283"/>
                <a:gd name="T59" fmla="*/ 1 h 183"/>
                <a:gd name="T60" fmla="*/ 28 w 283"/>
                <a:gd name="T61" fmla="*/ 0 h 183"/>
                <a:gd name="T62" fmla="*/ 30 w 283"/>
                <a:gd name="T63" fmla="*/ 0 h 183"/>
                <a:gd name="T64" fmla="*/ 33 w 283"/>
                <a:gd name="T65" fmla="*/ 0 h 183"/>
                <a:gd name="T66" fmla="*/ 35 w 283"/>
                <a:gd name="T67" fmla="*/ 3 h 183"/>
                <a:gd name="T68" fmla="*/ 38 w 283"/>
                <a:gd name="T69" fmla="*/ 6 h 183"/>
                <a:gd name="T70" fmla="*/ 42 w 283"/>
                <a:gd name="T71" fmla="*/ 6 h 183"/>
                <a:gd name="T72" fmla="*/ 46 w 283"/>
                <a:gd name="T73" fmla="*/ 7 h 183"/>
                <a:gd name="T74" fmla="*/ 50 w 283"/>
                <a:gd name="T75" fmla="*/ 6 h 183"/>
                <a:gd name="T76" fmla="*/ 54 w 283"/>
                <a:gd name="T77" fmla="*/ 6 h 183"/>
                <a:gd name="T78" fmla="*/ 58 w 283"/>
                <a:gd name="T79" fmla="*/ 7 h 183"/>
                <a:gd name="T80" fmla="*/ 61 w 283"/>
                <a:gd name="T81" fmla="*/ 9 h 183"/>
                <a:gd name="T82" fmla="*/ 63 w 283"/>
                <a:gd name="T83" fmla="*/ 12 h 183"/>
                <a:gd name="T84" fmla="*/ 65 w 283"/>
                <a:gd name="T85" fmla="*/ 15 h 183"/>
                <a:gd name="T86" fmla="*/ 67 w 283"/>
                <a:gd name="T87" fmla="*/ 17 h 183"/>
                <a:gd name="T88" fmla="*/ 69 w 283"/>
                <a:gd name="T89" fmla="*/ 20 h 183"/>
                <a:gd name="T90" fmla="*/ 70 w 283"/>
                <a:gd name="T91" fmla="*/ 24 h 183"/>
                <a:gd name="T92" fmla="*/ 71 w 283"/>
                <a:gd name="T93" fmla="*/ 27 h 183"/>
                <a:gd name="T94" fmla="*/ 71 w 283"/>
                <a:gd name="T95" fmla="*/ 31 h 183"/>
                <a:gd name="T96" fmla="*/ 70 w 283"/>
                <a:gd name="T97" fmla="*/ 35 h 1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3" h="183">
                  <a:moveTo>
                    <a:pt x="279" y="143"/>
                  </a:moveTo>
                  <a:lnTo>
                    <a:pt x="257" y="152"/>
                  </a:lnTo>
                  <a:lnTo>
                    <a:pt x="234" y="160"/>
                  </a:lnTo>
                  <a:lnTo>
                    <a:pt x="210" y="167"/>
                  </a:lnTo>
                  <a:lnTo>
                    <a:pt x="186" y="174"/>
                  </a:lnTo>
                  <a:lnTo>
                    <a:pt x="160" y="179"/>
                  </a:lnTo>
                  <a:lnTo>
                    <a:pt x="136" y="183"/>
                  </a:lnTo>
                  <a:lnTo>
                    <a:pt x="112" y="183"/>
                  </a:lnTo>
                  <a:lnTo>
                    <a:pt x="89" y="181"/>
                  </a:lnTo>
                  <a:lnTo>
                    <a:pt x="74" y="160"/>
                  </a:lnTo>
                  <a:lnTo>
                    <a:pt x="55" y="145"/>
                  </a:lnTo>
                  <a:lnTo>
                    <a:pt x="36" y="129"/>
                  </a:lnTo>
                  <a:lnTo>
                    <a:pt x="20" y="117"/>
                  </a:lnTo>
                  <a:lnTo>
                    <a:pt x="7" y="102"/>
                  </a:lnTo>
                  <a:lnTo>
                    <a:pt x="0" y="84"/>
                  </a:lnTo>
                  <a:lnTo>
                    <a:pt x="0" y="64"/>
                  </a:lnTo>
                  <a:lnTo>
                    <a:pt x="10" y="38"/>
                  </a:lnTo>
                  <a:lnTo>
                    <a:pt x="19" y="33"/>
                  </a:lnTo>
                  <a:lnTo>
                    <a:pt x="27" y="29"/>
                  </a:lnTo>
                  <a:lnTo>
                    <a:pt x="38" y="29"/>
                  </a:lnTo>
                  <a:lnTo>
                    <a:pt x="48" y="29"/>
                  </a:lnTo>
                  <a:lnTo>
                    <a:pt x="58" y="31"/>
                  </a:lnTo>
                  <a:lnTo>
                    <a:pt x="67" y="33"/>
                  </a:lnTo>
                  <a:lnTo>
                    <a:pt x="74" y="33"/>
                  </a:lnTo>
                  <a:lnTo>
                    <a:pt x="79" y="31"/>
                  </a:lnTo>
                  <a:lnTo>
                    <a:pt x="86" y="26"/>
                  </a:lnTo>
                  <a:lnTo>
                    <a:pt x="91" y="20"/>
                  </a:lnTo>
                  <a:lnTo>
                    <a:pt x="95" y="15"/>
                  </a:lnTo>
                  <a:lnTo>
                    <a:pt x="98" y="10"/>
                  </a:lnTo>
                  <a:lnTo>
                    <a:pt x="103" y="5"/>
                  </a:lnTo>
                  <a:lnTo>
                    <a:pt x="110" y="2"/>
                  </a:lnTo>
                  <a:lnTo>
                    <a:pt x="119" y="0"/>
                  </a:lnTo>
                  <a:lnTo>
                    <a:pt x="131" y="0"/>
                  </a:lnTo>
                  <a:lnTo>
                    <a:pt x="139" y="15"/>
                  </a:lnTo>
                  <a:lnTo>
                    <a:pt x="151" y="24"/>
                  </a:lnTo>
                  <a:lnTo>
                    <a:pt x="167" y="27"/>
                  </a:lnTo>
                  <a:lnTo>
                    <a:pt x="182" y="29"/>
                  </a:lnTo>
                  <a:lnTo>
                    <a:pt x="200" y="27"/>
                  </a:lnTo>
                  <a:lnTo>
                    <a:pt x="215" y="27"/>
                  </a:lnTo>
                  <a:lnTo>
                    <a:pt x="229" y="31"/>
                  </a:lnTo>
                  <a:lnTo>
                    <a:pt x="241" y="38"/>
                  </a:lnTo>
                  <a:lnTo>
                    <a:pt x="250" y="48"/>
                  </a:lnTo>
                  <a:lnTo>
                    <a:pt x="258" y="60"/>
                  </a:lnTo>
                  <a:lnTo>
                    <a:pt x="267" y="71"/>
                  </a:lnTo>
                  <a:lnTo>
                    <a:pt x="274" y="83"/>
                  </a:lnTo>
                  <a:lnTo>
                    <a:pt x="279" y="96"/>
                  </a:lnTo>
                  <a:lnTo>
                    <a:pt x="283" y="110"/>
                  </a:lnTo>
                  <a:lnTo>
                    <a:pt x="283" y="126"/>
                  </a:lnTo>
                  <a:lnTo>
                    <a:pt x="27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Freeform 42">
              <a:extLst>
                <a:ext uri="{FF2B5EF4-FFF2-40B4-BE49-F238E27FC236}">
                  <a16:creationId xmlns:a16="http://schemas.microsoft.com/office/drawing/2014/main" id="{8CF36EBB-F2A2-C2C4-0A0F-6C240334B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2043"/>
              <a:ext cx="104" cy="53"/>
            </a:xfrm>
            <a:custGeom>
              <a:avLst/>
              <a:gdLst>
                <a:gd name="T0" fmla="*/ 0 w 207"/>
                <a:gd name="T1" fmla="*/ 1 h 106"/>
                <a:gd name="T2" fmla="*/ 5 w 207"/>
                <a:gd name="T3" fmla="*/ 2 h 106"/>
                <a:gd name="T4" fmla="*/ 10 w 207"/>
                <a:gd name="T5" fmla="*/ 3 h 106"/>
                <a:gd name="T6" fmla="*/ 16 w 207"/>
                <a:gd name="T7" fmla="*/ 3 h 106"/>
                <a:gd name="T8" fmla="*/ 21 w 207"/>
                <a:gd name="T9" fmla="*/ 2 h 106"/>
                <a:gd name="T10" fmla="*/ 27 w 207"/>
                <a:gd name="T11" fmla="*/ 1 h 106"/>
                <a:gd name="T12" fmla="*/ 32 w 207"/>
                <a:gd name="T13" fmla="*/ 0 h 106"/>
                <a:gd name="T14" fmla="*/ 36 w 207"/>
                <a:gd name="T15" fmla="*/ 0 h 106"/>
                <a:gd name="T16" fmla="*/ 40 w 207"/>
                <a:gd name="T17" fmla="*/ 1 h 106"/>
                <a:gd name="T18" fmla="*/ 44 w 207"/>
                <a:gd name="T19" fmla="*/ 3 h 106"/>
                <a:gd name="T20" fmla="*/ 48 w 207"/>
                <a:gd name="T21" fmla="*/ 7 h 106"/>
                <a:gd name="T22" fmla="*/ 51 w 207"/>
                <a:gd name="T23" fmla="*/ 12 h 106"/>
                <a:gd name="T24" fmla="*/ 52 w 207"/>
                <a:gd name="T25" fmla="*/ 20 h 106"/>
                <a:gd name="T26" fmla="*/ 49 w 207"/>
                <a:gd name="T27" fmla="*/ 22 h 106"/>
                <a:gd name="T28" fmla="*/ 45 w 207"/>
                <a:gd name="T29" fmla="*/ 23 h 106"/>
                <a:gd name="T30" fmla="*/ 41 w 207"/>
                <a:gd name="T31" fmla="*/ 24 h 106"/>
                <a:gd name="T32" fmla="*/ 38 w 207"/>
                <a:gd name="T33" fmla="*/ 25 h 106"/>
                <a:gd name="T34" fmla="*/ 34 w 207"/>
                <a:gd name="T35" fmla="*/ 26 h 106"/>
                <a:gd name="T36" fmla="*/ 30 w 207"/>
                <a:gd name="T37" fmla="*/ 26 h 106"/>
                <a:gd name="T38" fmla="*/ 27 w 207"/>
                <a:gd name="T39" fmla="*/ 27 h 106"/>
                <a:gd name="T40" fmla="*/ 24 w 207"/>
                <a:gd name="T41" fmla="*/ 27 h 106"/>
                <a:gd name="T42" fmla="*/ 21 w 207"/>
                <a:gd name="T43" fmla="*/ 23 h 106"/>
                <a:gd name="T44" fmla="*/ 18 w 207"/>
                <a:gd name="T45" fmla="*/ 21 h 106"/>
                <a:gd name="T46" fmla="*/ 14 w 207"/>
                <a:gd name="T47" fmla="*/ 18 h 106"/>
                <a:gd name="T48" fmla="*/ 10 w 207"/>
                <a:gd name="T49" fmla="*/ 15 h 106"/>
                <a:gd name="T50" fmla="*/ 7 w 207"/>
                <a:gd name="T51" fmla="*/ 13 h 106"/>
                <a:gd name="T52" fmla="*/ 4 w 207"/>
                <a:gd name="T53" fmla="*/ 9 h 106"/>
                <a:gd name="T54" fmla="*/ 2 w 207"/>
                <a:gd name="T55" fmla="*/ 6 h 106"/>
                <a:gd name="T56" fmla="*/ 0 w 207"/>
                <a:gd name="T57" fmla="*/ 1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7" h="106">
                  <a:moveTo>
                    <a:pt x="0" y="2"/>
                  </a:moveTo>
                  <a:lnTo>
                    <a:pt x="19" y="7"/>
                  </a:lnTo>
                  <a:lnTo>
                    <a:pt x="40" y="9"/>
                  </a:lnTo>
                  <a:lnTo>
                    <a:pt x="63" y="9"/>
                  </a:lnTo>
                  <a:lnTo>
                    <a:pt x="83" y="6"/>
                  </a:lnTo>
                  <a:lnTo>
                    <a:pt x="106" y="4"/>
                  </a:lnTo>
                  <a:lnTo>
                    <a:pt x="125" y="0"/>
                  </a:lnTo>
                  <a:lnTo>
                    <a:pt x="144" y="0"/>
                  </a:lnTo>
                  <a:lnTo>
                    <a:pt x="159" y="2"/>
                  </a:lnTo>
                  <a:lnTo>
                    <a:pt x="176" y="9"/>
                  </a:lnTo>
                  <a:lnTo>
                    <a:pt x="192" y="25"/>
                  </a:lnTo>
                  <a:lnTo>
                    <a:pt x="202" y="47"/>
                  </a:lnTo>
                  <a:lnTo>
                    <a:pt x="207" y="80"/>
                  </a:lnTo>
                  <a:lnTo>
                    <a:pt x="194" y="87"/>
                  </a:lnTo>
                  <a:lnTo>
                    <a:pt x="180" y="92"/>
                  </a:lnTo>
                  <a:lnTo>
                    <a:pt x="164" y="95"/>
                  </a:lnTo>
                  <a:lnTo>
                    <a:pt x="149" y="99"/>
                  </a:lnTo>
                  <a:lnTo>
                    <a:pt x="133" y="102"/>
                  </a:lnTo>
                  <a:lnTo>
                    <a:pt x="119" y="104"/>
                  </a:lnTo>
                  <a:lnTo>
                    <a:pt x="106" y="106"/>
                  </a:lnTo>
                  <a:lnTo>
                    <a:pt x="95" y="106"/>
                  </a:lnTo>
                  <a:lnTo>
                    <a:pt x="83" y="92"/>
                  </a:lnTo>
                  <a:lnTo>
                    <a:pt x="69" y="81"/>
                  </a:lnTo>
                  <a:lnTo>
                    <a:pt x="54" y="71"/>
                  </a:lnTo>
                  <a:lnTo>
                    <a:pt x="40" y="59"/>
                  </a:lnTo>
                  <a:lnTo>
                    <a:pt x="26" y="49"/>
                  </a:lnTo>
                  <a:lnTo>
                    <a:pt x="14" y="35"/>
                  </a:lnTo>
                  <a:lnTo>
                    <a:pt x="6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Freeform 43">
              <a:extLst>
                <a:ext uri="{FF2B5EF4-FFF2-40B4-BE49-F238E27FC236}">
                  <a16:creationId xmlns:a16="http://schemas.microsoft.com/office/drawing/2014/main" id="{6A0FE092-309A-5D87-C16A-6AF49F2D6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054"/>
              <a:ext cx="43" cy="45"/>
            </a:xfrm>
            <a:custGeom>
              <a:avLst/>
              <a:gdLst>
                <a:gd name="T0" fmla="*/ 1 w 84"/>
                <a:gd name="T1" fmla="*/ 0 h 91"/>
                <a:gd name="T2" fmla="*/ 0 w 84"/>
                <a:gd name="T3" fmla="*/ 2 h 91"/>
                <a:gd name="T4" fmla="*/ 1 w 84"/>
                <a:gd name="T5" fmla="*/ 6 h 91"/>
                <a:gd name="T6" fmla="*/ 3 w 84"/>
                <a:gd name="T7" fmla="*/ 9 h 91"/>
                <a:gd name="T8" fmla="*/ 7 w 84"/>
                <a:gd name="T9" fmla="*/ 13 h 91"/>
                <a:gd name="T10" fmla="*/ 11 w 84"/>
                <a:gd name="T11" fmla="*/ 16 h 91"/>
                <a:gd name="T12" fmla="*/ 15 w 84"/>
                <a:gd name="T13" fmla="*/ 19 h 91"/>
                <a:gd name="T14" fmla="*/ 18 w 84"/>
                <a:gd name="T15" fmla="*/ 21 h 91"/>
                <a:gd name="T16" fmla="*/ 22 w 84"/>
                <a:gd name="T17" fmla="*/ 22 h 91"/>
                <a:gd name="T18" fmla="*/ 19 w 84"/>
                <a:gd name="T19" fmla="*/ 19 h 91"/>
                <a:gd name="T20" fmla="*/ 17 w 84"/>
                <a:gd name="T21" fmla="*/ 16 h 91"/>
                <a:gd name="T22" fmla="*/ 14 w 84"/>
                <a:gd name="T23" fmla="*/ 12 h 91"/>
                <a:gd name="T24" fmla="*/ 10 w 84"/>
                <a:gd name="T25" fmla="*/ 8 h 91"/>
                <a:gd name="T26" fmla="*/ 7 w 84"/>
                <a:gd name="T27" fmla="*/ 5 h 91"/>
                <a:gd name="T28" fmla="*/ 4 w 84"/>
                <a:gd name="T29" fmla="*/ 2 h 91"/>
                <a:gd name="T30" fmla="*/ 2 w 84"/>
                <a:gd name="T31" fmla="*/ 1 h 91"/>
                <a:gd name="T32" fmla="*/ 1 w 84"/>
                <a:gd name="T33" fmla="*/ 0 h 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91">
                  <a:moveTo>
                    <a:pt x="2" y="0"/>
                  </a:moveTo>
                  <a:lnTo>
                    <a:pt x="0" y="10"/>
                  </a:lnTo>
                  <a:lnTo>
                    <a:pt x="3" y="24"/>
                  </a:lnTo>
                  <a:lnTo>
                    <a:pt x="12" y="38"/>
                  </a:lnTo>
                  <a:lnTo>
                    <a:pt x="26" y="52"/>
                  </a:lnTo>
                  <a:lnTo>
                    <a:pt x="41" y="66"/>
                  </a:lnTo>
                  <a:lnTo>
                    <a:pt x="57" y="78"/>
                  </a:lnTo>
                  <a:lnTo>
                    <a:pt x="71" y="86"/>
                  </a:lnTo>
                  <a:lnTo>
                    <a:pt x="84" y="91"/>
                  </a:lnTo>
                  <a:lnTo>
                    <a:pt x="74" y="79"/>
                  </a:lnTo>
                  <a:lnTo>
                    <a:pt x="64" y="64"/>
                  </a:lnTo>
                  <a:lnTo>
                    <a:pt x="52" y="48"/>
                  </a:lnTo>
                  <a:lnTo>
                    <a:pt x="38" y="35"/>
                  </a:lnTo>
                  <a:lnTo>
                    <a:pt x="26" y="21"/>
                  </a:lnTo>
                  <a:lnTo>
                    <a:pt x="15" y="10"/>
                  </a:lnTo>
                  <a:lnTo>
                    <a:pt x="7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Freeform 44">
              <a:extLst>
                <a:ext uri="{FF2B5EF4-FFF2-40B4-BE49-F238E27FC236}">
                  <a16:creationId xmlns:a16="http://schemas.microsoft.com/office/drawing/2014/main" id="{10250D5C-A7DD-E408-D10E-85694F30D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052"/>
              <a:ext cx="56" cy="28"/>
            </a:xfrm>
            <a:custGeom>
              <a:avLst/>
              <a:gdLst>
                <a:gd name="T0" fmla="*/ 13 w 112"/>
                <a:gd name="T1" fmla="*/ 14 h 57"/>
                <a:gd name="T2" fmla="*/ 13 w 112"/>
                <a:gd name="T3" fmla="*/ 13 h 57"/>
                <a:gd name="T4" fmla="*/ 11 w 112"/>
                <a:gd name="T5" fmla="*/ 13 h 57"/>
                <a:gd name="T6" fmla="*/ 8 w 112"/>
                <a:gd name="T7" fmla="*/ 12 h 57"/>
                <a:gd name="T8" fmla="*/ 6 w 112"/>
                <a:gd name="T9" fmla="*/ 10 h 57"/>
                <a:gd name="T10" fmla="*/ 3 w 112"/>
                <a:gd name="T11" fmla="*/ 9 h 57"/>
                <a:gd name="T12" fmla="*/ 1 w 112"/>
                <a:gd name="T13" fmla="*/ 7 h 57"/>
                <a:gd name="T14" fmla="*/ 0 w 112"/>
                <a:gd name="T15" fmla="*/ 6 h 57"/>
                <a:gd name="T16" fmla="*/ 0 w 112"/>
                <a:gd name="T17" fmla="*/ 4 h 57"/>
                <a:gd name="T18" fmla="*/ 2 w 112"/>
                <a:gd name="T19" fmla="*/ 3 h 57"/>
                <a:gd name="T20" fmla="*/ 3 w 112"/>
                <a:gd name="T21" fmla="*/ 1 h 57"/>
                <a:gd name="T22" fmla="*/ 6 w 112"/>
                <a:gd name="T23" fmla="*/ 1 h 57"/>
                <a:gd name="T24" fmla="*/ 12 w 112"/>
                <a:gd name="T25" fmla="*/ 0 h 57"/>
                <a:gd name="T26" fmla="*/ 16 w 112"/>
                <a:gd name="T27" fmla="*/ 0 h 57"/>
                <a:gd name="T28" fmla="*/ 20 w 112"/>
                <a:gd name="T29" fmla="*/ 0 h 57"/>
                <a:gd name="T30" fmla="*/ 23 w 112"/>
                <a:gd name="T31" fmla="*/ 0 h 57"/>
                <a:gd name="T32" fmla="*/ 26 w 112"/>
                <a:gd name="T33" fmla="*/ 0 h 57"/>
                <a:gd name="T34" fmla="*/ 28 w 112"/>
                <a:gd name="T35" fmla="*/ 0 h 57"/>
                <a:gd name="T36" fmla="*/ 28 w 112"/>
                <a:gd name="T37" fmla="*/ 0 h 57"/>
                <a:gd name="T38" fmla="*/ 28 w 112"/>
                <a:gd name="T39" fmla="*/ 0 h 57"/>
                <a:gd name="T40" fmla="*/ 26 w 112"/>
                <a:gd name="T41" fmla="*/ 2 h 57"/>
                <a:gd name="T42" fmla="*/ 24 w 112"/>
                <a:gd name="T43" fmla="*/ 3 h 57"/>
                <a:gd name="T44" fmla="*/ 21 w 112"/>
                <a:gd name="T45" fmla="*/ 4 h 57"/>
                <a:gd name="T46" fmla="*/ 19 w 112"/>
                <a:gd name="T47" fmla="*/ 5 h 57"/>
                <a:gd name="T48" fmla="*/ 16 w 112"/>
                <a:gd name="T49" fmla="*/ 6 h 57"/>
                <a:gd name="T50" fmla="*/ 14 w 112"/>
                <a:gd name="T51" fmla="*/ 7 h 57"/>
                <a:gd name="T52" fmla="*/ 13 w 112"/>
                <a:gd name="T53" fmla="*/ 8 h 57"/>
                <a:gd name="T54" fmla="*/ 12 w 112"/>
                <a:gd name="T55" fmla="*/ 8 h 57"/>
                <a:gd name="T56" fmla="*/ 11 w 112"/>
                <a:gd name="T57" fmla="*/ 8 h 57"/>
                <a:gd name="T58" fmla="*/ 13 w 112"/>
                <a:gd name="T59" fmla="*/ 14 h 5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2" h="57">
                  <a:moveTo>
                    <a:pt x="50" y="57"/>
                  </a:moveTo>
                  <a:lnTo>
                    <a:pt x="49" y="55"/>
                  </a:lnTo>
                  <a:lnTo>
                    <a:pt x="42" y="53"/>
                  </a:lnTo>
                  <a:lnTo>
                    <a:pt x="31" y="48"/>
                  </a:lnTo>
                  <a:lnTo>
                    <a:pt x="21" y="43"/>
                  </a:lnTo>
                  <a:lnTo>
                    <a:pt x="12" y="36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21" y="5"/>
                  </a:lnTo>
                  <a:lnTo>
                    <a:pt x="45" y="3"/>
                  </a:lnTo>
                  <a:lnTo>
                    <a:pt x="62" y="3"/>
                  </a:lnTo>
                  <a:lnTo>
                    <a:pt x="78" y="1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12" y="1"/>
                  </a:lnTo>
                  <a:lnTo>
                    <a:pt x="111" y="3"/>
                  </a:lnTo>
                  <a:lnTo>
                    <a:pt x="104" y="8"/>
                  </a:lnTo>
                  <a:lnTo>
                    <a:pt x="93" y="13"/>
                  </a:lnTo>
                  <a:lnTo>
                    <a:pt x="83" y="19"/>
                  </a:lnTo>
                  <a:lnTo>
                    <a:pt x="73" y="22"/>
                  </a:lnTo>
                  <a:lnTo>
                    <a:pt x="64" y="25"/>
                  </a:lnTo>
                  <a:lnTo>
                    <a:pt x="55" y="29"/>
                  </a:lnTo>
                  <a:lnTo>
                    <a:pt x="49" y="32"/>
                  </a:lnTo>
                  <a:lnTo>
                    <a:pt x="45" y="34"/>
                  </a:lnTo>
                  <a:lnTo>
                    <a:pt x="43" y="34"/>
                  </a:lnTo>
                  <a:lnTo>
                    <a:pt x="50" y="57"/>
                  </a:lnTo>
                  <a:close/>
                </a:path>
              </a:pathLst>
            </a:custGeom>
            <a:solidFill>
              <a:srgbClr val="A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Freeform 45">
              <a:extLst>
                <a:ext uri="{FF2B5EF4-FFF2-40B4-BE49-F238E27FC236}">
                  <a16:creationId xmlns:a16="http://schemas.microsoft.com/office/drawing/2014/main" id="{F3F161D0-1BD7-2BB8-F400-4FBC3417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1" y="2050"/>
              <a:ext cx="522" cy="519"/>
            </a:xfrm>
            <a:custGeom>
              <a:avLst/>
              <a:gdLst>
                <a:gd name="T0" fmla="*/ 146 w 1043"/>
                <a:gd name="T1" fmla="*/ 54 h 1039"/>
                <a:gd name="T2" fmla="*/ 167 w 1043"/>
                <a:gd name="T3" fmla="*/ 62 h 1039"/>
                <a:gd name="T4" fmla="*/ 185 w 1043"/>
                <a:gd name="T5" fmla="*/ 75 h 1039"/>
                <a:gd name="T6" fmla="*/ 198 w 1043"/>
                <a:gd name="T7" fmla="*/ 92 h 1039"/>
                <a:gd name="T8" fmla="*/ 206 w 1043"/>
                <a:gd name="T9" fmla="*/ 114 h 1039"/>
                <a:gd name="T10" fmla="*/ 207 w 1043"/>
                <a:gd name="T11" fmla="*/ 137 h 1039"/>
                <a:gd name="T12" fmla="*/ 201 w 1043"/>
                <a:gd name="T13" fmla="*/ 159 h 1039"/>
                <a:gd name="T14" fmla="*/ 190 w 1043"/>
                <a:gd name="T15" fmla="*/ 178 h 1039"/>
                <a:gd name="T16" fmla="*/ 174 w 1043"/>
                <a:gd name="T17" fmla="*/ 193 h 1039"/>
                <a:gd name="T18" fmla="*/ 153 w 1043"/>
                <a:gd name="T19" fmla="*/ 203 h 1039"/>
                <a:gd name="T20" fmla="*/ 131 w 1043"/>
                <a:gd name="T21" fmla="*/ 206 h 1039"/>
                <a:gd name="T22" fmla="*/ 108 w 1043"/>
                <a:gd name="T23" fmla="*/ 203 h 1039"/>
                <a:gd name="T24" fmla="*/ 87 w 1043"/>
                <a:gd name="T25" fmla="*/ 193 h 1039"/>
                <a:gd name="T26" fmla="*/ 71 w 1043"/>
                <a:gd name="T27" fmla="*/ 178 h 1039"/>
                <a:gd name="T28" fmla="*/ 59 w 1043"/>
                <a:gd name="T29" fmla="*/ 159 h 1039"/>
                <a:gd name="T30" fmla="*/ 54 w 1043"/>
                <a:gd name="T31" fmla="*/ 137 h 1039"/>
                <a:gd name="T32" fmla="*/ 55 w 1043"/>
                <a:gd name="T33" fmla="*/ 114 h 1039"/>
                <a:gd name="T34" fmla="*/ 63 w 1043"/>
                <a:gd name="T35" fmla="*/ 92 h 1039"/>
                <a:gd name="T36" fmla="*/ 76 w 1043"/>
                <a:gd name="T37" fmla="*/ 75 h 1039"/>
                <a:gd name="T38" fmla="*/ 94 w 1043"/>
                <a:gd name="T39" fmla="*/ 62 h 1039"/>
                <a:gd name="T40" fmla="*/ 115 w 1043"/>
                <a:gd name="T41" fmla="*/ 54 h 1039"/>
                <a:gd name="T42" fmla="*/ 131 w 1043"/>
                <a:gd name="T43" fmla="*/ 53 h 1039"/>
                <a:gd name="T44" fmla="*/ 104 w 1043"/>
                <a:gd name="T45" fmla="*/ 2 h 1039"/>
                <a:gd name="T46" fmla="*/ 68 w 1043"/>
                <a:gd name="T47" fmla="*/ 16 h 1039"/>
                <a:gd name="T48" fmla="*/ 39 w 1043"/>
                <a:gd name="T49" fmla="*/ 38 h 1039"/>
                <a:gd name="T50" fmla="*/ 16 w 1043"/>
                <a:gd name="T51" fmla="*/ 68 h 1039"/>
                <a:gd name="T52" fmla="*/ 3 w 1043"/>
                <a:gd name="T53" fmla="*/ 103 h 1039"/>
                <a:gd name="T54" fmla="*/ 1 w 1043"/>
                <a:gd name="T55" fmla="*/ 142 h 1039"/>
                <a:gd name="T56" fmla="*/ 11 w 1043"/>
                <a:gd name="T57" fmla="*/ 179 h 1039"/>
                <a:gd name="T58" fmla="*/ 30 w 1043"/>
                <a:gd name="T59" fmla="*/ 212 h 1039"/>
                <a:gd name="T60" fmla="*/ 58 w 1043"/>
                <a:gd name="T61" fmla="*/ 237 h 1039"/>
                <a:gd name="T62" fmla="*/ 92 w 1043"/>
                <a:gd name="T63" fmla="*/ 253 h 1039"/>
                <a:gd name="T64" fmla="*/ 131 w 1043"/>
                <a:gd name="T65" fmla="*/ 259 h 1039"/>
                <a:gd name="T66" fmla="*/ 169 w 1043"/>
                <a:gd name="T67" fmla="*/ 253 h 1039"/>
                <a:gd name="T68" fmla="*/ 203 w 1043"/>
                <a:gd name="T69" fmla="*/ 237 h 1039"/>
                <a:gd name="T70" fmla="*/ 231 w 1043"/>
                <a:gd name="T71" fmla="*/ 212 h 1039"/>
                <a:gd name="T72" fmla="*/ 251 w 1043"/>
                <a:gd name="T73" fmla="*/ 179 h 1039"/>
                <a:gd name="T74" fmla="*/ 260 w 1043"/>
                <a:gd name="T75" fmla="*/ 142 h 1039"/>
                <a:gd name="T76" fmla="*/ 259 w 1043"/>
                <a:gd name="T77" fmla="*/ 103 h 1039"/>
                <a:gd name="T78" fmla="*/ 245 w 1043"/>
                <a:gd name="T79" fmla="*/ 68 h 1039"/>
                <a:gd name="T80" fmla="*/ 223 w 1043"/>
                <a:gd name="T81" fmla="*/ 38 h 1039"/>
                <a:gd name="T82" fmla="*/ 193 w 1043"/>
                <a:gd name="T83" fmla="*/ 16 h 1039"/>
                <a:gd name="T84" fmla="*/ 157 w 1043"/>
                <a:gd name="T85" fmla="*/ 2 h 10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3" h="1039">
                  <a:moveTo>
                    <a:pt x="521" y="212"/>
                  </a:moveTo>
                  <a:lnTo>
                    <a:pt x="552" y="214"/>
                  </a:lnTo>
                  <a:lnTo>
                    <a:pt x="583" y="219"/>
                  </a:lnTo>
                  <a:lnTo>
                    <a:pt x="612" y="226"/>
                  </a:lnTo>
                  <a:lnTo>
                    <a:pt x="641" y="236"/>
                  </a:lnTo>
                  <a:lnTo>
                    <a:pt x="667" y="249"/>
                  </a:lnTo>
                  <a:lnTo>
                    <a:pt x="693" y="264"/>
                  </a:lnTo>
                  <a:lnTo>
                    <a:pt x="717" y="281"/>
                  </a:lnTo>
                  <a:lnTo>
                    <a:pt x="738" y="300"/>
                  </a:lnTo>
                  <a:lnTo>
                    <a:pt x="759" y="323"/>
                  </a:lnTo>
                  <a:lnTo>
                    <a:pt x="776" y="345"/>
                  </a:lnTo>
                  <a:lnTo>
                    <a:pt x="791" y="371"/>
                  </a:lnTo>
                  <a:lnTo>
                    <a:pt x="803" y="399"/>
                  </a:lnTo>
                  <a:lnTo>
                    <a:pt x="814" y="426"/>
                  </a:lnTo>
                  <a:lnTo>
                    <a:pt x="821" y="456"/>
                  </a:lnTo>
                  <a:lnTo>
                    <a:pt x="826" y="487"/>
                  </a:lnTo>
                  <a:lnTo>
                    <a:pt x="828" y="518"/>
                  </a:lnTo>
                  <a:lnTo>
                    <a:pt x="826" y="549"/>
                  </a:lnTo>
                  <a:lnTo>
                    <a:pt x="821" y="580"/>
                  </a:lnTo>
                  <a:lnTo>
                    <a:pt x="814" y="609"/>
                  </a:lnTo>
                  <a:lnTo>
                    <a:pt x="803" y="637"/>
                  </a:lnTo>
                  <a:lnTo>
                    <a:pt x="791" y="664"/>
                  </a:lnTo>
                  <a:lnTo>
                    <a:pt x="776" y="690"/>
                  </a:lnTo>
                  <a:lnTo>
                    <a:pt x="759" y="714"/>
                  </a:lnTo>
                  <a:lnTo>
                    <a:pt x="738" y="735"/>
                  </a:lnTo>
                  <a:lnTo>
                    <a:pt x="717" y="756"/>
                  </a:lnTo>
                  <a:lnTo>
                    <a:pt x="693" y="773"/>
                  </a:lnTo>
                  <a:lnTo>
                    <a:pt x="667" y="788"/>
                  </a:lnTo>
                  <a:lnTo>
                    <a:pt x="641" y="802"/>
                  </a:lnTo>
                  <a:lnTo>
                    <a:pt x="612" y="813"/>
                  </a:lnTo>
                  <a:lnTo>
                    <a:pt x="583" y="820"/>
                  </a:lnTo>
                  <a:lnTo>
                    <a:pt x="552" y="825"/>
                  </a:lnTo>
                  <a:lnTo>
                    <a:pt x="521" y="826"/>
                  </a:lnTo>
                  <a:lnTo>
                    <a:pt x="490" y="825"/>
                  </a:lnTo>
                  <a:lnTo>
                    <a:pt x="459" y="820"/>
                  </a:lnTo>
                  <a:lnTo>
                    <a:pt x="429" y="813"/>
                  </a:lnTo>
                  <a:lnTo>
                    <a:pt x="402" y="802"/>
                  </a:lnTo>
                  <a:lnTo>
                    <a:pt x="374" y="788"/>
                  </a:lnTo>
                  <a:lnTo>
                    <a:pt x="348" y="773"/>
                  </a:lnTo>
                  <a:lnTo>
                    <a:pt x="324" y="756"/>
                  </a:lnTo>
                  <a:lnTo>
                    <a:pt x="303" y="735"/>
                  </a:lnTo>
                  <a:lnTo>
                    <a:pt x="283" y="714"/>
                  </a:lnTo>
                  <a:lnTo>
                    <a:pt x="265" y="690"/>
                  </a:lnTo>
                  <a:lnTo>
                    <a:pt x="250" y="664"/>
                  </a:lnTo>
                  <a:lnTo>
                    <a:pt x="236" y="637"/>
                  </a:lnTo>
                  <a:lnTo>
                    <a:pt x="226" y="609"/>
                  </a:lnTo>
                  <a:lnTo>
                    <a:pt x="219" y="580"/>
                  </a:lnTo>
                  <a:lnTo>
                    <a:pt x="214" y="549"/>
                  </a:lnTo>
                  <a:lnTo>
                    <a:pt x="212" y="518"/>
                  </a:lnTo>
                  <a:lnTo>
                    <a:pt x="214" y="487"/>
                  </a:lnTo>
                  <a:lnTo>
                    <a:pt x="219" y="456"/>
                  </a:lnTo>
                  <a:lnTo>
                    <a:pt x="226" y="426"/>
                  </a:lnTo>
                  <a:lnTo>
                    <a:pt x="236" y="399"/>
                  </a:lnTo>
                  <a:lnTo>
                    <a:pt x="250" y="371"/>
                  </a:lnTo>
                  <a:lnTo>
                    <a:pt x="265" y="345"/>
                  </a:lnTo>
                  <a:lnTo>
                    <a:pt x="283" y="323"/>
                  </a:lnTo>
                  <a:lnTo>
                    <a:pt x="303" y="300"/>
                  </a:lnTo>
                  <a:lnTo>
                    <a:pt x="324" y="281"/>
                  </a:lnTo>
                  <a:lnTo>
                    <a:pt x="348" y="264"/>
                  </a:lnTo>
                  <a:lnTo>
                    <a:pt x="374" y="249"/>
                  </a:lnTo>
                  <a:lnTo>
                    <a:pt x="402" y="236"/>
                  </a:lnTo>
                  <a:lnTo>
                    <a:pt x="429" y="226"/>
                  </a:lnTo>
                  <a:lnTo>
                    <a:pt x="459" y="219"/>
                  </a:lnTo>
                  <a:lnTo>
                    <a:pt x="490" y="214"/>
                  </a:lnTo>
                  <a:lnTo>
                    <a:pt x="521" y="212"/>
                  </a:lnTo>
                  <a:close/>
                  <a:moveTo>
                    <a:pt x="521" y="0"/>
                  </a:moveTo>
                  <a:lnTo>
                    <a:pt x="467" y="4"/>
                  </a:lnTo>
                  <a:lnTo>
                    <a:pt x="415" y="11"/>
                  </a:lnTo>
                  <a:lnTo>
                    <a:pt x="365" y="24"/>
                  </a:lnTo>
                  <a:lnTo>
                    <a:pt x="319" y="42"/>
                  </a:lnTo>
                  <a:lnTo>
                    <a:pt x="272" y="64"/>
                  </a:lnTo>
                  <a:lnTo>
                    <a:pt x="229" y="90"/>
                  </a:lnTo>
                  <a:lnTo>
                    <a:pt x="190" y="119"/>
                  </a:lnTo>
                  <a:lnTo>
                    <a:pt x="153" y="152"/>
                  </a:lnTo>
                  <a:lnTo>
                    <a:pt x="119" y="190"/>
                  </a:lnTo>
                  <a:lnTo>
                    <a:pt x="90" y="230"/>
                  </a:lnTo>
                  <a:lnTo>
                    <a:pt x="64" y="273"/>
                  </a:lnTo>
                  <a:lnTo>
                    <a:pt x="41" y="318"/>
                  </a:lnTo>
                  <a:lnTo>
                    <a:pt x="24" y="364"/>
                  </a:lnTo>
                  <a:lnTo>
                    <a:pt x="10" y="414"/>
                  </a:lnTo>
                  <a:lnTo>
                    <a:pt x="3" y="466"/>
                  </a:lnTo>
                  <a:lnTo>
                    <a:pt x="0" y="518"/>
                  </a:lnTo>
                  <a:lnTo>
                    <a:pt x="3" y="571"/>
                  </a:lnTo>
                  <a:lnTo>
                    <a:pt x="10" y="623"/>
                  </a:lnTo>
                  <a:lnTo>
                    <a:pt x="24" y="673"/>
                  </a:lnTo>
                  <a:lnTo>
                    <a:pt x="41" y="719"/>
                  </a:lnTo>
                  <a:lnTo>
                    <a:pt x="64" y="766"/>
                  </a:lnTo>
                  <a:lnTo>
                    <a:pt x="90" y="809"/>
                  </a:lnTo>
                  <a:lnTo>
                    <a:pt x="119" y="849"/>
                  </a:lnTo>
                  <a:lnTo>
                    <a:pt x="153" y="885"/>
                  </a:lnTo>
                  <a:lnTo>
                    <a:pt x="190" y="920"/>
                  </a:lnTo>
                  <a:lnTo>
                    <a:pt x="229" y="949"/>
                  </a:lnTo>
                  <a:lnTo>
                    <a:pt x="272" y="975"/>
                  </a:lnTo>
                  <a:lnTo>
                    <a:pt x="319" y="997"/>
                  </a:lnTo>
                  <a:lnTo>
                    <a:pt x="365" y="1014"/>
                  </a:lnTo>
                  <a:lnTo>
                    <a:pt x="415" y="1028"/>
                  </a:lnTo>
                  <a:lnTo>
                    <a:pt x="467" y="1035"/>
                  </a:lnTo>
                  <a:lnTo>
                    <a:pt x="521" y="1039"/>
                  </a:lnTo>
                  <a:lnTo>
                    <a:pt x="574" y="1035"/>
                  </a:lnTo>
                  <a:lnTo>
                    <a:pt x="626" y="1028"/>
                  </a:lnTo>
                  <a:lnTo>
                    <a:pt x="676" y="1014"/>
                  </a:lnTo>
                  <a:lnTo>
                    <a:pt x="724" y="997"/>
                  </a:lnTo>
                  <a:lnTo>
                    <a:pt x="769" y="975"/>
                  </a:lnTo>
                  <a:lnTo>
                    <a:pt x="812" y="949"/>
                  </a:lnTo>
                  <a:lnTo>
                    <a:pt x="854" y="920"/>
                  </a:lnTo>
                  <a:lnTo>
                    <a:pt x="890" y="885"/>
                  </a:lnTo>
                  <a:lnTo>
                    <a:pt x="924" y="849"/>
                  </a:lnTo>
                  <a:lnTo>
                    <a:pt x="954" y="809"/>
                  </a:lnTo>
                  <a:lnTo>
                    <a:pt x="979" y="766"/>
                  </a:lnTo>
                  <a:lnTo>
                    <a:pt x="1002" y="719"/>
                  </a:lnTo>
                  <a:lnTo>
                    <a:pt x="1019" y="673"/>
                  </a:lnTo>
                  <a:lnTo>
                    <a:pt x="1033" y="623"/>
                  </a:lnTo>
                  <a:lnTo>
                    <a:pt x="1040" y="571"/>
                  </a:lnTo>
                  <a:lnTo>
                    <a:pt x="1043" y="518"/>
                  </a:lnTo>
                  <a:lnTo>
                    <a:pt x="1040" y="466"/>
                  </a:lnTo>
                  <a:lnTo>
                    <a:pt x="1033" y="414"/>
                  </a:lnTo>
                  <a:lnTo>
                    <a:pt x="1019" y="364"/>
                  </a:lnTo>
                  <a:lnTo>
                    <a:pt x="1002" y="318"/>
                  </a:lnTo>
                  <a:lnTo>
                    <a:pt x="979" y="273"/>
                  </a:lnTo>
                  <a:lnTo>
                    <a:pt x="954" y="230"/>
                  </a:lnTo>
                  <a:lnTo>
                    <a:pt x="924" y="190"/>
                  </a:lnTo>
                  <a:lnTo>
                    <a:pt x="890" y="152"/>
                  </a:lnTo>
                  <a:lnTo>
                    <a:pt x="854" y="119"/>
                  </a:lnTo>
                  <a:lnTo>
                    <a:pt x="812" y="90"/>
                  </a:lnTo>
                  <a:lnTo>
                    <a:pt x="769" y="64"/>
                  </a:lnTo>
                  <a:lnTo>
                    <a:pt x="724" y="42"/>
                  </a:lnTo>
                  <a:lnTo>
                    <a:pt x="676" y="24"/>
                  </a:lnTo>
                  <a:lnTo>
                    <a:pt x="626" y="11"/>
                  </a:lnTo>
                  <a:lnTo>
                    <a:pt x="574" y="4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Freeform 46">
              <a:extLst>
                <a:ext uri="{FF2B5EF4-FFF2-40B4-BE49-F238E27FC236}">
                  <a16:creationId xmlns:a16="http://schemas.microsoft.com/office/drawing/2014/main" id="{AA8F46E5-56A2-803B-857D-DD717F8C2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3" y="2063"/>
              <a:ext cx="497" cy="495"/>
            </a:xfrm>
            <a:custGeom>
              <a:avLst/>
              <a:gdLst>
                <a:gd name="T0" fmla="*/ 149 w 995"/>
                <a:gd name="T1" fmla="*/ 3 h 990"/>
                <a:gd name="T2" fmla="*/ 183 w 995"/>
                <a:gd name="T3" fmla="*/ 15 h 990"/>
                <a:gd name="T4" fmla="*/ 212 w 995"/>
                <a:gd name="T5" fmla="*/ 37 h 990"/>
                <a:gd name="T6" fmla="*/ 233 w 995"/>
                <a:gd name="T7" fmla="*/ 65 h 990"/>
                <a:gd name="T8" fmla="*/ 246 w 995"/>
                <a:gd name="T9" fmla="*/ 99 h 990"/>
                <a:gd name="T10" fmla="*/ 248 w 995"/>
                <a:gd name="T11" fmla="*/ 136 h 990"/>
                <a:gd name="T12" fmla="*/ 239 w 995"/>
                <a:gd name="T13" fmla="*/ 172 h 990"/>
                <a:gd name="T14" fmla="*/ 220 w 995"/>
                <a:gd name="T15" fmla="*/ 203 h 990"/>
                <a:gd name="T16" fmla="*/ 194 w 995"/>
                <a:gd name="T17" fmla="*/ 226 h 990"/>
                <a:gd name="T18" fmla="*/ 161 w 995"/>
                <a:gd name="T19" fmla="*/ 242 h 990"/>
                <a:gd name="T20" fmla="*/ 124 w 995"/>
                <a:gd name="T21" fmla="*/ 248 h 990"/>
                <a:gd name="T22" fmla="*/ 87 w 995"/>
                <a:gd name="T23" fmla="*/ 242 h 990"/>
                <a:gd name="T24" fmla="*/ 55 w 995"/>
                <a:gd name="T25" fmla="*/ 226 h 990"/>
                <a:gd name="T26" fmla="*/ 28 w 995"/>
                <a:gd name="T27" fmla="*/ 203 h 990"/>
                <a:gd name="T28" fmla="*/ 10 w 995"/>
                <a:gd name="T29" fmla="*/ 172 h 990"/>
                <a:gd name="T30" fmla="*/ 0 w 995"/>
                <a:gd name="T31" fmla="*/ 136 h 990"/>
                <a:gd name="T32" fmla="*/ 2 w 995"/>
                <a:gd name="T33" fmla="*/ 99 h 990"/>
                <a:gd name="T34" fmla="*/ 15 w 995"/>
                <a:gd name="T35" fmla="*/ 65 h 990"/>
                <a:gd name="T36" fmla="*/ 36 w 995"/>
                <a:gd name="T37" fmla="*/ 37 h 990"/>
                <a:gd name="T38" fmla="*/ 65 w 995"/>
                <a:gd name="T39" fmla="*/ 15 h 990"/>
                <a:gd name="T40" fmla="*/ 99 w 995"/>
                <a:gd name="T41" fmla="*/ 3 h 990"/>
                <a:gd name="T42" fmla="*/ 124 w 995"/>
                <a:gd name="T43" fmla="*/ 0 h 990"/>
                <a:gd name="T44" fmla="*/ 107 w 995"/>
                <a:gd name="T45" fmla="*/ 43 h 990"/>
                <a:gd name="T46" fmla="*/ 85 w 995"/>
                <a:gd name="T47" fmla="*/ 51 h 990"/>
                <a:gd name="T48" fmla="*/ 66 w 995"/>
                <a:gd name="T49" fmla="*/ 65 h 990"/>
                <a:gd name="T50" fmla="*/ 51 w 995"/>
                <a:gd name="T51" fmla="*/ 84 h 990"/>
                <a:gd name="T52" fmla="*/ 43 w 995"/>
                <a:gd name="T53" fmla="*/ 106 h 990"/>
                <a:gd name="T54" fmla="*/ 42 w 995"/>
                <a:gd name="T55" fmla="*/ 132 h 990"/>
                <a:gd name="T56" fmla="*/ 48 w 995"/>
                <a:gd name="T57" fmla="*/ 156 h 990"/>
                <a:gd name="T58" fmla="*/ 60 w 995"/>
                <a:gd name="T59" fmla="*/ 176 h 990"/>
                <a:gd name="T60" fmla="*/ 78 w 995"/>
                <a:gd name="T61" fmla="*/ 192 h 990"/>
                <a:gd name="T62" fmla="*/ 100 w 995"/>
                <a:gd name="T63" fmla="*/ 203 h 990"/>
                <a:gd name="T64" fmla="*/ 124 w 995"/>
                <a:gd name="T65" fmla="*/ 207 h 990"/>
                <a:gd name="T66" fmla="*/ 149 w 995"/>
                <a:gd name="T67" fmla="*/ 203 h 990"/>
                <a:gd name="T68" fmla="*/ 170 w 995"/>
                <a:gd name="T69" fmla="*/ 192 h 990"/>
                <a:gd name="T70" fmla="*/ 188 w 995"/>
                <a:gd name="T71" fmla="*/ 176 h 990"/>
                <a:gd name="T72" fmla="*/ 201 w 995"/>
                <a:gd name="T73" fmla="*/ 156 h 990"/>
                <a:gd name="T74" fmla="*/ 207 w 995"/>
                <a:gd name="T75" fmla="*/ 132 h 990"/>
                <a:gd name="T76" fmla="*/ 205 w 995"/>
                <a:gd name="T77" fmla="*/ 106 h 990"/>
                <a:gd name="T78" fmla="*/ 197 w 995"/>
                <a:gd name="T79" fmla="*/ 84 h 990"/>
                <a:gd name="T80" fmla="*/ 183 w 995"/>
                <a:gd name="T81" fmla="*/ 65 h 990"/>
                <a:gd name="T82" fmla="*/ 164 w 995"/>
                <a:gd name="T83" fmla="*/ 51 h 990"/>
                <a:gd name="T84" fmla="*/ 141 w 995"/>
                <a:gd name="T85" fmla="*/ 43 h 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5" h="990">
                  <a:moveTo>
                    <a:pt x="499" y="0"/>
                  </a:moveTo>
                  <a:lnTo>
                    <a:pt x="549" y="2"/>
                  </a:lnTo>
                  <a:lnTo>
                    <a:pt x="599" y="10"/>
                  </a:lnTo>
                  <a:lnTo>
                    <a:pt x="647" y="22"/>
                  </a:lnTo>
                  <a:lnTo>
                    <a:pt x="692" y="38"/>
                  </a:lnTo>
                  <a:lnTo>
                    <a:pt x="735" y="59"/>
                  </a:lnTo>
                  <a:lnTo>
                    <a:pt x="776" y="85"/>
                  </a:lnTo>
                  <a:lnTo>
                    <a:pt x="814" y="112"/>
                  </a:lnTo>
                  <a:lnTo>
                    <a:pt x="850" y="145"/>
                  </a:lnTo>
                  <a:lnTo>
                    <a:pt x="882" y="179"/>
                  </a:lnTo>
                  <a:lnTo>
                    <a:pt x="911" y="217"/>
                  </a:lnTo>
                  <a:lnTo>
                    <a:pt x="935" y="257"/>
                  </a:lnTo>
                  <a:lnTo>
                    <a:pt x="956" y="300"/>
                  </a:lnTo>
                  <a:lnTo>
                    <a:pt x="973" y="345"/>
                  </a:lnTo>
                  <a:lnTo>
                    <a:pt x="985" y="393"/>
                  </a:lnTo>
                  <a:lnTo>
                    <a:pt x="994" y="442"/>
                  </a:lnTo>
                  <a:lnTo>
                    <a:pt x="995" y="492"/>
                  </a:lnTo>
                  <a:lnTo>
                    <a:pt x="994" y="542"/>
                  </a:lnTo>
                  <a:lnTo>
                    <a:pt x="985" y="592"/>
                  </a:lnTo>
                  <a:lnTo>
                    <a:pt x="973" y="640"/>
                  </a:lnTo>
                  <a:lnTo>
                    <a:pt x="956" y="685"/>
                  </a:lnTo>
                  <a:lnTo>
                    <a:pt x="935" y="728"/>
                  </a:lnTo>
                  <a:lnTo>
                    <a:pt x="911" y="769"/>
                  </a:lnTo>
                  <a:lnTo>
                    <a:pt x="882" y="809"/>
                  </a:lnTo>
                  <a:lnTo>
                    <a:pt x="850" y="844"/>
                  </a:lnTo>
                  <a:lnTo>
                    <a:pt x="814" y="876"/>
                  </a:lnTo>
                  <a:lnTo>
                    <a:pt x="776" y="904"/>
                  </a:lnTo>
                  <a:lnTo>
                    <a:pt x="735" y="930"/>
                  </a:lnTo>
                  <a:lnTo>
                    <a:pt x="692" y="950"/>
                  </a:lnTo>
                  <a:lnTo>
                    <a:pt x="647" y="968"/>
                  </a:lnTo>
                  <a:lnTo>
                    <a:pt x="599" y="980"/>
                  </a:lnTo>
                  <a:lnTo>
                    <a:pt x="549" y="988"/>
                  </a:lnTo>
                  <a:lnTo>
                    <a:pt x="499" y="990"/>
                  </a:lnTo>
                  <a:lnTo>
                    <a:pt x="449" y="988"/>
                  </a:lnTo>
                  <a:lnTo>
                    <a:pt x="399" y="980"/>
                  </a:lnTo>
                  <a:lnTo>
                    <a:pt x="350" y="968"/>
                  </a:lnTo>
                  <a:lnTo>
                    <a:pt x="306" y="950"/>
                  </a:lnTo>
                  <a:lnTo>
                    <a:pt x="262" y="930"/>
                  </a:lnTo>
                  <a:lnTo>
                    <a:pt x="221" y="904"/>
                  </a:lnTo>
                  <a:lnTo>
                    <a:pt x="181" y="876"/>
                  </a:lnTo>
                  <a:lnTo>
                    <a:pt x="147" y="844"/>
                  </a:lnTo>
                  <a:lnTo>
                    <a:pt x="114" y="809"/>
                  </a:lnTo>
                  <a:lnTo>
                    <a:pt x="86" y="769"/>
                  </a:lnTo>
                  <a:lnTo>
                    <a:pt x="61" y="728"/>
                  </a:lnTo>
                  <a:lnTo>
                    <a:pt x="40" y="685"/>
                  </a:lnTo>
                  <a:lnTo>
                    <a:pt x="23" y="640"/>
                  </a:lnTo>
                  <a:lnTo>
                    <a:pt x="11" y="592"/>
                  </a:lnTo>
                  <a:lnTo>
                    <a:pt x="2" y="542"/>
                  </a:lnTo>
                  <a:lnTo>
                    <a:pt x="0" y="492"/>
                  </a:lnTo>
                  <a:lnTo>
                    <a:pt x="2" y="442"/>
                  </a:lnTo>
                  <a:lnTo>
                    <a:pt x="11" y="393"/>
                  </a:lnTo>
                  <a:lnTo>
                    <a:pt x="23" y="345"/>
                  </a:lnTo>
                  <a:lnTo>
                    <a:pt x="40" y="300"/>
                  </a:lnTo>
                  <a:lnTo>
                    <a:pt x="61" y="257"/>
                  </a:lnTo>
                  <a:lnTo>
                    <a:pt x="86" y="217"/>
                  </a:lnTo>
                  <a:lnTo>
                    <a:pt x="114" y="179"/>
                  </a:lnTo>
                  <a:lnTo>
                    <a:pt x="147" y="145"/>
                  </a:lnTo>
                  <a:lnTo>
                    <a:pt x="181" y="112"/>
                  </a:lnTo>
                  <a:lnTo>
                    <a:pt x="221" y="85"/>
                  </a:lnTo>
                  <a:lnTo>
                    <a:pt x="262" y="59"/>
                  </a:lnTo>
                  <a:lnTo>
                    <a:pt x="306" y="38"/>
                  </a:lnTo>
                  <a:lnTo>
                    <a:pt x="350" y="22"/>
                  </a:lnTo>
                  <a:lnTo>
                    <a:pt x="399" y="10"/>
                  </a:lnTo>
                  <a:lnTo>
                    <a:pt x="449" y="2"/>
                  </a:lnTo>
                  <a:lnTo>
                    <a:pt x="499" y="0"/>
                  </a:lnTo>
                  <a:close/>
                  <a:moveTo>
                    <a:pt x="499" y="164"/>
                  </a:moveTo>
                  <a:lnTo>
                    <a:pt x="464" y="166"/>
                  </a:lnTo>
                  <a:lnTo>
                    <a:pt x="431" y="171"/>
                  </a:lnTo>
                  <a:lnTo>
                    <a:pt x="400" y="178"/>
                  </a:lnTo>
                  <a:lnTo>
                    <a:pt x="369" y="190"/>
                  </a:lnTo>
                  <a:lnTo>
                    <a:pt x="340" y="204"/>
                  </a:lnTo>
                  <a:lnTo>
                    <a:pt x="312" y="219"/>
                  </a:lnTo>
                  <a:lnTo>
                    <a:pt x="287" y="238"/>
                  </a:lnTo>
                  <a:lnTo>
                    <a:pt x="264" y="259"/>
                  </a:lnTo>
                  <a:lnTo>
                    <a:pt x="243" y="283"/>
                  </a:lnTo>
                  <a:lnTo>
                    <a:pt x="224" y="307"/>
                  </a:lnTo>
                  <a:lnTo>
                    <a:pt x="207" y="335"/>
                  </a:lnTo>
                  <a:lnTo>
                    <a:pt x="193" y="364"/>
                  </a:lnTo>
                  <a:lnTo>
                    <a:pt x="183" y="393"/>
                  </a:lnTo>
                  <a:lnTo>
                    <a:pt x="174" y="424"/>
                  </a:lnTo>
                  <a:lnTo>
                    <a:pt x="169" y="457"/>
                  </a:lnTo>
                  <a:lnTo>
                    <a:pt x="168" y="492"/>
                  </a:lnTo>
                  <a:lnTo>
                    <a:pt x="169" y="526"/>
                  </a:lnTo>
                  <a:lnTo>
                    <a:pt x="174" y="559"/>
                  </a:lnTo>
                  <a:lnTo>
                    <a:pt x="183" y="592"/>
                  </a:lnTo>
                  <a:lnTo>
                    <a:pt x="193" y="621"/>
                  </a:lnTo>
                  <a:lnTo>
                    <a:pt x="207" y="650"/>
                  </a:lnTo>
                  <a:lnTo>
                    <a:pt x="224" y="678"/>
                  </a:lnTo>
                  <a:lnTo>
                    <a:pt x="243" y="704"/>
                  </a:lnTo>
                  <a:lnTo>
                    <a:pt x="264" y="728"/>
                  </a:lnTo>
                  <a:lnTo>
                    <a:pt x="287" y="749"/>
                  </a:lnTo>
                  <a:lnTo>
                    <a:pt x="312" y="768"/>
                  </a:lnTo>
                  <a:lnTo>
                    <a:pt x="340" y="785"/>
                  </a:lnTo>
                  <a:lnTo>
                    <a:pt x="369" y="799"/>
                  </a:lnTo>
                  <a:lnTo>
                    <a:pt x="400" y="809"/>
                  </a:lnTo>
                  <a:lnTo>
                    <a:pt x="431" y="818"/>
                  </a:lnTo>
                  <a:lnTo>
                    <a:pt x="464" y="823"/>
                  </a:lnTo>
                  <a:lnTo>
                    <a:pt x="499" y="825"/>
                  </a:lnTo>
                  <a:lnTo>
                    <a:pt x="533" y="823"/>
                  </a:lnTo>
                  <a:lnTo>
                    <a:pt x="566" y="818"/>
                  </a:lnTo>
                  <a:lnTo>
                    <a:pt x="597" y="809"/>
                  </a:lnTo>
                  <a:lnTo>
                    <a:pt x="628" y="799"/>
                  </a:lnTo>
                  <a:lnTo>
                    <a:pt x="657" y="785"/>
                  </a:lnTo>
                  <a:lnTo>
                    <a:pt x="683" y="768"/>
                  </a:lnTo>
                  <a:lnTo>
                    <a:pt x="709" y="749"/>
                  </a:lnTo>
                  <a:lnTo>
                    <a:pt x="733" y="728"/>
                  </a:lnTo>
                  <a:lnTo>
                    <a:pt x="754" y="704"/>
                  </a:lnTo>
                  <a:lnTo>
                    <a:pt x="773" y="678"/>
                  </a:lnTo>
                  <a:lnTo>
                    <a:pt x="790" y="650"/>
                  </a:lnTo>
                  <a:lnTo>
                    <a:pt x="804" y="621"/>
                  </a:lnTo>
                  <a:lnTo>
                    <a:pt x="814" y="592"/>
                  </a:lnTo>
                  <a:lnTo>
                    <a:pt x="823" y="559"/>
                  </a:lnTo>
                  <a:lnTo>
                    <a:pt x="828" y="526"/>
                  </a:lnTo>
                  <a:lnTo>
                    <a:pt x="830" y="492"/>
                  </a:lnTo>
                  <a:lnTo>
                    <a:pt x="828" y="457"/>
                  </a:lnTo>
                  <a:lnTo>
                    <a:pt x="823" y="424"/>
                  </a:lnTo>
                  <a:lnTo>
                    <a:pt x="814" y="393"/>
                  </a:lnTo>
                  <a:lnTo>
                    <a:pt x="804" y="364"/>
                  </a:lnTo>
                  <a:lnTo>
                    <a:pt x="790" y="335"/>
                  </a:lnTo>
                  <a:lnTo>
                    <a:pt x="773" y="307"/>
                  </a:lnTo>
                  <a:lnTo>
                    <a:pt x="754" y="283"/>
                  </a:lnTo>
                  <a:lnTo>
                    <a:pt x="733" y="259"/>
                  </a:lnTo>
                  <a:lnTo>
                    <a:pt x="709" y="238"/>
                  </a:lnTo>
                  <a:lnTo>
                    <a:pt x="683" y="219"/>
                  </a:lnTo>
                  <a:lnTo>
                    <a:pt x="657" y="204"/>
                  </a:lnTo>
                  <a:lnTo>
                    <a:pt x="628" y="190"/>
                  </a:lnTo>
                  <a:lnTo>
                    <a:pt x="597" y="178"/>
                  </a:lnTo>
                  <a:lnTo>
                    <a:pt x="566" y="171"/>
                  </a:lnTo>
                  <a:lnTo>
                    <a:pt x="533" y="166"/>
                  </a:lnTo>
                  <a:lnTo>
                    <a:pt x="499" y="164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5" name="Freeform 47">
              <a:extLst>
                <a:ext uri="{FF2B5EF4-FFF2-40B4-BE49-F238E27FC236}">
                  <a16:creationId xmlns:a16="http://schemas.microsoft.com/office/drawing/2014/main" id="{D96D4D38-4E92-E817-DAF4-D8F8FB99A9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0" y="1460"/>
              <a:ext cx="1171" cy="1254"/>
            </a:xfrm>
            <a:custGeom>
              <a:avLst/>
              <a:gdLst>
                <a:gd name="T0" fmla="*/ 165 w 2342"/>
                <a:gd name="T1" fmla="*/ 154 h 2508"/>
                <a:gd name="T2" fmla="*/ 149 w 2342"/>
                <a:gd name="T3" fmla="*/ 199 h 2508"/>
                <a:gd name="T4" fmla="*/ 105 w 2342"/>
                <a:gd name="T5" fmla="*/ 126 h 2508"/>
                <a:gd name="T6" fmla="*/ 96 w 2342"/>
                <a:gd name="T7" fmla="*/ 196 h 2508"/>
                <a:gd name="T8" fmla="*/ 139 w 2342"/>
                <a:gd name="T9" fmla="*/ 223 h 2508"/>
                <a:gd name="T10" fmla="*/ 260 w 2342"/>
                <a:gd name="T11" fmla="*/ 268 h 2508"/>
                <a:gd name="T12" fmla="*/ 265 w 2342"/>
                <a:gd name="T13" fmla="*/ 264 h 2508"/>
                <a:gd name="T14" fmla="*/ 232 w 2342"/>
                <a:gd name="T15" fmla="*/ 231 h 2508"/>
                <a:gd name="T16" fmla="*/ 341 w 2342"/>
                <a:gd name="T17" fmla="*/ 227 h 2508"/>
                <a:gd name="T18" fmla="*/ 325 w 2342"/>
                <a:gd name="T19" fmla="*/ 283 h 2508"/>
                <a:gd name="T20" fmla="*/ 368 w 2342"/>
                <a:gd name="T21" fmla="*/ 374 h 2508"/>
                <a:gd name="T22" fmla="*/ 402 w 2342"/>
                <a:gd name="T23" fmla="*/ 443 h 2508"/>
                <a:gd name="T24" fmla="*/ 459 w 2342"/>
                <a:gd name="T25" fmla="*/ 351 h 2508"/>
                <a:gd name="T26" fmla="*/ 581 w 2342"/>
                <a:gd name="T27" fmla="*/ 408 h 2508"/>
                <a:gd name="T28" fmla="*/ 520 w 2342"/>
                <a:gd name="T29" fmla="*/ 531 h 2508"/>
                <a:gd name="T30" fmla="*/ 416 w 2342"/>
                <a:gd name="T31" fmla="*/ 496 h 2508"/>
                <a:gd name="T32" fmla="*/ 358 w 2342"/>
                <a:gd name="T33" fmla="*/ 523 h 2508"/>
                <a:gd name="T34" fmla="*/ 329 w 2342"/>
                <a:gd name="T35" fmla="*/ 593 h 2508"/>
                <a:gd name="T36" fmla="*/ 201 w 2342"/>
                <a:gd name="T37" fmla="*/ 607 h 2508"/>
                <a:gd name="T38" fmla="*/ 194 w 2342"/>
                <a:gd name="T39" fmla="*/ 446 h 2508"/>
                <a:gd name="T40" fmla="*/ 307 w 2342"/>
                <a:gd name="T41" fmla="*/ 439 h 2508"/>
                <a:gd name="T42" fmla="*/ 346 w 2342"/>
                <a:gd name="T43" fmla="*/ 465 h 2508"/>
                <a:gd name="T44" fmla="*/ 253 w 2342"/>
                <a:gd name="T45" fmla="*/ 303 h 2508"/>
                <a:gd name="T46" fmla="*/ 88 w 2342"/>
                <a:gd name="T47" fmla="*/ 270 h 2508"/>
                <a:gd name="T48" fmla="*/ 55 w 2342"/>
                <a:gd name="T49" fmla="*/ 387 h 2508"/>
                <a:gd name="T50" fmla="*/ 53 w 2342"/>
                <a:gd name="T51" fmla="*/ 483 h 2508"/>
                <a:gd name="T52" fmla="*/ 89 w 2342"/>
                <a:gd name="T53" fmla="*/ 543 h 2508"/>
                <a:gd name="T54" fmla="*/ 18 w 2342"/>
                <a:gd name="T55" fmla="*/ 508 h 2508"/>
                <a:gd name="T56" fmla="*/ 33 w 2342"/>
                <a:gd name="T57" fmla="*/ 485 h 2508"/>
                <a:gd name="T58" fmla="*/ 0 w 2342"/>
                <a:gd name="T59" fmla="*/ 420 h 2508"/>
                <a:gd name="T60" fmla="*/ 75 w 2342"/>
                <a:gd name="T61" fmla="*/ 287 h 2508"/>
                <a:gd name="T62" fmla="*/ 50 w 2342"/>
                <a:gd name="T63" fmla="*/ 304 h 2508"/>
                <a:gd name="T64" fmla="*/ 56 w 2342"/>
                <a:gd name="T65" fmla="*/ 246 h 2508"/>
                <a:gd name="T66" fmla="*/ 77 w 2342"/>
                <a:gd name="T67" fmla="*/ 94 h 2508"/>
                <a:gd name="T68" fmla="*/ 150 w 2342"/>
                <a:gd name="T69" fmla="*/ 9 h 2508"/>
                <a:gd name="T70" fmla="*/ 184 w 2342"/>
                <a:gd name="T71" fmla="*/ 33 h 2508"/>
                <a:gd name="T72" fmla="*/ 107 w 2342"/>
                <a:gd name="T73" fmla="*/ 54 h 2508"/>
                <a:gd name="T74" fmla="*/ 120 w 2342"/>
                <a:gd name="T75" fmla="*/ 119 h 2508"/>
                <a:gd name="T76" fmla="*/ 495 w 2342"/>
                <a:gd name="T77" fmla="*/ 398 h 2508"/>
                <a:gd name="T78" fmla="*/ 473 w 2342"/>
                <a:gd name="T79" fmla="*/ 401 h 2508"/>
                <a:gd name="T80" fmla="*/ 454 w 2342"/>
                <a:gd name="T81" fmla="*/ 408 h 2508"/>
                <a:gd name="T82" fmla="*/ 454 w 2342"/>
                <a:gd name="T83" fmla="*/ 434 h 2508"/>
                <a:gd name="T84" fmla="*/ 513 w 2342"/>
                <a:gd name="T85" fmla="*/ 417 h 2508"/>
                <a:gd name="T86" fmla="*/ 512 w 2342"/>
                <a:gd name="T87" fmla="*/ 420 h 2508"/>
                <a:gd name="T88" fmla="*/ 505 w 2342"/>
                <a:gd name="T89" fmla="*/ 435 h 2508"/>
                <a:gd name="T90" fmla="*/ 521 w 2342"/>
                <a:gd name="T91" fmla="*/ 449 h 2508"/>
                <a:gd name="T92" fmla="*/ 505 w 2342"/>
                <a:gd name="T93" fmla="*/ 488 h 2508"/>
                <a:gd name="T94" fmla="*/ 495 w 2342"/>
                <a:gd name="T95" fmla="*/ 488 h 2508"/>
                <a:gd name="T96" fmla="*/ 485 w 2342"/>
                <a:gd name="T97" fmla="*/ 487 h 2508"/>
                <a:gd name="T98" fmla="*/ 475 w 2342"/>
                <a:gd name="T99" fmla="*/ 469 h 2508"/>
                <a:gd name="T100" fmla="*/ 229 w 2342"/>
                <a:gd name="T101" fmla="*/ 507 h 2508"/>
                <a:gd name="T102" fmla="*/ 232 w 2342"/>
                <a:gd name="T103" fmla="*/ 485 h 2508"/>
                <a:gd name="T104" fmla="*/ 253 w 2342"/>
                <a:gd name="T105" fmla="*/ 476 h 2508"/>
                <a:gd name="T106" fmla="*/ 248 w 2342"/>
                <a:gd name="T107" fmla="*/ 502 h 2508"/>
                <a:gd name="T108" fmla="*/ 256 w 2342"/>
                <a:gd name="T109" fmla="*/ 504 h 2508"/>
                <a:gd name="T110" fmla="*/ 279 w 2342"/>
                <a:gd name="T111" fmla="*/ 509 h 2508"/>
                <a:gd name="T112" fmla="*/ 282 w 2342"/>
                <a:gd name="T113" fmla="*/ 538 h 2508"/>
                <a:gd name="T114" fmla="*/ 267 w 2342"/>
                <a:gd name="T115" fmla="*/ 530 h 2508"/>
                <a:gd name="T116" fmla="*/ 268 w 2342"/>
                <a:gd name="T117" fmla="*/ 550 h 2508"/>
                <a:gd name="T118" fmla="*/ 263 w 2342"/>
                <a:gd name="T119" fmla="*/ 565 h 25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342" h="2508">
                  <a:moveTo>
                    <a:pt x="480" y="476"/>
                  </a:moveTo>
                  <a:lnTo>
                    <a:pt x="500" y="487"/>
                  </a:lnTo>
                  <a:lnTo>
                    <a:pt x="524" y="495"/>
                  </a:lnTo>
                  <a:lnTo>
                    <a:pt x="547" y="502"/>
                  </a:lnTo>
                  <a:lnTo>
                    <a:pt x="571" y="511"/>
                  </a:lnTo>
                  <a:lnTo>
                    <a:pt x="593" y="521"/>
                  </a:lnTo>
                  <a:lnTo>
                    <a:pt x="614" y="532"/>
                  </a:lnTo>
                  <a:lnTo>
                    <a:pt x="633" y="545"/>
                  </a:lnTo>
                  <a:lnTo>
                    <a:pt x="650" y="561"/>
                  </a:lnTo>
                  <a:lnTo>
                    <a:pt x="652" y="587"/>
                  </a:lnTo>
                  <a:lnTo>
                    <a:pt x="659" y="614"/>
                  </a:lnTo>
                  <a:lnTo>
                    <a:pt x="666" y="642"/>
                  </a:lnTo>
                  <a:lnTo>
                    <a:pt x="674" y="668"/>
                  </a:lnTo>
                  <a:lnTo>
                    <a:pt x="678" y="695"/>
                  </a:lnTo>
                  <a:lnTo>
                    <a:pt x="680" y="721"/>
                  </a:lnTo>
                  <a:lnTo>
                    <a:pt x="674" y="747"/>
                  </a:lnTo>
                  <a:lnTo>
                    <a:pt x="661" y="771"/>
                  </a:lnTo>
                  <a:lnTo>
                    <a:pt x="649" y="778"/>
                  </a:lnTo>
                  <a:lnTo>
                    <a:pt x="637" y="783"/>
                  </a:lnTo>
                  <a:lnTo>
                    <a:pt x="623" y="789"/>
                  </a:lnTo>
                  <a:lnTo>
                    <a:pt x="609" y="792"/>
                  </a:lnTo>
                  <a:lnTo>
                    <a:pt x="595" y="794"/>
                  </a:lnTo>
                  <a:lnTo>
                    <a:pt x="581" y="792"/>
                  </a:lnTo>
                  <a:lnTo>
                    <a:pt x="568" y="789"/>
                  </a:lnTo>
                  <a:lnTo>
                    <a:pt x="555" y="783"/>
                  </a:lnTo>
                  <a:lnTo>
                    <a:pt x="535" y="747"/>
                  </a:lnTo>
                  <a:lnTo>
                    <a:pt x="526" y="709"/>
                  </a:lnTo>
                  <a:lnTo>
                    <a:pt x="526" y="671"/>
                  </a:lnTo>
                  <a:lnTo>
                    <a:pt x="526" y="632"/>
                  </a:lnTo>
                  <a:lnTo>
                    <a:pt x="523" y="595"/>
                  </a:lnTo>
                  <a:lnTo>
                    <a:pt x="507" y="561"/>
                  </a:lnTo>
                  <a:lnTo>
                    <a:pt x="474" y="530"/>
                  </a:lnTo>
                  <a:lnTo>
                    <a:pt x="419" y="504"/>
                  </a:lnTo>
                  <a:lnTo>
                    <a:pt x="412" y="499"/>
                  </a:lnTo>
                  <a:lnTo>
                    <a:pt x="407" y="492"/>
                  </a:lnTo>
                  <a:lnTo>
                    <a:pt x="400" y="487"/>
                  </a:lnTo>
                  <a:lnTo>
                    <a:pt x="392" y="485"/>
                  </a:lnTo>
                  <a:lnTo>
                    <a:pt x="388" y="530"/>
                  </a:lnTo>
                  <a:lnTo>
                    <a:pt x="381" y="575"/>
                  </a:lnTo>
                  <a:lnTo>
                    <a:pt x="376" y="618"/>
                  </a:lnTo>
                  <a:lnTo>
                    <a:pt x="373" y="661"/>
                  </a:lnTo>
                  <a:lnTo>
                    <a:pt x="371" y="704"/>
                  </a:lnTo>
                  <a:lnTo>
                    <a:pt x="374" y="744"/>
                  </a:lnTo>
                  <a:lnTo>
                    <a:pt x="383" y="783"/>
                  </a:lnTo>
                  <a:lnTo>
                    <a:pt x="400" y="821"/>
                  </a:lnTo>
                  <a:lnTo>
                    <a:pt x="397" y="839"/>
                  </a:lnTo>
                  <a:lnTo>
                    <a:pt x="399" y="851"/>
                  </a:lnTo>
                  <a:lnTo>
                    <a:pt x="404" y="859"/>
                  </a:lnTo>
                  <a:lnTo>
                    <a:pt x="414" y="864"/>
                  </a:lnTo>
                  <a:lnTo>
                    <a:pt x="424" y="868"/>
                  </a:lnTo>
                  <a:lnTo>
                    <a:pt x="436" y="871"/>
                  </a:lnTo>
                  <a:lnTo>
                    <a:pt x="447" y="875"/>
                  </a:lnTo>
                  <a:lnTo>
                    <a:pt x="457" y="878"/>
                  </a:lnTo>
                  <a:lnTo>
                    <a:pt x="507" y="883"/>
                  </a:lnTo>
                  <a:lnTo>
                    <a:pt x="555" y="890"/>
                  </a:lnTo>
                  <a:lnTo>
                    <a:pt x="602" y="899"/>
                  </a:lnTo>
                  <a:lnTo>
                    <a:pt x="649" y="909"/>
                  </a:lnTo>
                  <a:lnTo>
                    <a:pt x="695" y="921"/>
                  </a:lnTo>
                  <a:lnTo>
                    <a:pt x="740" y="935"/>
                  </a:lnTo>
                  <a:lnTo>
                    <a:pt x="785" y="951"/>
                  </a:lnTo>
                  <a:lnTo>
                    <a:pt x="828" y="968"/>
                  </a:lnTo>
                  <a:lnTo>
                    <a:pt x="871" y="987"/>
                  </a:lnTo>
                  <a:lnTo>
                    <a:pt x="914" y="1006"/>
                  </a:lnTo>
                  <a:lnTo>
                    <a:pt x="957" y="1027"/>
                  </a:lnTo>
                  <a:lnTo>
                    <a:pt x="999" y="1047"/>
                  </a:lnTo>
                  <a:lnTo>
                    <a:pt x="1040" y="1070"/>
                  </a:lnTo>
                  <a:lnTo>
                    <a:pt x="1083" y="1092"/>
                  </a:lnTo>
                  <a:lnTo>
                    <a:pt x="1125" y="1115"/>
                  </a:lnTo>
                  <a:lnTo>
                    <a:pt x="1166" y="1139"/>
                  </a:lnTo>
                  <a:lnTo>
                    <a:pt x="1173" y="1130"/>
                  </a:lnTo>
                  <a:lnTo>
                    <a:pt x="1175" y="1120"/>
                  </a:lnTo>
                  <a:lnTo>
                    <a:pt x="1173" y="1108"/>
                  </a:lnTo>
                  <a:lnTo>
                    <a:pt x="1173" y="1097"/>
                  </a:lnTo>
                  <a:lnTo>
                    <a:pt x="1145" y="1085"/>
                  </a:lnTo>
                  <a:lnTo>
                    <a:pt x="1116" y="1075"/>
                  </a:lnTo>
                  <a:lnTo>
                    <a:pt x="1088" y="1066"/>
                  </a:lnTo>
                  <a:lnTo>
                    <a:pt x="1059" y="1056"/>
                  </a:lnTo>
                  <a:lnTo>
                    <a:pt x="1031" y="1044"/>
                  </a:lnTo>
                  <a:lnTo>
                    <a:pt x="1004" y="1030"/>
                  </a:lnTo>
                  <a:lnTo>
                    <a:pt x="978" y="1013"/>
                  </a:lnTo>
                  <a:lnTo>
                    <a:pt x="954" y="992"/>
                  </a:lnTo>
                  <a:lnTo>
                    <a:pt x="947" y="985"/>
                  </a:lnTo>
                  <a:lnTo>
                    <a:pt x="940" y="977"/>
                  </a:lnTo>
                  <a:lnTo>
                    <a:pt x="933" y="966"/>
                  </a:lnTo>
                  <a:lnTo>
                    <a:pt x="926" y="954"/>
                  </a:lnTo>
                  <a:lnTo>
                    <a:pt x="923" y="944"/>
                  </a:lnTo>
                  <a:lnTo>
                    <a:pt x="921" y="932"/>
                  </a:lnTo>
                  <a:lnTo>
                    <a:pt x="926" y="923"/>
                  </a:lnTo>
                  <a:lnTo>
                    <a:pt x="935" y="916"/>
                  </a:lnTo>
                  <a:lnTo>
                    <a:pt x="956" y="911"/>
                  </a:lnTo>
                  <a:lnTo>
                    <a:pt x="985" y="904"/>
                  </a:lnTo>
                  <a:lnTo>
                    <a:pt x="1023" y="899"/>
                  </a:lnTo>
                  <a:lnTo>
                    <a:pt x="1068" y="896"/>
                  </a:lnTo>
                  <a:lnTo>
                    <a:pt x="1116" y="892"/>
                  </a:lnTo>
                  <a:lnTo>
                    <a:pt x="1166" y="890"/>
                  </a:lnTo>
                  <a:lnTo>
                    <a:pt x="1218" y="890"/>
                  </a:lnTo>
                  <a:lnTo>
                    <a:pt x="1269" y="892"/>
                  </a:lnTo>
                  <a:lnTo>
                    <a:pt x="1319" y="899"/>
                  </a:lnTo>
                  <a:lnTo>
                    <a:pt x="1364" y="906"/>
                  </a:lnTo>
                  <a:lnTo>
                    <a:pt x="1404" y="918"/>
                  </a:lnTo>
                  <a:lnTo>
                    <a:pt x="1437" y="933"/>
                  </a:lnTo>
                  <a:lnTo>
                    <a:pt x="1459" y="952"/>
                  </a:lnTo>
                  <a:lnTo>
                    <a:pt x="1473" y="977"/>
                  </a:lnTo>
                  <a:lnTo>
                    <a:pt x="1473" y="1006"/>
                  </a:lnTo>
                  <a:lnTo>
                    <a:pt x="1461" y="1040"/>
                  </a:lnTo>
                  <a:lnTo>
                    <a:pt x="1437" y="1070"/>
                  </a:lnTo>
                  <a:lnTo>
                    <a:pt x="1404" y="1089"/>
                  </a:lnTo>
                  <a:lnTo>
                    <a:pt x="1366" y="1104"/>
                  </a:lnTo>
                  <a:lnTo>
                    <a:pt x="1330" y="1116"/>
                  </a:lnTo>
                  <a:lnTo>
                    <a:pt x="1297" y="1132"/>
                  </a:lnTo>
                  <a:lnTo>
                    <a:pt x="1273" y="1153"/>
                  </a:lnTo>
                  <a:lnTo>
                    <a:pt x="1263" y="1182"/>
                  </a:lnTo>
                  <a:lnTo>
                    <a:pt x="1271" y="1225"/>
                  </a:lnTo>
                  <a:lnTo>
                    <a:pt x="1299" y="1258"/>
                  </a:lnTo>
                  <a:lnTo>
                    <a:pt x="1325" y="1291"/>
                  </a:lnTo>
                  <a:lnTo>
                    <a:pt x="1350" y="1323"/>
                  </a:lnTo>
                  <a:lnTo>
                    <a:pt x="1376" y="1356"/>
                  </a:lnTo>
                  <a:lnTo>
                    <a:pt x="1402" y="1391"/>
                  </a:lnTo>
                  <a:lnTo>
                    <a:pt x="1426" y="1425"/>
                  </a:lnTo>
                  <a:lnTo>
                    <a:pt x="1449" y="1460"/>
                  </a:lnTo>
                  <a:lnTo>
                    <a:pt x="1469" y="1496"/>
                  </a:lnTo>
                  <a:lnTo>
                    <a:pt x="1490" y="1532"/>
                  </a:lnTo>
                  <a:lnTo>
                    <a:pt x="1507" y="1570"/>
                  </a:lnTo>
                  <a:lnTo>
                    <a:pt x="1523" y="1608"/>
                  </a:lnTo>
                  <a:lnTo>
                    <a:pt x="1537" y="1648"/>
                  </a:lnTo>
                  <a:lnTo>
                    <a:pt x="1549" y="1687"/>
                  </a:lnTo>
                  <a:lnTo>
                    <a:pt x="1557" y="1729"/>
                  </a:lnTo>
                  <a:lnTo>
                    <a:pt x="1563" y="1772"/>
                  </a:lnTo>
                  <a:lnTo>
                    <a:pt x="1566" y="1815"/>
                  </a:lnTo>
                  <a:lnTo>
                    <a:pt x="1588" y="1806"/>
                  </a:lnTo>
                  <a:lnTo>
                    <a:pt x="1602" y="1789"/>
                  </a:lnTo>
                  <a:lnTo>
                    <a:pt x="1607" y="1770"/>
                  </a:lnTo>
                  <a:lnTo>
                    <a:pt x="1607" y="1746"/>
                  </a:lnTo>
                  <a:lnTo>
                    <a:pt x="1606" y="1720"/>
                  </a:lnTo>
                  <a:lnTo>
                    <a:pt x="1604" y="1696"/>
                  </a:lnTo>
                  <a:lnTo>
                    <a:pt x="1606" y="1672"/>
                  </a:lnTo>
                  <a:lnTo>
                    <a:pt x="1613" y="1651"/>
                  </a:lnTo>
                  <a:lnTo>
                    <a:pt x="1635" y="1594"/>
                  </a:lnTo>
                  <a:lnTo>
                    <a:pt x="1664" y="1542"/>
                  </a:lnTo>
                  <a:lnTo>
                    <a:pt x="1701" y="1498"/>
                  </a:lnTo>
                  <a:lnTo>
                    <a:pt x="1742" y="1460"/>
                  </a:lnTo>
                  <a:lnTo>
                    <a:pt x="1787" y="1429"/>
                  </a:lnTo>
                  <a:lnTo>
                    <a:pt x="1835" y="1404"/>
                  </a:lnTo>
                  <a:lnTo>
                    <a:pt x="1885" y="1387"/>
                  </a:lnTo>
                  <a:lnTo>
                    <a:pt x="1937" y="1377"/>
                  </a:lnTo>
                  <a:lnTo>
                    <a:pt x="1990" y="1375"/>
                  </a:lnTo>
                  <a:lnTo>
                    <a:pt x="2042" y="1380"/>
                  </a:lnTo>
                  <a:lnTo>
                    <a:pt x="2094" y="1392"/>
                  </a:lnTo>
                  <a:lnTo>
                    <a:pt x="2142" y="1411"/>
                  </a:lnTo>
                  <a:lnTo>
                    <a:pt x="2187" y="1441"/>
                  </a:lnTo>
                  <a:lnTo>
                    <a:pt x="2230" y="1475"/>
                  </a:lnTo>
                  <a:lnTo>
                    <a:pt x="2266" y="1520"/>
                  </a:lnTo>
                  <a:lnTo>
                    <a:pt x="2297" y="1572"/>
                  </a:lnTo>
                  <a:lnTo>
                    <a:pt x="2321" y="1630"/>
                  </a:lnTo>
                  <a:lnTo>
                    <a:pt x="2335" y="1689"/>
                  </a:lnTo>
                  <a:lnTo>
                    <a:pt x="2342" y="1746"/>
                  </a:lnTo>
                  <a:lnTo>
                    <a:pt x="2339" y="1801"/>
                  </a:lnTo>
                  <a:lnTo>
                    <a:pt x="2328" y="1856"/>
                  </a:lnTo>
                  <a:lnTo>
                    <a:pt x="2309" y="1908"/>
                  </a:lnTo>
                  <a:lnTo>
                    <a:pt x="2285" y="1955"/>
                  </a:lnTo>
                  <a:lnTo>
                    <a:pt x="2254" y="2000"/>
                  </a:lnTo>
                  <a:lnTo>
                    <a:pt x="2216" y="2039"/>
                  </a:lnTo>
                  <a:lnTo>
                    <a:pt x="2175" y="2074"/>
                  </a:lnTo>
                  <a:lnTo>
                    <a:pt x="2128" y="2101"/>
                  </a:lnTo>
                  <a:lnTo>
                    <a:pt x="2078" y="2124"/>
                  </a:lnTo>
                  <a:lnTo>
                    <a:pt x="2023" y="2138"/>
                  </a:lnTo>
                  <a:lnTo>
                    <a:pt x="1966" y="2144"/>
                  </a:lnTo>
                  <a:lnTo>
                    <a:pt x="1908" y="2143"/>
                  </a:lnTo>
                  <a:lnTo>
                    <a:pt x="1845" y="2132"/>
                  </a:lnTo>
                  <a:lnTo>
                    <a:pt x="1818" y="2117"/>
                  </a:lnTo>
                  <a:lnTo>
                    <a:pt x="1789" y="2098"/>
                  </a:lnTo>
                  <a:lnTo>
                    <a:pt x="1761" y="2079"/>
                  </a:lnTo>
                  <a:lnTo>
                    <a:pt x="1733" y="2056"/>
                  </a:lnTo>
                  <a:lnTo>
                    <a:pt x="1707" y="2032"/>
                  </a:lnTo>
                  <a:lnTo>
                    <a:pt x="1683" y="2008"/>
                  </a:lnTo>
                  <a:lnTo>
                    <a:pt x="1661" y="1984"/>
                  </a:lnTo>
                  <a:lnTo>
                    <a:pt x="1642" y="1958"/>
                  </a:lnTo>
                  <a:lnTo>
                    <a:pt x="1616" y="1970"/>
                  </a:lnTo>
                  <a:lnTo>
                    <a:pt x="1587" y="1981"/>
                  </a:lnTo>
                  <a:lnTo>
                    <a:pt x="1557" y="1989"/>
                  </a:lnTo>
                  <a:lnTo>
                    <a:pt x="1530" y="2000"/>
                  </a:lnTo>
                  <a:lnTo>
                    <a:pt x="1502" y="2012"/>
                  </a:lnTo>
                  <a:lnTo>
                    <a:pt x="1480" y="2029"/>
                  </a:lnTo>
                  <a:lnTo>
                    <a:pt x="1463" y="2051"/>
                  </a:lnTo>
                  <a:lnTo>
                    <a:pt x="1452" y="2082"/>
                  </a:lnTo>
                  <a:lnTo>
                    <a:pt x="1442" y="2086"/>
                  </a:lnTo>
                  <a:lnTo>
                    <a:pt x="1432" y="2089"/>
                  </a:lnTo>
                  <a:lnTo>
                    <a:pt x="1423" y="2093"/>
                  </a:lnTo>
                  <a:lnTo>
                    <a:pt x="1414" y="2096"/>
                  </a:lnTo>
                  <a:lnTo>
                    <a:pt x="1406" y="2100"/>
                  </a:lnTo>
                  <a:lnTo>
                    <a:pt x="1399" y="2105"/>
                  </a:lnTo>
                  <a:lnTo>
                    <a:pt x="1390" y="2112"/>
                  </a:lnTo>
                  <a:lnTo>
                    <a:pt x="1382" y="2120"/>
                  </a:lnTo>
                  <a:lnTo>
                    <a:pt x="1383" y="2177"/>
                  </a:lnTo>
                  <a:lnTo>
                    <a:pt x="1378" y="2231"/>
                  </a:lnTo>
                  <a:lnTo>
                    <a:pt x="1363" y="2281"/>
                  </a:lnTo>
                  <a:lnTo>
                    <a:pt x="1342" y="2327"/>
                  </a:lnTo>
                  <a:lnTo>
                    <a:pt x="1313" y="2370"/>
                  </a:lnTo>
                  <a:lnTo>
                    <a:pt x="1280" y="2408"/>
                  </a:lnTo>
                  <a:lnTo>
                    <a:pt x="1240" y="2439"/>
                  </a:lnTo>
                  <a:lnTo>
                    <a:pt x="1197" y="2467"/>
                  </a:lnTo>
                  <a:lnTo>
                    <a:pt x="1152" y="2488"/>
                  </a:lnTo>
                  <a:lnTo>
                    <a:pt x="1102" y="2501"/>
                  </a:lnTo>
                  <a:lnTo>
                    <a:pt x="1052" y="2508"/>
                  </a:lnTo>
                  <a:lnTo>
                    <a:pt x="1002" y="2508"/>
                  </a:lnTo>
                  <a:lnTo>
                    <a:pt x="950" y="2501"/>
                  </a:lnTo>
                  <a:lnTo>
                    <a:pt x="899" y="2486"/>
                  </a:lnTo>
                  <a:lnTo>
                    <a:pt x="850" y="2460"/>
                  </a:lnTo>
                  <a:lnTo>
                    <a:pt x="804" y="2427"/>
                  </a:lnTo>
                  <a:lnTo>
                    <a:pt x="757" y="2372"/>
                  </a:lnTo>
                  <a:lnTo>
                    <a:pt x="719" y="2312"/>
                  </a:lnTo>
                  <a:lnTo>
                    <a:pt x="690" y="2244"/>
                  </a:lnTo>
                  <a:lnTo>
                    <a:pt x="671" y="2174"/>
                  </a:lnTo>
                  <a:lnTo>
                    <a:pt x="661" y="2103"/>
                  </a:lnTo>
                  <a:lnTo>
                    <a:pt x="662" y="2031"/>
                  </a:lnTo>
                  <a:lnTo>
                    <a:pt x="674" y="1960"/>
                  </a:lnTo>
                  <a:lnTo>
                    <a:pt x="699" y="1891"/>
                  </a:lnTo>
                  <a:lnTo>
                    <a:pt x="719" y="1851"/>
                  </a:lnTo>
                  <a:lnTo>
                    <a:pt x="745" y="1815"/>
                  </a:lnTo>
                  <a:lnTo>
                    <a:pt x="776" y="1784"/>
                  </a:lnTo>
                  <a:lnTo>
                    <a:pt x="811" y="1756"/>
                  </a:lnTo>
                  <a:lnTo>
                    <a:pt x="849" y="1734"/>
                  </a:lnTo>
                  <a:lnTo>
                    <a:pt x="888" y="1717"/>
                  </a:lnTo>
                  <a:lnTo>
                    <a:pt x="930" y="1703"/>
                  </a:lnTo>
                  <a:lnTo>
                    <a:pt x="973" y="1694"/>
                  </a:lnTo>
                  <a:lnTo>
                    <a:pt x="1018" y="1691"/>
                  </a:lnTo>
                  <a:lnTo>
                    <a:pt x="1061" y="1692"/>
                  </a:lnTo>
                  <a:lnTo>
                    <a:pt x="1104" y="1699"/>
                  </a:lnTo>
                  <a:lnTo>
                    <a:pt x="1145" y="1711"/>
                  </a:lnTo>
                  <a:lnTo>
                    <a:pt x="1187" y="1729"/>
                  </a:lnTo>
                  <a:lnTo>
                    <a:pt x="1225" y="1753"/>
                  </a:lnTo>
                  <a:lnTo>
                    <a:pt x="1259" y="1780"/>
                  </a:lnTo>
                  <a:lnTo>
                    <a:pt x="1290" y="1815"/>
                  </a:lnTo>
                  <a:lnTo>
                    <a:pt x="1300" y="1825"/>
                  </a:lnTo>
                  <a:lnTo>
                    <a:pt x="1309" y="1841"/>
                  </a:lnTo>
                  <a:lnTo>
                    <a:pt x="1316" y="1856"/>
                  </a:lnTo>
                  <a:lnTo>
                    <a:pt x="1323" y="1872"/>
                  </a:lnTo>
                  <a:lnTo>
                    <a:pt x="1330" y="1886"/>
                  </a:lnTo>
                  <a:lnTo>
                    <a:pt x="1340" y="1894"/>
                  </a:lnTo>
                  <a:lnTo>
                    <a:pt x="1350" y="1898"/>
                  </a:lnTo>
                  <a:lnTo>
                    <a:pt x="1366" y="1891"/>
                  </a:lnTo>
                  <a:lnTo>
                    <a:pt x="1383" y="1860"/>
                  </a:lnTo>
                  <a:lnTo>
                    <a:pt x="1387" y="1822"/>
                  </a:lnTo>
                  <a:lnTo>
                    <a:pt x="1385" y="1782"/>
                  </a:lnTo>
                  <a:lnTo>
                    <a:pt x="1376" y="1749"/>
                  </a:lnTo>
                  <a:lnTo>
                    <a:pt x="1347" y="1672"/>
                  </a:lnTo>
                  <a:lnTo>
                    <a:pt x="1313" y="1596"/>
                  </a:lnTo>
                  <a:lnTo>
                    <a:pt x="1275" y="1522"/>
                  </a:lnTo>
                  <a:lnTo>
                    <a:pt x="1230" y="1453"/>
                  </a:lnTo>
                  <a:lnTo>
                    <a:pt x="1181" y="1385"/>
                  </a:lnTo>
                  <a:lnTo>
                    <a:pt x="1128" y="1323"/>
                  </a:lnTo>
                  <a:lnTo>
                    <a:pt x="1071" y="1266"/>
                  </a:lnTo>
                  <a:lnTo>
                    <a:pt x="1009" y="1211"/>
                  </a:lnTo>
                  <a:lnTo>
                    <a:pt x="943" y="1163"/>
                  </a:lnTo>
                  <a:lnTo>
                    <a:pt x="875" y="1120"/>
                  </a:lnTo>
                  <a:lnTo>
                    <a:pt x="802" y="1082"/>
                  </a:lnTo>
                  <a:lnTo>
                    <a:pt x="726" y="1049"/>
                  </a:lnTo>
                  <a:lnTo>
                    <a:pt x="647" y="1021"/>
                  </a:lnTo>
                  <a:lnTo>
                    <a:pt x="564" y="1002"/>
                  </a:lnTo>
                  <a:lnTo>
                    <a:pt x="480" y="989"/>
                  </a:lnTo>
                  <a:lnTo>
                    <a:pt x="392" y="984"/>
                  </a:lnTo>
                  <a:lnTo>
                    <a:pt x="366" y="1016"/>
                  </a:lnTo>
                  <a:lnTo>
                    <a:pt x="354" y="1047"/>
                  </a:lnTo>
                  <a:lnTo>
                    <a:pt x="350" y="1078"/>
                  </a:lnTo>
                  <a:lnTo>
                    <a:pt x="352" y="1109"/>
                  </a:lnTo>
                  <a:lnTo>
                    <a:pt x="357" y="1144"/>
                  </a:lnTo>
                  <a:lnTo>
                    <a:pt x="361" y="1177"/>
                  </a:lnTo>
                  <a:lnTo>
                    <a:pt x="361" y="1215"/>
                  </a:lnTo>
                  <a:lnTo>
                    <a:pt x="354" y="1253"/>
                  </a:lnTo>
                  <a:lnTo>
                    <a:pt x="336" y="1304"/>
                  </a:lnTo>
                  <a:lnTo>
                    <a:pt x="316" y="1354"/>
                  </a:lnTo>
                  <a:lnTo>
                    <a:pt x="293" y="1403"/>
                  </a:lnTo>
                  <a:lnTo>
                    <a:pt x="269" y="1451"/>
                  </a:lnTo>
                  <a:lnTo>
                    <a:pt x="245" y="1498"/>
                  </a:lnTo>
                  <a:lnTo>
                    <a:pt x="219" y="1546"/>
                  </a:lnTo>
                  <a:lnTo>
                    <a:pt x="193" y="1592"/>
                  </a:lnTo>
                  <a:lnTo>
                    <a:pt x="169" y="1641"/>
                  </a:lnTo>
                  <a:lnTo>
                    <a:pt x="169" y="1670"/>
                  </a:lnTo>
                  <a:lnTo>
                    <a:pt x="176" y="1701"/>
                  </a:lnTo>
                  <a:lnTo>
                    <a:pt x="190" y="1730"/>
                  </a:lnTo>
                  <a:lnTo>
                    <a:pt x="211" y="1756"/>
                  </a:lnTo>
                  <a:lnTo>
                    <a:pt x="223" y="1787"/>
                  </a:lnTo>
                  <a:lnTo>
                    <a:pt x="223" y="1824"/>
                  </a:lnTo>
                  <a:lnTo>
                    <a:pt x="217" y="1862"/>
                  </a:lnTo>
                  <a:lnTo>
                    <a:pt x="211" y="1898"/>
                  </a:lnTo>
                  <a:lnTo>
                    <a:pt x="209" y="1931"/>
                  </a:lnTo>
                  <a:lnTo>
                    <a:pt x="217" y="1958"/>
                  </a:lnTo>
                  <a:lnTo>
                    <a:pt x="242" y="1974"/>
                  </a:lnTo>
                  <a:lnTo>
                    <a:pt x="286" y="1977"/>
                  </a:lnTo>
                  <a:lnTo>
                    <a:pt x="295" y="2003"/>
                  </a:lnTo>
                  <a:lnTo>
                    <a:pt x="309" y="2025"/>
                  </a:lnTo>
                  <a:lnTo>
                    <a:pt x="328" y="2050"/>
                  </a:lnTo>
                  <a:lnTo>
                    <a:pt x="345" y="2072"/>
                  </a:lnTo>
                  <a:lnTo>
                    <a:pt x="359" y="2094"/>
                  </a:lnTo>
                  <a:lnTo>
                    <a:pt x="367" y="2119"/>
                  </a:lnTo>
                  <a:lnTo>
                    <a:pt x="367" y="2143"/>
                  </a:lnTo>
                  <a:lnTo>
                    <a:pt x="354" y="2169"/>
                  </a:lnTo>
                  <a:lnTo>
                    <a:pt x="321" y="2175"/>
                  </a:lnTo>
                  <a:lnTo>
                    <a:pt x="286" y="2177"/>
                  </a:lnTo>
                  <a:lnTo>
                    <a:pt x="250" y="2177"/>
                  </a:lnTo>
                  <a:lnTo>
                    <a:pt x="216" y="2174"/>
                  </a:lnTo>
                  <a:lnTo>
                    <a:pt x="181" y="2163"/>
                  </a:lnTo>
                  <a:lnTo>
                    <a:pt x="148" y="2146"/>
                  </a:lnTo>
                  <a:lnTo>
                    <a:pt x="119" y="2122"/>
                  </a:lnTo>
                  <a:lnTo>
                    <a:pt x="93" y="2091"/>
                  </a:lnTo>
                  <a:lnTo>
                    <a:pt x="88" y="2070"/>
                  </a:lnTo>
                  <a:lnTo>
                    <a:pt x="79" y="2051"/>
                  </a:lnTo>
                  <a:lnTo>
                    <a:pt x="71" y="2031"/>
                  </a:lnTo>
                  <a:lnTo>
                    <a:pt x="62" y="2010"/>
                  </a:lnTo>
                  <a:lnTo>
                    <a:pt x="55" y="1991"/>
                  </a:lnTo>
                  <a:lnTo>
                    <a:pt x="55" y="1970"/>
                  </a:lnTo>
                  <a:lnTo>
                    <a:pt x="61" y="1951"/>
                  </a:lnTo>
                  <a:lnTo>
                    <a:pt x="74" y="1931"/>
                  </a:lnTo>
                  <a:lnTo>
                    <a:pt x="85" y="1927"/>
                  </a:lnTo>
                  <a:lnTo>
                    <a:pt x="95" y="1927"/>
                  </a:lnTo>
                  <a:lnTo>
                    <a:pt x="104" y="1932"/>
                  </a:lnTo>
                  <a:lnTo>
                    <a:pt x="112" y="1936"/>
                  </a:lnTo>
                  <a:lnTo>
                    <a:pt x="121" y="1939"/>
                  </a:lnTo>
                  <a:lnTo>
                    <a:pt x="130" y="1937"/>
                  </a:lnTo>
                  <a:lnTo>
                    <a:pt x="136" y="1932"/>
                  </a:lnTo>
                  <a:lnTo>
                    <a:pt x="143" y="1920"/>
                  </a:lnTo>
                  <a:lnTo>
                    <a:pt x="147" y="1877"/>
                  </a:lnTo>
                  <a:lnTo>
                    <a:pt x="154" y="1839"/>
                  </a:lnTo>
                  <a:lnTo>
                    <a:pt x="152" y="1803"/>
                  </a:lnTo>
                  <a:lnTo>
                    <a:pt x="135" y="1765"/>
                  </a:lnTo>
                  <a:lnTo>
                    <a:pt x="92" y="1770"/>
                  </a:lnTo>
                  <a:lnTo>
                    <a:pt x="54" y="1761"/>
                  </a:lnTo>
                  <a:lnTo>
                    <a:pt x="26" y="1741"/>
                  </a:lnTo>
                  <a:lnTo>
                    <a:pt x="7" y="1713"/>
                  </a:lnTo>
                  <a:lnTo>
                    <a:pt x="0" y="1680"/>
                  </a:lnTo>
                  <a:lnTo>
                    <a:pt x="7" y="1648"/>
                  </a:lnTo>
                  <a:lnTo>
                    <a:pt x="28" y="1617"/>
                  </a:lnTo>
                  <a:lnTo>
                    <a:pt x="66" y="1594"/>
                  </a:lnTo>
                  <a:lnTo>
                    <a:pt x="123" y="1592"/>
                  </a:lnTo>
                  <a:lnTo>
                    <a:pt x="169" y="1556"/>
                  </a:lnTo>
                  <a:lnTo>
                    <a:pt x="209" y="1492"/>
                  </a:lnTo>
                  <a:lnTo>
                    <a:pt x="240" y="1413"/>
                  </a:lnTo>
                  <a:lnTo>
                    <a:pt x="264" y="1329"/>
                  </a:lnTo>
                  <a:lnTo>
                    <a:pt x="281" y="1249"/>
                  </a:lnTo>
                  <a:lnTo>
                    <a:pt x="292" y="1185"/>
                  </a:lnTo>
                  <a:lnTo>
                    <a:pt x="297" y="1146"/>
                  </a:lnTo>
                  <a:lnTo>
                    <a:pt x="288" y="1140"/>
                  </a:lnTo>
                  <a:lnTo>
                    <a:pt x="280" y="1137"/>
                  </a:lnTo>
                  <a:lnTo>
                    <a:pt x="269" y="1135"/>
                  </a:lnTo>
                  <a:lnTo>
                    <a:pt x="259" y="1139"/>
                  </a:lnTo>
                  <a:lnTo>
                    <a:pt x="242" y="1151"/>
                  </a:lnTo>
                  <a:lnTo>
                    <a:pt x="233" y="1165"/>
                  </a:lnTo>
                  <a:lnTo>
                    <a:pt x="228" y="1182"/>
                  </a:lnTo>
                  <a:lnTo>
                    <a:pt x="226" y="1197"/>
                  </a:lnTo>
                  <a:lnTo>
                    <a:pt x="221" y="1209"/>
                  </a:lnTo>
                  <a:lnTo>
                    <a:pt x="212" y="1215"/>
                  </a:lnTo>
                  <a:lnTo>
                    <a:pt x="198" y="1213"/>
                  </a:lnTo>
                  <a:lnTo>
                    <a:pt x="173" y="1199"/>
                  </a:lnTo>
                  <a:lnTo>
                    <a:pt x="178" y="1172"/>
                  </a:lnTo>
                  <a:lnTo>
                    <a:pt x="185" y="1146"/>
                  </a:lnTo>
                  <a:lnTo>
                    <a:pt x="193" y="1123"/>
                  </a:lnTo>
                  <a:lnTo>
                    <a:pt x="205" y="1103"/>
                  </a:lnTo>
                  <a:lnTo>
                    <a:pt x="217" y="1082"/>
                  </a:lnTo>
                  <a:lnTo>
                    <a:pt x="231" y="1063"/>
                  </a:lnTo>
                  <a:lnTo>
                    <a:pt x="248" y="1042"/>
                  </a:lnTo>
                  <a:lnTo>
                    <a:pt x="267" y="1021"/>
                  </a:lnTo>
                  <a:lnTo>
                    <a:pt x="240" y="1002"/>
                  </a:lnTo>
                  <a:lnTo>
                    <a:pt x="224" y="982"/>
                  </a:lnTo>
                  <a:lnTo>
                    <a:pt x="217" y="958"/>
                  </a:lnTo>
                  <a:lnTo>
                    <a:pt x="216" y="933"/>
                  </a:lnTo>
                  <a:lnTo>
                    <a:pt x="217" y="908"/>
                  </a:lnTo>
                  <a:lnTo>
                    <a:pt x="221" y="880"/>
                  </a:lnTo>
                  <a:lnTo>
                    <a:pt x="221" y="851"/>
                  </a:lnTo>
                  <a:lnTo>
                    <a:pt x="219" y="821"/>
                  </a:lnTo>
                  <a:lnTo>
                    <a:pt x="283" y="766"/>
                  </a:lnTo>
                  <a:lnTo>
                    <a:pt x="311" y="685"/>
                  </a:lnTo>
                  <a:lnTo>
                    <a:pt x="317" y="588"/>
                  </a:lnTo>
                  <a:lnTo>
                    <a:pt x="312" y="483"/>
                  </a:lnTo>
                  <a:lnTo>
                    <a:pt x="307" y="376"/>
                  </a:lnTo>
                  <a:lnTo>
                    <a:pt x="314" y="278"/>
                  </a:lnTo>
                  <a:lnTo>
                    <a:pt x="345" y="192"/>
                  </a:lnTo>
                  <a:lnTo>
                    <a:pt x="411" y="130"/>
                  </a:lnTo>
                  <a:lnTo>
                    <a:pt x="419" y="124"/>
                  </a:lnTo>
                  <a:lnTo>
                    <a:pt x="435" y="116"/>
                  </a:lnTo>
                  <a:lnTo>
                    <a:pt x="455" y="105"/>
                  </a:lnTo>
                  <a:lnTo>
                    <a:pt x="480" y="92"/>
                  </a:lnTo>
                  <a:lnTo>
                    <a:pt x="507" y="76"/>
                  </a:lnTo>
                  <a:lnTo>
                    <a:pt x="536" y="62"/>
                  </a:lnTo>
                  <a:lnTo>
                    <a:pt x="568" y="47"/>
                  </a:lnTo>
                  <a:lnTo>
                    <a:pt x="600" y="33"/>
                  </a:lnTo>
                  <a:lnTo>
                    <a:pt x="631" y="19"/>
                  </a:lnTo>
                  <a:lnTo>
                    <a:pt x="662" y="11"/>
                  </a:lnTo>
                  <a:lnTo>
                    <a:pt x="690" y="4"/>
                  </a:lnTo>
                  <a:lnTo>
                    <a:pt x="714" y="0"/>
                  </a:lnTo>
                  <a:lnTo>
                    <a:pt x="737" y="4"/>
                  </a:lnTo>
                  <a:lnTo>
                    <a:pt x="752" y="11"/>
                  </a:lnTo>
                  <a:lnTo>
                    <a:pt x="762" y="24"/>
                  </a:lnTo>
                  <a:lnTo>
                    <a:pt x="766" y="45"/>
                  </a:lnTo>
                  <a:lnTo>
                    <a:pt x="762" y="80"/>
                  </a:lnTo>
                  <a:lnTo>
                    <a:pt x="752" y="107"/>
                  </a:lnTo>
                  <a:lnTo>
                    <a:pt x="735" y="130"/>
                  </a:lnTo>
                  <a:lnTo>
                    <a:pt x="716" y="145"/>
                  </a:lnTo>
                  <a:lnTo>
                    <a:pt x="690" y="159"/>
                  </a:lnTo>
                  <a:lnTo>
                    <a:pt x="662" y="168"/>
                  </a:lnTo>
                  <a:lnTo>
                    <a:pt x="633" y="174"/>
                  </a:lnTo>
                  <a:lnTo>
                    <a:pt x="602" y="180"/>
                  </a:lnTo>
                  <a:lnTo>
                    <a:pt x="569" y="183"/>
                  </a:lnTo>
                  <a:lnTo>
                    <a:pt x="538" y="187"/>
                  </a:lnTo>
                  <a:lnTo>
                    <a:pt x="507" y="190"/>
                  </a:lnTo>
                  <a:lnTo>
                    <a:pt x="478" y="195"/>
                  </a:lnTo>
                  <a:lnTo>
                    <a:pt x="450" y="204"/>
                  </a:lnTo>
                  <a:lnTo>
                    <a:pt x="426" y="214"/>
                  </a:lnTo>
                  <a:lnTo>
                    <a:pt x="407" y="228"/>
                  </a:lnTo>
                  <a:lnTo>
                    <a:pt x="392" y="247"/>
                  </a:lnTo>
                  <a:lnTo>
                    <a:pt x="407" y="276"/>
                  </a:lnTo>
                  <a:lnTo>
                    <a:pt x="414" y="309"/>
                  </a:lnTo>
                  <a:lnTo>
                    <a:pt x="418" y="340"/>
                  </a:lnTo>
                  <a:lnTo>
                    <a:pt x="418" y="373"/>
                  </a:lnTo>
                  <a:lnTo>
                    <a:pt x="421" y="402"/>
                  </a:lnTo>
                  <a:lnTo>
                    <a:pt x="430" y="432"/>
                  </a:lnTo>
                  <a:lnTo>
                    <a:pt x="449" y="456"/>
                  </a:lnTo>
                  <a:lnTo>
                    <a:pt x="480" y="476"/>
                  </a:lnTo>
                  <a:close/>
                  <a:moveTo>
                    <a:pt x="1926" y="1655"/>
                  </a:moveTo>
                  <a:lnTo>
                    <a:pt x="1928" y="1630"/>
                  </a:lnTo>
                  <a:lnTo>
                    <a:pt x="1932" y="1604"/>
                  </a:lnTo>
                  <a:lnTo>
                    <a:pt x="1939" y="1582"/>
                  </a:lnTo>
                  <a:lnTo>
                    <a:pt x="1949" y="1575"/>
                  </a:lnTo>
                  <a:lnTo>
                    <a:pt x="1959" y="1670"/>
                  </a:lnTo>
                  <a:lnTo>
                    <a:pt x="1968" y="1655"/>
                  </a:lnTo>
                  <a:lnTo>
                    <a:pt x="1975" y="1637"/>
                  </a:lnTo>
                  <a:lnTo>
                    <a:pt x="1980" y="1620"/>
                  </a:lnTo>
                  <a:lnTo>
                    <a:pt x="1987" y="1603"/>
                  </a:lnTo>
                  <a:lnTo>
                    <a:pt x="1978" y="1591"/>
                  </a:lnTo>
                  <a:lnTo>
                    <a:pt x="1966" y="1580"/>
                  </a:lnTo>
                  <a:lnTo>
                    <a:pt x="1954" y="1573"/>
                  </a:lnTo>
                  <a:lnTo>
                    <a:pt x="1940" y="1568"/>
                  </a:lnTo>
                  <a:lnTo>
                    <a:pt x="1925" y="1567"/>
                  </a:lnTo>
                  <a:lnTo>
                    <a:pt x="1911" y="1567"/>
                  </a:lnTo>
                  <a:lnTo>
                    <a:pt x="1897" y="1570"/>
                  </a:lnTo>
                  <a:lnTo>
                    <a:pt x="1883" y="1575"/>
                  </a:lnTo>
                  <a:lnTo>
                    <a:pt x="1890" y="1580"/>
                  </a:lnTo>
                  <a:lnTo>
                    <a:pt x="1892" y="1587"/>
                  </a:lnTo>
                  <a:lnTo>
                    <a:pt x="1892" y="1596"/>
                  </a:lnTo>
                  <a:lnTo>
                    <a:pt x="1892" y="1603"/>
                  </a:lnTo>
                  <a:lnTo>
                    <a:pt x="1892" y="1622"/>
                  </a:lnTo>
                  <a:lnTo>
                    <a:pt x="1899" y="1639"/>
                  </a:lnTo>
                  <a:lnTo>
                    <a:pt x="1911" y="1651"/>
                  </a:lnTo>
                  <a:lnTo>
                    <a:pt x="1926" y="1655"/>
                  </a:lnTo>
                  <a:close/>
                  <a:moveTo>
                    <a:pt x="1873" y="1660"/>
                  </a:moveTo>
                  <a:lnTo>
                    <a:pt x="1875" y="1639"/>
                  </a:lnTo>
                  <a:lnTo>
                    <a:pt x="1868" y="1622"/>
                  </a:lnTo>
                  <a:lnTo>
                    <a:pt x="1856" y="1606"/>
                  </a:lnTo>
                  <a:lnTo>
                    <a:pt x="1845" y="1594"/>
                  </a:lnTo>
                  <a:lnTo>
                    <a:pt x="1816" y="1632"/>
                  </a:lnTo>
                  <a:lnTo>
                    <a:pt x="1816" y="1646"/>
                  </a:lnTo>
                  <a:lnTo>
                    <a:pt x="1818" y="1660"/>
                  </a:lnTo>
                  <a:lnTo>
                    <a:pt x="1825" y="1670"/>
                  </a:lnTo>
                  <a:lnTo>
                    <a:pt x="1835" y="1679"/>
                  </a:lnTo>
                  <a:lnTo>
                    <a:pt x="1844" y="1672"/>
                  </a:lnTo>
                  <a:lnTo>
                    <a:pt x="1854" y="1667"/>
                  </a:lnTo>
                  <a:lnTo>
                    <a:pt x="1864" y="1663"/>
                  </a:lnTo>
                  <a:lnTo>
                    <a:pt x="1873" y="1660"/>
                  </a:lnTo>
                  <a:close/>
                  <a:moveTo>
                    <a:pt x="1807" y="1749"/>
                  </a:moveTo>
                  <a:lnTo>
                    <a:pt x="1813" y="1736"/>
                  </a:lnTo>
                  <a:lnTo>
                    <a:pt x="1816" y="1720"/>
                  </a:lnTo>
                  <a:lnTo>
                    <a:pt x="1814" y="1705"/>
                  </a:lnTo>
                  <a:lnTo>
                    <a:pt x="1807" y="1689"/>
                  </a:lnTo>
                  <a:lnTo>
                    <a:pt x="1797" y="1689"/>
                  </a:lnTo>
                  <a:lnTo>
                    <a:pt x="1794" y="1706"/>
                  </a:lnTo>
                  <a:lnTo>
                    <a:pt x="1795" y="1722"/>
                  </a:lnTo>
                  <a:lnTo>
                    <a:pt x="1799" y="1737"/>
                  </a:lnTo>
                  <a:lnTo>
                    <a:pt x="1807" y="1749"/>
                  </a:lnTo>
                  <a:close/>
                  <a:moveTo>
                    <a:pt x="2047" y="1679"/>
                  </a:moveTo>
                  <a:lnTo>
                    <a:pt x="2049" y="1665"/>
                  </a:lnTo>
                  <a:lnTo>
                    <a:pt x="2040" y="1653"/>
                  </a:lnTo>
                  <a:lnTo>
                    <a:pt x="2028" y="1642"/>
                  </a:lnTo>
                  <a:lnTo>
                    <a:pt x="2016" y="1632"/>
                  </a:lnTo>
                  <a:lnTo>
                    <a:pt x="2001" y="1646"/>
                  </a:lnTo>
                  <a:lnTo>
                    <a:pt x="1997" y="1667"/>
                  </a:lnTo>
                  <a:lnTo>
                    <a:pt x="1999" y="1687"/>
                  </a:lnTo>
                  <a:lnTo>
                    <a:pt x="1997" y="1701"/>
                  </a:lnTo>
                  <a:lnTo>
                    <a:pt x="2013" y="1701"/>
                  </a:lnTo>
                  <a:lnTo>
                    <a:pt x="2025" y="1694"/>
                  </a:lnTo>
                  <a:lnTo>
                    <a:pt x="2035" y="1686"/>
                  </a:lnTo>
                  <a:lnTo>
                    <a:pt x="2047" y="1679"/>
                  </a:lnTo>
                  <a:close/>
                  <a:moveTo>
                    <a:pt x="2083" y="1796"/>
                  </a:moveTo>
                  <a:lnTo>
                    <a:pt x="2078" y="1774"/>
                  </a:lnTo>
                  <a:lnTo>
                    <a:pt x="2073" y="1753"/>
                  </a:lnTo>
                  <a:lnTo>
                    <a:pt x="2068" y="1734"/>
                  </a:lnTo>
                  <a:lnTo>
                    <a:pt x="2058" y="1720"/>
                  </a:lnTo>
                  <a:lnTo>
                    <a:pt x="2051" y="1725"/>
                  </a:lnTo>
                  <a:lnTo>
                    <a:pt x="2042" y="1729"/>
                  </a:lnTo>
                  <a:lnTo>
                    <a:pt x="2033" y="1730"/>
                  </a:lnTo>
                  <a:lnTo>
                    <a:pt x="2027" y="1734"/>
                  </a:lnTo>
                  <a:lnTo>
                    <a:pt x="2020" y="1739"/>
                  </a:lnTo>
                  <a:lnTo>
                    <a:pt x="2014" y="1746"/>
                  </a:lnTo>
                  <a:lnTo>
                    <a:pt x="2014" y="1753"/>
                  </a:lnTo>
                  <a:lnTo>
                    <a:pt x="2016" y="1765"/>
                  </a:lnTo>
                  <a:lnTo>
                    <a:pt x="2027" y="1765"/>
                  </a:lnTo>
                  <a:lnTo>
                    <a:pt x="2035" y="1768"/>
                  </a:lnTo>
                  <a:lnTo>
                    <a:pt x="2044" y="1772"/>
                  </a:lnTo>
                  <a:lnTo>
                    <a:pt x="2052" y="1775"/>
                  </a:lnTo>
                  <a:lnTo>
                    <a:pt x="2061" y="1780"/>
                  </a:lnTo>
                  <a:lnTo>
                    <a:pt x="2068" y="1786"/>
                  </a:lnTo>
                  <a:lnTo>
                    <a:pt x="2077" y="1791"/>
                  </a:lnTo>
                  <a:lnTo>
                    <a:pt x="2083" y="1796"/>
                  </a:lnTo>
                  <a:close/>
                  <a:moveTo>
                    <a:pt x="2077" y="1872"/>
                  </a:moveTo>
                  <a:lnTo>
                    <a:pt x="2082" y="1862"/>
                  </a:lnTo>
                  <a:lnTo>
                    <a:pt x="2087" y="1851"/>
                  </a:lnTo>
                  <a:lnTo>
                    <a:pt x="2087" y="1839"/>
                  </a:lnTo>
                  <a:lnTo>
                    <a:pt x="2082" y="1825"/>
                  </a:lnTo>
                  <a:lnTo>
                    <a:pt x="2016" y="1806"/>
                  </a:lnTo>
                  <a:lnTo>
                    <a:pt x="2077" y="1872"/>
                  </a:lnTo>
                  <a:close/>
                  <a:moveTo>
                    <a:pt x="2009" y="1949"/>
                  </a:moveTo>
                  <a:lnTo>
                    <a:pt x="2018" y="1949"/>
                  </a:lnTo>
                  <a:lnTo>
                    <a:pt x="2025" y="1946"/>
                  </a:lnTo>
                  <a:lnTo>
                    <a:pt x="2032" y="1943"/>
                  </a:lnTo>
                  <a:lnTo>
                    <a:pt x="2039" y="1937"/>
                  </a:lnTo>
                  <a:lnTo>
                    <a:pt x="2045" y="1932"/>
                  </a:lnTo>
                  <a:lnTo>
                    <a:pt x="2052" y="1925"/>
                  </a:lnTo>
                  <a:lnTo>
                    <a:pt x="2059" y="1917"/>
                  </a:lnTo>
                  <a:lnTo>
                    <a:pt x="2066" y="1910"/>
                  </a:lnTo>
                  <a:lnTo>
                    <a:pt x="1987" y="1832"/>
                  </a:lnTo>
                  <a:lnTo>
                    <a:pt x="2009" y="1949"/>
                  </a:lnTo>
                  <a:close/>
                  <a:moveTo>
                    <a:pt x="1978" y="1949"/>
                  </a:moveTo>
                  <a:lnTo>
                    <a:pt x="1973" y="1927"/>
                  </a:lnTo>
                  <a:lnTo>
                    <a:pt x="1964" y="1906"/>
                  </a:lnTo>
                  <a:lnTo>
                    <a:pt x="1959" y="1887"/>
                  </a:lnTo>
                  <a:lnTo>
                    <a:pt x="1959" y="1863"/>
                  </a:lnTo>
                  <a:lnTo>
                    <a:pt x="1937" y="1867"/>
                  </a:lnTo>
                  <a:lnTo>
                    <a:pt x="1926" y="1884"/>
                  </a:lnTo>
                  <a:lnTo>
                    <a:pt x="1923" y="1908"/>
                  </a:lnTo>
                  <a:lnTo>
                    <a:pt x="1923" y="1931"/>
                  </a:lnTo>
                  <a:lnTo>
                    <a:pt x="1926" y="1937"/>
                  </a:lnTo>
                  <a:lnTo>
                    <a:pt x="1932" y="1943"/>
                  </a:lnTo>
                  <a:lnTo>
                    <a:pt x="1939" y="1946"/>
                  </a:lnTo>
                  <a:lnTo>
                    <a:pt x="1945" y="1949"/>
                  </a:lnTo>
                  <a:lnTo>
                    <a:pt x="1952" y="1951"/>
                  </a:lnTo>
                  <a:lnTo>
                    <a:pt x="1961" y="1951"/>
                  </a:lnTo>
                  <a:lnTo>
                    <a:pt x="1970" y="1951"/>
                  </a:lnTo>
                  <a:lnTo>
                    <a:pt x="1978" y="1949"/>
                  </a:lnTo>
                  <a:close/>
                  <a:moveTo>
                    <a:pt x="1892" y="1910"/>
                  </a:moveTo>
                  <a:lnTo>
                    <a:pt x="1889" y="1901"/>
                  </a:lnTo>
                  <a:lnTo>
                    <a:pt x="1890" y="1891"/>
                  </a:lnTo>
                  <a:lnTo>
                    <a:pt x="1895" y="1882"/>
                  </a:lnTo>
                  <a:lnTo>
                    <a:pt x="1899" y="1874"/>
                  </a:lnTo>
                  <a:lnTo>
                    <a:pt x="1902" y="1867"/>
                  </a:lnTo>
                  <a:lnTo>
                    <a:pt x="1902" y="1860"/>
                  </a:lnTo>
                  <a:lnTo>
                    <a:pt x="1897" y="1855"/>
                  </a:lnTo>
                  <a:lnTo>
                    <a:pt x="1883" y="1853"/>
                  </a:lnTo>
                  <a:lnTo>
                    <a:pt x="1882" y="1868"/>
                  </a:lnTo>
                  <a:lnTo>
                    <a:pt x="1876" y="1884"/>
                  </a:lnTo>
                  <a:lnTo>
                    <a:pt x="1876" y="1898"/>
                  </a:lnTo>
                  <a:lnTo>
                    <a:pt x="1892" y="1910"/>
                  </a:lnTo>
                  <a:close/>
                  <a:moveTo>
                    <a:pt x="916" y="2034"/>
                  </a:moveTo>
                  <a:lnTo>
                    <a:pt x="916" y="2025"/>
                  </a:lnTo>
                  <a:lnTo>
                    <a:pt x="911" y="2018"/>
                  </a:lnTo>
                  <a:lnTo>
                    <a:pt x="906" y="2013"/>
                  </a:lnTo>
                  <a:lnTo>
                    <a:pt x="899" y="2006"/>
                  </a:lnTo>
                  <a:lnTo>
                    <a:pt x="906" y="2046"/>
                  </a:lnTo>
                  <a:lnTo>
                    <a:pt x="916" y="2034"/>
                  </a:lnTo>
                  <a:close/>
                  <a:moveTo>
                    <a:pt x="943" y="2006"/>
                  </a:moveTo>
                  <a:lnTo>
                    <a:pt x="945" y="1991"/>
                  </a:lnTo>
                  <a:lnTo>
                    <a:pt x="940" y="1972"/>
                  </a:lnTo>
                  <a:lnTo>
                    <a:pt x="931" y="1953"/>
                  </a:lnTo>
                  <a:lnTo>
                    <a:pt x="926" y="1939"/>
                  </a:lnTo>
                  <a:lnTo>
                    <a:pt x="916" y="1948"/>
                  </a:lnTo>
                  <a:lnTo>
                    <a:pt x="909" y="1956"/>
                  </a:lnTo>
                  <a:lnTo>
                    <a:pt x="909" y="1967"/>
                  </a:lnTo>
                  <a:lnTo>
                    <a:pt x="912" y="1977"/>
                  </a:lnTo>
                  <a:lnTo>
                    <a:pt x="918" y="1987"/>
                  </a:lnTo>
                  <a:lnTo>
                    <a:pt x="925" y="1996"/>
                  </a:lnTo>
                  <a:lnTo>
                    <a:pt x="935" y="2003"/>
                  </a:lnTo>
                  <a:lnTo>
                    <a:pt x="943" y="2006"/>
                  </a:lnTo>
                  <a:close/>
                  <a:moveTo>
                    <a:pt x="1021" y="1901"/>
                  </a:moveTo>
                  <a:lnTo>
                    <a:pt x="1012" y="1901"/>
                  </a:lnTo>
                  <a:lnTo>
                    <a:pt x="1004" y="1901"/>
                  </a:lnTo>
                  <a:lnTo>
                    <a:pt x="994" y="1901"/>
                  </a:lnTo>
                  <a:lnTo>
                    <a:pt x="985" y="1899"/>
                  </a:lnTo>
                  <a:lnTo>
                    <a:pt x="976" y="1901"/>
                  </a:lnTo>
                  <a:lnTo>
                    <a:pt x="968" y="1901"/>
                  </a:lnTo>
                  <a:lnTo>
                    <a:pt x="961" y="1905"/>
                  </a:lnTo>
                  <a:lnTo>
                    <a:pt x="954" y="1910"/>
                  </a:lnTo>
                  <a:lnTo>
                    <a:pt x="961" y="1936"/>
                  </a:lnTo>
                  <a:lnTo>
                    <a:pt x="968" y="1960"/>
                  </a:lnTo>
                  <a:lnTo>
                    <a:pt x="976" y="1986"/>
                  </a:lnTo>
                  <a:lnTo>
                    <a:pt x="992" y="2006"/>
                  </a:lnTo>
                  <a:lnTo>
                    <a:pt x="999" y="1981"/>
                  </a:lnTo>
                  <a:lnTo>
                    <a:pt x="1007" y="1953"/>
                  </a:lnTo>
                  <a:lnTo>
                    <a:pt x="1014" y="1927"/>
                  </a:lnTo>
                  <a:lnTo>
                    <a:pt x="1021" y="1901"/>
                  </a:lnTo>
                  <a:close/>
                  <a:moveTo>
                    <a:pt x="1087" y="1958"/>
                  </a:moveTo>
                  <a:lnTo>
                    <a:pt x="1076" y="1948"/>
                  </a:lnTo>
                  <a:lnTo>
                    <a:pt x="1066" y="1936"/>
                  </a:lnTo>
                  <a:lnTo>
                    <a:pt x="1054" y="1925"/>
                  </a:lnTo>
                  <a:lnTo>
                    <a:pt x="1040" y="1920"/>
                  </a:lnTo>
                  <a:lnTo>
                    <a:pt x="1021" y="2015"/>
                  </a:lnTo>
                  <a:lnTo>
                    <a:pt x="1031" y="2008"/>
                  </a:lnTo>
                  <a:lnTo>
                    <a:pt x="1038" y="2000"/>
                  </a:lnTo>
                  <a:lnTo>
                    <a:pt x="1045" y="1989"/>
                  </a:lnTo>
                  <a:lnTo>
                    <a:pt x="1052" y="1979"/>
                  </a:lnTo>
                  <a:lnTo>
                    <a:pt x="1057" y="1970"/>
                  </a:lnTo>
                  <a:lnTo>
                    <a:pt x="1064" y="1963"/>
                  </a:lnTo>
                  <a:lnTo>
                    <a:pt x="1075" y="1958"/>
                  </a:lnTo>
                  <a:lnTo>
                    <a:pt x="1087" y="1958"/>
                  </a:lnTo>
                  <a:close/>
                  <a:moveTo>
                    <a:pt x="1049" y="2053"/>
                  </a:moveTo>
                  <a:lnTo>
                    <a:pt x="1116" y="2034"/>
                  </a:lnTo>
                  <a:lnTo>
                    <a:pt x="1097" y="1987"/>
                  </a:lnTo>
                  <a:lnTo>
                    <a:pt x="1092" y="1994"/>
                  </a:lnTo>
                  <a:lnTo>
                    <a:pt x="1081" y="2001"/>
                  </a:lnTo>
                  <a:lnTo>
                    <a:pt x="1071" y="2008"/>
                  </a:lnTo>
                  <a:lnTo>
                    <a:pt x="1061" y="2015"/>
                  </a:lnTo>
                  <a:lnTo>
                    <a:pt x="1052" y="2024"/>
                  </a:lnTo>
                  <a:lnTo>
                    <a:pt x="1045" y="2032"/>
                  </a:lnTo>
                  <a:lnTo>
                    <a:pt x="1044" y="2043"/>
                  </a:lnTo>
                  <a:lnTo>
                    <a:pt x="1049" y="2053"/>
                  </a:lnTo>
                  <a:close/>
                  <a:moveTo>
                    <a:pt x="1125" y="2151"/>
                  </a:moveTo>
                  <a:lnTo>
                    <a:pt x="1125" y="2072"/>
                  </a:lnTo>
                  <a:lnTo>
                    <a:pt x="1114" y="2070"/>
                  </a:lnTo>
                  <a:lnTo>
                    <a:pt x="1106" y="2070"/>
                  </a:lnTo>
                  <a:lnTo>
                    <a:pt x="1097" y="2074"/>
                  </a:lnTo>
                  <a:lnTo>
                    <a:pt x="1090" y="2077"/>
                  </a:lnTo>
                  <a:lnTo>
                    <a:pt x="1083" y="2081"/>
                  </a:lnTo>
                  <a:lnTo>
                    <a:pt x="1076" y="2086"/>
                  </a:lnTo>
                  <a:lnTo>
                    <a:pt x="1068" y="2089"/>
                  </a:lnTo>
                  <a:lnTo>
                    <a:pt x="1061" y="2091"/>
                  </a:lnTo>
                  <a:lnTo>
                    <a:pt x="1062" y="2106"/>
                  </a:lnTo>
                  <a:lnTo>
                    <a:pt x="1066" y="2117"/>
                  </a:lnTo>
                  <a:lnTo>
                    <a:pt x="1073" y="2127"/>
                  </a:lnTo>
                  <a:lnTo>
                    <a:pt x="1080" y="2134"/>
                  </a:lnTo>
                  <a:lnTo>
                    <a:pt x="1090" y="2139"/>
                  </a:lnTo>
                  <a:lnTo>
                    <a:pt x="1100" y="2143"/>
                  </a:lnTo>
                  <a:lnTo>
                    <a:pt x="1112" y="2148"/>
                  </a:lnTo>
                  <a:lnTo>
                    <a:pt x="1125" y="2151"/>
                  </a:lnTo>
                  <a:close/>
                  <a:moveTo>
                    <a:pt x="1116" y="2188"/>
                  </a:moveTo>
                  <a:lnTo>
                    <a:pt x="1061" y="2158"/>
                  </a:lnTo>
                  <a:lnTo>
                    <a:pt x="1064" y="2179"/>
                  </a:lnTo>
                  <a:lnTo>
                    <a:pt x="1071" y="2200"/>
                  </a:lnTo>
                  <a:lnTo>
                    <a:pt x="1083" y="2217"/>
                  </a:lnTo>
                  <a:lnTo>
                    <a:pt x="1097" y="2227"/>
                  </a:lnTo>
                  <a:lnTo>
                    <a:pt x="1100" y="2215"/>
                  </a:lnTo>
                  <a:lnTo>
                    <a:pt x="1104" y="2205"/>
                  </a:lnTo>
                  <a:lnTo>
                    <a:pt x="1109" y="2194"/>
                  </a:lnTo>
                  <a:lnTo>
                    <a:pt x="1116" y="2188"/>
                  </a:lnTo>
                  <a:close/>
                  <a:moveTo>
                    <a:pt x="1068" y="2246"/>
                  </a:moveTo>
                  <a:lnTo>
                    <a:pt x="1030" y="2196"/>
                  </a:lnTo>
                  <a:lnTo>
                    <a:pt x="1040" y="2257"/>
                  </a:lnTo>
                  <a:lnTo>
                    <a:pt x="1049" y="2257"/>
                  </a:lnTo>
                  <a:lnTo>
                    <a:pt x="1057" y="2255"/>
                  </a:lnTo>
                  <a:lnTo>
                    <a:pt x="1062" y="2251"/>
                  </a:lnTo>
                  <a:lnTo>
                    <a:pt x="1068" y="2246"/>
                  </a:lnTo>
                  <a:close/>
                  <a:moveTo>
                    <a:pt x="1002" y="2246"/>
                  </a:moveTo>
                  <a:lnTo>
                    <a:pt x="1002" y="2215"/>
                  </a:lnTo>
                  <a:lnTo>
                    <a:pt x="992" y="2215"/>
                  </a:lnTo>
                  <a:lnTo>
                    <a:pt x="992" y="2246"/>
                  </a:lnTo>
                  <a:lnTo>
                    <a:pt x="1002" y="2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6" name="Freeform 48">
              <a:extLst>
                <a:ext uri="{FF2B5EF4-FFF2-40B4-BE49-F238E27FC236}">
                  <a16:creationId xmlns:a16="http://schemas.microsoft.com/office/drawing/2014/main" id="{72211B34-E133-E21B-1C85-9B66EEEE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483"/>
              <a:ext cx="79" cy="56"/>
            </a:xfrm>
            <a:custGeom>
              <a:avLst/>
              <a:gdLst>
                <a:gd name="T0" fmla="*/ 39 w 159"/>
                <a:gd name="T1" fmla="*/ 0 h 114"/>
                <a:gd name="T2" fmla="*/ 38 w 159"/>
                <a:gd name="T3" fmla="*/ 7 h 114"/>
                <a:gd name="T4" fmla="*/ 36 w 159"/>
                <a:gd name="T5" fmla="*/ 12 h 114"/>
                <a:gd name="T6" fmla="*/ 32 w 159"/>
                <a:gd name="T7" fmla="*/ 17 h 114"/>
                <a:gd name="T8" fmla="*/ 26 w 159"/>
                <a:gd name="T9" fmla="*/ 20 h 114"/>
                <a:gd name="T10" fmla="*/ 20 w 159"/>
                <a:gd name="T11" fmla="*/ 23 h 114"/>
                <a:gd name="T12" fmla="*/ 13 w 159"/>
                <a:gd name="T13" fmla="*/ 25 h 114"/>
                <a:gd name="T14" fmla="*/ 7 w 159"/>
                <a:gd name="T15" fmla="*/ 27 h 114"/>
                <a:gd name="T16" fmla="*/ 1 w 159"/>
                <a:gd name="T17" fmla="*/ 28 h 114"/>
                <a:gd name="T18" fmla="*/ 0 w 159"/>
                <a:gd name="T19" fmla="*/ 21 h 114"/>
                <a:gd name="T20" fmla="*/ 1 w 159"/>
                <a:gd name="T21" fmla="*/ 14 h 114"/>
                <a:gd name="T22" fmla="*/ 5 w 159"/>
                <a:gd name="T23" fmla="*/ 10 h 114"/>
                <a:gd name="T24" fmla="*/ 11 w 159"/>
                <a:gd name="T25" fmla="*/ 5 h 114"/>
                <a:gd name="T26" fmla="*/ 18 w 159"/>
                <a:gd name="T27" fmla="*/ 3 h 114"/>
                <a:gd name="T28" fmla="*/ 25 w 159"/>
                <a:gd name="T29" fmla="*/ 1 h 114"/>
                <a:gd name="T30" fmla="*/ 32 w 159"/>
                <a:gd name="T31" fmla="*/ 0 h 114"/>
                <a:gd name="T32" fmla="*/ 39 w 159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" h="114">
                  <a:moveTo>
                    <a:pt x="159" y="0"/>
                  </a:moveTo>
                  <a:lnTo>
                    <a:pt x="155" y="28"/>
                  </a:lnTo>
                  <a:lnTo>
                    <a:pt x="145" y="50"/>
                  </a:lnTo>
                  <a:lnTo>
                    <a:pt x="128" y="69"/>
                  </a:lnTo>
                  <a:lnTo>
                    <a:pt x="105" y="83"/>
                  </a:lnTo>
                  <a:lnTo>
                    <a:pt x="81" y="93"/>
                  </a:lnTo>
                  <a:lnTo>
                    <a:pt x="55" y="102"/>
                  </a:lnTo>
                  <a:lnTo>
                    <a:pt x="30" y="109"/>
                  </a:lnTo>
                  <a:lnTo>
                    <a:pt x="5" y="114"/>
                  </a:lnTo>
                  <a:lnTo>
                    <a:pt x="0" y="85"/>
                  </a:lnTo>
                  <a:lnTo>
                    <a:pt x="7" y="59"/>
                  </a:lnTo>
                  <a:lnTo>
                    <a:pt x="23" y="40"/>
                  </a:lnTo>
                  <a:lnTo>
                    <a:pt x="45" y="23"/>
                  </a:lnTo>
                  <a:lnTo>
                    <a:pt x="73" y="12"/>
                  </a:lnTo>
                  <a:lnTo>
                    <a:pt x="102" y="4"/>
                  </a:lnTo>
                  <a:lnTo>
                    <a:pt x="131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7" name="Freeform 49">
              <a:extLst>
                <a:ext uri="{FF2B5EF4-FFF2-40B4-BE49-F238E27FC236}">
                  <a16:creationId xmlns:a16="http://schemas.microsoft.com/office/drawing/2014/main" id="{47909A40-0C4C-7F31-6C4A-4B83E2C48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" y="1521"/>
              <a:ext cx="91" cy="72"/>
            </a:xfrm>
            <a:custGeom>
              <a:avLst/>
              <a:gdLst>
                <a:gd name="T0" fmla="*/ 46 w 181"/>
                <a:gd name="T1" fmla="*/ 4 h 145"/>
                <a:gd name="T2" fmla="*/ 41 w 181"/>
                <a:gd name="T3" fmla="*/ 8 h 145"/>
                <a:gd name="T4" fmla="*/ 35 w 181"/>
                <a:gd name="T5" fmla="*/ 10 h 145"/>
                <a:gd name="T6" fmla="*/ 29 w 181"/>
                <a:gd name="T7" fmla="*/ 13 h 145"/>
                <a:gd name="T8" fmla="*/ 22 w 181"/>
                <a:gd name="T9" fmla="*/ 15 h 145"/>
                <a:gd name="T10" fmla="*/ 17 w 181"/>
                <a:gd name="T11" fmla="*/ 18 h 145"/>
                <a:gd name="T12" fmla="*/ 12 w 181"/>
                <a:gd name="T13" fmla="*/ 22 h 145"/>
                <a:gd name="T14" fmla="*/ 9 w 181"/>
                <a:gd name="T15" fmla="*/ 28 h 145"/>
                <a:gd name="T16" fmla="*/ 8 w 181"/>
                <a:gd name="T17" fmla="*/ 36 h 145"/>
                <a:gd name="T18" fmla="*/ 0 w 181"/>
                <a:gd name="T19" fmla="*/ 36 h 145"/>
                <a:gd name="T20" fmla="*/ 2 w 181"/>
                <a:gd name="T21" fmla="*/ 29 h 145"/>
                <a:gd name="T22" fmla="*/ 5 w 181"/>
                <a:gd name="T23" fmla="*/ 22 h 145"/>
                <a:gd name="T24" fmla="*/ 10 w 181"/>
                <a:gd name="T25" fmla="*/ 16 h 145"/>
                <a:gd name="T26" fmla="*/ 16 w 181"/>
                <a:gd name="T27" fmla="*/ 12 h 145"/>
                <a:gd name="T28" fmla="*/ 22 w 181"/>
                <a:gd name="T29" fmla="*/ 8 h 145"/>
                <a:gd name="T30" fmla="*/ 28 w 181"/>
                <a:gd name="T31" fmla="*/ 5 h 145"/>
                <a:gd name="T32" fmla="*/ 35 w 181"/>
                <a:gd name="T33" fmla="*/ 2 h 145"/>
                <a:gd name="T34" fmla="*/ 41 w 181"/>
                <a:gd name="T35" fmla="*/ 0 h 145"/>
                <a:gd name="T36" fmla="*/ 46 w 181"/>
                <a:gd name="T37" fmla="*/ 4 h 1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1" h="145">
                  <a:moveTo>
                    <a:pt x="181" y="19"/>
                  </a:moveTo>
                  <a:lnTo>
                    <a:pt x="162" y="33"/>
                  </a:lnTo>
                  <a:lnTo>
                    <a:pt x="140" y="43"/>
                  </a:lnTo>
                  <a:lnTo>
                    <a:pt x="114" y="52"/>
                  </a:lnTo>
                  <a:lnTo>
                    <a:pt x="88" y="60"/>
                  </a:lnTo>
                  <a:lnTo>
                    <a:pt x="66" y="72"/>
                  </a:lnTo>
                  <a:lnTo>
                    <a:pt x="47" y="90"/>
                  </a:lnTo>
                  <a:lnTo>
                    <a:pt x="35" y="112"/>
                  </a:lnTo>
                  <a:lnTo>
                    <a:pt x="31" y="145"/>
                  </a:lnTo>
                  <a:lnTo>
                    <a:pt x="0" y="145"/>
                  </a:lnTo>
                  <a:lnTo>
                    <a:pt x="7" y="116"/>
                  </a:lnTo>
                  <a:lnTo>
                    <a:pt x="19" y="90"/>
                  </a:lnTo>
                  <a:lnTo>
                    <a:pt x="38" y="67"/>
                  </a:lnTo>
                  <a:lnTo>
                    <a:pt x="61" y="48"/>
                  </a:lnTo>
                  <a:lnTo>
                    <a:pt x="85" y="33"/>
                  </a:lnTo>
                  <a:lnTo>
                    <a:pt x="111" y="21"/>
                  </a:lnTo>
                  <a:lnTo>
                    <a:pt x="138" y="9"/>
                  </a:lnTo>
                  <a:lnTo>
                    <a:pt x="162" y="0"/>
                  </a:lnTo>
                  <a:lnTo>
                    <a:pt x="181" y="19"/>
                  </a:lnTo>
                  <a:close/>
                </a:path>
              </a:pathLst>
            </a:custGeom>
            <a:solidFill>
              <a:srgbClr val="A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8" name="Freeform 50">
              <a:extLst>
                <a:ext uri="{FF2B5EF4-FFF2-40B4-BE49-F238E27FC236}">
                  <a16:creationId xmlns:a16="http://schemas.microsoft.com/office/drawing/2014/main" id="{0F00514B-F99E-6BEB-7D0D-A3B1F8E96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1603"/>
              <a:ext cx="44" cy="48"/>
            </a:xfrm>
            <a:custGeom>
              <a:avLst/>
              <a:gdLst>
                <a:gd name="T0" fmla="*/ 22 w 88"/>
                <a:gd name="T1" fmla="*/ 17 h 94"/>
                <a:gd name="T2" fmla="*/ 19 w 88"/>
                <a:gd name="T3" fmla="*/ 16 h 94"/>
                <a:gd name="T4" fmla="*/ 17 w 88"/>
                <a:gd name="T5" fmla="*/ 16 h 94"/>
                <a:gd name="T6" fmla="*/ 14 w 88"/>
                <a:gd name="T7" fmla="*/ 17 h 94"/>
                <a:gd name="T8" fmla="*/ 12 w 88"/>
                <a:gd name="T9" fmla="*/ 17 h 94"/>
                <a:gd name="T10" fmla="*/ 10 w 88"/>
                <a:gd name="T11" fmla="*/ 19 h 94"/>
                <a:gd name="T12" fmla="*/ 7 w 88"/>
                <a:gd name="T13" fmla="*/ 20 h 94"/>
                <a:gd name="T14" fmla="*/ 5 w 88"/>
                <a:gd name="T15" fmla="*/ 22 h 94"/>
                <a:gd name="T16" fmla="*/ 3 w 88"/>
                <a:gd name="T17" fmla="*/ 25 h 94"/>
                <a:gd name="T18" fmla="*/ 0 w 88"/>
                <a:gd name="T19" fmla="*/ 17 h 94"/>
                <a:gd name="T20" fmla="*/ 1 w 88"/>
                <a:gd name="T21" fmla="*/ 10 h 94"/>
                <a:gd name="T22" fmla="*/ 4 w 88"/>
                <a:gd name="T23" fmla="*/ 5 h 94"/>
                <a:gd name="T24" fmla="*/ 9 w 88"/>
                <a:gd name="T25" fmla="*/ 1 h 94"/>
                <a:gd name="T26" fmla="*/ 14 w 88"/>
                <a:gd name="T27" fmla="*/ 0 h 94"/>
                <a:gd name="T28" fmla="*/ 18 w 88"/>
                <a:gd name="T29" fmla="*/ 2 h 94"/>
                <a:gd name="T30" fmla="*/ 22 w 88"/>
                <a:gd name="T31" fmla="*/ 7 h 94"/>
                <a:gd name="T32" fmla="*/ 22 w 88"/>
                <a:gd name="T33" fmla="*/ 17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8" h="94">
                  <a:moveTo>
                    <a:pt x="88" y="65"/>
                  </a:moveTo>
                  <a:lnTo>
                    <a:pt x="76" y="63"/>
                  </a:lnTo>
                  <a:lnTo>
                    <a:pt x="66" y="63"/>
                  </a:lnTo>
                  <a:lnTo>
                    <a:pt x="55" y="65"/>
                  </a:lnTo>
                  <a:lnTo>
                    <a:pt x="45" y="67"/>
                  </a:lnTo>
                  <a:lnTo>
                    <a:pt x="37" y="72"/>
                  </a:lnTo>
                  <a:lnTo>
                    <a:pt x="28" y="77"/>
                  </a:lnTo>
                  <a:lnTo>
                    <a:pt x="19" y="84"/>
                  </a:lnTo>
                  <a:lnTo>
                    <a:pt x="12" y="94"/>
                  </a:lnTo>
                  <a:lnTo>
                    <a:pt x="0" y="65"/>
                  </a:lnTo>
                  <a:lnTo>
                    <a:pt x="2" y="38"/>
                  </a:lnTo>
                  <a:lnTo>
                    <a:pt x="14" y="17"/>
                  </a:lnTo>
                  <a:lnTo>
                    <a:pt x="33" y="3"/>
                  </a:lnTo>
                  <a:lnTo>
                    <a:pt x="54" y="0"/>
                  </a:lnTo>
                  <a:lnTo>
                    <a:pt x="71" y="7"/>
                  </a:lnTo>
                  <a:lnTo>
                    <a:pt x="85" y="27"/>
                  </a:lnTo>
                  <a:lnTo>
                    <a:pt x="88" y="65"/>
                  </a:lnTo>
                  <a:close/>
                </a:path>
              </a:pathLst>
            </a:custGeom>
            <a:solidFill>
              <a:srgbClr val="001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9" name="Freeform 51">
              <a:extLst>
                <a:ext uri="{FF2B5EF4-FFF2-40B4-BE49-F238E27FC236}">
                  <a16:creationId xmlns:a16="http://schemas.microsoft.com/office/drawing/2014/main" id="{B1FEA2FB-6C2F-6B80-72E5-48FA7F6CC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670"/>
              <a:ext cx="77" cy="51"/>
            </a:xfrm>
            <a:custGeom>
              <a:avLst/>
              <a:gdLst>
                <a:gd name="T0" fmla="*/ 39 w 154"/>
                <a:gd name="T1" fmla="*/ 25 h 104"/>
                <a:gd name="T2" fmla="*/ 35 w 154"/>
                <a:gd name="T3" fmla="*/ 24 h 104"/>
                <a:gd name="T4" fmla="*/ 30 w 154"/>
                <a:gd name="T5" fmla="*/ 23 h 104"/>
                <a:gd name="T6" fmla="*/ 24 w 154"/>
                <a:gd name="T7" fmla="*/ 21 h 104"/>
                <a:gd name="T8" fmla="*/ 18 w 154"/>
                <a:gd name="T9" fmla="*/ 19 h 104"/>
                <a:gd name="T10" fmla="*/ 12 w 154"/>
                <a:gd name="T11" fmla="*/ 15 h 104"/>
                <a:gd name="T12" fmla="*/ 6 w 154"/>
                <a:gd name="T13" fmla="*/ 12 h 104"/>
                <a:gd name="T14" fmla="*/ 3 w 154"/>
                <a:gd name="T15" fmla="*/ 6 h 104"/>
                <a:gd name="T16" fmla="*/ 0 w 154"/>
                <a:gd name="T17" fmla="*/ 0 h 104"/>
                <a:gd name="T18" fmla="*/ 5 w 154"/>
                <a:gd name="T19" fmla="*/ 4 h 104"/>
                <a:gd name="T20" fmla="*/ 10 w 154"/>
                <a:gd name="T21" fmla="*/ 8 h 104"/>
                <a:gd name="T22" fmla="*/ 16 w 154"/>
                <a:gd name="T23" fmla="*/ 12 h 104"/>
                <a:gd name="T24" fmla="*/ 21 w 154"/>
                <a:gd name="T25" fmla="*/ 15 h 104"/>
                <a:gd name="T26" fmla="*/ 26 w 154"/>
                <a:gd name="T27" fmla="*/ 18 h 104"/>
                <a:gd name="T28" fmla="*/ 31 w 154"/>
                <a:gd name="T29" fmla="*/ 21 h 104"/>
                <a:gd name="T30" fmla="*/ 35 w 154"/>
                <a:gd name="T31" fmla="*/ 23 h 104"/>
                <a:gd name="T32" fmla="*/ 39 w 154"/>
                <a:gd name="T33" fmla="*/ 25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4" h="104">
                  <a:moveTo>
                    <a:pt x="154" y="104"/>
                  </a:moveTo>
                  <a:lnTo>
                    <a:pt x="138" y="99"/>
                  </a:lnTo>
                  <a:lnTo>
                    <a:pt x="118" y="94"/>
                  </a:lnTo>
                  <a:lnTo>
                    <a:pt x="93" y="87"/>
                  </a:lnTo>
                  <a:lnTo>
                    <a:pt x="69" y="78"/>
                  </a:lnTo>
                  <a:lnTo>
                    <a:pt x="45" y="64"/>
                  </a:lnTo>
                  <a:lnTo>
                    <a:pt x="24" y="49"/>
                  </a:lnTo>
                  <a:lnTo>
                    <a:pt x="9" y="26"/>
                  </a:lnTo>
                  <a:lnTo>
                    <a:pt x="0" y="0"/>
                  </a:lnTo>
                  <a:lnTo>
                    <a:pt x="19" y="18"/>
                  </a:lnTo>
                  <a:lnTo>
                    <a:pt x="40" y="33"/>
                  </a:lnTo>
                  <a:lnTo>
                    <a:pt x="61" y="49"/>
                  </a:lnTo>
                  <a:lnTo>
                    <a:pt x="83" y="63"/>
                  </a:lnTo>
                  <a:lnTo>
                    <a:pt x="104" y="75"/>
                  </a:lnTo>
                  <a:lnTo>
                    <a:pt x="123" y="87"/>
                  </a:lnTo>
                  <a:lnTo>
                    <a:pt x="140" y="95"/>
                  </a:lnTo>
                  <a:lnTo>
                    <a:pt x="154" y="104"/>
                  </a:lnTo>
                  <a:close/>
                </a:path>
              </a:pathLst>
            </a:custGeom>
            <a:solidFill>
              <a:srgbClr val="A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0" name="Freeform 52">
              <a:extLst>
                <a:ext uri="{FF2B5EF4-FFF2-40B4-BE49-F238E27FC236}">
                  <a16:creationId xmlns:a16="http://schemas.microsoft.com/office/drawing/2014/main" id="{E4C22D39-48EF-B90A-2324-A4F8B2212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1696"/>
              <a:ext cx="24" cy="150"/>
            </a:xfrm>
            <a:custGeom>
              <a:avLst/>
              <a:gdLst>
                <a:gd name="T0" fmla="*/ 12 w 46"/>
                <a:gd name="T1" fmla="*/ 3 h 298"/>
                <a:gd name="T2" fmla="*/ 13 w 46"/>
                <a:gd name="T3" fmla="*/ 22 h 298"/>
                <a:gd name="T4" fmla="*/ 11 w 46"/>
                <a:gd name="T5" fmla="*/ 40 h 298"/>
                <a:gd name="T6" fmla="*/ 9 w 46"/>
                <a:gd name="T7" fmla="*/ 58 h 298"/>
                <a:gd name="T8" fmla="*/ 7 w 46"/>
                <a:gd name="T9" fmla="*/ 76 h 298"/>
                <a:gd name="T10" fmla="*/ 0 w 46"/>
                <a:gd name="T11" fmla="*/ 76 h 298"/>
                <a:gd name="T12" fmla="*/ 5 w 46"/>
                <a:gd name="T13" fmla="*/ 1 h 298"/>
                <a:gd name="T14" fmla="*/ 7 w 46"/>
                <a:gd name="T15" fmla="*/ 0 h 298"/>
                <a:gd name="T16" fmla="*/ 9 w 46"/>
                <a:gd name="T17" fmla="*/ 1 h 298"/>
                <a:gd name="T18" fmla="*/ 10 w 46"/>
                <a:gd name="T19" fmla="*/ 3 h 298"/>
                <a:gd name="T20" fmla="*/ 12 w 46"/>
                <a:gd name="T21" fmla="*/ 3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298">
                  <a:moveTo>
                    <a:pt x="45" y="12"/>
                  </a:moveTo>
                  <a:lnTo>
                    <a:pt x="46" y="86"/>
                  </a:lnTo>
                  <a:lnTo>
                    <a:pt x="41" y="159"/>
                  </a:lnTo>
                  <a:lnTo>
                    <a:pt x="34" y="229"/>
                  </a:lnTo>
                  <a:lnTo>
                    <a:pt x="27" y="298"/>
                  </a:lnTo>
                  <a:lnTo>
                    <a:pt x="0" y="298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39" y="9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A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1" name="Freeform 53">
              <a:extLst>
                <a:ext uri="{FF2B5EF4-FFF2-40B4-BE49-F238E27FC236}">
                  <a16:creationId xmlns:a16="http://schemas.microsoft.com/office/drawing/2014/main" id="{DEB75FE9-ED10-1FE0-F9D8-6FB7DFF2E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746"/>
              <a:ext cx="30" cy="47"/>
            </a:xfrm>
            <a:custGeom>
              <a:avLst/>
              <a:gdLst>
                <a:gd name="T0" fmla="*/ 15 w 61"/>
                <a:gd name="T1" fmla="*/ 21 h 95"/>
                <a:gd name="T2" fmla="*/ 1 w 61"/>
                <a:gd name="T3" fmla="*/ 23 h 95"/>
                <a:gd name="T4" fmla="*/ 0 w 61"/>
                <a:gd name="T5" fmla="*/ 17 h 95"/>
                <a:gd name="T6" fmla="*/ 0 w 61"/>
                <a:gd name="T7" fmla="*/ 10 h 95"/>
                <a:gd name="T8" fmla="*/ 1 w 61"/>
                <a:gd name="T9" fmla="*/ 4 h 95"/>
                <a:gd name="T10" fmla="*/ 5 w 61"/>
                <a:gd name="T11" fmla="*/ 0 h 95"/>
                <a:gd name="T12" fmla="*/ 9 w 61"/>
                <a:gd name="T13" fmla="*/ 1 h 95"/>
                <a:gd name="T14" fmla="*/ 11 w 61"/>
                <a:gd name="T15" fmla="*/ 3 h 95"/>
                <a:gd name="T16" fmla="*/ 13 w 61"/>
                <a:gd name="T17" fmla="*/ 5 h 95"/>
                <a:gd name="T18" fmla="*/ 13 w 61"/>
                <a:gd name="T19" fmla="*/ 9 h 95"/>
                <a:gd name="T20" fmla="*/ 13 w 61"/>
                <a:gd name="T21" fmla="*/ 12 h 95"/>
                <a:gd name="T22" fmla="*/ 13 w 61"/>
                <a:gd name="T23" fmla="*/ 16 h 95"/>
                <a:gd name="T24" fmla="*/ 13 w 61"/>
                <a:gd name="T25" fmla="*/ 19 h 95"/>
                <a:gd name="T26" fmla="*/ 15 w 61"/>
                <a:gd name="T27" fmla="*/ 21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95">
                  <a:moveTo>
                    <a:pt x="61" y="86"/>
                  </a:moveTo>
                  <a:lnTo>
                    <a:pt x="4" y="95"/>
                  </a:lnTo>
                  <a:lnTo>
                    <a:pt x="2" y="69"/>
                  </a:lnTo>
                  <a:lnTo>
                    <a:pt x="0" y="40"/>
                  </a:lnTo>
                  <a:lnTo>
                    <a:pt x="4" y="16"/>
                  </a:lnTo>
                  <a:lnTo>
                    <a:pt x="23" y="0"/>
                  </a:lnTo>
                  <a:lnTo>
                    <a:pt x="38" y="4"/>
                  </a:lnTo>
                  <a:lnTo>
                    <a:pt x="47" y="12"/>
                  </a:lnTo>
                  <a:lnTo>
                    <a:pt x="52" y="23"/>
                  </a:lnTo>
                  <a:lnTo>
                    <a:pt x="52" y="36"/>
                  </a:lnTo>
                  <a:lnTo>
                    <a:pt x="52" y="50"/>
                  </a:lnTo>
                  <a:lnTo>
                    <a:pt x="52" y="64"/>
                  </a:lnTo>
                  <a:lnTo>
                    <a:pt x="54" y="76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DD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2" name="Freeform 54">
              <a:extLst>
                <a:ext uri="{FF2B5EF4-FFF2-40B4-BE49-F238E27FC236}">
                  <a16:creationId xmlns:a16="http://schemas.microsoft.com/office/drawing/2014/main" id="{50D6873B-B2F5-CADB-C82A-71EA4249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9" y="1885"/>
              <a:ext cx="50" cy="68"/>
            </a:xfrm>
            <a:custGeom>
              <a:avLst/>
              <a:gdLst>
                <a:gd name="T0" fmla="*/ 25 w 102"/>
                <a:gd name="T1" fmla="*/ 32 h 136"/>
                <a:gd name="T2" fmla="*/ 24 w 102"/>
                <a:gd name="T3" fmla="*/ 34 h 136"/>
                <a:gd name="T4" fmla="*/ 21 w 102"/>
                <a:gd name="T5" fmla="*/ 34 h 136"/>
                <a:gd name="T6" fmla="*/ 18 w 102"/>
                <a:gd name="T7" fmla="*/ 34 h 136"/>
                <a:gd name="T8" fmla="*/ 13 w 102"/>
                <a:gd name="T9" fmla="*/ 34 h 136"/>
                <a:gd name="T10" fmla="*/ 9 w 102"/>
                <a:gd name="T11" fmla="*/ 32 h 136"/>
                <a:gd name="T12" fmla="*/ 5 w 102"/>
                <a:gd name="T13" fmla="*/ 30 h 136"/>
                <a:gd name="T14" fmla="*/ 1 w 102"/>
                <a:gd name="T15" fmla="*/ 28 h 136"/>
                <a:gd name="T16" fmla="*/ 0 w 102"/>
                <a:gd name="T17" fmla="*/ 26 h 136"/>
                <a:gd name="T18" fmla="*/ 1 w 102"/>
                <a:gd name="T19" fmla="*/ 0 h 136"/>
                <a:gd name="T20" fmla="*/ 7 w 102"/>
                <a:gd name="T21" fmla="*/ 1 h 136"/>
                <a:gd name="T22" fmla="*/ 11 w 102"/>
                <a:gd name="T23" fmla="*/ 4 h 136"/>
                <a:gd name="T24" fmla="*/ 14 w 102"/>
                <a:gd name="T25" fmla="*/ 8 h 136"/>
                <a:gd name="T26" fmla="*/ 16 w 102"/>
                <a:gd name="T27" fmla="*/ 13 h 136"/>
                <a:gd name="T28" fmla="*/ 18 w 102"/>
                <a:gd name="T29" fmla="*/ 18 h 136"/>
                <a:gd name="T30" fmla="*/ 20 w 102"/>
                <a:gd name="T31" fmla="*/ 24 h 136"/>
                <a:gd name="T32" fmla="*/ 22 w 102"/>
                <a:gd name="T33" fmla="*/ 28 h 136"/>
                <a:gd name="T34" fmla="*/ 25 w 102"/>
                <a:gd name="T35" fmla="*/ 32 h 1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2" h="136">
                  <a:moveTo>
                    <a:pt x="102" y="126"/>
                  </a:moveTo>
                  <a:lnTo>
                    <a:pt x="98" y="133"/>
                  </a:lnTo>
                  <a:lnTo>
                    <a:pt x="88" y="136"/>
                  </a:lnTo>
                  <a:lnTo>
                    <a:pt x="73" y="136"/>
                  </a:lnTo>
                  <a:lnTo>
                    <a:pt x="55" y="133"/>
                  </a:lnTo>
                  <a:lnTo>
                    <a:pt x="36" y="127"/>
                  </a:lnTo>
                  <a:lnTo>
                    <a:pt x="21" y="120"/>
                  </a:lnTo>
                  <a:lnTo>
                    <a:pt x="7" y="112"/>
                  </a:lnTo>
                  <a:lnTo>
                    <a:pt x="0" y="103"/>
                  </a:lnTo>
                  <a:lnTo>
                    <a:pt x="7" y="0"/>
                  </a:lnTo>
                  <a:lnTo>
                    <a:pt x="29" y="3"/>
                  </a:lnTo>
                  <a:lnTo>
                    <a:pt x="47" y="13"/>
                  </a:lnTo>
                  <a:lnTo>
                    <a:pt x="59" y="31"/>
                  </a:lnTo>
                  <a:lnTo>
                    <a:pt x="67" y="51"/>
                  </a:lnTo>
                  <a:lnTo>
                    <a:pt x="74" y="72"/>
                  </a:lnTo>
                  <a:lnTo>
                    <a:pt x="81" y="95"/>
                  </a:lnTo>
                  <a:lnTo>
                    <a:pt x="90" y="112"/>
                  </a:lnTo>
                  <a:lnTo>
                    <a:pt x="102" y="126"/>
                  </a:lnTo>
                  <a:close/>
                </a:path>
              </a:pathLst>
            </a:custGeom>
            <a:solidFill>
              <a:srgbClr val="DD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3" name="Freeform 55">
              <a:extLst>
                <a:ext uri="{FF2B5EF4-FFF2-40B4-BE49-F238E27FC236}">
                  <a16:creationId xmlns:a16="http://schemas.microsoft.com/office/drawing/2014/main" id="{B8616A5D-41CA-B8E0-5FE2-8B2EFC0ED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914"/>
              <a:ext cx="583" cy="497"/>
            </a:xfrm>
            <a:custGeom>
              <a:avLst/>
              <a:gdLst>
                <a:gd name="T0" fmla="*/ 215 w 1168"/>
                <a:gd name="T1" fmla="*/ 53 h 993"/>
                <a:gd name="T2" fmla="*/ 218 w 1168"/>
                <a:gd name="T3" fmla="*/ 58 h 993"/>
                <a:gd name="T4" fmla="*/ 216 w 1168"/>
                <a:gd name="T5" fmla="*/ 68 h 993"/>
                <a:gd name="T6" fmla="*/ 215 w 1168"/>
                <a:gd name="T7" fmla="*/ 78 h 993"/>
                <a:gd name="T8" fmla="*/ 223 w 1168"/>
                <a:gd name="T9" fmla="*/ 90 h 993"/>
                <a:gd name="T10" fmla="*/ 237 w 1168"/>
                <a:gd name="T11" fmla="*/ 106 h 993"/>
                <a:gd name="T12" fmla="*/ 250 w 1168"/>
                <a:gd name="T13" fmla="*/ 124 h 993"/>
                <a:gd name="T14" fmla="*/ 263 w 1168"/>
                <a:gd name="T15" fmla="*/ 142 h 993"/>
                <a:gd name="T16" fmla="*/ 274 w 1168"/>
                <a:gd name="T17" fmla="*/ 161 h 993"/>
                <a:gd name="T18" fmla="*/ 282 w 1168"/>
                <a:gd name="T19" fmla="*/ 181 h 993"/>
                <a:gd name="T20" fmla="*/ 288 w 1168"/>
                <a:gd name="T21" fmla="*/ 202 h 993"/>
                <a:gd name="T22" fmla="*/ 291 w 1168"/>
                <a:gd name="T23" fmla="*/ 225 h 993"/>
                <a:gd name="T24" fmla="*/ 290 w 1168"/>
                <a:gd name="T25" fmla="*/ 240 h 993"/>
                <a:gd name="T26" fmla="*/ 284 w 1168"/>
                <a:gd name="T27" fmla="*/ 245 h 993"/>
                <a:gd name="T28" fmla="*/ 276 w 1168"/>
                <a:gd name="T29" fmla="*/ 247 h 993"/>
                <a:gd name="T30" fmla="*/ 268 w 1168"/>
                <a:gd name="T31" fmla="*/ 249 h 993"/>
                <a:gd name="T32" fmla="*/ 265 w 1168"/>
                <a:gd name="T33" fmla="*/ 234 h 993"/>
                <a:gd name="T34" fmla="*/ 260 w 1168"/>
                <a:gd name="T35" fmla="*/ 206 h 993"/>
                <a:gd name="T36" fmla="*/ 251 w 1168"/>
                <a:gd name="T37" fmla="*/ 181 h 993"/>
                <a:gd name="T38" fmla="*/ 239 w 1168"/>
                <a:gd name="T39" fmla="*/ 156 h 993"/>
                <a:gd name="T40" fmla="*/ 224 w 1168"/>
                <a:gd name="T41" fmla="*/ 133 h 993"/>
                <a:gd name="T42" fmla="*/ 207 w 1168"/>
                <a:gd name="T43" fmla="*/ 111 h 993"/>
                <a:gd name="T44" fmla="*/ 188 w 1168"/>
                <a:gd name="T45" fmla="*/ 90 h 993"/>
                <a:gd name="T46" fmla="*/ 168 w 1168"/>
                <a:gd name="T47" fmla="*/ 71 h 993"/>
                <a:gd name="T48" fmla="*/ 147 w 1168"/>
                <a:gd name="T49" fmla="*/ 55 h 993"/>
                <a:gd name="T50" fmla="*/ 127 w 1168"/>
                <a:gd name="T51" fmla="*/ 44 h 993"/>
                <a:gd name="T52" fmla="*/ 108 w 1168"/>
                <a:gd name="T53" fmla="*/ 34 h 993"/>
                <a:gd name="T54" fmla="*/ 90 w 1168"/>
                <a:gd name="T55" fmla="*/ 27 h 993"/>
                <a:gd name="T56" fmla="*/ 71 w 1168"/>
                <a:gd name="T57" fmla="*/ 21 h 993"/>
                <a:gd name="T58" fmla="*/ 52 w 1168"/>
                <a:gd name="T59" fmla="*/ 16 h 993"/>
                <a:gd name="T60" fmla="*/ 33 w 1168"/>
                <a:gd name="T61" fmla="*/ 13 h 993"/>
                <a:gd name="T62" fmla="*/ 13 w 1168"/>
                <a:gd name="T63" fmla="*/ 11 h 993"/>
                <a:gd name="T64" fmla="*/ 1 w 1168"/>
                <a:gd name="T65" fmla="*/ 8 h 993"/>
                <a:gd name="T66" fmla="*/ 1 w 1168"/>
                <a:gd name="T67" fmla="*/ 3 h 993"/>
                <a:gd name="T68" fmla="*/ 16 w 1168"/>
                <a:gd name="T69" fmla="*/ 0 h 993"/>
                <a:gd name="T70" fmla="*/ 42 w 1168"/>
                <a:gd name="T71" fmla="*/ 2 h 993"/>
                <a:gd name="T72" fmla="*/ 67 w 1168"/>
                <a:gd name="T73" fmla="*/ 7 h 993"/>
                <a:gd name="T74" fmla="*/ 91 w 1168"/>
                <a:gd name="T75" fmla="*/ 14 h 993"/>
                <a:gd name="T76" fmla="*/ 115 w 1168"/>
                <a:gd name="T77" fmla="*/ 23 h 993"/>
                <a:gd name="T78" fmla="*/ 138 w 1168"/>
                <a:gd name="T79" fmla="*/ 34 h 993"/>
                <a:gd name="T80" fmla="*/ 160 w 1168"/>
                <a:gd name="T81" fmla="*/ 46 h 993"/>
                <a:gd name="T82" fmla="*/ 183 w 1168"/>
                <a:gd name="T83" fmla="*/ 59 h 993"/>
                <a:gd name="T84" fmla="*/ 199 w 1168"/>
                <a:gd name="T85" fmla="*/ 67 h 993"/>
                <a:gd name="T86" fmla="*/ 204 w 1168"/>
                <a:gd name="T87" fmla="*/ 65 h 993"/>
                <a:gd name="T88" fmla="*/ 207 w 1168"/>
                <a:gd name="T89" fmla="*/ 60 h 993"/>
                <a:gd name="T90" fmla="*/ 209 w 1168"/>
                <a:gd name="T91" fmla="*/ 55 h 9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8" h="993">
                  <a:moveTo>
                    <a:pt x="845" y="215"/>
                  </a:moveTo>
                  <a:lnTo>
                    <a:pt x="864" y="212"/>
                  </a:lnTo>
                  <a:lnTo>
                    <a:pt x="875" y="219"/>
                  </a:lnTo>
                  <a:lnTo>
                    <a:pt x="875" y="231"/>
                  </a:lnTo>
                  <a:lnTo>
                    <a:pt x="871" y="250"/>
                  </a:lnTo>
                  <a:lnTo>
                    <a:pt x="866" y="270"/>
                  </a:lnTo>
                  <a:lnTo>
                    <a:pt x="861" y="291"/>
                  </a:lnTo>
                  <a:lnTo>
                    <a:pt x="861" y="310"/>
                  </a:lnTo>
                  <a:lnTo>
                    <a:pt x="868" y="326"/>
                  </a:lnTo>
                  <a:lnTo>
                    <a:pt x="895" y="358"/>
                  </a:lnTo>
                  <a:lnTo>
                    <a:pt x="923" y="391"/>
                  </a:lnTo>
                  <a:lnTo>
                    <a:pt x="951" y="424"/>
                  </a:lnTo>
                  <a:lnTo>
                    <a:pt x="978" y="458"/>
                  </a:lnTo>
                  <a:lnTo>
                    <a:pt x="1004" y="493"/>
                  </a:lnTo>
                  <a:lnTo>
                    <a:pt x="1030" y="529"/>
                  </a:lnTo>
                  <a:lnTo>
                    <a:pt x="1054" y="565"/>
                  </a:lnTo>
                  <a:lnTo>
                    <a:pt x="1076" y="603"/>
                  </a:lnTo>
                  <a:lnTo>
                    <a:pt x="1097" y="641"/>
                  </a:lnTo>
                  <a:lnTo>
                    <a:pt x="1114" y="681"/>
                  </a:lnTo>
                  <a:lnTo>
                    <a:pt x="1132" y="722"/>
                  </a:lnTo>
                  <a:lnTo>
                    <a:pt x="1145" y="764"/>
                  </a:lnTo>
                  <a:lnTo>
                    <a:pt x="1156" y="807"/>
                  </a:lnTo>
                  <a:lnTo>
                    <a:pt x="1163" y="852"/>
                  </a:lnTo>
                  <a:lnTo>
                    <a:pt x="1168" y="898"/>
                  </a:lnTo>
                  <a:lnTo>
                    <a:pt x="1168" y="945"/>
                  </a:lnTo>
                  <a:lnTo>
                    <a:pt x="1161" y="959"/>
                  </a:lnTo>
                  <a:lnTo>
                    <a:pt x="1151" y="969"/>
                  </a:lnTo>
                  <a:lnTo>
                    <a:pt x="1137" y="978"/>
                  </a:lnTo>
                  <a:lnTo>
                    <a:pt x="1121" y="985"/>
                  </a:lnTo>
                  <a:lnTo>
                    <a:pt x="1106" y="988"/>
                  </a:lnTo>
                  <a:lnTo>
                    <a:pt x="1090" y="991"/>
                  </a:lnTo>
                  <a:lnTo>
                    <a:pt x="1076" y="993"/>
                  </a:lnTo>
                  <a:lnTo>
                    <a:pt x="1064" y="993"/>
                  </a:lnTo>
                  <a:lnTo>
                    <a:pt x="1061" y="935"/>
                  </a:lnTo>
                  <a:lnTo>
                    <a:pt x="1052" y="879"/>
                  </a:lnTo>
                  <a:lnTo>
                    <a:pt x="1042" y="824"/>
                  </a:lnTo>
                  <a:lnTo>
                    <a:pt x="1026" y="772"/>
                  </a:lnTo>
                  <a:lnTo>
                    <a:pt x="1007" y="721"/>
                  </a:lnTo>
                  <a:lnTo>
                    <a:pt x="985" y="671"/>
                  </a:lnTo>
                  <a:lnTo>
                    <a:pt x="959" y="622"/>
                  </a:lnTo>
                  <a:lnTo>
                    <a:pt x="930" y="576"/>
                  </a:lnTo>
                  <a:lnTo>
                    <a:pt x="899" y="529"/>
                  </a:lnTo>
                  <a:lnTo>
                    <a:pt x="866" y="486"/>
                  </a:lnTo>
                  <a:lnTo>
                    <a:pt x="832" y="443"/>
                  </a:lnTo>
                  <a:lnTo>
                    <a:pt x="794" y="400"/>
                  </a:lnTo>
                  <a:lnTo>
                    <a:pt x="754" y="360"/>
                  </a:lnTo>
                  <a:lnTo>
                    <a:pt x="714" y="320"/>
                  </a:lnTo>
                  <a:lnTo>
                    <a:pt x="673" y="281"/>
                  </a:lnTo>
                  <a:lnTo>
                    <a:pt x="630" y="243"/>
                  </a:lnTo>
                  <a:lnTo>
                    <a:pt x="590" y="217"/>
                  </a:lnTo>
                  <a:lnTo>
                    <a:pt x="550" y="195"/>
                  </a:lnTo>
                  <a:lnTo>
                    <a:pt x="511" y="174"/>
                  </a:lnTo>
                  <a:lnTo>
                    <a:pt x="473" y="153"/>
                  </a:lnTo>
                  <a:lnTo>
                    <a:pt x="435" y="136"/>
                  </a:lnTo>
                  <a:lnTo>
                    <a:pt x="397" y="120"/>
                  </a:lnTo>
                  <a:lnTo>
                    <a:pt x="361" y="107"/>
                  </a:lnTo>
                  <a:lnTo>
                    <a:pt x="323" y="93"/>
                  </a:lnTo>
                  <a:lnTo>
                    <a:pt x="285" y="82"/>
                  </a:lnTo>
                  <a:lnTo>
                    <a:pt x="249" y="72"/>
                  </a:lnTo>
                  <a:lnTo>
                    <a:pt x="211" y="63"/>
                  </a:lnTo>
                  <a:lnTo>
                    <a:pt x="173" y="57"/>
                  </a:lnTo>
                  <a:lnTo>
                    <a:pt x="133" y="50"/>
                  </a:lnTo>
                  <a:lnTo>
                    <a:pt x="93" y="44"/>
                  </a:lnTo>
                  <a:lnTo>
                    <a:pt x="54" y="41"/>
                  </a:lnTo>
                  <a:lnTo>
                    <a:pt x="12" y="38"/>
                  </a:lnTo>
                  <a:lnTo>
                    <a:pt x="4" y="29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12" y="0"/>
                  </a:lnTo>
                  <a:lnTo>
                    <a:pt x="66" y="0"/>
                  </a:lnTo>
                  <a:lnTo>
                    <a:pt x="118" y="1"/>
                  </a:lnTo>
                  <a:lnTo>
                    <a:pt x="168" y="7"/>
                  </a:lnTo>
                  <a:lnTo>
                    <a:pt x="218" y="15"/>
                  </a:lnTo>
                  <a:lnTo>
                    <a:pt x="268" y="25"/>
                  </a:lnTo>
                  <a:lnTo>
                    <a:pt x="318" y="39"/>
                  </a:lnTo>
                  <a:lnTo>
                    <a:pt x="366" y="55"/>
                  </a:lnTo>
                  <a:lnTo>
                    <a:pt x="412" y="72"/>
                  </a:lnTo>
                  <a:lnTo>
                    <a:pt x="461" y="91"/>
                  </a:lnTo>
                  <a:lnTo>
                    <a:pt x="507" y="112"/>
                  </a:lnTo>
                  <a:lnTo>
                    <a:pt x="552" y="134"/>
                  </a:lnTo>
                  <a:lnTo>
                    <a:pt x="599" y="157"/>
                  </a:lnTo>
                  <a:lnTo>
                    <a:pt x="644" y="182"/>
                  </a:lnTo>
                  <a:lnTo>
                    <a:pt x="688" y="207"/>
                  </a:lnTo>
                  <a:lnTo>
                    <a:pt x="733" y="234"/>
                  </a:lnTo>
                  <a:lnTo>
                    <a:pt x="776" y="260"/>
                  </a:lnTo>
                  <a:lnTo>
                    <a:pt x="797" y="265"/>
                  </a:lnTo>
                  <a:lnTo>
                    <a:pt x="811" y="264"/>
                  </a:lnTo>
                  <a:lnTo>
                    <a:pt x="819" y="258"/>
                  </a:lnTo>
                  <a:lnTo>
                    <a:pt x="826" y="250"/>
                  </a:lnTo>
                  <a:lnTo>
                    <a:pt x="830" y="239"/>
                  </a:lnTo>
                  <a:lnTo>
                    <a:pt x="833" y="229"/>
                  </a:lnTo>
                  <a:lnTo>
                    <a:pt x="838" y="220"/>
                  </a:lnTo>
                  <a:lnTo>
                    <a:pt x="845" y="215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4" name="Freeform 56">
              <a:extLst>
                <a:ext uri="{FF2B5EF4-FFF2-40B4-BE49-F238E27FC236}">
                  <a16:creationId xmlns:a16="http://schemas.microsoft.com/office/drawing/2014/main" id="{4990DB30-B8ED-82AD-2B58-7C218DB5C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1920"/>
              <a:ext cx="209" cy="37"/>
            </a:xfrm>
            <a:custGeom>
              <a:avLst/>
              <a:gdLst>
                <a:gd name="T0" fmla="*/ 0 w 419"/>
                <a:gd name="T1" fmla="*/ 4 h 74"/>
                <a:gd name="T2" fmla="*/ 1 w 419"/>
                <a:gd name="T3" fmla="*/ 6 h 74"/>
                <a:gd name="T4" fmla="*/ 4 w 419"/>
                <a:gd name="T5" fmla="*/ 8 h 74"/>
                <a:gd name="T6" fmla="*/ 7 w 419"/>
                <a:gd name="T7" fmla="*/ 9 h 74"/>
                <a:gd name="T8" fmla="*/ 11 w 419"/>
                <a:gd name="T9" fmla="*/ 11 h 74"/>
                <a:gd name="T10" fmla="*/ 15 w 419"/>
                <a:gd name="T11" fmla="*/ 12 h 74"/>
                <a:gd name="T12" fmla="*/ 20 w 419"/>
                <a:gd name="T13" fmla="*/ 14 h 74"/>
                <a:gd name="T14" fmla="*/ 26 w 419"/>
                <a:gd name="T15" fmla="*/ 15 h 74"/>
                <a:gd name="T16" fmla="*/ 31 w 419"/>
                <a:gd name="T17" fmla="*/ 16 h 74"/>
                <a:gd name="T18" fmla="*/ 37 w 419"/>
                <a:gd name="T19" fmla="*/ 17 h 74"/>
                <a:gd name="T20" fmla="*/ 43 w 419"/>
                <a:gd name="T21" fmla="*/ 18 h 74"/>
                <a:gd name="T22" fmla="*/ 50 w 419"/>
                <a:gd name="T23" fmla="*/ 18 h 74"/>
                <a:gd name="T24" fmla="*/ 56 w 419"/>
                <a:gd name="T25" fmla="*/ 19 h 74"/>
                <a:gd name="T26" fmla="*/ 62 w 419"/>
                <a:gd name="T27" fmla="*/ 19 h 74"/>
                <a:gd name="T28" fmla="*/ 68 w 419"/>
                <a:gd name="T29" fmla="*/ 18 h 74"/>
                <a:gd name="T30" fmla="*/ 74 w 419"/>
                <a:gd name="T31" fmla="*/ 18 h 74"/>
                <a:gd name="T32" fmla="*/ 79 w 419"/>
                <a:gd name="T33" fmla="*/ 17 h 74"/>
                <a:gd name="T34" fmla="*/ 83 w 419"/>
                <a:gd name="T35" fmla="*/ 16 h 74"/>
                <a:gd name="T36" fmla="*/ 86 w 419"/>
                <a:gd name="T37" fmla="*/ 15 h 74"/>
                <a:gd name="T38" fmla="*/ 90 w 419"/>
                <a:gd name="T39" fmla="*/ 13 h 74"/>
                <a:gd name="T40" fmla="*/ 94 w 419"/>
                <a:gd name="T41" fmla="*/ 12 h 74"/>
                <a:gd name="T42" fmla="*/ 97 w 419"/>
                <a:gd name="T43" fmla="*/ 9 h 74"/>
                <a:gd name="T44" fmla="*/ 100 w 419"/>
                <a:gd name="T45" fmla="*/ 8 h 74"/>
                <a:gd name="T46" fmla="*/ 103 w 419"/>
                <a:gd name="T47" fmla="*/ 6 h 74"/>
                <a:gd name="T48" fmla="*/ 104 w 419"/>
                <a:gd name="T49" fmla="*/ 5 h 74"/>
                <a:gd name="T50" fmla="*/ 100 w 419"/>
                <a:gd name="T51" fmla="*/ 4 h 74"/>
                <a:gd name="T52" fmla="*/ 95 w 419"/>
                <a:gd name="T53" fmla="*/ 3 h 74"/>
                <a:gd name="T54" fmla="*/ 89 w 419"/>
                <a:gd name="T55" fmla="*/ 2 h 74"/>
                <a:gd name="T56" fmla="*/ 82 w 419"/>
                <a:gd name="T57" fmla="*/ 2 h 74"/>
                <a:gd name="T58" fmla="*/ 74 w 419"/>
                <a:gd name="T59" fmla="*/ 1 h 74"/>
                <a:gd name="T60" fmla="*/ 67 w 419"/>
                <a:gd name="T61" fmla="*/ 1 h 74"/>
                <a:gd name="T62" fmla="*/ 58 w 419"/>
                <a:gd name="T63" fmla="*/ 0 h 74"/>
                <a:gd name="T64" fmla="*/ 50 w 419"/>
                <a:gd name="T65" fmla="*/ 0 h 74"/>
                <a:gd name="T66" fmla="*/ 42 w 419"/>
                <a:gd name="T67" fmla="*/ 0 h 74"/>
                <a:gd name="T68" fmla="*/ 34 w 419"/>
                <a:gd name="T69" fmla="*/ 0 h 74"/>
                <a:gd name="T70" fmla="*/ 26 w 419"/>
                <a:gd name="T71" fmla="*/ 1 h 74"/>
                <a:gd name="T72" fmla="*/ 19 w 419"/>
                <a:gd name="T73" fmla="*/ 1 h 74"/>
                <a:gd name="T74" fmla="*/ 13 w 419"/>
                <a:gd name="T75" fmla="*/ 2 h 74"/>
                <a:gd name="T76" fmla="*/ 7 w 419"/>
                <a:gd name="T77" fmla="*/ 2 h 74"/>
                <a:gd name="T78" fmla="*/ 3 w 419"/>
                <a:gd name="T79" fmla="*/ 3 h 74"/>
                <a:gd name="T80" fmla="*/ 0 w 419"/>
                <a:gd name="T81" fmla="*/ 4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9" h="74">
                  <a:moveTo>
                    <a:pt x="0" y="15"/>
                  </a:moveTo>
                  <a:lnTo>
                    <a:pt x="7" y="22"/>
                  </a:lnTo>
                  <a:lnTo>
                    <a:pt x="18" y="29"/>
                  </a:lnTo>
                  <a:lnTo>
                    <a:pt x="30" y="36"/>
                  </a:lnTo>
                  <a:lnTo>
                    <a:pt x="45" y="41"/>
                  </a:lnTo>
                  <a:lnTo>
                    <a:pt x="62" y="48"/>
                  </a:lnTo>
                  <a:lnTo>
                    <a:pt x="83" y="53"/>
                  </a:lnTo>
                  <a:lnTo>
                    <a:pt x="104" y="58"/>
                  </a:lnTo>
                  <a:lnTo>
                    <a:pt x="126" y="64"/>
                  </a:lnTo>
                  <a:lnTo>
                    <a:pt x="150" y="67"/>
                  </a:lnTo>
                  <a:lnTo>
                    <a:pt x="174" y="70"/>
                  </a:lnTo>
                  <a:lnTo>
                    <a:pt x="200" y="72"/>
                  </a:lnTo>
                  <a:lnTo>
                    <a:pt x="224" y="74"/>
                  </a:lnTo>
                  <a:lnTo>
                    <a:pt x="250" y="74"/>
                  </a:lnTo>
                  <a:lnTo>
                    <a:pt x="274" y="72"/>
                  </a:lnTo>
                  <a:lnTo>
                    <a:pt x="297" y="70"/>
                  </a:lnTo>
                  <a:lnTo>
                    <a:pt x="319" y="67"/>
                  </a:lnTo>
                  <a:lnTo>
                    <a:pt x="333" y="64"/>
                  </a:lnTo>
                  <a:lnTo>
                    <a:pt x="347" y="58"/>
                  </a:lnTo>
                  <a:lnTo>
                    <a:pt x="362" y="51"/>
                  </a:lnTo>
                  <a:lnTo>
                    <a:pt x="376" y="45"/>
                  </a:lnTo>
                  <a:lnTo>
                    <a:pt x="390" y="36"/>
                  </a:lnTo>
                  <a:lnTo>
                    <a:pt x="402" y="29"/>
                  </a:lnTo>
                  <a:lnTo>
                    <a:pt x="412" y="24"/>
                  </a:lnTo>
                  <a:lnTo>
                    <a:pt x="419" y="19"/>
                  </a:lnTo>
                  <a:lnTo>
                    <a:pt x="402" y="15"/>
                  </a:lnTo>
                  <a:lnTo>
                    <a:pt x="381" y="10"/>
                  </a:lnTo>
                  <a:lnTo>
                    <a:pt x="357" y="8"/>
                  </a:lnTo>
                  <a:lnTo>
                    <a:pt x="328" y="5"/>
                  </a:lnTo>
                  <a:lnTo>
                    <a:pt x="299" y="3"/>
                  </a:lnTo>
                  <a:lnTo>
                    <a:pt x="268" y="1"/>
                  </a:lnTo>
                  <a:lnTo>
                    <a:pt x="233" y="0"/>
                  </a:lnTo>
                  <a:lnTo>
                    <a:pt x="200" y="0"/>
                  </a:lnTo>
                  <a:lnTo>
                    <a:pt x="168" y="0"/>
                  </a:lnTo>
                  <a:lnTo>
                    <a:pt x="136" y="0"/>
                  </a:lnTo>
                  <a:lnTo>
                    <a:pt x="105" y="1"/>
                  </a:lnTo>
                  <a:lnTo>
                    <a:pt x="78" y="3"/>
                  </a:lnTo>
                  <a:lnTo>
                    <a:pt x="52" y="5"/>
                  </a:lnTo>
                  <a:lnTo>
                    <a:pt x="30" y="8"/>
                  </a:lnTo>
                  <a:lnTo>
                    <a:pt x="12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5" name="Freeform 57">
              <a:extLst>
                <a:ext uri="{FF2B5EF4-FFF2-40B4-BE49-F238E27FC236}">
                  <a16:creationId xmlns:a16="http://schemas.microsoft.com/office/drawing/2014/main" id="{0A0BA828-1535-E283-39EF-3FD527C7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949"/>
              <a:ext cx="56" cy="51"/>
            </a:xfrm>
            <a:custGeom>
              <a:avLst/>
              <a:gdLst>
                <a:gd name="T0" fmla="*/ 0 w 114"/>
                <a:gd name="T1" fmla="*/ 19 h 102"/>
                <a:gd name="T2" fmla="*/ 4 w 114"/>
                <a:gd name="T3" fmla="*/ 11 h 102"/>
                <a:gd name="T4" fmla="*/ 10 w 114"/>
                <a:gd name="T5" fmla="*/ 5 h 102"/>
                <a:gd name="T6" fmla="*/ 16 w 114"/>
                <a:gd name="T7" fmla="*/ 1 h 102"/>
                <a:gd name="T8" fmla="*/ 22 w 114"/>
                <a:gd name="T9" fmla="*/ 0 h 102"/>
                <a:gd name="T10" fmla="*/ 27 w 114"/>
                <a:gd name="T11" fmla="*/ 2 h 102"/>
                <a:gd name="T12" fmla="*/ 28 w 114"/>
                <a:gd name="T13" fmla="*/ 6 h 102"/>
                <a:gd name="T14" fmla="*/ 25 w 114"/>
                <a:gd name="T15" fmla="*/ 12 h 102"/>
                <a:gd name="T16" fmla="*/ 17 w 114"/>
                <a:gd name="T17" fmla="*/ 20 h 102"/>
                <a:gd name="T18" fmla="*/ 13 w 114"/>
                <a:gd name="T19" fmla="*/ 23 h 102"/>
                <a:gd name="T20" fmla="*/ 10 w 114"/>
                <a:gd name="T21" fmla="*/ 25 h 102"/>
                <a:gd name="T22" fmla="*/ 7 w 114"/>
                <a:gd name="T23" fmla="*/ 26 h 102"/>
                <a:gd name="T24" fmla="*/ 4 w 114"/>
                <a:gd name="T25" fmla="*/ 26 h 102"/>
                <a:gd name="T26" fmla="*/ 2 w 114"/>
                <a:gd name="T27" fmla="*/ 25 h 102"/>
                <a:gd name="T28" fmla="*/ 1 w 114"/>
                <a:gd name="T29" fmla="*/ 24 h 102"/>
                <a:gd name="T30" fmla="*/ 0 w 114"/>
                <a:gd name="T31" fmla="*/ 22 h 102"/>
                <a:gd name="T32" fmla="*/ 0 w 114"/>
                <a:gd name="T33" fmla="*/ 19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4" h="102">
                  <a:moveTo>
                    <a:pt x="0" y="75"/>
                  </a:moveTo>
                  <a:lnTo>
                    <a:pt x="16" y="42"/>
                  </a:lnTo>
                  <a:lnTo>
                    <a:pt x="40" y="18"/>
                  </a:lnTo>
                  <a:lnTo>
                    <a:pt x="66" y="4"/>
                  </a:lnTo>
                  <a:lnTo>
                    <a:pt x="91" y="0"/>
                  </a:lnTo>
                  <a:lnTo>
                    <a:pt x="109" y="6"/>
                  </a:lnTo>
                  <a:lnTo>
                    <a:pt x="114" y="21"/>
                  </a:lnTo>
                  <a:lnTo>
                    <a:pt x="104" y="45"/>
                  </a:lnTo>
                  <a:lnTo>
                    <a:pt x="69" y="78"/>
                  </a:lnTo>
                  <a:lnTo>
                    <a:pt x="55" y="90"/>
                  </a:lnTo>
                  <a:lnTo>
                    <a:pt x="41" y="97"/>
                  </a:lnTo>
                  <a:lnTo>
                    <a:pt x="29" y="102"/>
                  </a:lnTo>
                  <a:lnTo>
                    <a:pt x="19" y="102"/>
                  </a:lnTo>
                  <a:lnTo>
                    <a:pt x="10" y="100"/>
                  </a:lnTo>
                  <a:lnTo>
                    <a:pt x="4" y="93"/>
                  </a:lnTo>
                  <a:lnTo>
                    <a:pt x="0" y="8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E0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6" name="Freeform 58">
              <a:extLst>
                <a:ext uri="{FF2B5EF4-FFF2-40B4-BE49-F238E27FC236}">
                  <a16:creationId xmlns:a16="http://schemas.microsoft.com/office/drawing/2014/main" id="{7B038B8C-5B98-7D64-7B65-403B46649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952"/>
              <a:ext cx="146" cy="50"/>
            </a:xfrm>
            <a:custGeom>
              <a:avLst/>
              <a:gdLst>
                <a:gd name="T0" fmla="*/ 46 w 291"/>
                <a:gd name="T1" fmla="*/ 21 h 100"/>
                <a:gd name="T2" fmla="*/ 40 w 291"/>
                <a:gd name="T3" fmla="*/ 20 h 100"/>
                <a:gd name="T4" fmla="*/ 34 w 291"/>
                <a:gd name="T5" fmla="*/ 18 h 100"/>
                <a:gd name="T6" fmla="*/ 28 w 291"/>
                <a:gd name="T7" fmla="*/ 16 h 100"/>
                <a:gd name="T8" fmla="*/ 21 w 291"/>
                <a:gd name="T9" fmla="*/ 14 h 100"/>
                <a:gd name="T10" fmla="*/ 15 w 291"/>
                <a:gd name="T11" fmla="*/ 11 h 100"/>
                <a:gd name="T12" fmla="*/ 9 w 291"/>
                <a:gd name="T13" fmla="*/ 8 h 100"/>
                <a:gd name="T14" fmla="*/ 4 w 291"/>
                <a:gd name="T15" fmla="*/ 4 h 100"/>
                <a:gd name="T16" fmla="*/ 0 w 291"/>
                <a:gd name="T17" fmla="*/ 0 h 100"/>
                <a:gd name="T18" fmla="*/ 4 w 291"/>
                <a:gd name="T19" fmla="*/ 2 h 100"/>
                <a:gd name="T20" fmla="*/ 8 w 291"/>
                <a:gd name="T21" fmla="*/ 3 h 100"/>
                <a:gd name="T22" fmla="*/ 13 w 291"/>
                <a:gd name="T23" fmla="*/ 5 h 100"/>
                <a:gd name="T24" fmla="*/ 17 w 291"/>
                <a:gd name="T25" fmla="*/ 6 h 100"/>
                <a:gd name="T26" fmla="*/ 22 w 291"/>
                <a:gd name="T27" fmla="*/ 7 h 100"/>
                <a:gd name="T28" fmla="*/ 27 w 291"/>
                <a:gd name="T29" fmla="*/ 8 h 100"/>
                <a:gd name="T30" fmla="*/ 31 w 291"/>
                <a:gd name="T31" fmla="*/ 8 h 100"/>
                <a:gd name="T32" fmla="*/ 36 w 291"/>
                <a:gd name="T33" fmla="*/ 9 h 100"/>
                <a:gd name="T34" fmla="*/ 41 w 291"/>
                <a:gd name="T35" fmla="*/ 10 h 100"/>
                <a:gd name="T36" fmla="*/ 46 w 291"/>
                <a:gd name="T37" fmla="*/ 10 h 100"/>
                <a:gd name="T38" fmla="*/ 51 w 291"/>
                <a:gd name="T39" fmla="*/ 10 h 100"/>
                <a:gd name="T40" fmla="*/ 55 w 291"/>
                <a:gd name="T41" fmla="*/ 10 h 100"/>
                <a:gd name="T42" fmla="*/ 60 w 291"/>
                <a:gd name="T43" fmla="*/ 11 h 100"/>
                <a:gd name="T44" fmla="*/ 65 w 291"/>
                <a:gd name="T45" fmla="*/ 10 h 100"/>
                <a:gd name="T46" fmla="*/ 69 w 291"/>
                <a:gd name="T47" fmla="*/ 10 h 100"/>
                <a:gd name="T48" fmla="*/ 73 w 291"/>
                <a:gd name="T49" fmla="*/ 10 h 100"/>
                <a:gd name="T50" fmla="*/ 71 w 291"/>
                <a:gd name="T51" fmla="*/ 18 h 100"/>
                <a:gd name="T52" fmla="*/ 69 w 291"/>
                <a:gd name="T53" fmla="*/ 22 h 100"/>
                <a:gd name="T54" fmla="*/ 66 w 291"/>
                <a:gd name="T55" fmla="*/ 25 h 100"/>
                <a:gd name="T56" fmla="*/ 62 w 291"/>
                <a:gd name="T57" fmla="*/ 25 h 100"/>
                <a:gd name="T58" fmla="*/ 58 w 291"/>
                <a:gd name="T59" fmla="*/ 25 h 100"/>
                <a:gd name="T60" fmla="*/ 54 w 291"/>
                <a:gd name="T61" fmla="*/ 23 h 100"/>
                <a:gd name="T62" fmla="*/ 50 w 291"/>
                <a:gd name="T63" fmla="*/ 22 h 100"/>
                <a:gd name="T64" fmla="*/ 46 w 291"/>
                <a:gd name="T65" fmla="*/ 21 h 1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1" h="100">
                  <a:moveTo>
                    <a:pt x="182" y="82"/>
                  </a:moveTo>
                  <a:lnTo>
                    <a:pt x="160" y="79"/>
                  </a:lnTo>
                  <a:lnTo>
                    <a:pt x="136" y="72"/>
                  </a:lnTo>
                  <a:lnTo>
                    <a:pt x="110" y="63"/>
                  </a:lnTo>
                  <a:lnTo>
                    <a:pt x="82" y="53"/>
                  </a:lnTo>
                  <a:lnTo>
                    <a:pt x="57" y="43"/>
                  </a:lnTo>
                  <a:lnTo>
                    <a:pt x="34" y="29"/>
                  </a:lnTo>
                  <a:lnTo>
                    <a:pt x="13" y="15"/>
                  </a:lnTo>
                  <a:lnTo>
                    <a:pt x="0" y="0"/>
                  </a:lnTo>
                  <a:lnTo>
                    <a:pt x="15" y="6"/>
                  </a:lnTo>
                  <a:lnTo>
                    <a:pt x="32" y="12"/>
                  </a:lnTo>
                  <a:lnTo>
                    <a:pt x="50" y="17"/>
                  </a:lnTo>
                  <a:lnTo>
                    <a:pt x="67" y="22"/>
                  </a:lnTo>
                  <a:lnTo>
                    <a:pt x="86" y="25"/>
                  </a:lnTo>
                  <a:lnTo>
                    <a:pt x="105" y="29"/>
                  </a:lnTo>
                  <a:lnTo>
                    <a:pt x="124" y="32"/>
                  </a:lnTo>
                  <a:lnTo>
                    <a:pt x="143" y="34"/>
                  </a:lnTo>
                  <a:lnTo>
                    <a:pt x="164" y="37"/>
                  </a:lnTo>
                  <a:lnTo>
                    <a:pt x="182" y="39"/>
                  </a:lnTo>
                  <a:lnTo>
                    <a:pt x="201" y="39"/>
                  </a:lnTo>
                  <a:lnTo>
                    <a:pt x="220" y="39"/>
                  </a:lnTo>
                  <a:lnTo>
                    <a:pt x="239" y="41"/>
                  </a:lnTo>
                  <a:lnTo>
                    <a:pt x="257" y="39"/>
                  </a:lnTo>
                  <a:lnTo>
                    <a:pt x="274" y="39"/>
                  </a:lnTo>
                  <a:lnTo>
                    <a:pt x="291" y="37"/>
                  </a:lnTo>
                  <a:lnTo>
                    <a:pt x="284" y="69"/>
                  </a:lnTo>
                  <a:lnTo>
                    <a:pt x="274" y="87"/>
                  </a:lnTo>
                  <a:lnTo>
                    <a:pt x="262" y="98"/>
                  </a:lnTo>
                  <a:lnTo>
                    <a:pt x="246" y="100"/>
                  </a:lnTo>
                  <a:lnTo>
                    <a:pt x="231" y="98"/>
                  </a:lnTo>
                  <a:lnTo>
                    <a:pt x="214" y="91"/>
                  </a:lnTo>
                  <a:lnTo>
                    <a:pt x="198" y="86"/>
                  </a:lnTo>
                  <a:lnTo>
                    <a:pt x="182" y="82"/>
                  </a:lnTo>
                  <a:close/>
                </a:path>
              </a:pathLst>
            </a:custGeom>
            <a:solidFill>
              <a:srgbClr val="DD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7" name="Freeform 59">
              <a:extLst>
                <a:ext uri="{FF2B5EF4-FFF2-40B4-BE49-F238E27FC236}">
                  <a16:creationId xmlns:a16="http://schemas.microsoft.com/office/drawing/2014/main" id="{42B82C06-5740-955C-3AFC-F479003C5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" y="1971"/>
              <a:ext cx="5" cy="24"/>
            </a:xfrm>
            <a:custGeom>
              <a:avLst/>
              <a:gdLst>
                <a:gd name="T0" fmla="*/ 2 w 11"/>
                <a:gd name="T1" fmla="*/ 9 h 49"/>
                <a:gd name="T2" fmla="*/ 0 w 11"/>
                <a:gd name="T3" fmla="*/ 12 h 49"/>
                <a:gd name="T4" fmla="*/ 0 w 11"/>
                <a:gd name="T5" fmla="*/ 0 h 49"/>
                <a:gd name="T6" fmla="*/ 1 w 11"/>
                <a:gd name="T7" fmla="*/ 2 h 49"/>
                <a:gd name="T8" fmla="*/ 2 w 11"/>
                <a:gd name="T9" fmla="*/ 4 h 49"/>
                <a:gd name="T10" fmla="*/ 2 w 11"/>
                <a:gd name="T11" fmla="*/ 7 h 49"/>
                <a:gd name="T12" fmla="*/ 2 w 11"/>
                <a:gd name="T13" fmla="*/ 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49">
                  <a:moveTo>
                    <a:pt x="11" y="38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7" y="9"/>
                  </a:lnTo>
                  <a:lnTo>
                    <a:pt x="11" y="18"/>
                  </a:lnTo>
                  <a:lnTo>
                    <a:pt x="9" y="28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8" name="Freeform 60">
              <a:extLst>
                <a:ext uri="{FF2B5EF4-FFF2-40B4-BE49-F238E27FC236}">
                  <a16:creationId xmlns:a16="http://schemas.microsoft.com/office/drawing/2014/main" id="{1F9254B7-E198-A00A-3CD2-BF1D45DAF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004"/>
              <a:ext cx="41" cy="54"/>
            </a:xfrm>
            <a:custGeom>
              <a:avLst/>
              <a:gdLst>
                <a:gd name="T0" fmla="*/ 3 w 83"/>
                <a:gd name="T1" fmla="*/ 27 h 107"/>
                <a:gd name="T2" fmla="*/ 0 w 83"/>
                <a:gd name="T3" fmla="*/ 25 h 107"/>
                <a:gd name="T4" fmla="*/ 0 w 83"/>
                <a:gd name="T5" fmla="*/ 22 h 107"/>
                <a:gd name="T6" fmla="*/ 1 w 83"/>
                <a:gd name="T7" fmla="*/ 17 h 107"/>
                <a:gd name="T8" fmla="*/ 3 w 83"/>
                <a:gd name="T9" fmla="*/ 12 h 107"/>
                <a:gd name="T10" fmla="*/ 4 w 83"/>
                <a:gd name="T11" fmla="*/ 7 h 107"/>
                <a:gd name="T12" fmla="*/ 7 w 83"/>
                <a:gd name="T13" fmla="*/ 3 h 107"/>
                <a:gd name="T14" fmla="*/ 10 w 83"/>
                <a:gd name="T15" fmla="*/ 0 h 107"/>
                <a:gd name="T16" fmla="*/ 15 w 83"/>
                <a:gd name="T17" fmla="*/ 0 h 107"/>
                <a:gd name="T18" fmla="*/ 20 w 83"/>
                <a:gd name="T19" fmla="*/ 3 h 107"/>
                <a:gd name="T20" fmla="*/ 15 w 83"/>
                <a:gd name="T21" fmla="*/ 5 h 107"/>
                <a:gd name="T22" fmla="*/ 12 w 83"/>
                <a:gd name="T23" fmla="*/ 6 h 107"/>
                <a:gd name="T24" fmla="*/ 9 w 83"/>
                <a:gd name="T25" fmla="*/ 9 h 107"/>
                <a:gd name="T26" fmla="*/ 8 w 83"/>
                <a:gd name="T27" fmla="*/ 11 h 107"/>
                <a:gd name="T28" fmla="*/ 7 w 83"/>
                <a:gd name="T29" fmla="*/ 14 h 107"/>
                <a:gd name="T30" fmla="*/ 6 w 83"/>
                <a:gd name="T31" fmla="*/ 18 h 107"/>
                <a:gd name="T32" fmla="*/ 5 w 83"/>
                <a:gd name="T33" fmla="*/ 22 h 107"/>
                <a:gd name="T34" fmla="*/ 3 w 83"/>
                <a:gd name="T35" fmla="*/ 27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3" h="107">
                  <a:moveTo>
                    <a:pt x="12" y="107"/>
                  </a:moveTo>
                  <a:lnTo>
                    <a:pt x="0" y="98"/>
                  </a:lnTo>
                  <a:lnTo>
                    <a:pt x="2" y="86"/>
                  </a:lnTo>
                  <a:lnTo>
                    <a:pt x="7" y="67"/>
                  </a:lnTo>
                  <a:lnTo>
                    <a:pt x="12" y="48"/>
                  </a:lnTo>
                  <a:lnTo>
                    <a:pt x="19" y="27"/>
                  </a:lnTo>
                  <a:lnTo>
                    <a:pt x="29" y="10"/>
                  </a:lnTo>
                  <a:lnTo>
                    <a:pt x="43" y="0"/>
                  </a:lnTo>
                  <a:lnTo>
                    <a:pt x="60" y="0"/>
                  </a:lnTo>
                  <a:lnTo>
                    <a:pt x="83" y="12"/>
                  </a:lnTo>
                  <a:lnTo>
                    <a:pt x="62" y="19"/>
                  </a:lnTo>
                  <a:lnTo>
                    <a:pt x="48" y="24"/>
                  </a:lnTo>
                  <a:lnTo>
                    <a:pt x="38" y="33"/>
                  </a:lnTo>
                  <a:lnTo>
                    <a:pt x="33" y="43"/>
                  </a:lnTo>
                  <a:lnTo>
                    <a:pt x="29" y="55"/>
                  </a:lnTo>
                  <a:lnTo>
                    <a:pt x="26" y="69"/>
                  </a:lnTo>
                  <a:lnTo>
                    <a:pt x="21" y="86"/>
                  </a:lnTo>
                  <a:lnTo>
                    <a:pt x="12" y="107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49" name="Freeform 61">
              <a:extLst>
                <a:ext uri="{FF2B5EF4-FFF2-40B4-BE49-F238E27FC236}">
                  <a16:creationId xmlns:a16="http://schemas.microsoft.com/office/drawing/2014/main" id="{244C045F-C4E9-8D14-9250-D5788933D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015"/>
              <a:ext cx="58" cy="196"/>
            </a:xfrm>
            <a:custGeom>
              <a:avLst/>
              <a:gdLst>
                <a:gd name="T0" fmla="*/ 0 w 116"/>
                <a:gd name="T1" fmla="*/ 98 h 392"/>
                <a:gd name="T2" fmla="*/ 5 w 116"/>
                <a:gd name="T3" fmla="*/ 88 h 392"/>
                <a:gd name="T4" fmla="*/ 9 w 116"/>
                <a:gd name="T5" fmla="*/ 77 h 392"/>
                <a:gd name="T6" fmla="*/ 14 w 116"/>
                <a:gd name="T7" fmla="*/ 65 h 392"/>
                <a:gd name="T8" fmla="*/ 18 w 116"/>
                <a:gd name="T9" fmla="*/ 52 h 392"/>
                <a:gd name="T10" fmla="*/ 21 w 116"/>
                <a:gd name="T11" fmla="*/ 38 h 392"/>
                <a:gd name="T12" fmla="*/ 24 w 116"/>
                <a:gd name="T13" fmla="*/ 25 h 392"/>
                <a:gd name="T14" fmla="*/ 26 w 116"/>
                <a:gd name="T15" fmla="*/ 13 h 392"/>
                <a:gd name="T16" fmla="*/ 27 w 116"/>
                <a:gd name="T17" fmla="*/ 0 h 392"/>
                <a:gd name="T18" fmla="*/ 29 w 116"/>
                <a:gd name="T19" fmla="*/ 12 h 392"/>
                <a:gd name="T20" fmla="*/ 29 w 116"/>
                <a:gd name="T21" fmla="*/ 24 h 392"/>
                <a:gd name="T22" fmla="*/ 27 w 116"/>
                <a:gd name="T23" fmla="*/ 37 h 392"/>
                <a:gd name="T24" fmla="*/ 24 w 116"/>
                <a:gd name="T25" fmla="*/ 50 h 392"/>
                <a:gd name="T26" fmla="*/ 19 w 116"/>
                <a:gd name="T27" fmla="*/ 63 h 392"/>
                <a:gd name="T28" fmla="*/ 13 w 116"/>
                <a:gd name="T29" fmla="*/ 75 h 392"/>
                <a:gd name="T30" fmla="*/ 7 w 116"/>
                <a:gd name="T31" fmla="*/ 87 h 392"/>
                <a:gd name="T32" fmla="*/ 0 w 116"/>
                <a:gd name="T33" fmla="*/ 98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6" h="392">
                  <a:moveTo>
                    <a:pt x="0" y="392"/>
                  </a:moveTo>
                  <a:lnTo>
                    <a:pt x="19" y="352"/>
                  </a:lnTo>
                  <a:lnTo>
                    <a:pt x="36" y="307"/>
                  </a:lnTo>
                  <a:lnTo>
                    <a:pt x="54" y="257"/>
                  </a:lnTo>
                  <a:lnTo>
                    <a:pt x="69" y="206"/>
                  </a:lnTo>
                  <a:lnTo>
                    <a:pt x="83" y="152"/>
                  </a:lnTo>
                  <a:lnTo>
                    <a:pt x="93" y="99"/>
                  </a:lnTo>
                  <a:lnTo>
                    <a:pt x="102" y="49"/>
                  </a:lnTo>
                  <a:lnTo>
                    <a:pt x="105" y="0"/>
                  </a:lnTo>
                  <a:lnTo>
                    <a:pt x="114" y="47"/>
                  </a:lnTo>
                  <a:lnTo>
                    <a:pt x="116" y="95"/>
                  </a:lnTo>
                  <a:lnTo>
                    <a:pt x="107" y="145"/>
                  </a:lnTo>
                  <a:lnTo>
                    <a:pt x="93" y="197"/>
                  </a:lnTo>
                  <a:lnTo>
                    <a:pt x="74" y="249"/>
                  </a:lnTo>
                  <a:lnTo>
                    <a:pt x="52" y="299"/>
                  </a:lnTo>
                  <a:lnTo>
                    <a:pt x="26" y="347"/>
                  </a:lnTo>
                  <a:lnTo>
                    <a:pt x="0" y="392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0" name="Freeform 62">
              <a:extLst>
                <a:ext uri="{FF2B5EF4-FFF2-40B4-BE49-F238E27FC236}">
                  <a16:creationId xmlns:a16="http://schemas.microsoft.com/office/drawing/2014/main" id="{861E04FE-C93D-A1A5-7612-8BC78038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158"/>
              <a:ext cx="71" cy="202"/>
            </a:xfrm>
            <a:custGeom>
              <a:avLst/>
              <a:gdLst>
                <a:gd name="T0" fmla="*/ 23 w 143"/>
                <a:gd name="T1" fmla="*/ 94 h 403"/>
                <a:gd name="T2" fmla="*/ 23 w 143"/>
                <a:gd name="T3" fmla="*/ 82 h 403"/>
                <a:gd name="T4" fmla="*/ 23 w 143"/>
                <a:gd name="T5" fmla="*/ 70 h 403"/>
                <a:gd name="T6" fmla="*/ 22 w 143"/>
                <a:gd name="T7" fmla="*/ 58 h 403"/>
                <a:gd name="T8" fmla="*/ 20 w 143"/>
                <a:gd name="T9" fmla="*/ 46 h 403"/>
                <a:gd name="T10" fmla="*/ 18 w 143"/>
                <a:gd name="T11" fmla="*/ 35 h 403"/>
                <a:gd name="T12" fmla="*/ 13 w 143"/>
                <a:gd name="T13" fmla="*/ 25 h 403"/>
                <a:gd name="T14" fmla="*/ 7 w 143"/>
                <a:gd name="T15" fmla="*/ 15 h 403"/>
                <a:gd name="T16" fmla="*/ 0 w 143"/>
                <a:gd name="T17" fmla="*/ 6 h 403"/>
                <a:gd name="T18" fmla="*/ 1 w 143"/>
                <a:gd name="T19" fmla="*/ 3 h 403"/>
                <a:gd name="T20" fmla="*/ 3 w 143"/>
                <a:gd name="T21" fmla="*/ 1 h 403"/>
                <a:gd name="T22" fmla="*/ 6 w 143"/>
                <a:gd name="T23" fmla="*/ 0 h 403"/>
                <a:gd name="T24" fmla="*/ 10 w 143"/>
                <a:gd name="T25" fmla="*/ 2 h 403"/>
                <a:gd name="T26" fmla="*/ 17 w 143"/>
                <a:gd name="T27" fmla="*/ 12 h 403"/>
                <a:gd name="T28" fmla="*/ 23 w 143"/>
                <a:gd name="T29" fmla="*/ 23 h 403"/>
                <a:gd name="T30" fmla="*/ 28 w 143"/>
                <a:gd name="T31" fmla="*/ 36 h 403"/>
                <a:gd name="T32" fmla="*/ 33 w 143"/>
                <a:gd name="T33" fmla="*/ 49 h 403"/>
                <a:gd name="T34" fmla="*/ 35 w 143"/>
                <a:gd name="T35" fmla="*/ 63 h 403"/>
                <a:gd name="T36" fmla="*/ 35 w 143"/>
                <a:gd name="T37" fmla="*/ 77 h 403"/>
                <a:gd name="T38" fmla="*/ 33 w 143"/>
                <a:gd name="T39" fmla="*/ 90 h 403"/>
                <a:gd name="T40" fmla="*/ 27 w 143"/>
                <a:gd name="T41" fmla="*/ 101 h 403"/>
                <a:gd name="T42" fmla="*/ 24 w 143"/>
                <a:gd name="T43" fmla="*/ 101 h 403"/>
                <a:gd name="T44" fmla="*/ 23 w 143"/>
                <a:gd name="T45" fmla="*/ 100 h 403"/>
                <a:gd name="T46" fmla="*/ 23 w 143"/>
                <a:gd name="T47" fmla="*/ 98 h 403"/>
                <a:gd name="T48" fmla="*/ 23 w 143"/>
                <a:gd name="T49" fmla="*/ 94 h 4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3" h="403">
                  <a:moveTo>
                    <a:pt x="94" y="376"/>
                  </a:moveTo>
                  <a:lnTo>
                    <a:pt x="94" y="328"/>
                  </a:lnTo>
                  <a:lnTo>
                    <a:pt x="93" y="279"/>
                  </a:lnTo>
                  <a:lnTo>
                    <a:pt x="89" y="231"/>
                  </a:lnTo>
                  <a:lnTo>
                    <a:pt x="82" y="184"/>
                  </a:lnTo>
                  <a:lnTo>
                    <a:pt x="72" y="139"/>
                  </a:lnTo>
                  <a:lnTo>
                    <a:pt x="55" y="98"/>
                  </a:lnTo>
                  <a:lnTo>
                    <a:pt x="31" y="58"/>
                  </a:lnTo>
                  <a:lnTo>
                    <a:pt x="0" y="22"/>
                  </a:lnTo>
                  <a:lnTo>
                    <a:pt x="5" y="10"/>
                  </a:lnTo>
                  <a:lnTo>
                    <a:pt x="15" y="2"/>
                  </a:lnTo>
                  <a:lnTo>
                    <a:pt x="27" y="0"/>
                  </a:lnTo>
                  <a:lnTo>
                    <a:pt x="41" y="8"/>
                  </a:lnTo>
                  <a:lnTo>
                    <a:pt x="69" y="45"/>
                  </a:lnTo>
                  <a:lnTo>
                    <a:pt x="93" y="89"/>
                  </a:lnTo>
                  <a:lnTo>
                    <a:pt x="115" y="141"/>
                  </a:lnTo>
                  <a:lnTo>
                    <a:pt x="132" y="195"/>
                  </a:lnTo>
                  <a:lnTo>
                    <a:pt x="143" y="252"/>
                  </a:lnTo>
                  <a:lnTo>
                    <a:pt x="143" y="307"/>
                  </a:lnTo>
                  <a:lnTo>
                    <a:pt x="132" y="359"/>
                  </a:lnTo>
                  <a:lnTo>
                    <a:pt x="110" y="403"/>
                  </a:lnTo>
                  <a:lnTo>
                    <a:pt x="98" y="402"/>
                  </a:lnTo>
                  <a:lnTo>
                    <a:pt x="93" y="397"/>
                  </a:lnTo>
                  <a:lnTo>
                    <a:pt x="93" y="390"/>
                  </a:lnTo>
                  <a:lnTo>
                    <a:pt x="94" y="376"/>
                  </a:lnTo>
                  <a:close/>
                </a:path>
              </a:pathLst>
            </a:custGeom>
            <a:solidFill>
              <a:srgbClr val="5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1" name="Freeform 63">
              <a:extLst>
                <a:ext uri="{FF2B5EF4-FFF2-40B4-BE49-F238E27FC236}">
                  <a16:creationId xmlns:a16="http://schemas.microsoft.com/office/drawing/2014/main" id="{2FA8E3CF-3B0E-015D-DF29-8BBB706D0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2075"/>
              <a:ext cx="206" cy="64"/>
            </a:xfrm>
            <a:custGeom>
              <a:avLst/>
              <a:gdLst>
                <a:gd name="T0" fmla="*/ 95 w 413"/>
                <a:gd name="T1" fmla="*/ 14 h 128"/>
                <a:gd name="T2" fmla="*/ 89 w 413"/>
                <a:gd name="T3" fmla="*/ 14 h 128"/>
                <a:gd name="T4" fmla="*/ 83 w 413"/>
                <a:gd name="T5" fmla="*/ 14 h 128"/>
                <a:gd name="T6" fmla="*/ 77 w 413"/>
                <a:gd name="T7" fmla="*/ 13 h 128"/>
                <a:gd name="T8" fmla="*/ 71 w 413"/>
                <a:gd name="T9" fmla="*/ 13 h 128"/>
                <a:gd name="T10" fmla="*/ 65 w 413"/>
                <a:gd name="T11" fmla="*/ 13 h 128"/>
                <a:gd name="T12" fmla="*/ 59 w 413"/>
                <a:gd name="T13" fmla="*/ 13 h 128"/>
                <a:gd name="T14" fmla="*/ 53 w 413"/>
                <a:gd name="T15" fmla="*/ 14 h 128"/>
                <a:gd name="T16" fmla="*/ 48 w 413"/>
                <a:gd name="T17" fmla="*/ 15 h 128"/>
                <a:gd name="T18" fmla="*/ 42 w 413"/>
                <a:gd name="T19" fmla="*/ 16 h 128"/>
                <a:gd name="T20" fmla="*/ 36 w 413"/>
                <a:gd name="T21" fmla="*/ 17 h 128"/>
                <a:gd name="T22" fmla="*/ 30 w 413"/>
                <a:gd name="T23" fmla="*/ 18 h 128"/>
                <a:gd name="T24" fmla="*/ 25 w 413"/>
                <a:gd name="T25" fmla="*/ 20 h 128"/>
                <a:gd name="T26" fmla="*/ 20 w 413"/>
                <a:gd name="T27" fmla="*/ 22 h 128"/>
                <a:gd name="T28" fmla="*/ 14 w 413"/>
                <a:gd name="T29" fmla="*/ 25 h 128"/>
                <a:gd name="T30" fmla="*/ 9 w 413"/>
                <a:gd name="T31" fmla="*/ 28 h 128"/>
                <a:gd name="T32" fmla="*/ 4 w 413"/>
                <a:gd name="T33" fmla="*/ 32 h 128"/>
                <a:gd name="T34" fmla="*/ 1 w 413"/>
                <a:gd name="T35" fmla="*/ 31 h 128"/>
                <a:gd name="T36" fmla="*/ 0 w 413"/>
                <a:gd name="T37" fmla="*/ 28 h 128"/>
                <a:gd name="T38" fmla="*/ 0 w 413"/>
                <a:gd name="T39" fmla="*/ 25 h 128"/>
                <a:gd name="T40" fmla="*/ 2 w 413"/>
                <a:gd name="T41" fmla="*/ 22 h 128"/>
                <a:gd name="T42" fmla="*/ 7 w 413"/>
                <a:gd name="T43" fmla="*/ 19 h 128"/>
                <a:gd name="T44" fmla="*/ 12 w 413"/>
                <a:gd name="T45" fmla="*/ 16 h 128"/>
                <a:gd name="T46" fmla="*/ 17 w 413"/>
                <a:gd name="T47" fmla="*/ 13 h 128"/>
                <a:gd name="T48" fmla="*/ 23 w 413"/>
                <a:gd name="T49" fmla="*/ 10 h 128"/>
                <a:gd name="T50" fmla="*/ 29 w 413"/>
                <a:gd name="T51" fmla="*/ 8 h 128"/>
                <a:gd name="T52" fmla="*/ 36 w 413"/>
                <a:gd name="T53" fmla="*/ 5 h 128"/>
                <a:gd name="T54" fmla="*/ 43 w 413"/>
                <a:gd name="T55" fmla="*/ 3 h 128"/>
                <a:gd name="T56" fmla="*/ 51 w 413"/>
                <a:gd name="T57" fmla="*/ 2 h 128"/>
                <a:gd name="T58" fmla="*/ 58 w 413"/>
                <a:gd name="T59" fmla="*/ 1 h 128"/>
                <a:gd name="T60" fmla="*/ 65 w 413"/>
                <a:gd name="T61" fmla="*/ 0 h 128"/>
                <a:gd name="T62" fmla="*/ 72 w 413"/>
                <a:gd name="T63" fmla="*/ 0 h 128"/>
                <a:gd name="T64" fmla="*/ 79 w 413"/>
                <a:gd name="T65" fmla="*/ 1 h 128"/>
                <a:gd name="T66" fmla="*/ 86 w 413"/>
                <a:gd name="T67" fmla="*/ 2 h 128"/>
                <a:gd name="T68" fmla="*/ 92 w 413"/>
                <a:gd name="T69" fmla="*/ 4 h 128"/>
                <a:gd name="T70" fmla="*/ 98 w 413"/>
                <a:gd name="T71" fmla="*/ 7 h 128"/>
                <a:gd name="T72" fmla="*/ 103 w 413"/>
                <a:gd name="T73" fmla="*/ 11 h 128"/>
                <a:gd name="T74" fmla="*/ 102 w 413"/>
                <a:gd name="T75" fmla="*/ 14 h 128"/>
                <a:gd name="T76" fmla="*/ 101 w 413"/>
                <a:gd name="T77" fmla="*/ 15 h 128"/>
                <a:gd name="T78" fmla="*/ 99 w 413"/>
                <a:gd name="T79" fmla="*/ 15 h 128"/>
                <a:gd name="T80" fmla="*/ 95 w 413"/>
                <a:gd name="T81" fmla="*/ 14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3" h="128">
                  <a:moveTo>
                    <a:pt x="383" y="55"/>
                  </a:moveTo>
                  <a:lnTo>
                    <a:pt x="359" y="54"/>
                  </a:lnTo>
                  <a:lnTo>
                    <a:pt x="335" y="54"/>
                  </a:lnTo>
                  <a:lnTo>
                    <a:pt x="311" y="52"/>
                  </a:lnTo>
                  <a:lnTo>
                    <a:pt x="287" y="52"/>
                  </a:lnTo>
                  <a:lnTo>
                    <a:pt x="262" y="52"/>
                  </a:lnTo>
                  <a:lnTo>
                    <a:pt x="238" y="52"/>
                  </a:lnTo>
                  <a:lnTo>
                    <a:pt x="214" y="54"/>
                  </a:lnTo>
                  <a:lnTo>
                    <a:pt x="192" y="57"/>
                  </a:lnTo>
                  <a:lnTo>
                    <a:pt x="168" y="61"/>
                  </a:lnTo>
                  <a:lnTo>
                    <a:pt x="145" y="66"/>
                  </a:lnTo>
                  <a:lnTo>
                    <a:pt x="123" y="71"/>
                  </a:lnTo>
                  <a:lnTo>
                    <a:pt x="100" y="80"/>
                  </a:lnTo>
                  <a:lnTo>
                    <a:pt x="80" y="88"/>
                  </a:lnTo>
                  <a:lnTo>
                    <a:pt x="59" y="100"/>
                  </a:lnTo>
                  <a:lnTo>
                    <a:pt x="38" y="112"/>
                  </a:lnTo>
                  <a:lnTo>
                    <a:pt x="19" y="128"/>
                  </a:lnTo>
                  <a:lnTo>
                    <a:pt x="7" y="123"/>
                  </a:lnTo>
                  <a:lnTo>
                    <a:pt x="0" y="112"/>
                  </a:lnTo>
                  <a:lnTo>
                    <a:pt x="0" y="99"/>
                  </a:lnTo>
                  <a:lnTo>
                    <a:pt x="11" y="86"/>
                  </a:lnTo>
                  <a:lnTo>
                    <a:pt x="28" y="74"/>
                  </a:lnTo>
                  <a:lnTo>
                    <a:pt x="49" y="62"/>
                  </a:lnTo>
                  <a:lnTo>
                    <a:pt x="69" y="50"/>
                  </a:lnTo>
                  <a:lnTo>
                    <a:pt x="95" y="38"/>
                  </a:lnTo>
                  <a:lnTo>
                    <a:pt x="119" y="30"/>
                  </a:lnTo>
                  <a:lnTo>
                    <a:pt x="147" y="19"/>
                  </a:lnTo>
                  <a:lnTo>
                    <a:pt x="175" y="12"/>
                  </a:lnTo>
                  <a:lnTo>
                    <a:pt x="204" y="7"/>
                  </a:lnTo>
                  <a:lnTo>
                    <a:pt x="233" y="2"/>
                  </a:lnTo>
                  <a:lnTo>
                    <a:pt x="261" y="0"/>
                  </a:lnTo>
                  <a:lnTo>
                    <a:pt x="290" y="0"/>
                  </a:lnTo>
                  <a:lnTo>
                    <a:pt x="318" y="2"/>
                  </a:lnTo>
                  <a:lnTo>
                    <a:pt x="344" y="7"/>
                  </a:lnTo>
                  <a:lnTo>
                    <a:pt x="368" y="16"/>
                  </a:lnTo>
                  <a:lnTo>
                    <a:pt x="392" y="28"/>
                  </a:lnTo>
                  <a:lnTo>
                    <a:pt x="413" y="42"/>
                  </a:lnTo>
                  <a:lnTo>
                    <a:pt x="409" y="54"/>
                  </a:lnTo>
                  <a:lnTo>
                    <a:pt x="406" y="57"/>
                  </a:lnTo>
                  <a:lnTo>
                    <a:pt x="397" y="57"/>
                  </a:lnTo>
                  <a:lnTo>
                    <a:pt x="383" y="55"/>
                  </a:lnTo>
                  <a:close/>
                </a:path>
              </a:pathLst>
            </a:custGeom>
            <a:solidFill>
              <a:srgbClr val="FF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2" name="Freeform 64">
              <a:extLst>
                <a:ext uri="{FF2B5EF4-FFF2-40B4-BE49-F238E27FC236}">
                  <a16:creationId xmlns:a16="http://schemas.microsoft.com/office/drawing/2014/main" id="{9D37FBC3-30D4-4A45-8ACE-3FCD10533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179"/>
              <a:ext cx="291" cy="330"/>
            </a:xfrm>
            <a:custGeom>
              <a:avLst/>
              <a:gdLst>
                <a:gd name="T0" fmla="*/ 47 w 581"/>
                <a:gd name="T1" fmla="*/ 162 h 661"/>
                <a:gd name="T2" fmla="*/ 35 w 581"/>
                <a:gd name="T3" fmla="*/ 155 h 661"/>
                <a:gd name="T4" fmla="*/ 24 w 581"/>
                <a:gd name="T5" fmla="*/ 146 h 661"/>
                <a:gd name="T6" fmla="*/ 15 w 581"/>
                <a:gd name="T7" fmla="*/ 136 h 661"/>
                <a:gd name="T8" fmla="*/ 18 w 581"/>
                <a:gd name="T9" fmla="*/ 126 h 661"/>
                <a:gd name="T10" fmla="*/ 28 w 581"/>
                <a:gd name="T11" fmla="*/ 125 h 661"/>
                <a:gd name="T12" fmla="*/ 39 w 581"/>
                <a:gd name="T13" fmla="*/ 131 h 661"/>
                <a:gd name="T14" fmla="*/ 50 w 581"/>
                <a:gd name="T15" fmla="*/ 139 h 661"/>
                <a:gd name="T16" fmla="*/ 63 w 581"/>
                <a:gd name="T17" fmla="*/ 144 h 661"/>
                <a:gd name="T18" fmla="*/ 77 w 581"/>
                <a:gd name="T19" fmla="*/ 146 h 661"/>
                <a:gd name="T20" fmla="*/ 91 w 581"/>
                <a:gd name="T21" fmla="*/ 144 h 661"/>
                <a:gd name="T22" fmla="*/ 103 w 581"/>
                <a:gd name="T23" fmla="*/ 139 h 661"/>
                <a:gd name="T24" fmla="*/ 120 w 581"/>
                <a:gd name="T25" fmla="*/ 119 h 661"/>
                <a:gd name="T26" fmla="*/ 128 w 581"/>
                <a:gd name="T27" fmla="*/ 88 h 661"/>
                <a:gd name="T28" fmla="*/ 121 w 581"/>
                <a:gd name="T29" fmla="*/ 58 h 661"/>
                <a:gd name="T30" fmla="*/ 104 w 581"/>
                <a:gd name="T31" fmla="*/ 35 h 661"/>
                <a:gd name="T32" fmla="*/ 88 w 581"/>
                <a:gd name="T33" fmla="*/ 23 h 661"/>
                <a:gd name="T34" fmla="*/ 79 w 581"/>
                <a:gd name="T35" fmla="*/ 20 h 661"/>
                <a:gd name="T36" fmla="*/ 69 w 581"/>
                <a:gd name="T37" fmla="*/ 19 h 661"/>
                <a:gd name="T38" fmla="*/ 59 w 581"/>
                <a:gd name="T39" fmla="*/ 19 h 661"/>
                <a:gd name="T40" fmla="*/ 49 w 581"/>
                <a:gd name="T41" fmla="*/ 22 h 661"/>
                <a:gd name="T42" fmla="*/ 40 w 581"/>
                <a:gd name="T43" fmla="*/ 26 h 661"/>
                <a:gd name="T44" fmla="*/ 32 w 581"/>
                <a:gd name="T45" fmla="*/ 34 h 661"/>
                <a:gd name="T46" fmla="*/ 25 w 581"/>
                <a:gd name="T47" fmla="*/ 45 h 661"/>
                <a:gd name="T48" fmla="*/ 21 w 581"/>
                <a:gd name="T49" fmla="*/ 60 h 661"/>
                <a:gd name="T50" fmla="*/ 20 w 581"/>
                <a:gd name="T51" fmla="*/ 74 h 661"/>
                <a:gd name="T52" fmla="*/ 0 w 581"/>
                <a:gd name="T53" fmla="*/ 86 h 661"/>
                <a:gd name="T54" fmla="*/ 2 w 581"/>
                <a:gd name="T55" fmla="*/ 61 h 661"/>
                <a:gd name="T56" fmla="*/ 9 w 581"/>
                <a:gd name="T57" fmla="*/ 38 h 661"/>
                <a:gd name="T58" fmla="*/ 22 w 581"/>
                <a:gd name="T59" fmla="*/ 19 h 661"/>
                <a:gd name="T60" fmla="*/ 42 w 581"/>
                <a:gd name="T61" fmla="*/ 6 h 661"/>
                <a:gd name="T62" fmla="*/ 81 w 581"/>
                <a:gd name="T63" fmla="*/ 0 h 661"/>
                <a:gd name="T64" fmla="*/ 112 w 581"/>
                <a:gd name="T65" fmla="*/ 13 h 661"/>
                <a:gd name="T66" fmla="*/ 134 w 581"/>
                <a:gd name="T67" fmla="*/ 41 h 661"/>
                <a:gd name="T68" fmla="*/ 145 w 581"/>
                <a:gd name="T69" fmla="*/ 75 h 661"/>
                <a:gd name="T70" fmla="*/ 143 w 581"/>
                <a:gd name="T71" fmla="*/ 111 h 661"/>
                <a:gd name="T72" fmla="*/ 128 w 581"/>
                <a:gd name="T73" fmla="*/ 142 h 661"/>
                <a:gd name="T74" fmla="*/ 99 w 581"/>
                <a:gd name="T75" fmla="*/ 161 h 661"/>
                <a:gd name="T76" fmla="*/ 53 w 581"/>
                <a:gd name="T77" fmla="*/ 163 h 6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81" h="661">
                  <a:moveTo>
                    <a:pt x="212" y="654"/>
                  </a:moveTo>
                  <a:lnTo>
                    <a:pt x="188" y="649"/>
                  </a:lnTo>
                  <a:lnTo>
                    <a:pt x="164" y="637"/>
                  </a:lnTo>
                  <a:lnTo>
                    <a:pt x="138" y="623"/>
                  </a:lnTo>
                  <a:lnTo>
                    <a:pt x="115" y="606"/>
                  </a:lnTo>
                  <a:lnTo>
                    <a:pt x="93" y="587"/>
                  </a:lnTo>
                  <a:lnTo>
                    <a:pt x="74" y="564"/>
                  </a:lnTo>
                  <a:lnTo>
                    <a:pt x="59" y="544"/>
                  </a:lnTo>
                  <a:lnTo>
                    <a:pt x="46" y="521"/>
                  </a:lnTo>
                  <a:lnTo>
                    <a:pt x="69" y="504"/>
                  </a:lnTo>
                  <a:lnTo>
                    <a:pt x="91" y="499"/>
                  </a:lnTo>
                  <a:lnTo>
                    <a:pt x="112" y="502"/>
                  </a:lnTo>
                  <a:lnTo>
                    <a:pt x="133" y="512"/>
                  </a:lnTo>
                  <a:lnTo>
                    <a:pt x="155" y="526"/>
                  </a:lnTo>
                  <a:lnTo>
                    <a:pt x="176" y="544"/>
                  </a:lnTo>
                  <a:lnTo>
                    <a:pt x="200" y="559"/>
                  </a:lnTo>
                  <a:lnTo>
                    <a:pt x="224" y="569"/>
                  </a:lnTo>
                  <a:lnTo>
                    <a:pt x="250" y="576"/>
                  </a:lnTo>
                  <a:lnTo>
                    <a:pt x="276" y="581"/>
                  </a:lnTo>
                  <a:lnTo>
                    <a:pt x="305" y="585"/>
                  </a:lnTo>
                  <a:lnTo>
                    <a:pt x="333" y="583"/>
                  </a:lnTo>
                  <a:lnTo>
                    <a:pt x="362" y="578"/>
                  </a:lnTo>
                  <a:lnTo>
                    <a:pt x="388" y="569"/>
                  </a:lnTo>
                  <a:lnTo>
                    <a:pt x="412" y="556"/>
                  </a:lnTo>
                  <a:lnTo>
                    <a:pt x="435" y="537"/>
                  </a:lnTo>
                  <a:lnTo>
                    <a:pt x="478" y="476"/>
                  </a:lnTo>
                  <a:lnTo>
                    <a:pt x="504" y="414"/>
                  </a:lnTo>
                  <a:lnTo>
                    <a:pt x="510" y="352"/>
                  </a:lnTo>
                  <a:lnTo>
                    <a:pt x="504" y="292"/>
                  </a:lnTo>
                  <a:lnTo>
                    <a:pt x="483" y="235"/>
                  </a:lnTo>
                  <a:lnTo>
                    <a:pt x="453" y="185"/>
                  </a:lnTo>
                  <a:lnTo>
                    <a:pt x="416" y="140"/>
                  </a:lnTo>
                  <a:lnTo>
                    <a:pt x="371" y="105"/>
                  </a:lnTo>
                  <a:lnTo>
                    <a:pt x="352" y="95"/>
                  </a:lnTo>
                  <a:lnTo>
                    <a:pt x="333" y="88"/>
                  </a:lnTo>
                  <a:lnTo>
                    <a:pt x="314" y="81"/>
                  </a:lnTo>
                  <a:lnTo>
                    <a:pt x="295" y="78"/>
                  </a:lnTo>
                  <a:lnTo>
                    <a:pt x="274" y="76"/>
                  </a:lnTo>
                  <a:lnTo>
                    <a:pt x="253" y="76"/>
                  </a:lnTo>
                  <a:lnTo>
                    <a:pt x="234" y="78"/>
                  </a:lnTo>
                  <a:lnTo>
                    <a:pt x="214" y="81"/>
                  </a:lnTo>
                  <a:lnTo>
                    <a:pt x="195" y="88"/>
                  </a:lnTo>
                  <a:lnTo>
                    <a:pt x="176" y="97"/>
                  </a:lnTo>
                  <a:lnTo>
                    <a:pt x="159" y="107"/>
                  </a:lnTo>
                  <a:lnTo>
                    <a:pt x="141" y="121"/>
                  </a:lnTo>
                  <a:lnTo>
                    <a:pt x="126" y="138"/>
                  </a:lnTo>
                  <a:lnTo>
                    <a:pt x="112" y="157"/>
                  </a:lnTo>
                  <a:lnTo>
                    <a:pt x="100" y="180"/>
                  </a:lnTo>
                  <a:lnTo>
                    <a:pt x="88" y="204"/>
                  </a:lnTo>
                  <a:lnTo>
                    <a:pt x="81" y="240"/>
                  </a:lnTo>
                  <a:lnTo>
                    <a:pt x="78" y="269"/>
                  </a:lnTo>
                  <a:lnTo>
                    <a:pt x="78" y="297"/>
                  </a:lnTo>
                  <a:lnTo>
                    <a:pt x="79" y="328"/>
                  </a:lnTo>
                  <a:lnTo>
                    <a:pt x="0" y="347"/>
                  </a:lnTo>
                  <a:lnTo>
                    <a:pt x="0" y="295"/>
                  </a:lnTo>
                  <a:lnTo>
                    <a:pt x="5" y="247"/>
                  </a:lnTo>
                  <a:lnTo>
                    <a:pt x="15" y="199"/>
                  </a:lnTo>
                  <a:lnTo>
                    <a:pt x="34" y="154"/>
                  </a:lnTo>
                  <a:lnTo>
                    <a:pt x="57" y="112"/>
                  </a:lnTo>
                  <a:lnTo>
                    <a:pt x="88" y="78"/>
                  </a:lnTo>
                  <a:lnTo>
                    <a:pt x="124" y="48"/>
                  </a:lnTo>
                  <a:lnTo>
                    <a:pt x="165" y="26"/>
                  </a:lnTo>
                  <a:lnTo>
                    <a:pt x="248" y="2"/>
                  </a:lnTo>
                  <a:lnTo>
                    <a:pt x="324" y="0"/>
                  </a:lnTo>
                  <a:lnTo>
                    <a:pt x="391" y="19"/>
                  </a:lnTo>
                  <a:lnTo>
                    <a:pt x="448" y="55"/>
                  </a:lnTo>
                  <a:lnTo>
                    <a:pt x="497" y="104"/>
                  </a:lnTo>
                  <a:lnTo>
                    <a:pt x="535" y="164"/>
                  </a:lnTo>
                  <a:lnTo>
                    <a:pt x="562" y="231"/>
                  </a:lnTo>
                  <a:lnTo>
                    <a:pt x="578" y="302"/>
                  </a:lnTo>
                  <a:lnTo>
                    <a:pt x="581" y="374"/>
                  </a:lnTo>
                  <a:lnTo>
                    <a:pt x="571" y="445"/>
                  </a:lnTo>
                  <a:lnTo>
                    <a:pt x="548" y="511"/>
                  </a:lnTo>
                  <a:lnTo>
                    <a:pt x="512" y="568"/>
                  </a:lnTo>
                  <a:lnTo>
                    <a:pt x="460" y="614"/>
                  </a:lnTo>
                  <a:lnTo>
                    <a:pt x="393" y="645"/>
                  </a:lnTo>
                  <a:lnTo>
                    <a:pt x="312" y="661"/>
                  </a:lnTo>
                  <a:lnTo>
                    <a:pt x="212" y="654"/>
                  </a:lnTo>
                  <a:close/>
                </a:path>
              </a:pathLst>
            </a:custGeom>
            <a:solidFill>
              <a:srgbClr val="0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3" name="Freeform 65">
              <a:extLst>
                <a:ext uri="{FF2B5EF4-FFF2-40B4-BE49-F238E27FC236}">
                  <a16:creationId xmlns:a16="http://schemas.microsoft.com/office/drawing/2014/main" id="{0C266E8C-F976-AA88-A539-3E3EB0E1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2164"/>
              <a:ext cx="154" cy="358"/>
            </a:xfrm>
            <a:custGeom>
              <a:avLst/>
              <a:gdLst>
                <a:gd name="T0" fmla="*/ 58 w 309"/>
                <a:gd name="T1" fmla="*/ 162 h 716"/>
                <a:gd name="T2" fmla="*/ 61 w 309"/>
                <a:gd name="T3" fmla="*/ 164 h 716"/>
                <a:gd name="T4" fmla="*/ 65 w 309"/>
                <a:gd name="T5" fmla="*/ 166 h 716"/>
                <a:gd name="T6" fmla="*/ 69 w 309"/>
                <a:gd name="T7" fmla="*/ 168 h 716"/>
                <a:gd name="T8" fmla="*/ 72 w 309"/>
                <a:gd name="T9" fmla="*/ 169 h 716"/>
                <a:gd name="T10" fmla="*/ 75 w 309"/>
                <a:gd name="T11" fmla="*/ 171 h 716"/>
                <a:gd name="T12" fmla="*/ 77 w 309"/>
                <a:gd name="T13" fmla="*/ 174 h 716"/>
                <a:gd name="T14" fmla="*/ 77 w 309"/>
                <a:gd name="T15" fmla="*/ 176 h 716"/>
                <a:gd name="T16" fmla="*/ 75 w 309"/>
                <a:gd name="T17" fmla="*/ 179 h 716"/>
                <a:gd name="T18" fmla="*/ 61 w 309"/>
                <a:gd name="T19" fmla="*/ 174 h 716"/>
                <a:gd name="T20" fmla="*/ 49 w 309"/>
                <a:gd name="T21" fmla="*/ 167 h 716"/>
                <a:gd name="T22" fmla="*/ 38 w 309"/>
                <a:gd name="T23" fmla="*/ 159 h 716"/>
                <a:gd name="T24" fmla="*/ 29 w 309"/>
                <a:gd name="T25" fmla="*/ 150 h 716"/>
                <a:gd name="T26" fmla="*/ 20 w 309"/>
                <a:gd name="T27" fmla="*/ 139 h 716"/>
                <a:gd name="T28" fmla="*/ 13 w 309"/>
                <a:gd name="T29" fmla="*/ 128 h 716"/>
                <a:gd name="T30" fmla="*/ 8 w 309"/>
                <a:gd name="T31" fmla="*/ 115 h 716"/>
                <a:gd name="T32" fmla="*/ 3 w 309"/>
                <a:gd name="T33" fmla="*/ 103 h 716"/>
                <a:gd name="T34" fmla="*/ 1 w 309"/>
                <a:gd name="T35" fmla="*/ 90 h 716"/>
                <a:gd name="T36" fmla="*/ 0 w 309"/>
                <a:gd name="T37" fmla="*/ 76 h 716"/>
                <a:gd name="T38" fmla="*/ 0 w 309"/>
                <a:gd name="T39" fmla="*/ 63 h 716"/>
                <a:gd name="T40" fmla="*/ 2 w 309"/>
                <a:gd name="T41" fmla="*/ 49 h 716"/>
                <a:gd name="T42" fmla="*/ 5 w 309"/>
                <a:gd name="T43" fmla="*/ 37 h 716"/>
                <a:gd name="T44" fmla="*/ 10 w 309"/>
                <a:gd name="T45" fmla="*/ 24 h 716"/>
                <a:gd name="T46" fmla="*/ 16 w 309"/>
                <a:gd name="T47" fmla="*/ 12 h 716"/>
                <a:gd name="T48" fmla="*/ 24 w 309"/>
                <a:gd name="T49" fmla="*/ 0 h 716"/>
                <a:gd name="T50" fmla="*/ 26 w 309"/>
                <a:gd name="T51" fmla="*/ 4 h 716"/>
                <a:gd name="T52" fmla="*/ 27 w 309"/>
                <a:gd name="T53" fmla="*/ 8 h 716"/>
                <a:gd name="T54" fmla="*/ 26 w 309"/>
                <a:gd name="T55" fmla="*/ 12 h 716"/>
                <a:gd name="T56" fmla="*/ 25 w 309"/>
                <a:gd name="T57" fmla="*/ 15 h 716"/>
                <a:gd name="T58" fmla="*/ 22 w 309"/>
                <a:gd name="T59" fmla="*/ 18 h 716"/>
                <a:gd name="T60" fmla="*/ 20 w 309"/>
                <a:gd name="T61" fmla="*/ 22 h 716"/>
                <a:gd name="T62" fmla="*/ 18 w 309"/>
                <a:gd name="T63" fmla="*/ 26 h 716"/>
                <a:gd name="T64" fmla="*/ 16 w 309"/>
                <a:gd name="T65" fmla="*/ 29 h 716"/>
                <a:gd name="T66" fmla="*/ 13 w 309"/>
                <a:gd name="T67" fmla="*/ 47 h 716"/>
                <a:gd name="T68" fmla="*/ 12 w 309"/>
                <a:gd name="T69" fmla="*/ 65 h 716"/>
                <a:gd name="T70" fmla="*/ 13 w 309"/>
                <a:gd name="T71" fmla="*/ 83 h 716"/>
                <a:gd name="T72" fmla="*/ 16 w 309"/>
                <a:gd name="T73" fmla="*/ 100 h 716"/>
                <a:gd name="T74" fmla="*/ 22 w 309"/>
                <a:gd name="T75" fmla="*/ 117 h 716"/>
                <a:gd name="T76" fmla="*/ 30 w 309"/>
                <a:gd name="T77" fmla="*/ 133 h 716"/>
                <a:gd name="T78" fmla="*/ 42 w 309"/>
                <a:gd name="T79" fmla="*/ 148 h 716"/>
                <a:gd name="T80" fmla="*/ 58 w 309"/>
                <a:gd name="T81" fmla="*/ 162 h 7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9" h="716">
                  <a:moveTo>
                    <a:pt x="233" y="648"/>
                  </a:moveTo>
                  <a:lnTo>
                    <a:pt x="245" y="655"/>
                  </a:lnTo>
                  <a:lnTo>
                    <a:pt x="260" y="662"/>
                  </a:lnTo>
                  <a:lnTo>
                    <a:pt x="276" y="669"/>
                  </a:lnTo>
                  <a:lnTo>
                    <a:pt x="290" y="676"/>
                  </a:lnTo>
                  <a:lnTo>
                    <a:pt x="302" y="683"/>
                  </a:lnTo>
                  <a:lnTo>
                    <a:pt x="309" y="693"/>
                  </a:lnTo>
                  <a:lnTo>
                    <a:pt x="309" y="704"/>
                  </a:lnTo>
                  <a:lnTo>
                    <a:pt x="300" y="716"/>
                  </a:lnTo>
                  <a:lnTo>
                    <a:pt x="247" y="695"/>
                  </a:lnTo>
                  <a:lnTo>
                    <a:pt x="197" y="667"/>
                  </a:lnTo>
                  <a:lnTo>
                    <a:pt x="153" y="635"/>
                  </a:lnTo>
                  <a:lnTo>
                    <a:pt x="116" y="597"/>
                  </a:lnTo>
                  <a:lnTo>
                    <a:pt x="83" y="555"/>
                  </a:lnTo>
                  <a:lnTo>
                    <a:pt x="55" y="510"/>
                  </a:lnTo>
                  <a:lnTo>
                    <a:pt x="33" y="460"/>
                  </a:lnTo>
                  <a:lnTo>
                    <a:pt x="15" y="410"/>
                  </a:lnTo>
                  <a:lnTo>
                    <a:pt x="5" y="357"/>
                  </a:lnTo>
                  <a:lnTo>
                    <a:pt x="0" y="303"/>
                  </a:lnTo>
                  <a:lnTo>
                    <a:pt x="2" y="250"/>
                  </a:lnTo>
                  <a:lnTo>
                    <a:pt x="9" y="196"/>
                  </a:lnTo>
                  <a:lnTo>
                    <a:pt x="21" y="145"/>
                  </a:lnTo>
                  <a:lnTo>
                    <a:pt x="40" y="93"/>
                  </a:lnTo>
                  <a:lnTo>
                    <a:pt x="65" y="45"/>
                  </a:lnTo>
                  <a:lnTo>
                    <a:pt x="97" y="0"/>
                  </a:lnTo>
                  <a:lnTo>
                    <a:pt x="107" y="15"/>
                  </a:lnTo>
                  <a:lnTo>
                    <a:pt x="109" y="29"/>
                  </a:lnTo>
                  <a:lnTo>
                    <a:pt x="107" y="45"/>
                  </a:lnTo>
                  <a:lnTo>
                    <a:pt x="100" y="59"/>
                  </a:lnTo>
                  <a:lnTo>
                    <a:pt x="91" y="72"/>
                  </a:lnTo>
                  <a:lnTo>
                    <a:pt x="81" y="86"/>
                  </a:lnTo>
                  <a:lnTo>
                    <a:pt x="72" y="102"/>
                  </a:lnTo>
                  <a:lnTo>
                    <a:pt x="67" y="115"/>
                  </a:lnTo>
                  <a:lnTo>
                    <a:pt x="55" y="188"/>
                  </a:lnTo>
                  <a:lnTo>
                    <a:pt x="50" y="260"/>
                  </a:lnTo>
                  <a:lnTo>
                    <a:pt x="52" y="331"/>
                  </a:lnTo>
                  <a:lnTo>
                    <a:pt x="65" y="400"/>
                  </a:lnTo>
                  <a:lnTo>
                    <a:pt x="88" y="466"/>
                  </a:lnTo>
                  <a:lnTo>
                    <a:pt x="122" y="529"/>
                  </a:lnTo>
                  <a:lnTo>
                    <a:pt x="171" y="592"/>
                  </a:lnTo>
                  <a:lnTo>
                    <a:pt x="233" y="648"/>
                  </a:lnTo>
                  <a:close/>
                </a:path>
              </a:pathLst>
            </a:custGeom>
            <a:solidFill>
              <a:srgbClr val="5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4" name="Freeform 66">
              <a:extLst>
                <a:ext uri="{FF2B5EF4-FFF2-40B4-BE49-F238E27FC236}">
                  <a16:creationId xmlns:a16="http://schemas.microsoft.com/office/drawing/2014/main" id="{8D86F301-B4DD-C4B2-E1DE-54FF1DFA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2126"/>
              <a:ext cx="162" cy="97"/>
            </a:xfrm>
            <a:custGeom>
              <a:avLst/>
              <a:gdLst>
                <a:gd name="T0" fmla="*/ 18 w 322"/>
                <a:gd name="T1" fmla="*/ 19 h 195"/>
                <a:gd name="T2" fmla="*/ 24 w 322"/>
                <a:gd name="T3" fmla="*/ 13 h 195"/>
                <a:gd name="T4" fmla="*/ 31 w 322"/>
                <a:gd name="T5" fmla="*/ 9 h 195"/>
                <a:gd name="T6" fmla="*/ 37 w 322"/>
                <a:gd name="T7" fmla="*/ 5 h 195"/>
                <a:gd name="T8" fmla="*/ 45 w 322"/>
                <a:gd name="T9" fmla="*/ 2 h 195"/>
                <a:gd name="T10" fmla="*/ 53 w 322"/>
                <a:gd name="T11" fmla="*/ 0 h 195"/>
                <a:gd name="T12" fmla="*/ 62 w 322"/>
                <a:gd name="T13" fmla="*/ 0 h 195"/>
                <a:gd name="T14" fmla="*/ 71 w 322"/>
                <a:gd name="T15" fmla="*/ 0 h 195"/>
                <a:gd name="T16" fmla="*/ 82 w 322"/>
                <a:gd name="T17" fmla="*/ 2 h 195"/>
                <a:gd name="T18" fmla="*/ 75 w 322"/>
                <a:gd name="T19" fmla="*/ 3 h 195"/>
                <a:gd name="T20" fmla="*/ 69 w 322"/>
                <a:gd name="T21" fmla="*/ 3 h 195"/>
                <a:gd name="T22" fmla="*/ 63 w 322"/>
                <a:gd name="T23" fmla="*/ 4 h 195"/>
                <a:gd name="T24" fmla="*/ 57 w 322"/>
                <a:gd name="T25" fmla="*/ 5 h 195"/>
                <a:gd name="T26" fmla="*/ 51 w 322"/>
                <a:gd name="T27" fmla="*/ 7 h 195"/>
                <a:gd name="T28" fmla="*/ 46 w 322"/>
                <a:gd name="T29" fmla="*/ 9 h 195"/>
                <a:gd name="T30" fmla="*/ 41 w 322"/>
                <a:gd name="T31" fmla="*/ 11 h 195"/>
                <a:gd name="T32" fmla="*/ 36 w 322"/>
                <a:gd name="T33" fmla="*/ 14 h 195"/>
                <a:gd name="T34" fmla="*/ 31 w 322"/>
                <a:gd name="T35" fmla="*/ 17 h 195"/>
                <a:gd name="T36" fmla="*/ 27 w 322"/>
                <a:gd name="T37" fmla="*/ 20 h 195"/>
                <a:gd name="T38" fmla="*/ 22 w 322"/>
                <a:gd name="T39" fmla="*/ 24 h 195"/>
                <a:gd name="T40" fmla="*/ 18 w 322"/>
                <a:gd name="T41" fmla="*/ 28 h 195"/>
                <a:gd name="T42" fmla="*/ 13 w 322"/>
                <a:gd name="T43" fmla="*/ 33 h 195"/>
                <a:gd name="T44" fmla="*/ 9 w 322"/>
                <a:gd name="T45" fmla="*/ 38 h 195"/>
                <a:gd name="T46" fmla="*/ 5 w 322"/>
                <a:gd name="T47" fmla="*/ 43 h 195"/>
                <a:gd name="T48" fmla="*/ 0 w 322"/>
                <a:gd name="T49" fmla="*/ 48 h 195"/>
                <a:gd name="T50" fmla="*/ 1 w 322"/>
                <a:gd name="T51" fmla="*/ 44 h 195"/>
                <a:gd name="T52" fmla="*/ 2 w 322"/>
                <a:gd name="T53" fmla="*/ 41 h 195"/>
                <a:gd name="T54" fmla="*/ 4 w 322"/>
                <a:gd name="T55" fmla="*/ 37 h 195"/>
                <a:gd name="T56" fmla="*/ 6 w 322"/>
                <a:gd name="T57" fmla="*/ 33 h 195"/>
                <a:gd name="T58" fmla="*/ 9 w 322"/>
                <a:gd name="T59" fmla="*/ 29 h 195"/>
                <a:gd name="T60" fmla="*/ 12 w 322"/>
                <a:gd name="T61" fmla="*/ 25 h 195"/>
                <a:gd name="T62" fmla="*/ 15 w 322"/>
                <a:gd name="T63" fmla="*/ 22 h 195"/>
                <a:gd name="T64" fmla="*/ 18 w 322"/>
                <a:gd name="T65" fmla="*/ 19 h 1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22" h="195">
                  <a:moveTo>
                    <a:pt x="69" y="76"/>
                  </a:moveTo>
                  <a:lnTo>
                    <a:pt x="93" y="55"/>
                  </a:lnTo>
                  <a:lnTo>
                    <a:pt x="121" y="38"/>
                  </a:lnTo>
                  <a:lnTo>
                    <a:pt x="148" y="22"/>
                  </a:lnTo>
                  <a:lnTo>
                    <a:pt x="178" y="10"/>
                  </a:lnTo>
                  <a:lnTo>
                    <a:pt x="210" y="3"/>
                  </a:lnTo>
                  <a:lnTo>
                    <a:pt x="245" y="0"/>
                  </a:lnTo>
                  <a:lnTo>
                    <a:pt x="283" y="2"/>
                  </a:lnTo>
                  <a:lnTo>
                    <a:pt x="322" y="10"/>
                  </a:lnTo>
                  <a:lnTo>
                    <a:pt x="297" y="12"/>
                  </a:lnTo>
                  <a:lnTo>
                    <a:pt x="272" y="14"/>
                  </a:lnTo>
                  <a:lnTo>
                    <a:pt x="248" y="17"/>
                  </a:lnTo>
                  <a:lnTo>
                    <a:pt x="226" y="22"/>
                  </a:lnTo>
                  <a:lnTo>
                    <a:pt x="203" y="29"/>
                  </a:lnTo>
                  <a:lnTo>
                    <a:pt x="183" y="38"/>
                  </a:lnTo>
                  <a:lnTo>
                    <a:pt x="162" y="47"/>
                  </a:lnTo>
                  <a:lnTo>
                    <a:pt x="143" y="57"/>
                  </a:lnTo>
                  <a:lnTo>
                    <a:pt x="124" y="69"/>
                  </a:lnTo>
                  <a:lnTo>
                    <a:pt x="105" y="83"/>
                  </a:lnTo>
                  <a:lnTo>
                    <a:pt x="86" y="98"/>
                  </a:lnTo>
                  <a:lnTo>
                    <a:pt x="69" y="114"/>
                  </a:lnTo>
                  <a:lnTo>
                    <a:pt x="52" y="133"/>
                  </a:lnTo>
                  <a:lnTo>
                    <a:pt x="34" y="152"/>
                  </a:lnTo>
                  <a:lnTo>
                    <a:pt x="17" y="172"/>
                  </a:lnTo>
                  <a:lnTo>
                    <a:pt x="0" y="195"/>
                  </a:lnTo>
                  <a:lnTo>
                    <a:pt x="2" y="179"/>
                  </a:lnTo>
                  <a:lnTo>
                    <a:pt x="7" y="164"/>
                  </a:lnTo>
                  <a:lnTo>
                    <a:pt x="14" y="148"/>
                  </a:lnTo>
                  <a:lnTo>
                    <a:pt x="22" y="133"/>
                  </a:lnTo>
                  <a:lnTo>
                    <a:pt x="33" y="119"/>
                  </a:lnTo>
                  <a:lnTo>
                    <a:pt x="45" y="103"/>
                  </a:lnTo>
                  <a:lnTo>
                    <a:pt x="57" y="90"/>
                  </a:lnTo>
                  <a:lnTo>
                    <a:pt x="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5" name="Freeform 67">
              <a:extLst>
                <a:ext uri="{FF2B5EF4-FFF2-40B4-BE49-F238E27FC236}">
                  <a16:creationId xmlns:a16="http://schemas.microsoft.com/office/drawing/2014/main" id="{C71AB198-495D-3C6A-A205-D02AE77A8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266"/>
              <a:ext cx="64" cy="70"/>
            </a:xfrm>
            <a:custGeom>
              <a:avLst/>
              <a:gdLst>
                <a:gd name="T0" fmla="*/ 15 w 130"/>
                <a:gd name="T1" fmla="*/ 9 h 140"/>
                <a:gd name="T2" fmla="*/ 12 w 130"/>
                <a:gd name="T3" fmla="*/ 13 h 140"/>
                <a:gd name="T4" fmla="*/ 10 w 130"/>
                <a:gd name="T5" fmla="*/ 17 h 140"/>
                <a:gd name="T6" fmla="*/ 10 w 130"/>
                <a:gd name="T7" fmla="*/ 20 h 140"/>
                <a:gd name="T8" fmla="*/ 10 w 130"/>
                <a:gd name="T9" fmla="*/ 23 h 140"/>
                <a:gd name="T10" fmla="*/ 11 w 130"/>
                <a:gd name="T11" fmla="*/ 26 h 140"/>
                <a:gd name="T12" fmla="*/ 13 w 130"/>
                <a:gd name="T13" fmla="*/ 29 h 140"/>
                <a:gd name="T14" fmla="*/ 16 w 130"/>
                <a:gd name="T15" fmla="*/ 32 h 140"/>
                <a:gd name="T16" fmla="*/ 19 w 130"/>
                <a:gd name="T17" fmla="*/ 35 h 140"/>
                <a:gd name="T18" fmla="*/ 16 w 130"/>
                <a:gd name="T19" fmla="*/ 35 h 140"/>
                <a:gd name="T20" fmla="*/ 13 w 130"/>
                <a:gd name="T21" fmla="*/ 35 h 140"/>
                <a:gd name="T22" fmla="*/ 11 w 130"/>
                <a:gd name="T23" fmla="*/ 34 h 140"/>
                <a:gd name="T24" fmla="*/ 8 w 130"/>
                <a:gd name="T25" fmla="*/ 32 h 140"/>
                <a:gd name="T26" fmla="*/ 6 w 130"/>
                <a:gd name="T27" fmla="*/ 30 h 140"/>
                <a:gd name="T28" fmla="*/ 4 w 130"/>
                <a:gd name="T29" fmla="*/ 28 h 140"/>
                <a:gd name="T30" fmla="*/ 2 w 130"/>
                <a:gd name="T31" fmla="*/ 25 h 140"/>
                <a:gd name="T32" fmla="*/ 1 w 130"/>
                <a:gd name="T33" fmla="*/ 23 h 140"/>
                <a:gd name="T34" fmla="*/ 0 w 130"/>
                <a:gd name="T35" fmla="*/ 20 h 140"/>
                <a:gd name="T36" fmla="*/ 0 w 130"/>
                <a:gd name="T37" fmla="*/ 16 h 140"/>
                <a:gd name="T38" fmla="*/ 0 w 130"/>
                <a:gd name="T39" fmla="*/ 13 h 140"/>
                <a:gd name="T40" fmla="*/ 1 w 130"/>
                <a:gd name="T41" fmla="*/ 10 h 140"/>
                <a:gd name="T42" fmla="*/ 3 w 130"/>
                <a:gd name="T43" fmla="*/ 7 h 140"/>
                <a:gd name="T44" fmla="*/ 5 w 130"/>
                <a:gd name="T45" fmla="*/ 5 h 140"/>
                <a:gd name="T46" fmla="*/ 8 w 130"/>
                <a:gd name="T47" fmla="*/ 3 h 140"/>
                <a:gd name="T48" fmla="*/ 12 w 130"/>
                <a:gd name="T49" fmla="*/ 1 h 140"/>
                <a:gd name="T50" fmla="*/ 16 w 130"/>
                <a:gd name="T51" fmla="*/ 0 h 140"/>
                <a:gd name="T52" fmla="*/ 18 w 130"/>
                <a:gd name="T53" fmla="*/ 1 h 140"/>
                <a:gd name="T54" fmla="*/ 21 w 130"/>
                <a:gd name="T55" fmla="*/ 2 h 140"/>
                <a:gd name="T56" fmla="*/ 24 w 130"/>
                <a:gd name="T57" fmla="*/ 3 h 140"/>
                <a:gd name="T58" fmla="*/ 26 w 130"/>
                <a:gd name="T59" fmla="*/ 5 h 140"/>
                <a:gd name="T60" fmla="*/ 28 w 130"/>
                <a:gd name="T61" fmla="*/ 7 h 140"/>
                <a:gd name="T62" fmla="*/ 30 w 130"/>
                <a:gd name="T63" fmla="*/ 9 h 140"/>
                <a:gd name="T64" fmla="*/ 32 w 130"/>
                <a:gd name="T65" fmla="*/ 10 h 140"/>
                <a:gd name="T66" fmla="*/ 30 w 130"/>
                <a:gd name="T67" fmla="*/ 10 h 140"/>
                <a:gd name="T68" fmla="*/ 27 w 130"/>
                <a:gd name="T69" fmla="*/ 9 h 140"/>
                <a:gd name="T70" fmla="*/ 25 w 130"/>
                <a:gd name="T71" fmla="*/ 8 h 140"/>
                <a:gd name="T72" fmla="*/ 23 w 130"/>
                <a:gd name="T73" fmla="*/ 7 h 140"/>
                <a:gd name="T74" fmla="*/ 21 w 130"/>
                <a:gd name="T75" fmla="*/ 7 h 140"/>
                <a:gd name="T76" fmla="*/ 18 w 130"/>
                <a:gd name="T77" fmla="*/ 7 h 140"/>
                <a:gd name="T78" fmla="*/ 16 w 130"/>
                <a:gd name="T79" fmla="*/ 7 h 140"/>
                <a:gd name="T80" fmla="*/ 15 w 130"/>
                <a:gd name="T81" fmla="*/ 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0" h="140">
                  <a:moveTo>
                    <a:pt x="61" y="33"/>
                  </a:moveTo>
                  <a:lnTo>
                    <a:pt x="49" y="50"/>
                  </a:lnTo>
                  <a:lnTo>
                    <a:pt x="42" y="66"/>
                  </a:lnTo>
                  <a:lnTo>
                    <a:pt x="40" y="80"/>
                  </a:lnTo>
                  <a:lnTo>
                    <a:pt x="42" y="92"/>
                  </a:lnTo>
                  <a:lnTo>
                    <a:pt x="45" y="104"/>
                  </a:lnTo>
                  <a:lnTo>
                    <a:pt x="54" y="116"/>
                  </a:lnTo>
                  <a:lnTo>
                    <a:pt x="66" y="126"/>
                  </a:lnTo>
                  <a:lnTo>
                    <a:pt x="80" y="138"/>
                  </a:lnTo>
                  <a:lnTo>
                    <a:pt x="68" y="140"/>
                  </a:lnTo>
                  <a:lnTo>
                    <a:pt x="55" y="140"/>
                  </a:lnTo>
                  <a:lnTo>
                    <a:pt x="45" y="135"/>
                  </a:lnTo>
                  <a:lnTo>
                    <a:pt x="35" y="128"/>
                  </a:lnTo>
                  <a:lnTo>
                    <a:pt x="24" y="119"/>
                  </a:lnTo>
                  <a:lnTo>
                    <a:pt x="18" y="111"/>
                  </a:lnTo>
                  <a:lnTo>
                    <a:pt x="11" y="100"/>
                  </a:lnTo>
                  <a:lnTo>
                    <a:pt x="5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7" y="38"/>
                  </a:lnTo>
                  <a:lnTo>
                    <a:pt x="14" y="28"/>
                  </a:lnTo>
                  <a:lnTo>
                    <a:pt x="23" y="18"/>
                  </a:lnTo>
                  <a:lnTo>
                    <a:pt x="35" y="9"/>
                  </a:lnTo>
                  <a:lnTo>
                    <a:pt x="50" y="4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99" y="11"/>
                  </a:lnTo>
                  <a:lnTo>
                    <a:pt x="107" y="18"/>
                  </a:lnTo>
                  <a:lnTo>
                    <a:pt x="116" y="25"/>
                  </a:lnTo>
                  <a:lnTo>
                    <a:pt x="123" y="33"/>
                  </a:lnTo>
                  <a:lnTo>
                    <a:pt x="130" y="40"/>
                  </a:lnTo>
                  <a:lnTo>
                    <a:pt x="121" y="37"/>
                  </a:lnTo>
                  <a:lnTo>
                    <a:pt x="112" y="33"/>
                  </a:lnTo>
                  <a:lnTo>
                    <a:pt x="102" y="30"/>
                  </a:lnTo>
                  <a:lnTo>
                    <a:pt x="93" y="26"/>
                  </a:lnTo>
                  <a:lnTo>
                    <a:pt x="85" y="26"/>
                  </a:lnTo>
                  <a:lnTo>
                    <a:pt x="76" y="26"/>
                  </a:lnTo>
                  <a:lnTo>
                    <a:pt x="68" y="28"/>
                  </a:lnTo>
                  <a:lnTo>
                    <a:pt x="61" y="33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6" name="Freeform 68">
              <a:extLst>
                <a:ext uri="{FF2B5EF4-FFF2-40B4-BE49-F238E27FC236}">
                  <a16:creationId xmlns:a16="http://schemas.microsoft.com/office/drawing/2014/main" id="{307687B4-031E-15B4-A217-9E563BD3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290"/>
              <a:ext cx="57" cy="145"/>
            </a:xfrm>
            <a:custGeom>
              <a:avLst/>
              <a:gdLst>
                <a:gd name="T0" fmla="*/ 23 w 114"/>
                <a:gd name="T1" fmla="*/ 73 h 289"/>
                <a:gd name="T2" fmla="*/ 18 w 114"/>
                <a:gd name="T3" fmla="*/ 73 h 289"/>
                <a:gd name="T4" fmla="*/ 18 w 114"/>
                <a:gd name="T5" fmla="*/ 62 h 289"/>
                <a:gd name="T6" fmla="*/ 19 w 114"/>
                <a:gd name="T7" fmla="*/ 54 h 289"/>
                <a:gd name="T8" fmla="*/ 20 w 114"/>
                <a:gd name="T9" fmla="*/ 47 h 289"/>
                <a:gd name="T10" fmla="*/ 21 w 114"/>
                <a:gd name="T11" fmla="*/ 40 h 289"/>
                <a:gd name="T12" fmla="*/ 20 w 114"/>
                <a:gd name="T13" fmla="*/ 34 h 289"/>
                <a:gd name="T14" fmla="*/ 17 w 114"/>
                <a:gd name="T15" fmla="*/ 27 h 289"/>
                <a:gd name="T16" fmla="*/ 11 w 114"/>
                <a:gd name="T17" fmla="*/ 19 h 289"/>
                <a:gd name="T18" fmla="*/ 1 w 114"/>
                <a:gd name="T19" fmla="*/ 11 h 289"/>
                <a:gd name="T20" fmla="*/ 0 w 114"/>
                <a:gd name="T21" fmla="*/ 6 h 289"/>
                <a:gd name="T22" fmla="*/ 1 w 114"/>
                <a:gd name="T23" fmla="*/ 3 h 289"/>
                <a:gd name="T24" fmla="*/ 3 w 114"/>
                <a:gd name="T25" fmla="*/ 1 h 289"/>
                <a:gd name="T26" fmla="*/ 6 w 114"/>
                <a:gd name="T27" fmla="*/ 0 h 289"/>
                <a:gd name="T28" fmla="*/ 15 w 114"/>
                <a:gd name="T29" fmla="*/ 10 h 289"/>
                <a:gd name="T30" fmla="*/ 21 w 114"/>
                <a:gd name="T31" fmla="*/ 19 h 289"/>
                <a:gd name="T32" fmla="*/ 25 w 114"/>
                <a:gd name="T33" fmla="*/ 27 h 289"/>
                <a:gd name="T34" fmla="*/ 28 w 114"/>
                <a:gd name="T35" fmla="*/ 35 h 289"/>
                <a:gd name="T36" fmla="*/ 29 w 114"/>
                <a:gd name="T37" fmla="*/ 43 h 289"/>
                <a:gd name="T38" fmla="*/ 28 w 114"/>
                <a:gd name="T39" fmla="*/ 52 h 289"/>
                <a:gd name="T40" fmla="*/ 26 w 114"/>
                <a:gd name="T41" fmla="*/ 62 h 289"/>
                <a:gd name="T42" fmla="*/ 23 w 114"/>
                <a:gd name="T43" fmla="*/ 73 h 2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4" h="289">
                  <a:moveTo>
                    <a:pt x="91" y="289"/>
                  </a:moveTo>
                  <a:lnTo>
                    <a:pt x="71" y="289"/>
                  </a:lnTo>
                  <a:lnTo>
                    <a:pt x="71" y="248"/>
                  </a:lnTo>
                  <a:lnTo>
                    <a:pt x="74" y="215"/>
                  </a:lnTo>
                  <a:lnTo>
                    <a:pt x="77" y="186"/>
                  </a:lnTo>
                  <a:lnTo>
                    <a:pt x="81" y="158"/>
                  </a:lnTo>
                  <a:lnTo>
                    <a:pt x="77" y="133"/>
                  </a:lnTo>
                  <a:lnTo>
                    <a:pt x="65" y="107"/>
                  </a:lnTo>
                  <a:lnTo>
                    <a:pt x="41" y="76"/>
                  </a:lnTo>
                  <a:lnTo>
                    <a:pt x="3" y="41"/>
                  </a:lnTo>
                  <a:lnTo>
                    <a:pt x="0" y="24"/>
                  </a:lnTo>
                  <a:lnTo>
                    <a:pt x="3" y="12"/>
                  </a:lnTo>
                  <a:lnTo>
                    <a:pt x="10" y="3"/>
                  </a:lnTo>
                  <a:lnTo>
                    <a:pt x="22" y="0"/>
                  </a:lnTo>
                  <a:lnTo>
                    <a:pt x="57" y="39"/>
                  </a:lnTo>
                  <a:lnTo>
                    <a:pt x="83" y="74"/>
                  </a:lnTo>
                  <a:lnTo>
                    <a:pt x="100" y="107"/>
                  </a:lnTo>
                  <a:lnTo>
                    <a:pt x="110" y="139"/>
                  </a:lnTo>
                  <a:lnTo>
                    <a:pt x="114" y="170"/>
                  </a:lnTo>
                  <a:lnTo>
                    <a:pt x="110" y="207"/>
                  </a:lnTo>
                  <a:lnTo>
                    <a:pt x="103" y="245"/>
                  </a:lnTo>
                  <a:lnTo>
                    <a:pt x="91" y="289"/>
                  </a:lnTo>
                  <a:close/>
                </a:path>
              </a:pathLst>
            </a:custGeom>
            <a:solidFill>
              <a:srgbClr val="A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7" name="Freeform 69">
              <a:extLst>
                <a:ext uri="{FF2B5EF4-FFF2-40B4-BE49-F238E27FC236}">
                  <a16:creationId xmlns:a16="http://schemas.microsoft.com/office/drawing/2014/main" id="{90468F53-BE70-A2D9-C372-877F4B87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305"/>
              <a:ext cx="71" cy="68"/>
            </a:xfrm>
            <a:custGeom>
              <a:avLst/>
              <a:gdLst>
                <a:gd name="T0" fmla="*/ 26 w 142"/>
                <a:gd name="T1" fmla="*/ 35 h 134"/>
                <a:gd name="T2" fmla="*/ 12 w 142"/>
                <a:gd name="T3" fmla="*/ 35 h 134"/>
                <a:gd name="T4" fmla="*/ 14 w 142"/>
                <a:gd name="T5" fmla="*/ 28 h 134"/>
                <a:gd name="T6" fmla="*/ 14 w 142"/>
                <a:gd name="T7" fmla="*/ 21 h 134"/>
                <a:gd name="T8" fmla="*/ 11 w 142"/>
                <a:gd name="T9" fmla="*/ 15 h 134"/>
                <a:gd name="T10" fmla="*/ 6 w 142"/>
                <a:gd name="T11" fmla="*/ 12 h 134"/>
                <a:gd name="T12" fmla="*/ 4 w 142"/>
                <a:gd name="T13" fmla="*/ 12 h 134"/>
                <a:gd name="T14" fmla="*/ 3 w 142"/>
                <a:gd name="T15" fmla="*/ 12 h 134"/>
                <a:gd name="T16" fmla="*/ 1 w 142"/>
                <a:gd name="T17" fmla="*/ 11 h 134"/>
                <a:gd name="T18" fmla="*/ 0 w 142"/>
                <a:gd name="T19" fmla="*/ 9 h 134"/>
                <a:gd name="T20" fmla="*/ 4 w 142"/>
                <a:gd name="T21" fmla="*/ 4 h 134"/>
                <a:gd name="T22" fmla="*/ 9 w 142"/>
                <a:gd name="T23" fmla="*/ 1 h 134"/>
                <a:gd name="T24" fmla="*/ 14 w 142"/>
                <a:gd name="T25" fmla="*/ 0 h 134"/>
                <a:gd name="T26" fmla="*/ 19 w 142"/>
                <a:gd name="T27" fmla="*/ 1 h 134"/>
                <a:gd name="T28" fmla="*/ 25 w 142"/>
                <a:gd name="T29" fmla="*/ 3 h 134"/>
                <a:gd name="T30" fmla="*/ 29 w 142"/>
                <a:gd name="T31" fmla="*/ 7 h 134"/>
                <a:gd name="T32" fmla="*/ 33 w 142"/>
                <a:gd name="T33" fmla="*/ 11 h 134"/>
                <a:gd name="T34" fmla="*/ 36 w 142"/>
                <a:gd name="T35" fmla="*/ 15 h 134"/>
                <a:gd name="T36" fmla="*/ 34 w 142"/>
                <a:gd name="T37" fmla="*/ 20 h 134"/>
                <a:gd name="T38" fmla="*/ 33 w 142"/>
                <a:gd name="T39" fmla="*/ 25 h 134"/>
                <a:gd name="T40" fmla="*/ 31 w 142"/>
                <a:gd name="T41" fmla="*/ 30 h 134"/>
                <a:gd name="T42" fmla="*/ 26 w 142"/>
                <a:gd name="T43" fmla="*/ 35 h 1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2" h="134">
                  <a:moveTo>
                    <a:pt x="104" y="134"/>
                  </a:moveTo>
                  <a:lnTo>
                    <a:pt x="47" y="134"/>
                  </a:lnTo>
                  <a:lnTo>
                    <a:pt x="56" y="110"/>
                  </a:lnTo>
                  <a:lnTo>
                    <a:pt x="56" y="83"/>
                  </a:lnTo>
                  <a:lnTo>
                    <a:pt x="44" y="60"/>
                  </a:lnTo>
                  <a:lnTo>
                    <a:pt x="21" y="46"/>
                  </a:lnTo>
                  <a:lnTo>
                    <a:pt x="14" y="48"/>
                  </a:lnTo>
                  <a:lnTo>
                    <a:pt x="9" y="46"/>
                  </a:lnTo>
                  <a:lnTo>
                    <a:pt x="4" y="41"/>
                  </a:lnTo>
                  <a:lnTo>
                    <a:pt x="0" y="36"/>
                  </a:lnTo>
                  <a:lnTo>
                    <a:pt x="16" y="14"/>
                  </a:lnTo>
                  <a:lnTo>
                    <a:pt x="35" y="3"/>
                  </a:lnTo>
                  <a:lnTo>
                    <a:pt x="56" y="0"/>
                  </a:lnTo>
                  <a:lnTo>
                    <a:pt x="76" y="3"/>
                  </a:lnTo>
                  <a:lnTo>
                    <a:pt x="97" y="12"/>
                  </a:lnTo>
                  <a:lnTo>
                    <a:pt x="116" y="26"/>
                  </a:lnTo>
                  <a:lnTo>
                    <a:pt x="131" y="41"/>
                  </a:lnTo>
                  <a:lnTo>
                    <a:pt x="142" y="58"/>
                  </a:lnTo>
                  <a:lnTo>
                    <a:pt x="135" y="77"/>
                  </a:lnTo>
                  <a:lnTo>
                    <a:pt x="131" y="98"/>
                  </a:lnTo>
                  <a:lnTo>
                    <a:pt x="123" y="117"/>
                  </a:lnTo>
                  <a:lnTo>
                    <a:pt x="104" y="134"/>
                  </a:lnTo>
                  <a:close/>
                </a:path>
              </a:pathLst>
            </a:cu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8" name="Freeform 70">
              <a:extLst>
                <a:ext uri="{FF2B5EF4-FFF2-40B4-BE49-F238E27FC236}">
                  <a16:creationId xmlns:a16="http://schemas.microsoft.com/office/drawing/2014/main" id="{0648302E-B3F7-CF9B-9A49-2DDE64922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6" y="2339"/>
              <a:ext cx="277" cy="352"/>
            </a:xfrm>
            <a:custGeom>
              <a:avLst/>
              <a:gdLst>
                <a:gd name="T0" fmla="*/ 117 w 554"/>
                <a:gd name="T1" fmla="*/ 157 h 704"/>
                <a:gd name="T2" fmla="*/ 100 w 554"/>
                <a:gd name="T3" fmla="*/ 170 h 704"/>
                <a:gd name="T4" fmla="*/ 80 w 554"/>
                <a:gd name="T5" fmla="*/ 176 h 704"/>
                <a:gd name="T6" fmla="*/ 58 w 554"/>
                <a:gd name="T7" fmla="*/ 174 h 704"/>
                <a:gd name="T8" fmla="*/ 36 w 554"/>
                <a:gd name="T9" fmla="*/ 162 h 704"/>
                <a:gd name="T10" fmla="*/ 16 w 554"/>
                <a:gd name="T11" fmla="*/ 139 h 704"/>
                <a:gd name="T12" fmla="*/ 0 w 554"/>
                <a:gd name="T13" fmla="*/ 88 h 704"/>
                <a:gd name="T14" fmla="*/ 18 w 554"/>
                <a:gd name="T15" fmla="*/ 24 h 704"/>
                <a:gd name="T16" fmla="*/ 65 w 554"/>
                <a:gd name="T17" fmla="*/ 0 h 704"/>
                <a:gd name="T18" fmla="*/ 100 w 554"/>
                <a:gd name="T19" fmla="*/ 13 h 704"/>
                <a:gd name="T20" fmla="*/ 125 w 554"/>
                <a:gd name="T21" fmla="*/ 42 h 704"/>
                <a:gd name="T22" fmla="*/ 138 w 554"/>
                <a:gd name="T23" fmla="*/ 81 h 704"/>
                <a:gd name="T24" fmla="*/ 136 w 554"/>
                <a:gd name="T25" fmla="*/ 122 h 704"/>
                <a:gd name="T26" fmla="*/ 126 w 554"/>
                <a:gd name="T27" fmla="*/ 146 h 704"/>
                <a:gd name="T28" fmla="*/ 62 w 554"/>
                <a:gd name="T29" fmla="*/ 54 h 704"/>
                <a:gd name="T30" fmla="*/ 56 w 554"/>
                <a:gd name="T31" fmla="*/ 48 h 704"/>
                <a:gd name="T32" fmla="*/ 55 w 554"/>
                <a:gd name="T33" fmla="*/ 55 h 704"/>
                <a:gd name="T34" fmla="*/ 61 w 554"/>
                <a:gd name="T35" fmla="*/ 62 h 704"/>
                <a:gd name="T36" fmla="*/ 56 w 554"/>
                <a:gd name="T37" fmla="*/ 69 h 704"/>
                <a:gd name="T38" fmla="*/ 54 w 554"/>
                <a:gd name="T39" fmla="*/ 64 h 704"/>
                <a:gd name="T40" fmla="*/ 56 w 554"/>
                <a:gd name="T41" fmla="*/ 69 h 704"/>
                <a:gd name="T42" fmla="*/ 80 w 554"/>
                <a:gd name="T43" fmla="*/ 36 h 704"/>
                <a:gd name="T44" fmla="*/ 73 w 554"/>
                <a:gd name="T45" fmla="*/ 36 h 704"/>
                <a:gd name="T46" fmla="*/ 67 w 554"/>
                <a:gd name="T47" fmla="*/ 37 h 704"/>
                <a:gd name="T48" fmla="*/ 69 w 554"/>
                <a:gd name="T49" fmla="*/ 51 h 704"/>
                <a:gd name="T50" fmla="*/ 77 w 554"/>
                <a:gd name="T51" fmla="*/ 56 h 704"/>
                <a:gd name="T52" fmla="*/ 82 w 554"/>
                <a:gd name="T53" fmla="*/ 36 h 704"/>
                <a:gd name="T54" fmla="*/ 96 w 554"/>
                <a:gd name="T55" fmla="*/ 48 h 704"/>
                <a:gd name="T56" fmla="*/ 87 w 554"/>
                <a:gd name="T57" fmla="*/ 41 h 704"/>
                <a:gd name="T58" fmla="*/ 87 w 554"/>
                <a:gd name="T59" fmla="*/ 61 h 704"/>
                <a:gd name="T60" fmla="*/ 91 w 554"/>
                <a:gd name="T61" fmla="*/ 53 h 704"/>
                <a:gd name="T62" fmla="*/ 99 w 554"/>
                <a:gd name="T63" fmla="*/ 50 h 704"/>
                <a:gd name="T64" fmla="*/ 106 w 554"/>
                <a:gd name="T65" fmla="*/ 69 h 704"/>
                <a:gd name="T66" fmla="*/ 97 w 554"/>
                <a:gd name="T67" fmla="*/ 61 h 704"/>
                <a:gd name="T68" fmla="*/ 90 w 554"/>
                <a:gd name="T69" fmla="*/ 67 h 704"/>
                <a:gd name="T70" fmla="*/ 89 w 554"/>
                <a:gd name="T71" fmla="*/ 74 h 704"/>
                <a:gd name="T72" fmla="*/ 108 w 554"/>
                <a:gd name="T73" fmla="*/ 79 h 704"/>
                <a:gd name="T74" fmla="*/ 101 w 554"/>
                <a:gd name="T75" fmla="*/ 79 h 704"/>
                <a:gd name="T76" fmla="*/ 96 w 554"/>
                <a:gd name="T77" fmla="*/ 82 h 704"/>
                <a:gd name="T78" fmla="*/ 93 w 554"/>
                <a:gd name="T79" fmla="*/ 87 h 704"/>
                <a:gd name="T80" fmla="*/ 97 w 554"/>
                <a:gd name="T81" fmla="*/ 94 h 704"/>
                <a:gd name="T82" fmla="*/ 105 w 554"/>
                <a:gd name="T83" fmla="*/ 98 h 704"/>
                <a:gd name="T84" fmla="*/ 106 w 554"/>
                <a:gd name="T85" fmla="*/ 108 h 704"/>
                <a:gd name="T86" fmla="*/ 95 w 554"/>
                <a:gd name="T87" fmla="*/ 111 h 704"/>
                <a:gd name="T88" fmla="*/ 102 w 554"/>
                <a:gd name="T89" fmla="*/ 115 h 704"/>
                <a:gd name="T90" fmla="*/ 106 w 554"/>
                <a:gd name="T91" fmla="*/ 108 h 704"/>
                <a:gd name="T92" fmla="*/ 85 w 554"/>
                <a:gd name="T93" fmla="*/ 110 h 704"/>
                <a:gd name="T94" fmla="*/ 91 w 554"/>
                <a:gd name="T95" fmla="*/ 125 h 704"/>
                <a:gd name="T96" fmla="*/ 94 w 554"/>
                <a:gd name="T97" fmla="*/ 122 h 704"/>
                <a:gd name="T98" fmla="*/ 75 w 554"/>
                <a:gd name="T99" fmla="*/ 115 h 7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54" h="704">
                  <a:moveTo>
                    <a:pt x="502" y="583"/>
                  </a:moveTo>
                  <a:lnTo>
                    <a:pt x="485" y="607"/>
                  </a:lnTo>
                  <a:lnTo>
                    <a:pt x="466" y="628"/>
                  </a:lnTo>
                  <a:lnTo>
                    <a:pt x="445" y="647"/>
                  </a:lnTo>
                  <a:lnTo>
                    <a:pt x="423" y="664"/>
                  </a:lnTo>
                  <a:lnTo>
                    <a:pt x="399" y="678"/>
                  </a:lnTo>
                  <a:lnTo>
                    <a:pt x="373" y="690"/>
                  </a:lnTo>
                  <a:lnTo>
                    <a:pt x="345" y="697"/>
                  </a:lnTo>
                  <a:lnTo>
                    <a:pt x="318" y="702"/>
                  </a:lnTo>
                  <a:lnTo>
                    <a:pt x="288" y="704"/>
                  </a:lnTo>
                  <a:lnTo>
                    <a:pt x="259" y="700"/>
                  </a:lnTo>
                  <a:lnTo>
                    <a:pt x="230" y="693"/>
                  </a:lnTo>
                  <a:lnTo>
                    <a:pt x="200" y="683"/>
                  </a:lnTo>
                  <a:lnTo>
                    <a:pt x="171" y="666"/>
                  </a:lnTo>
                  <a:lnTo>
                    <a:pt x="144" y="647"/>
                  </a:lnTo>
                  <a:lnTo>
                    <a:pt x="116" y="621"/>
                  </a:lnTo>
                  <a:lnTo>
                    <a:pt x="88" y="590"/>
                  </a:lnTo>
                  <a:lnTo>
                    <a:pt x="63" y="554"/>
                  </a:lnTo>
                  <a:lnTo>
                    <a:pt x="37" y="500"/>
                  </a:lnTo>
                  <a:lnTo>
                    <a:pt x="14" y="430"/>
                  </a:lnTo>
                  <a:lnTo>
                    <a:pt x="0" y="350"/>
                  </a:lnTo>
                  <a:lnTo>
                    <a:pt x="2" y="264"/>
                  </a:lnTo>
                  <a:lnTo>
                    <a:pt x="25" y="178"/>
                  </a:lnTo>
                  <a:lnTo>
                    <a:pt x="71" y="93"/>
                  </a:lnTo>
                  <a:lnTo>
                    <a:pt x="149" y="17"/>
                  </a:lnTo>
                  <a:lnTo>
                    <a:pt x="206" y="2"/>
                  </a:lnTo>
                  <a:lnTo>
                    <a:pt x="259" y="0"/>
                  </a:lnTo>
                  <a:lnTo>
                    <a:pt x="309" y="7"/>
                  </a:lnTo>
                  <a:lnTo>
                    <a:pt x="356" y="24"/>
                  </a:lnTo>
                  <a:lnTo>
                    <a:pt x="399" y="50"/>
                  </a:lnTo>
                  <a:lnTo>
                    <a:pt x="437" y="83"/>
                  </a:lnTo>
                  <a:lnTo>
                    <a:pt x="470" y="122"/>
                  </a:lnTo>
                  <a:lnTo>
                    <a:pt x="499" y="167"/>
                  </a:lnTo>
                  <a:lnTo>
                    <a:pt x="521" y="216"/>
                  </a:lnTo>
                  <a:lnTo>
                    <a:pt x="538" y="267"/>
                  </a:lnTo>
                  <a:lnTo>
                    <a:pt x="551" y="321"/>
                  </a:lnTo>
                  <a:lnTo>
                    <a:pt x="554" y="376"/>
                  </a:lnTo>
                  <a:lnTo>
                    <a:pt x="552" y="431"/>
                  </a:lnTo>
                  <a:lnTo>
                    <a:pt x="544" y="485"/>
                  </a:lnTo>
                  <a:lnTo>
                    <a:pt x="526" y="535"/>
                  </a:lnTo>
                  <a:lnTo>
                    <a:pt x="502" y="583"/>
                  </a:lnTo>
                  <a:close/>
                  <a:moveTo>
                    <a:pt x="250" y="248"/>
                  </a:moveTo>
                  <a:lnTo>
                    <a:pt x="252" y="233"/>
                  </a:lnTo>
                  <a:lnTo>
                    <a:pt x="247" y="214"/>
                  </a:lnTo>
                  <a:lnTo>
                    <a:pt x="238" y="195"/>
                  </a:lnTo>
                  <a:lnTo>
                    <a:pt x="233" y="181"/>
                  </a:lnTo>
                  <a:lnTo>
                    <a:pt x="223" y="190"/>
                  </a:lnTo>
                  <a:lnTo>
                    <a:pt x="216" y="198"/>
                  </a:lnTo>
                  <a:lnTo>
                    <a:pt x="216" y="209"/>
                  </a:lnTo>
                  <a:lnTo>
                    <a:pt x="219" y="219"/>
                  </a:lnTo>
                  <a:lnTo>
                    <a:pt x="225" y="229"/>
                  </a:lnTo>
                  <a:lnTo>
                    <a:pt x="232" y="238"/>
                  </a:lnTo>
                  <a:lnTo>
                    <a:pt x="242" y="245"/>
                  </a:lnTo>
                  <a:lnTo>
                    <a:pt x="250" y="248"/>
                  </a:lnTo>
                  <a:close/>
                  <a:moveTo>
                    <a:pt x="223" y="276"/>
                  </a:moveTo>
                  <a:lnTo>
                    <a:pt x="223" y="267"/>
                  </a:lnTo>
                  <a:lnTo>
                    <a:pt x="218" y="260"/>
                  </a:lnTo>
                  <a:lnTo>
                    <a:pt x="213" y="255"/>
                  </a:lnTo>
                  <a:lnTo>
                    <a:pt x="206" y="248"/>
                  </a:lnTo>
                  <a:lnTo>
                    <a:pt x="213" y="288"/>
                  </a:lnTo>
                  <a:lnTo>
                    <a:pt x="223" y="276"/>
                  </a:lnTo>
                  <a:close/>
                  <a:moveTo>
                    <a:pt x="328" y="143"/>
                  </a:moveTo>
                  <a:lnTo>
                    <a:pt x="319" y="143"/>
                  </a:lnTo>
                  <a:lnTo>
                    <a:pt x="311" y="143"/>
                  </a:lnTo>
                  <a:lnTo>
                    <a:pt x="301" y="143"/>
                  </a:lnTo>
                  <a:lnTo>
                    <a:pt x="292" y="141"/>
                  </a:lnTo>
                  <a:lnTo>
                    <a:pt x="283" y="143"/>
                  </a:lnTo>
                  <a:lnTo>
                    <a:pt x="275" y="143"/>
                  </a:lnTo>
                  <a:lnTo>
                    <a:pt x="268" y="147"/>
                  </a:lnTo>
                  <a:lnTo>
                    <a:pt x="261" y="152"/>
                  </a:lnTo>
                  <a:lnTo>
                    <a:pt x="268" y="178"/>
                  </a:lnTo>
                  <a:lnTo>
                    <a:pt x="275" y="202"/>
                  </a:lnTo>
                  <a:lnTo>
                    <a:pt x="283" y="228"/>
                  </a:lnTo>
                  <a:lnTo>
                    <a:pt x="299" y="248"/>
                  </a:lnTo>
                  <a:lnTo>
                    <a:pt x="306" y="223"/>
                  </a:lnTo>
                  <a:lnTo>
                    <a:pt x="314" y="195"/>
                  </a:lnTo>
                  <a:lnTo>
                    <a:pt x="321" y="169"/>
                  </a:lnTo>
                  <a:lnTo>
                    <a:pt x="328" y="143"/>
                  </a:lnTo>
                  <a:close/>
                  <a:moveTo>
                    <a:pt x="394" y="200"/>
                  </a:moveTo>
                  <a:lnTo>
                    <a:pt x="383" y="190"/>
                  </a:lnTo>
                  <a:lnTo>
                    <a:pt x="373" y="178"/>
                  </a:lnTo>
                  <a:lnTo>
                    <a:pt x="361" y="167"/>
                  </a:lnTo>
                  <a:lnTo>
                    <a:pt x="347" y="162"/>
                  </a:lnTo>
                  <a:lnTo>
                    <a:pt x="328" y="257"/>
                  </a:lnTo>
                  <a:lnTo>
                    <a:pt x="338" y="250"/>
                  </a:lnTo>
                  <a:lnTo>
                    <a:pt x="345" y="242"/>
                  </a:lnTo>
                  <a:lnTo>
                    <a:pt x="352" y="231"/>
                  </a:lnTo>
                  <a:lnTo>
                    <a:pt x="359" y="221"/>
                  </a:lnTo>
                  <a:lnTo>
                    <a:pt x="364" y="212"/>
                  </a:lnTo>
                  <a:lnTo>
                    <a:pt x="371" y="205"/>
                  </a:lnTo>
                  <a:lnTo>
                    <a:pt x="382" y="200"/>
                  </a:lnTo>
                  <a:lnTo>
                    <a:pt x="394" y="200"/>
                  </a:lnTo>
                  <a:close/>
                  <a:moveTo>
                    <a:pt x="356" y="295"/>
                  </a:moveTo>
                  <a:lnTo>
                    <a:pt x="423" y="276"/>
                  </a:lnTo>
                  <a:lnTo>
                    <a:pt x="404" y="229"/>
                  </a:lnTo>
                  <a:lnTo>
                    <a:pt x="399" y="236"/>
                  </a:lnTo>
                  <a:lnTo>
                    <a:pt x="388" y="243"/>
                  </a:lnTo>
                  <a:lnTo>
                    <a:pt x="378" y="250"/>
                  </a:lnTo>
                  <a:lnTo>
                    <a:pt x="368" y="257"/>
                  </a:lnTo>
                  <a:lnTo>
                    <a:pt x="359" y="266"/>
                  </a:lnTo>
                  <a:lnTo>
                    <a:pt x="352" y="274"/>
                  </a:lnTo>
                  <a:lnTo>
                    <a:pt x="351" y="285"/>
                  </a:lnTo>
                  <a:lnTo>
                    <a:pt x="356" y="295"/>
                  </a:lnTo>
                  <a:close/>
                  <a:moveTo>
                    <a:pt x="432" y="393"/>
                  </a:moveTo>
                  <a:lnTo>
                    <a:pt x="432" y="314"/>
                  </a:lnTo>
                  <a:lnTo>
                    <a:pt x="421" y="312"/>
                  </a:lnTo>
                  <a:lnTo>
                    <a:pt x="413" y="312"/>
                  </a:lnTo>
                  <a:lnTo>
                    <a:pt x="404" y="316"/>
                  </a:lnTo>
                  <a:lnTo>
                    <a:pt x="397" y="319"/>
                  </a:lnTo>
                  <a:lnTo>
                    <a:pt x="390" y="323"/>
                  </a:lnTo>
                  <a:lnTo>
                    <a:pt x="383" y="328"/>
                  </a:lnTo>
                  <a:lnTo>
                    <a:pt x="375" y="331"/>
                  </a:lnTo>
                  <a:lnTo>
                    <a:pt x="368" y="333"/>
                  </a:lnTo>
                  <a:lnTo>
                    <a:pt x="369" y="348"/>
                  </a:lnTo>
                  <a:lnTo>
                    <a:pt x="373" y="359"/>
                  </a:lnTo>
                  <a:lnTo>
                    <a:pt x="380" y="369"/>
                  </a:lnTo>
                  <a:lnTo>
                    <a:pt x="387" y="376"/>
                  </a:lnTo>
                  <a:lnTo>
                    <a:pt x="397" y="381"/>
                  </a:lnTo>
                  <a:lnTo>
                    <a:pt x="407" y="385"/>
                  </a:lnTo>
                  <a:lnTo>
                    <a:pt x="419" y="390"/>
                  </a:lnTo>
                  <a:lnTo>
                    <a:pt x="432" y="393"/>
                  </a:lnTo>
                  <a:close/>
                  <a:moveTo>
                    <a:pt x="423" y="430"/>
                  </a:moveTo>
                  <a:lnTo>
                    <a:pt x="368" y="400"/>
                  </a:lnTo>
                  <a:lnTo>
                    <a:pt x="371" y="421"/>
                  </a:lnTo>
                  <a:lnTo>
                    <a:pt x="378" y="442"/>
                  </a:lnTo>
                  <a:lnTo>
                    <a:pt x="390" y="459"/>
                  </a:lnTo>
                  <a:lnTo>
                    <a:pt x="404" y="469"/>
                  </a:lnTo>
                  <a:lnTo>
                    <a:pt x="407" y="457"/>
                  </a:lnTo>
                  <a:lnTo>
                    <a:pt x="411" y="447"/>
                  </a:lnTo>
                  <a:lnTo>
                    <a:pt x="416" y="436"/>
                  </a:lnTo>
                  <a:lnTo>
                    <a:pt x="423" y="430"/>
                  </a:lnTo>
                  <a:close/>
                  <a:moveTo>
                    <a:pt x="375" y="488"/>
                  </a:moveTo>
                  <a:lnTo>
                    <a:pt x="337" y="438"/>
                  </a:lnTo>
                  <a:lnTo>
                    <a:pt x="347" y="499"/>
                  </a:lnTo>
                  <a:lnTo>
                    <a:pt x="356" y="499"/>
                  </a:lnTo>
                  <a:lnTo>
                    <a:pt x="364" y="497"/>
                  </a:lnTo>
                  <a:lnTo>
                    <a:pt x="369" y="493"/>
                  </a:lnTo>
                  <a:lnTo>
                    <a:pt x="375" y="488"/>
                  </a:lnTo>
                  <a:close/>
                  <a:moveTo>
                    <a:pt x="309" y="488"/>
                  </a:moveTo>
                  <a:lnTo>
                    <a:pt x="309" y="457"/>
                  </a:lnTo>
                  <a:lnTo>
                    <a:pt x="299" y="457"/>
                  </a:lnTo>
                  <a:lnTo>
                    <a:pt x="299" y="488"/>
                  </a:lnTo>
                  <a:lnTo>
                    <a:pt x="309" y="488"/>
                  </a:lnTo>
                  <a:close/>
                </a:path>
              </a:pathLst>
            </a:custGeom>
            <a:solidFill>
              <a:srgbClr val="0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59" name="Freeform 71">
              <a:extLst>
                <a:ext uri="{FF2B5EF4-FFF2-40B4-BE49-F238E27FC236}">
                  <a16:creationId xmlns:a16="http://schemas.microsoft.com/office/drawing/2014/main" id="{19789ED4-7310-5F9E-5D56-E8D9427C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2361"/>
              <a:ext cx="131" cy="50"/>
            </a:xfrm>
            <a:custGeom>
              <a:avLst/>
              <a:gdLst>
                <a:gd name="T0" fmla="*/ 0 w 264"/>
                <a:gd name="T1" fmla="*/ 12 h 100"/>
                <a:gd name="T2" fmla="*/ 7 w 264"/>
                <a:gd name="T3" fmla="*/ 11 h 100"/>
                <a:gd name="T4" fmla="*/ 15 w 264"/>
                <a:gd name="T5" fmla="*/ 8 h 100"/>
                <a:gd name="T6" fmla="*/ 23 w 264"/>
                <a:gd name="T7" fmla="*/ 5 h 100"/>
                <a:gd name="T8" fmla="*/ 32 w 264"/>
                <a:gd name="T9" fmla="*/ 2 h 100"/>
                <a:gd name="T10" fmla="*/ 41 w 264"/>
                <a:gd name="T11" fmla="*/ 0 h 100"/>
                <a:gd name="T12" fmla="*/ 49 w 264"/>
                <a:gd name="T13" fmla="*/ 1 h 100"/>
                <a:gd name="T14" fmla="*/ 58 w 264"/>
                <a:gd name="T15" fmla="*/ 5 h 100"/>
                <a:gd name="T16" fmla="*/ 65 w 264"/>
                <a:gd name="T17" fmla="*/ 12 h 100"/>
                <a:gd name="T18" fmla="*/ 58 w 264"/>
                <a:gd name="T19" fmla="*/ 16 h 100"/>
                <a:gd name="T20" fmla="*/ 51 w 264"/>
                <a:gd name="T21" fmla="*/ 19 h 100"/>
                <a:gd name="T22" fmla="*/ 42 w 264"/>
                <a:gd name="T23" fmla="*/ 22 h 100"/>
                <a:gd name="T24" fmla="*/ 33 w 264"/>
                <a:gd name="T25" fmla="*/ 24 h 100"/>
                <a:gd name="T26" fmla="*/ 24 w 264"/>
                <a:gd name="T27" fmla="*/ 25 h 100"/>
                <a:gd name="T28" fmla="*/ 15 w 264"/>
                <a:gd name="T29" fmla="*/ 24 h 100"/>
                <a:gd name="T30" fmla="*/ 7 w 264"/>
                <a:gd name="T31" fmla="*/ 20 h 100"/>
                <a:gd name="T32" fmla="*/ 0 w 264"/>
                <a:gd name="T33" fmla="*/ 12 h 1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4" h="100">
                  <a:moveTo>
                    <a:pt x="0" y="48"/>
                  </a:moveTo>
                  <a:lnTo>
                    <a:pt x="29" y="41"/>
                  </a:lnTo>
                  <a:lnTo>
                    <a:pt x="62" y="29"/>
                  </a:lnTo>
                  <a:lnTo>
                    <a:pt x="95" y="17"/>
                  </a:lnTo>
                  <a:lnTo>
                    <a:pt x="129" y="7"/>
                  </a:lnTo>
                  <a:lnTo>
                    <a:pt x="166" y="0"/>
                  </a:lnTo>
                  <a:lnTo>
                    <a:pt x="200" y="3"/>
                  </a:lnTo>
                  <a:lnTo>
                    <a:pt x="233" y="19"/>
                  </a:lnTo>
                  <a:lnTo>
                    <a:pt x="264" y="48"/>
                  </a:lnTo>
                  <a:lnTo>
                    <a:pt x="236" y="62"/>
                  </a:lnTo>
                  <a:lnTo>
                    <a:pt x="205" y="76"/>
                  </a:lnTo>
                  <a:lnTo>
                    <a:pt x="171" y="88"/>
                  </a:lnTo>
                  <a:lnTo>
                    <a:pt x="133" y="96"/>
                  </a:lnTo>
                  <a:lnTo>
                    <a:pt x="97" y="100"/>
                  </a:lnTo>
                  <a:lnTo>
                    <a:pt x="60" y="95"/>
                  </a:lnTo>
                  <a:lnTo>
                    <a:pt x="28" y="7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0" name="Freeform 72">
              <a:extLst>
                <a:ext uri="{FF2B5EF4-FFF2-40B4-BE49-F238E27FC236}">
                  <a16:creationId xmlns:a16="http://schemas.microsoft.com/office/drawing/2014/main" id="{EFF969E4-6EB8-B8D8-6702-30DB3EE5E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6" y="2380"/>
              <a:ext cx="196" cy="261"/>
            </a:xfrm>
            <a:custGeom>
              <a:avLst/>
              <a:gdLst>
                <a:gd name="T0" fmla="*/ 90 w 393"/>
                <a:gd name="T1" fmla="*/ 106 h 523"/>
                <a:gd name="T2" fmla="*/ 77 w 393"/>
                <a:gd name="T3" fmla="*/ 120 h 523"/>
                <a:gd name="T4" fmla="*/ 59 w 393"/>
                <a:gd name="T5" fmla="*/ 130 h 523"/>
                <a:gd name="T6" fmla="*/ 30 w 393"/>
                <a:gd name="T7" fmla="*/ 123 h 523"/>
                <a:gd name="T8" fmla="*/ 9 w 393"/>
                <a:gd name="T9" fmla="*/ 97 h 523"/>
                <a:gd name="T10" fmla="*/ 0 w 393"/>
                <a:gd name="T11" fmla="*/ 62 h 523"/>
                <a:gd name="T12" fmla="*/ 3 w 393"/>
                <a:gd name="T13" fmla="*/ 29 h 523"/>
                <a:gd name="T14" fmla="*/ 22 w 393"/>
                <a:gd name="T15" fmla="*/ 5 h 523"/>
                <a:gd name="T16" fmla="*/ 50 w 393"/>
                <a:gd name="T17" fmla="*/ 0 h 523"/>
                <a:gd name="T18" fmla="*/ 72 w 393"/>
                <a:gd name="T19" fmla="*/ 10 h 523"/>
                <a:gd name="T20" fmla="*/ 87 w 393"/>
                <a:gd name="T21" fmla="*/ 29 h 523"/>
                <a:gd name="T22" fmla="*/ 96 w 393"/>
                <a:gd name="T23" fmla="*/ 53 h 523"/>
                <a:gd name="T24" fmla="*/ 97 w 393"/>
                <a:gd name="T25" fmla="*/ 78 h 523"/>
                <a:gd name="T26" fmla="*/ 95 w 393"/>
                <a:gd name="T27" fmla="*/ 94 h 523"/>
                <a:gd name="T28" fmla="*/ 34 w 393"/>
                <a:gd name="T29" fmla="*/ 44 h 523"/>
                <a:gd name="T30" fmla="*/ 33 w 393"/>
                <a:gd name="T31" fmla="*/ 51 h 523"/>
                <a:gd name="T32" fmla="*/ 62 w 393"/>
                <a:gd name="T33" fmla="*/ 15 h 523"/>
                <a:gd name="T34" fmla="*/ 55 w 393"/>
                <a:gd name="T35" fmla="*/ 15 h 523"/>
                <a:gd name="T36" fmla="*/ 48 w 393"/>
                <a:gd name="T37" fmla="*/ 15 h 523"/>
                <a:gd name="T38" fmla="*/ 47 w 393"/>
                <a:gd name="T39" fmla="*/ 24 h 523"/>
                <a:gd name="T40" fmla="*/ 54 w 393"/>
                <a:gd name="T41" fmla="*/ 41 h 523"/>
                <a:gd name="T42" fmla="*/ 60 w 393"/>
                <a:gd name="T43" fmla="*/ 22 h 523"/>
                <a:gd name="T44" fmla="*/ 42 w 393"/>
                <a:gd name="T45" fmla="*/ 41 h 523"/>
                <a:gd name="T46" fmla="*/ 39 w 393"/>
                <a:gd name="T47" fmla="*/ 28 h 523"/>
                <a:gd name="T48" fmla="*/ 34 w 393"/>
                <a:gd name="T49" fmla="*/ 29 h 523"/>
                <a:gd name="T50" fmla="*/ 36 w 393"/>
                <a:gd name="T51" fmla="*/ 37 h 523"/>
                <a:gd name="T52" fmla="*/ 42 w 393"/>
                <a:gd name="T53" fmla="*/ 41 h 523"/>
                <a:gd name="T54" fmla="*/ 75 w 393"/>
                <a:gd name="T55" fmla="*/ 27 h 523"/>
                <a:gd name="T56" fmla="*/ 66 w 393"/>
                <a:gd name="T57" fmla="*/ 20 h 523"/>
                <a:gd name="T58" fmla="*/ 66 w 393"/>
                <a:gd name="T59" fmla="*/ 40 h 523"/>
                <a:gd name="T60" fmla="*/ 71 w 393"/>
                <a:gd name="T61" fmla="*/ 32 h 523"/>
                <a:gd name="T62" fmla="*/ 78 w 393"/>
                <a:gd name="T63" fmla="*/ 29 h 523"/>
                <a:gd name="T64" fmla="*/ 85 w 393"/>
                <a:gd name="T65" fmla="*/ 48 h 523"/>
                <a:gd name="T66" fmla="*/ 77 w 393"/>
                <a:gd name="T67" fmla="*/ 40 h 523"/>
                <a:gd name="T68" fmla="*/ 69 w 393"/>
                <a:gd name="T69" fmla="*/ 46 h 523"/>
                <a:gd name="T70" fmla="*/ 69 w 393"/>
                <a:gd name="T71" fmla="*/ 53 h 523"/>
                <a:gd name="T72" fmla="*/ 88 w 393"/>
                <a:gd name="T73" fmla="*/ 58 h 523"/>
                <a:gd name="T74" fmla="*/ 81 w 393"/>
                <a:gd name="T75" fmla="*/ 58 h 523"/>
                <a:gd name="T76" fmla="*/ 75 w 393"/>
                <a:gd name="T77" fmla="*/ 61 h 523"/>
                <a:gd name="T78" fmla="*/ 72 w 393"/>
                <a:gd name="T79" fmla="*/ 66 h 523"/>
                <a:gd name="T80" fmla="*/ 76 w 393"/>
                <a:gd name="T81" fmla="*/ 73 h 523"/>
                <a:gd name="T82" fmla="*/ 84 w 393"/>
                <a:gd name="T83" fmla="*/ 77 h 523"/>
                <a:gd name="T84" fmla="*/ 85 w 393"/>
                <a:gd name="T85" fmla="*/ 87 h 523"/>
                <a:gd name="T86" fmla="*/ 74 w 393"/>
                <a:gd name="T87" fmla="*/ 90 h 523"/>
                <a:gd name="T88" fmla="*/ 81 w 393"/>
                <a:gd name="T89" fmla="*/ 94 h 523"/>
                <a:gd name="T90" fmla="*/ 85 w 393"/>
                <a:gd name="T91" fmla="*/ 87 h 523"/>
                <a:gd name="T92" fmla="*/ 64 w 393"/>
                <a:gd name="T93" fmla="*/ 89 h 523"/>
                <a:gd name="T94" fmla="*/ 71 w 393"/>
                <a:gd name="T95" fmla="*/ 104 h 523"/>
                <a:gd name="T96" fmla="*/ 73 w 393"/>
                <a:gd name="T97" fmla="*/ 101 h 523"/>
                <a:gd name="T98" fmla="*/ 54 w 393"/>
                <a:gd name="T99" fmla="*/ 94 h 5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3" h="523">
                  <a:moveTo>
                    <a:pt x="381" y="376"/>
                  </a:moveTo>
                  <a:lnTo>
                    <a:pt x="372" y="402"/>
                  </a:lnTo>
                  <a:lnTo>
                    <a:pt x="360" y="424"/>
                  </a:lnTo>
                  <a:lnTo>
                    <a:pt x="345" y="447"/>
                  </a:lnTo>
                  <a:lnTo>
                    <a:pt x="327" y="466"/>
                  </a:lnTo>
                  <a:lnTo>
                    <a:pt x="308" y="483"/>
                  </a:lnTo>
                  <a:lnTo>
                    <a:pt x="286" y="499"/>
                  </a:lnTo>
                  <a:lnTo>
                    <a:pt x="262" y="512"/>
                  </a:lnTo>
                  <a:lnTo>
                    <a:pt x="238" y="523"/>
                  </a:lnTo>
                  <a:lnTo>
                    <a:pt x="196" y="523"/>
                  </a:lnTo>
                  <a:lnTo>
                    <a:pt x="157" y="512"/>
                  </a:lnTo>
                  <a:lnTo>
                    <a:pt x="120" y="493"/>
                  </a:lnTo>
                  <a:lnTo>
                    <a:pt x="89" y="464"/>
                  </a:lnTo>
                  <a:lnTo>
                    <a:pt x="62" y="430"/>
                  </a:lnTo>
                  <a:lnTo>
                    <a:pt x="39" y="390"/>
                  </a:lnTo>
                  <a:lnTo>
                    <a:pt x="22" y="345"/>
                  </a:lnTo>
                  <a:lnTo>
                    <a:pt x="8" y="299"/>
                  </a:lnTo>
                  <a:lnTo>
                    <a:pt x="1" y="250"/>
                  </a:lnTo>
                  <a:lnTo>
                    <a:pt x="0" y="204"/>
                  </a:lnTo>
                  <a:lnTo>
                    <a:pt x="5" y="157"/>
                  </a:lnTo>
                  <a:lnTo>
                    <a:pt x="15" y="116"/>
                  </a:lnTo>
                  <a:lnTo>
                    <a:pt x="34" y="78"/>
                  </a:lnTo>
                  <a:lnTo>
                    <a:pt x="58" y="45"/>
                  </a:lnTo>
                  <a:lnTo>
                    <a:pt x="91" y="21"/>
                  </a:lnTo>
                  <a:lnTo>
                    <a:pt x="133" y="5"/>
                  </a:lnTo>
                  <a:lnTo>
                    <a:pt x="169" y="0"/>
                  </a:lnTo>
                  <a:lnTo>
                    <a:pt x="203" y="2"/>
                  </a:lnTo>
                  <a:lnTo>
                    <a:pt x="234" y="9"/>
                  </a:lnTo>
                  <a:lnTo>
                    <a:pt x="264" y="21"/>
                  </a:lnTo>
                  <a:lnTo>
                    <a:pt x="289" y="40"/>
                  </a:lnTo>
                  <a:lnTo>
                    <a:pt x="314" y="62"/>
                  </a:lnTo>
                  <a:lnTo>
                    <a:pt x="333" y="86"/>
                  </a:lnTo>
                  <a:lnTo>
                    <a:pt x="350" y="116"/>
                  </a:lnTo>
                  <a:lnTo>
                    <a:pt x="365" y="147"/>
                  </a:lnTo>
                  <a:lnTo>
                    <a:pt x="376" y="179"/>
                  </a:lnTo>
                  <a:lnTo>
                    <a:pt x="384" y="214"/>
                  </a:lnTo>
                  <a:lnTo>
                    <a:pt x="390" y="247"/>
                  </a:lnTo>
                  <a:lnTo>
                    <a:pt x="393" y="281"/>
                  </a:lnTo>
                  <a:lnTo>
                    <a:pt x="391" y="314"/>
                  </a:lnTo>
                  <a:lnTo>
                    <a:pt x="388" y="347"/>
                  </a:lnTo>
                  <a:lnTo>
                    <a:pt x="381" y="376"/>
                  </a:lnTo>
                  <a:close/>
                  <a:moveTo>
                    <a:pt x="143" y="195"/>
                  </a:moveTo>
                  <a:lnTo>
                    <a:pt x="143" y="186"/>
                  </a:lnTo>
                  <a:lnTo>
                    <a:pt x="138" y="179"/>
                  </a:lnTo>
                  <a:lnTo>
                    <a:pt x="133" y="174"/>
                  </a:lnTo>
                  <a:lnTo>
                    <a:pt x="126" y="167"/>
                  </a:lnTo>
                  <a:lnTo>
                    <a:pt x="133" y="207"/>
                  </a:lnTo>
                  <a:lnTo>
                    <a:pt x="143" y="195"/>
                  </a:lnTo>
                  <a:close/>
                  <a:moveTo>
                    <a:pt x="248" y="62"/>
                  </a:moveTo>
                  <a:lnTo>
                    <a:pt x="239" y="62"/>
                  </a:lnTo>
                  <a:lnTo>
                    <a:pt x="231" y="62"/>
                  </a:lnTo>
                  <a:lnTo>
                    <a:pt x="221" y="62"/>
                  </a:lnTo>
                  <a:lnTo>
                    <a:pt x="212" y="60"/>
                  </a:lnTo>
                  <a:lnTo>
                    <a:pt x="203" y="62"/>
                  </a:lnTo>
                  <a:lnTo>
                    <a:pt x="195" y="62"/>
                  </a:lnTo>
                  <a:lnTo>
                    <a:pt x="188" y="66"/>
                  </a:lnTo>
                  <a:lnTo>
                    <a:pt x="181" y="71"/>
                  </a:lnTo>
                  <a:lnTo>
                    <a:pt x="188" y="97"/>
                  </a:lnTo>
                  <a:lnTo>
                    <a:pt x="195" y="121"/>
                  </a:lnTo>
                  <a:lnTo>
                    <a:pt x="203" y="147"/>
                  </a:lnTo>
                  <a:lnTo>
                    <a:pt x="219" y="167"/>
                  </a:lnTo>
                  <a:lnTo>
                    <a:pt x="226" y="142"/>
                  </a:lnTo>
                  <a:lnTo>
                    <a:pt x="234" y="114"/>
                  </a:lnTo>
                  <a:lnTo>
                    <a:pt x="241" y="88"/>
                  </a:lnTo>
                  <a:lnTo>
                    <a:pt x="248" y="62"/>
                  </a:lnTo>
                  <a:close/>
                  <a:moveTo>
                    <a:pt x="170" y="167"/>
                  </a:moveTo>
                  <a:lnTo>
                    <a:pt x="172" y="152"/>
                  </a:lnTo>
                  <a:lnTo>
                    <a:pt x="167" y="133"/>
                  </a:lnTo>
                  <a:lnTo>
                    <a:pt x="158" y="114"/>
                  </a:lnTo>
                  <a:lnTo>
                    <a:pt x="153" y="100"/>
                  </a:lnTo>
                  <a:lnTo>
                    <a:pt x="143" y="109"/>
                  </a:lnTo>
                  <a:lnTo>
                    <a:pt x="136" y="117"/>
                  </a:lnTo>
                  <a:lnTo>
                    <a:pt x="136" y="128"/>
                  </a:lnTo>
                  <a:lnTo>
                    <a:pt x="139" y="138"/>
                  </a:lnTo>
                  <a:lnTo>
                    <a:pt x="145" y="148"/>
                  </a:lnTo>
                  <a:lnTo>
                    <a:pt x="152" y="157"/>
                  </a:lnTo>
                  <a:lnTo>
                    <a:pt x="162" y="164"/>
                  </a:lnTo>
                  <a:lnTo>
                    <a:pt x="170" y="167"/>
                  </a:lnTo>
                  <a:close/>
                  <a:moveTo>
                    <a:pt x="314" y="119"/>
                  </a:moveTo>
                  <a:lnTo>
                    <a:pt x="303" y="109"/>
                  </a:lnTo>
                  <a:lnTo>
                    <a:pt x="293" y="97"/>
                  </a:lnTo>
                  <a:lnTo>
                    <a:pt x="281" y="86"/>
                  </a:lnTo>
                  <a:lnTo>
                    <a:pt x="267" y="81"/>
                  </a:lnTo>
                  <a:lnTo>
                    <a:pt x="248" y="176"/>
                  </a:lnTo>
                  <a:lnTo>
                    <a:pt x="258" y="169"/>
                  </a:lnTo>
                  <a:lnTo>
                    <a:pt x="265" y="161"/>
                  </a:lnTo>
                  <a:lnTo>
                    <a:pt x="272" y="150"/>
                  </a:lnTo>
                  <a:lnTo>
                    <a:pt x="279" y="140"/>
                  </a:lnTo>
                  <a:lnTo>
                    <a:pt x="284" y="131"/>
                  </a:lnTo>
                  <a:lnTo>
                    <a:pt x="291" y="124"/>
                  </a:lnTo>
                  <a:lnTo>
                    <a:pt x="302" y="119"/>
                  </a:lnTo>
                  <a:lnTo>
                    <a:pt x="314" y="119"/>
                  </a:lnTo>
                  <a:close/>
                  <a:moveTo>
                    <a:pt x="276" y="214"/>
                  </a:moveTo>
                  <a:lnTo>
                    <a:pt x="343" y="195"/>
                  </a:lnTo>
                  <a:lnTo>
                    <a:pt x="324" y="148"/>
                  </a:lnTo>
                  <a:lnTo>
                    <a:pt x="319" y="155"/>
                  </a:lnTo>
                  <a:lnTo>
                    <a:pt x="308" y="162"/>
                  </a:lnTo>
                  <a:lnTo>
                    <a:pt x="298" y="169"/>
                  </a:lnTo>
                  <a:lnTo>
                    <a:pt x="288" y="176"/>
                  </a:lnTo>
                  <a:lnTo>
                    <a:pt x="279" y="185"/>
                  </a:lnTo>
                  <a:lnTo>
                    <a:pt x="272" y="193"/>
                  </a:lnTo>
                  <a:lnTo>
                    <a:pt x="271" y="204"/>
                  </a:lnTo>
                  <a:lnTo>
                    <a:pt x="276" y="214"/>
                  </a:lnTo>
                  <a:close/>
                  <a:moveTo>
                    <a:pt x="352" y="312"/>
                  </a:moveTo>
                  <a:lnTo>
                    <a:pt x="352" y="233"/>
                  </a:lnTo>
                  <a:lnTo>
                    <a:pt x="341" y="231"/>
                  </a:lnTo>
                  <a:lnTo>
                    <a:pt x="333" y="231"/>
                  </a:lnTo>
                  <a:lnTo>
                    <a:pt x="324" y="235"/>
                  </a:lnTo>
                  <a:lnTo>
                    <a:pt x="317" y="238"/>
                  </a:lnTo>
                  <a:lnTo>
                    <a:pt x="310" y="242"/>
                  </a:lnTo>
                  <a:lnTo>
                    <a:pt x="303" y="247"/>
                  </a:lnTo>
                  <a:lnTo>
                    <a:pt x="295" y="250"/>
                  </a:lnTo>
                  <a:lnTo>
                    <a:pt x="288" y="252"/>
                  </a:lnTo>
                  <a:lnTo>
                    <a:pt x="289" y="267"/>
                  </a:lnTo>
                  <a:lnTo>
                    <a:pt x="293" y="278"/>
                  </a:lnTo>
                  <a:lnTo>
                    <a:pt x="300" y="288"/>
                  </a:lnTo>
                  <a:lnTo>
                    <a:pt x="307" y="295"/>
                  </a:lnTo>
                  <a:lnTo>
                    <a:pt x="317" y="300"/>
                  </a:lnTo>
                  <a:lnTo>
                    <a:pt x="327" y="304"/>
                  </a:lnTo>
                  <a:lnTo>
                    <a:pt x="339" y="309"/>
                  </a:lnTo>
                  <a:lnTo>
                    <a:pt x="352" y="312"/>
                  </a:lnTo>
                  <a:close/>
                  <a:moveTo>
                    <a:pt x="343" y="349"/>
                  </a:moveTo>
                  <a:lnTo>
                    <a:pt x="288" y="319"/>
                  </a:lnTo>
                  <a:lnTo>
                    <a:pt x="291" y="340"/>
                  </a:lnTo>
                  <a:lnTo>
                    <a:pt x="298" y="361"/>
                  </a:lnTo>
                  <a:lnTo>
                    <a:pt x="310" y="378"/>
                  </a:lnTo>
                  <a:lnTo>
                    <a:pt x="324" y="388"/>
                  </a:lnTo>
                  <a:lnTo>
                    <a:pt x="327" y="376"/>
                  </a:lnTo>
                  <a:lnTo>
                    <a:pt x="331" y="366"/>
                  </a:lnTo>
                  <a:lnTo>
                    <a:pt x="336" y="355"/>
                  </a:lnTo>
                  <a:lnTo>
                    <a:pt x="343" y="349"/>
                  </a:lnTo>
                  <a:close/>
                  <a:moveTo>
                    <a:pt x="295" y="407"/>
                  </a:moveTo>
                  <a:lnTo>
                    <a:pt x="257" y="357"/>
                  </a:lnTo>
                  <a:lnTo>
                    <a:pt x="267" y="418"/>
                  </a:lnTo>
                  <a:lnTo>
                    <a:pt x="276" y="418"/>
                  </a:lnTo>
                  <a:lnTo>
                    <a:pt x="284" y="416"/>
                  </a:lnTo>
                  <a:lnTo>
                    <a:pt x="289" y="412"/>
                  </a:lnTo>
                  <a:lnTo>
                    <a:pt x="295" y="407"/>
                  </a:lnTo>
                  <a:close/>
                  <a:moveTo>
                    <a:pt x="229" y="407"/>
                  </a:moveTo>
                  <a:lnTo>
                    <a:pt x="229" y="376"/>
                  </a:lnTo>
                  <a:lnTo>
                    <a:pt x="219" y="376"/>
                  </a:lnTo>
                  <a:lnTo>
                    <a:pt x="219" y="407"/>
                  </a:lnTo>
                  <a:lnTo>
                    <a:pt x="229" y="4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1" name="Freeform 73">
              <a:extLst>
                <a:ext uri="{FF2B5EF4-FFF2-40B4-BE49-F238E27FC236}">
                  <a16:creationId xmlns:a16="http://schemas.microsoft.com/office/drawing/2014/main" id="{2DAB455D-26A3-4BA7-F723-A427E72A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416"/>
              <a:ext cx="88" cy="32"/>
            </a:xfrm>
            <a:custGeom>
              <a:avLst/>
              <a:gdLst>
                <a:gd name="T0" fmla="*/ 44 w 176"/>
                <a:gd name="T1" fmla="*/ 6 h 63"/>
                <a:gd name="T2" fmla="*/ 40 w 176"/>
                <a:gd name="T3" fmla="*/ 8 h 63"/>
                <a:gd name="T4" fmla="*/ 34 w 176"/>
                <a:gd name="T5" fmla="*/ 11 h 63"/>
                <a:gd name="T6" fmla="*/ 28 w 176"/>
                <a:gd name="T7" fmla="*/ 13 h 63"/>
                <a:gd name="T8" fmla="*/ 22 w 176"/>
                <a:gd name="T9" fmla="*/ 15 h 63"/>
                <a:gd name="T10" fmla="*/ 16 w 176"/>
                <a:gd name="T11" fmla="*/ 16 h 63"/>
                <a:gd name="T12" fmla="*/ 9 w 176"/>
                <a:gd name="T13" fmla="*/ 15 h 63"/>
                <a:gd name="T14" fmla="*/ 5 w 176"/>
                <a:gd name="T15" fmla="*/ 13 h 63"/>
                <a:gd name="T16" fmla="*/ 0 w 176"/>
                <a:gd name="T17" fmla="*/ 7 h 63"/>
                <a:gd name="T18" fmla="*/ 6 w 176"/>
                <a:gd name="T19" fmla="*/ 8 h 63"/>
                <a:gd name="T20" fmla="*/ 12 w 176"/>
                <a:gd name="T21" fmla="*/ 6 h 63"/>
                <a:gd name="T22" fmla="*/ 18 w 176"/>
                <a:gd name="T23" fmla="*/ 5 h 63"/>
                <a:gd name="T24" fmla="*/ 24 w 176"/>
                <a:gd name="T25" fmla="*/ 2 h 63"/>
                <a:gd name="T26" fmla="*/ 30 w 176"/>
                <a:gd name="T27" fmla="*/ 1 h 63"/>
                <a:gd name="T28" fmla="*/ 35 w 176"/>
                <a:gd name="T29" fmla="*/ 0 h 63"/>
                <a:gd name="T30" fmla="*/ 40 w 176"/>
                <a:gd name="T31" fmla="*/ 2 h 63"/>
                <a:gd name="T32" fmla="*/ 44 w 176"/>
                <a:gd name="T33" fmla="*/ 6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6" h="63">
                  <a:moveTo>
                    <a:pt x="176" y="24"/>
                  </a:moveTo>
                  <a:lnTo>
                    <a:pt x="157" y="31"/>
                  </a:lnTo>
                  <a:lnTo>
                    <a:pt x="135" y="41"/>
                  </a:lnTo>
                  <a:lnTo>
                    <a:pt x="111" y="51"/>
                  </a:lnTo>
                  <a:lnTo>
                    <a:pt x="85" y="58"/>
                  </a:lnTo>
                  <a:lnTo>
                    <a:pt x="61" y="63"/>
                  </a:lnTo>
                  <a:lnTo>
                    <a:pt x="36" y="60"/>
                  </a:lnTo>
                  <a:lnTo>
                    <a:pt x="18" y="50"/>
                  </a:lnTo>
                  <a:lnTo>
                    <a:pt x="0" y="27"/>
                  </a:lnTo>
                  <a:lnTo>
                    <a:pt x="23" y="29"/>
                  </a:lnTo>
                  <a:lnTo>
                    <a:pt x="47" y="24"/>
                  </a:lnTo>
                  <a:lnTo>
                    <a:pt x="71" y="17"/>
                  </a:lnTo>
                  <a:lnTo>
                    <a:pt x="95" y="6"/>
                  </a:lnTo>
                  <a:lnTo>
                    <a:pt x="119" y="1"/>
                  </a:lnTo>
                  <a:lnTo>
                    <a:pt x="140" y="0"/>
                  </a:lnTo>
                  <a:lnTo>
                    <a:pt x="159" y="6"/>
                  </a:lnTo>
                  <a:lnTo>
                    <a:pt x="176" y="2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2" name="Freeform 74">
              <a:extLst>
                <a:ext uri="{FF2B5EF4-FFF2-40B4-BE49-F238E27FC236}">
                  <a16:creationId xmlns:a16="http://schemas.microsoft.com/office/drawing/2014/main" id="{C843A43C-BECE-B9EC-675C-4A02CE94B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2430"/>
              <a:ext cx="38" cy="54"/>
            </a:xfrm>
            <a:custGeom>
              <a:avLst/>
              <a:gdLst>
                <a:gd name="T0" fmla="*/ 19 w 76"/>
                <a:gd name="T1" fmla="*/ 19 h 109"/>
                <a:gd name="T2" fmla="*/ 18 w 76"/>
                <a:gd name="T3" fmla="*/ 20 h 109"/>
                <a:gd name="T4" fmla="*/ 16 w 76"/>
                <a:gd name="T5" fmla="*/ 22 h 109"/>
                <a:gd name="T6" fmla="*/ 15 w 76"/>
                <a:gd name="T7" fmla="*/ 23 h 109"/>
                <a:gd name="T8" fmla="*/ 13 w 76"/>
                <a:gd name="T9" fmla="*/ 25 h 109"/>
                <a:gd name="T10" fmla="*/ 12 w 76"/>
                <a:gd name="T11" fmla="*/ 26 h 109"/>
                <a:gd name="T12" fmla="*/ 10 w 76"/>
                <a:gd name="T13" fmla="*/ 26 h 109"/>
                <a:gd name="T14" fmla="*/ 8 w 76"/>
                <a:gd name="T15" fmla="*/ 27 h 109"/>
                <a:gd name="T16" fmla="*/ 5 w 76"/>
                <a:gd name="T17" fmla="*/ 26 h 109"/>
                <a:gd name="T18" fmla="*/ 0 w 76"/>
                <a:gd name="T19" fmla="*/ 0 h 109"/>
                <a:gd name="T20" fmla="*/ 3 w 76"/>
                <a:gd name="T21" fmla="*/ 0 h 109"/>
                <a:gd name="T22" fmla="*/ 5 w 76"/>
                <a:gd name="T23" fmla="*/ 1 h 109"/>
                <a:gd name="T24" fmla="*/ 8 w 76"/>
                <a:gd name="T25" fmla="*/ 3 h 109"/>
                <a:gd name="T26" fmla="*/ 11 w 76"/>
                <a:gd name="T27" fmla="*/ 5 h 109"/>
                <a:gd name="T28" fmla="*/ 14 w 76"/>
                <a:gd name="T29" fmla="*/ 8 h 109"/>
                <a:gd name="T30" fmla="*/ 16 w 76"/>
                <a:gd name="T31" fmla="*/ 11 h 109"/>
                <a:gd name="T32" fmla="*/ 18 w 76"/>
                <a:gd name="T33" fmla="*/ 15 h 109"/>
                <a:gd name="T34" fmla="*/ 19 w 76"/>
                <a:gd name="T35" fmla="*/ 19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6" h="109">
                  <a:moveTo>
                    <a:pt x="76" y="76"/>
                  </a:moveTo>
                  <a:lnTo>
                    <a:pt x="69" y="83"/>
                  </a:lnTo>
                  <a:lnTo>
                    <a:pt x="64" y="88"/>
                  </a:lnTo>
                  <a:lnTo>
                    <a:pt x="57" y="95"/>
                  </a:lnTo>
                  <a:lnTo>
                    <a:pt x="52" y="100"/>
                  </a:lnTo>
                  <a:lnTo>
                    <a:pt x="45" y="104"/>
                  </a:lnTo>
                  <a:lnTo>
                    <a:pt x="38" y="107"/>
                  </a:lnTo>
                  <a:lnTo>
                    <a:pt x="30" y="109"/>
                  </a:lnTo>
                  <a:lnTo>
                    <a:pt x="19" y="107"/>
                  </a:lnTo>
                  <a:lnTo>
                    <a:pt x="0" y="0"/>
                  </a:lnTo>
                  <a:lnTo>
                    <a:pt x="9" y="2"/>
                  </a:lnTo>
                  <a:lnTo>
                    <a:pt x="19" y="7"/>
                  </a:lnTo>
                  <a:lnTo>
                    <a:pt x="31" y="14"/>
                  </a:lnTo>
                  <a:lnTo>
                    <a:pt x="43" y="23"/>
                  </a:lnTo>
                  <a:lnTo>
                    <a:pt x="54" y="33"/>
                  </a:lnTo>
                  <a:lnTo>
                    <a:pt x="64" y="45"/>
                  </a:lnTo>
                  <a:lnTo>
                    <a:pt x="71" y="61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3" name="Freeform 75">
              <a:extLst>
                <a:ext uri="{FF2B5EF4-FFF2-40B4-BE49-F238E27FC236}">
                  <a16:creationId xmlns:a16="http://schemas.microsoft.com/office/drawing/2014/main" id="{F19131FC-5966-AD48-8072-EE4BF9B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" y="2439"/>
              <a:ext cx="31" cy="76"/>
            </a:xfrm>
            <a:custGeom>
              <a:avLst/>
              <a:gdLst>
                <a:gd name="T0" fmla="*/ 1 w 62"/>
                <a:gd name="T1" fmla="*/ 0 h 152"/>
                <a:gd name="T2" fmla="*/ 2 w 62"/>
                <a:gd name="T3" fmla="*/ 6 h 152"/>
                <a:gd name="T4" fmla="*/ 4 w 62"/>
                <a:gd name="T5" fmla="*/ 11 h 152"/>
                <a:gd name="T6" fmla="*/ 7 w 62"/>
                <a:gd name="T7" fmla="*/ 15 h 152"/>
                <a:gd name="T8" fmla="*/ 10 w 62"/>
                <a:gd name="T9" fmla="*/ 20 h 152"/>
                <a:gd name="T10" fmla="*/ 12 w 62"/>
                <a:gd name="T11" fmla="*/ 25 h 152"/>
                <a:gd name="T12" fmla="*/ 14 w 62"/>
                <a:gd name="T13" fmla="*/ 29 h 152"/>
                <a:gd name="T14" fmla="*/ 16 w 62"/>
                <a:gd name="T15" fmla="*/ 34 h 152"/>
                <a:gd name="T16" fmla="*/ 16 w 62"/>
                <a:gd name="T17" fmla="*/ 38 h 152"/>
                <a:gd name="T18" fmla="*/ 12 w 62"/>
                <a:gd name="T19" fmla="*/ 35 h 152"/>
                <a:gd name="T20" fmla="*/ 8 w 62"/>
                <a:gd name="T21" fmla="*/ 31 h 152"/>
                <a:gd name="T22" fmla="*/ 5 w 62"/>
                <a:gd name="T23" fmla="*/ 27 h 152"/>
                <a:gd name="T24" fmla="*/ 3 w 62"/>
                <a:gd name="T25" fmla="*/ 22 h 152"/>
                <a:gd name="T26" fmla="*/ 2 w 62"/>
                <a:gd name="T27" fmla="*/ 16 h 152"/>
                <a:gd name="T28" fmla="*/ 0 w 62"/>
                <a:gd name="T29" fmla="*/ 11 h 152"/>
                <a:gd name="T30" fmla="*/ 0 w 62"/>
                <a:gd name="T31" fmla="*/ 6 h 152"/>
                <a:gd name="T32" fmla="*/ 1 w 62"/>
                <a:gd name="T33" fmla="*/ 0 h 1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152">
                  <a:moveTo>
                    <a:pt x="1" y="0"/>
                  </a:moveTo>
                  <a:lnTo>
                    <a:pt x="6" y="21"/>
                  </a:lnTo>
                  <a:lnTo>
                    <a:pt x="15" y="42"/>
                  </a:lnTo>
                  <a:lnTo>
                    <a:pt x="25" y="60"/>
                  </a:lnTo>
                  <a:lnTo>
                    <a:pt x="38" y="79"/>
                  </a:lnTo>
                  <a:lnTo>
                    <a:pt x="48" y="98"/>
                  </a:lnTo>
                  <a:lnTo>
                    <a:pt x="56" y="116"/>
                  </a:lnTo>
                  <a:lnTo>
                    <a:pt x="62" y="135"/>
                  </a:lnTo>
                  <a:lnTo>
                    <a:pt x="62" y="152"/>
                  </a:lnTo>
                  <a:lnTo>
                    <a:pt x="46" y="140"/>
                  </a:lnTo>
                  <a:lnTo>
                    <a:pt x="32" y="124"/>
                  </a:lnTo>
                  <a:lnTo>
                    <a:pt x="20" y="105"/>
                  </a:lnTo>
                  <a:lnTo>
                    <a:pt x="12" y="85"/>
                  </a:lnTo>
                  <a:lnTo>
                    <a:pt x="5" y="64"/>
                  </a:lnTo>
                  <a:lnTo>
                    <a:pt x="0" y="42"/>
                  </a:lnTo>
                  <a:lnTo>
                    <a:pt x="0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4" name="Freeform 76">
              <a:extLst>
                <a:ext uri="{FF2B5EF4-FFF2-40B4-BE49-F238E27FC236}">
                  <a16:creationId xmlns:a16="http://schemas.microsoft.com/office/drawing/2014/main" id="{68E106BB-5495-764A-0150-7B6DF143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448"/>
              <a:ext cx="90" cy="53"/>
            </a:xfrm>
            <a:custGeom>
              <a:avLst/>
              <a:gdLst>
                <a:gd name="T0" fmla="*/ 45 w 181"/>
                <a:gd name="T1" fmla="*/ 24 h 107"/>
                <a:gd name="T2" fmla="*/ 41 w 181"/>
                <a:gd name="T3" fmla="*/ 26 h 107"/>
                <a:gd name="T4" fmla="*/ 37 w 181"/>
                <a:gd name="T5" fmla="*/ 26 h 107"/>
                <a:gd name="T6" fmla="*/ 32 w 181"/>
                <a:gd name="T7" fmla="*/ 26 h 107"/>
                <a:gd name="T8" fmla="*/ 28 w 181"/>
                <a:gd name="T9" fmla="*/ 26 h 107"/>
                <a:gd name="T10" fmla="*/ 23 w 181"/>
                <a:gd name="T11" fmla="*/ 24 h 107"/>
                <a:gd name="T12" fmla="*/ 19 w 181"/>
                <a:gd name="T13" fmla="*/ 23 h 107"/>
                <a:gd name="T14" fmla="*/ 15 w 181"/>
                <a:gd name="T15" fmla="*/ 22 h 107"/>
                <a:gd name="T16" fmla="*/ 11 w 181"/>
                <a:gd name="T17" fmla="*/ 22 h 107"/>
                <a:gd name="T18" fmla="*/ 0 w 181"/>
                <a:gd name="T19" fmla="*/ 0 h 107"/>
                <a:gd name="T20" fmla="*/ 7 w 181"/>
                <a:gd name="T21" fmla="*/ 0 h 107"/>
                <a:gd name="T22" fmla="*/ 14 w 181"/>
                <a:gd name="T23" fmla="*/ 0 h 107"/>
                <a:gd name="T24" fmla="*/ 21 w 181"/>
                <a:gd name="T25" fmla="*/ 1 h 107"/>
                <a:gd name="T26" fmla="*/ 28 w 181"/>
                <a:gd name="T27" fmla="*/ 4 h 107"/>
                <a:gd name="T28" fmla="*/ 34 w 181"/>
                <a:gd name="T29" fmla="*/ 7 h 107"/>
                <a:gd name="T30" fmla="*/ 39 w 181"/>
                <a:gd name="T31" fmla="*/ 11 h 107"/>
                <a:gd name="T32" fmla="*/ 43 w 181"/>
                <a:gd name="T33" fmla="*/ 17 h 107"/>
                <a:gd name="T34" fmla="*/ 45 w 181"/>
                <a:gd name="T35" fmla="*/ 24 h 1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1" h="107">
                  <a:moveTo>
                    <a:pt x="181" y="97"/>
                  </a:moveTo>
                  <a:lnTo>
                    <a:pt x="165" y="104"/>
                  </a:lnTo>
                  <a:lnTo>
                    <a:pt x="148" y="107"/>
                  </a:lnTo>
                  <a:lnTo>
                    <a:pt x="131" y="107"/>
                  </a:lnTo>
                  <a:lnTo>
                    <a:pt x="112" y="104"/>
                  </a:lnTo>
                  <a:lnTo>
                    <a:pt x="93" y="99"/>
                  </a:lnTo>
                  <a:lnTo>
                    <a:pt x="76" y="95"/>
                  </a:lnTo>
                  <a:lnTo>
                    <a:pt x="60" y="90"/>
                  </a:lnTo>
                  <a:lnTo>
                    <a:pt x="46" y="88"/>
                  </a:lnTo>
                  <a:lnTo>
                    <a:pt x="0" y="2"/>
                  </a:lnTo>
                  <a:lnTo>
                    <a:pt x="29" y="0"/>
                  </a:lnTo>
                  <a:lnTo>
                    <a:pt x="58" y="2"/>
                  </a:lnTo>
                  <a:lnTo>
                    <a:pt x="86" y="7"/>
                  </a:lnTo>
                  <a:lnTo>
                    <a:pt x="113" y="16"/>
                  </a:lnTo>
                  <a:lnTo>
                    <a:pt x="136" y="28"/>
                  </a:lnTo>
                  <a:lnTo>
                    <a:pt x="157" y="45"/>
                  </a:lnTo>
                  <a:lnTo>
                    <a:pt x="172" y="68"/>
                  </a:lnTo>
                  <a:lnTo>
                    <a:pt x="181" y="97"/>
                  </a:lnTo>
                  <a:close/>
                </a:path>
              </a:pathLst>
            </a:custGeom>
            <a:solidFill>
              <a:srgbClr val="0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5" name="Freeform 77">
              <a:extLst>
                <a:ext uri="{FF2B5EF4-FFF2-40B4-BE49-F238E27FC236}">
                  <a16:creationId xmlns:a16="http://schemas.microsoft.com/office/drawing/2014/main" id="{10EC8448-06E2-E449-49CA-FC78B3551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2483"/>
              <a:ext cx="61" cy="67"/>
            </a:xfrm>
            <a:custGeom>
              <a:avLst/>
              <a:gdLst>
                <a:gd name="T0" fmla="*/ 1 w 120"/>
                <a:gd name="T1" fmla="*/ 20 h 135"/>
                <a:gd name="T2" fmla="*/ 0 w 120"/>
                <a:gd name="T3" fmla="*/ 17 h 135"/>
                <a:gd name="T4" fmla="*/ 0 w 120"/>
                <a:gd name="T5" fmla="*/ 14 h 135"/>
                <a:gd name="T6" fmla="*/ 1 w 120"/>
                <a:gd name="T7" fmla="*/ 11 h 135"/>
                <a:gd name="T8" fmla="*/ 2 w 120"/>
                <a:gd name="T9" fmla="*/ 8 h 135"/>
                <a:gd name="T10" fmla="*/ 5 w 120"/>
                <a:gd name="T11" fmla="*/ 6 h 135"/>
                <a:gd name="T12" fmla="*/ 7 w 120"/>
                <a:gd name="T13" fmla="*/ 4 h 135"/>
                <a:gd name="T14" fmla="*/ 9 w 120"/>
                <a:gd name="T15" fmla="*/ 1 h 135"/>
                <a:gd name="T16" fmla="*/ 12 w 120"/>
                <a:gd name="T17" fmla="*/ 0 h 135"/>
                <a:gd name="T18" fmla="*/ 23 w 120"/>
                <a:gd name="T19" fmla="*/ 1 h 135"/>
                <a:gd name="T20" fmla="*/ 29 w 120"/>
                <a:gd name="T21" fmla="*/ 7 h 135"/>
                <a:gd name="T22" fmla="*/ 31 w 120"/>
                <a:gd name="T23" fmla="*/ 15 h 135"/>
                <a:gd name="T24" fmla="*/ 28 w 120"/>
                <a:gd name="T25" fmla="*/ 23 h 135"/>
                <a:gd name="T26" fmla="*/ 23 w 120"/>
                <a:gd name="T27" fmla="*/ 30 h 135"/>
                <a:gd name="T28" fmla="*/ 16 w 120"/>
                <a:gd name="T29" fmla="*/ 33 h 135"/>
                <a:gd name="T30" fmla="*/ 8 w 120"/>
                <a:gd name="T31" fmla="*/ 31 h 135"/>
                <a:gd name="T32" fmla="*/ 1 w 120"/>
                <a:gd name="T33" fmla="*/ 20 h 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0" h="135">
                  <a:moveTo>
                    <a:pt x="1" y="83"/>
                  </a:moveTo>
                  <a:lnTo>
                    <a:pt x="0" y="71"/>
                  </a:lnTo>
                  <a:lnTo>
                    <a:pt x="0" y="57"/>
                  </a:lnTo>
                  <a:lnTo>
                    <a:pt x="3" y="47"/>
                  </a:lnTo>
                  <a:lnTo>
                    <a:pt x="8" y="35"/>
                  </a:lnTo>
                  <a:lnTo>
                    <a:pt x="17" y="24"/>
                  </a:lnTo>
                  <a:lnTo>
                    <a:pt x="25" y="16"/>
                  </a:lnTo>
                  <a:lnTo>
                    <a:pt x="36" y="7"/>
                  </a:lnTo>
                  <a:lnTo>
                    <a:pt x="46" y="0"/>
                  </a:lnTo>
                  <a:lnTo>
                    <a:pt x="91" y="7"/>
                  </a:lnTo>
                  <a:lnTo>
                    <a:pt x="115" y="29"/>
                  </a:lnTo>
                  <a:lnTo>
                    <a:pt x="120" y="62"/>
                  </a:lnTo>
                  <a:lnTo>
                    <a:pt x="110" y="95"/>
                  </a:lnTo>
                  <a:lnTo>
                    <a:pt x="91" y="123"/>
                  </a:lnTo>
                  <a:lnTo>
                    <a:pt x="63" y="135"/>
                  </a:lnTo>
                  <a:lnTo>
                    <a:pt x="32" y="124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DD0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6" name="Freeform 78">
              <a:extLst>
                <a:ext uri="{FF2B5EF4-FFF2-40B4-BE49-F238E27FC236}">
                  <a16:creationId xmlns:a16="http://schemas.microsoft.com/office/drawing/2014/main" id="{1376D017-FC34-1582-3666-6D8A19B20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2511"/>
              <a:ext cx="21" cy="19"/>
            </a:xfrm>
            <a:custGeom>
              <a:avLst/>
              <a:gdLst>
                <a:gd name="T0" fmla="*/ 11 w 41"/>
                <a:gd name="T1" fmla="*/ 0 h 38"/>
                <a:gd name="T2" fmla="*/ 10 w 41"/>
                <a:gd name="T3" fmla="*/ 3 h 38"/>
                <a:gd name="T4" fmla="*/ 9 w 41"/>
                <a:gd name="T5" fmla="*/ 5 h 38"/>
                <a:gd name="T6" fmla="*/ 8 w 41"/>
                <a:gd name="T7" fmla="*/ 7 h 38"/>
                <a:gd name="T8" fmla="*/ 9 w 41"/>
                <a:gd name="T9" fmla="*/ 10 h 38"/>
                <a:gd name="T10" fmla="*/ 1 w 41"/>
                <a:gd name="T11" fmla="*/ 10 h 38"/>
                <a:gd name="T12" fmla="*/ 0 w 41"/>
                <a:gd name="T13" fmla="*/ 6 h 38"/>
                <a:gd name="T14" fmla="*/ 2 w 41"/>
                <a:gd name="T15" fmla="*/ 3 h 38"/>
                <a:gd name="T16" fmla="*/ 6 w 41"/>
                <a:gd name="T17" fmla="*/ 1 h 38"/>
                <a:gd name="T18" fmla="*/ 11 w 41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8">
                  <a:moveTo>
                    <a:pt x="41" y="0"/>
                  </a:moveTo>
                  <a:lnTo>
                    <a:pt x="39" y="11"/>
                  </a:lnTo>
                  <a:lnTo>
                    <a:pt x="34" y="19"/>
                  </a:lnTo>
                  <a:lnTo>
                    <a:pt x="31" y="28"/>
                  </a:lnTo>
                  <a:lnTo>
                    <a:pt x="33" y="38"/>
                  </a:lnTo>
                  <a:lnTo>
                    <a:pt x="3" y="38"/>
                  </a:lnTo>
                  <a:lnTo>
                    <a:pt x="0" y="24"/>
                  </a:lnTo>
                  <a:lnTo>
                    <a:pt x="7" y="12"/>
                  </a:lnTo>
                  <a:lnTo>
                    <a:pt x="22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56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7" name="Freeform 79">
              <a:extLst>
                <a:ext uri="{FF2B5EF4-FFF2-40B4-BE49-F238E27FC236}">
                  <a16:creationId xmlns:a16="http://schemas.microsoft.com/office/drawing/2014/main" id="{A13AF82E-6FFD-137A-1C54-F6760AE03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521"/>
              <a:ext cx="19" cy="18"/>
            </a:xfrm>
            <a:custGeom>
              <a:avLst/>
              <a:gdLst>
                <a:gd name="T0" fmla="*/ 10 w 38"/>
                <a:gd name="T1" fmla="*/ 3 h 36"/>
                <a:gd name="T2" fmla="*/ 10 w 38"/>
                <a:gd name="T3" fmla="*/ 5 h 36"/>
                <a:gd name="T4" fmla="*/ 9 w 38"/>
                <a:gd name="T5" fmla="*/ 7 h 36"/>
                <a:gd name="T6" fmla="*/ 7 w 38"/>
                <a:gd name="T7" fmla="*/ 8 h 36"/>
                <a:gd name="T8" fmla="*/ 5 w 38"/>
                <a:gd name="T9" fmla="*/ 9 h 36"/>
                <a:gd name="T10" fmla="*/ 0 w 38"/>
                <a:gd name="T11" fmla="*/ 5 h 36"/>
                <a:gd name="T12" fmla="*/ 2 w 38"/>
                <a:gd name="T13" fmla="*/ 3 h 36"/>
                <a:gd name="T14" fmla="*/ 4 w 38"/>
                <a:gd name="T15" fmla="*/ 1 h 36"/>
                <a:gd name="T16" fmla="*/ 7 w 38"/>
                <a:gd name="T17" fmla="*/ 0 h 36"/>
                <a:gd name="T18" fmla="*/ 10 w 38"/>
                <a:gd name="T19" fmla="*/ 3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36">
                  <a:moveTo>
                    <a:pt x="38" y="10"/>
                  </a:moveTo>
                  <a:lnTo>
                    <a:pt x="38" y="19"/>
                  </a:lnTo>
                  <a:lnTo>
                    <a:pt x="33" y="26"/>
                  </a:lnTo>
                  <a:lnTo>
                    <a:pt x="26" y="31"/>
                  </a:lnTo>
                  <a:lnTo>
                    <a:pt x="19" y="36"/>
                  </a:lnTo>
                  <a:lnTo>
                    <a:pt x="0" y="17"/>
                  </a:lnTo>
                  <a:lnTo>
                    <a:pt x="6" y="10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A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8" name="Freeform 80">
              <a:extLst>
                <a:ext uri="{FF2B5EF4-FFF2-40B4-BE49-F238E27FC236}">
                  <a16:creationId xmlns:a16="http://schemas.microsoft.com/office/drawing/2014/main" id="{97ABF6F2-BE07-0D75-335A-437EDB16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2520"/>
              <a:ext cx="14" cy="19"/>
            </a:xfrm>
            <a:custGeom>
              <a:avLst/>
              <a:gdLst>
                <a:gd name="T0" fmla="*/ 7 w 27"/>
                <a:gd name="T1" fmla="*/ 0 h 38"/>
                <a:gd name="T2" fmla="*/ 7 w 27"/>
                <a:gd name="T3" fmla="*/ 3 h 38"/>
                <a:gd name="T4" fmla="*/ 7 w 27"/>
                <a:gd name="T5" fmla="*/ 6 h 38"/>
                <a:gd name="T6" fmla="*/ 7 w 27"/>
                <a:gd name="T7" fmla="*/ 8 h 38"/>
                <a:gd name="T8" fmla="*/ 5 w 27"/>
                <a:gd name="T9" fmla="*/ 10 h 38"/>
                <a:gd name="T10" fmla="*/ 0 w 27"/>
                <a:gd name="T11" fmla="*/ 10 h 38"/>
                <a:gd name="T12" fmla="*/ 0 w 27"/>
                <a:gd name="T13" fmla="*/ 0 h 38"/>
                <a:gd name="T14" fmla="*/ 7 w 27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11"/>
                  </a:lnTo>
                  <a:lnTo>
                    <a:pt x="27" y="21"/>
                  </a:lnTo>
                  <a:lnTo>
                    <a:pt x="26" y="31"/>
                  </a:lnTo>
                  <a:lnTo>
                    <a:pt x="19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56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69" name="Freeform 81">
              <a:extLst>
                <a:ext uri="{FF2B5EF4-FFF2-40B4-BE49-F238E27FC236}">
                  <a16:creationId xmlns:a16="http://schemas.microsoft.com/office/drawing/2014/main" id="{8C3028CB-5373-DA6F-7BFE-C2ADF8C53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809"/>
              <a:ext cx="35" cy="33"/>
            </a:xfrm>
            <a:custGeom>
              <a:avLst/>
              <a:gdLst>
                <a:gd name="T0" fmla="*/ 9 w 69"/>
                <a:gd name="T1" fmla="*/ 0 h 65"/>
                <a:gd name="T2" fmla="*/ 13 w 69"/>
                <a:gd name="T3" fmla="*/ 1 h 65"/>
                <a:gd name="T4" fmla="*/ 15 w 69"/>
                <a:gd name="T5" fmla="*/ 3 h 65"/>
                <a:gd name="T6" fmla="*/ 17 w 69"/>
                <a:gd name="T7" fmla="*/ 5 h 65"/>
                <a:gd name="T8" fmla="*/ 18 w 69"/>
                <a:gd name="T9" fmla="*/ 8 h 65"/>
                <a:gd name="T10" fmla="*/ 17 w 69"/>
                <a:gd name="T11" fmla="*/ 12 h 65"/>
                <a:gd name="T12" fmla="*/ 15 w 69"/>
                <a:gd name="T13" fmla="*/ 14 h 65"/>
                <a:gd name="T14" fmla="*/ 13 w 69"/>
                <a:gd name="T15" fmla="*/ 16 h 65"/>
                <a:gd name="T16" fmla="*/ 9 w 69"/>
                <a:gd name="T17" fmla="*/ 17 h 65"/>
                <a:gd name="T18" fmla="*/ 6 w 69"/>
                <a:gd name="T19" fmla="*/ 16 h 65"/>
                <a:gd name="T20" fmla="*/ 3 w 69"/>
                <a:gd name="T21" fmla="*/ 14 h 65"/>
                <a:gd name="T22" fmla="*/ 1 w 69"/>
                <a:gd name="T23" fmla="*/ 12 h 65"/>
                <a:gd name="T24" fmla="*/ 0 w 69"/>
                <a:gd name="T25" fmla="*/ 8 h 65"/>
                <a:gd name="T26" fmla="*/ 1 w 69"/>
                <a:gd name="T27" fmla="*/ 5 h 65"/>
                <a:gd name="T28" fmla="*/ 3 w 69"/>
                <a:gd name="T29" fmla="*/ 3 h 65"/>
                <a:gd name="T30" fmla="*/ 6 w 69"/>
                <a:gd name="T31" fmla="*/ 1 h 65"/>
                <a:gd name="T32" fmla="*/ 9 w 69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9" h="65">
                  <a:moveTo>
                    <a:pt x="35" y="0"/>
                  </a:moveTo>
                  <a:lnTo>
                    <a:pt x="49" y="3"/>
                  </a:lnTo>
                  <a:lnTo>
                    <a:pt x="59" y="10"/>
                  </a:lnTo>
                  <a:lnTo>
                    <a:pt x="66" y="19"/>
                  </a:lnTo>
                  <a:lnTo>
                    <a:pt x="69" y="31"/>
                  </a:lnTo>
                  <a:lnTo>
                    <a:pt x="66" y="45"/>
                  </a:lnTo>
                  <a:lnTo>
                    <a:pt x="59" y="55"/>
                  </a:lnTo>
                  <a:lnTo>
                    <a:pt x="49" y="62"/>
                  </a:lnTo>
                  <a:lnTo>
                    <a:pt x="35" y="65"/>
                  </a:lnTo>
                  <a:lnTo>
                    <a:pt x="21" y="62"/>
                  </a:lnTo>
                  <a:lnTo>
                    <a:pt x="11" y="55"/>
                  </a:lnTo>
                  <a:lnTo>
                    <a:pt x="4" y="45"/>
                  </a:lnTo>
                  <a:lnTo>
                    <a:pt x="0" y="31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E0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0" name="Freeform 82">
              <a:extLst>
                <a:ext uri="{FF2B5EF4-FFF2-40B4-BE49-F238E27FC236}">
                  <a16:creationId xmlns:a16="http://schemas.microsoft.com/office/drawing/2014/main" id="{1DFC98A7-3D5D-0895-5006-31AF299A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322"/>
              <a:ext cx="155" cy="346"/>
            </a:xfrm>
            <a:custGeom>
              <a:avLst/>
              <a:gdLst>
                <a:gd name="T0" fmla="*/ 16 w 310"/>
                <a:gd name="T1" fmla="*/ 0 h 693"/>
                <a:gd name="T2" fmla="*/ 19 w 310"/>
                <a:gd name="T3" fmla="*/ 2 h 693"/>
                <a:gd name="T4" fmla="*/ 25 w 310"/>
                <a:gd name="T5" fmla="*/ 4 h 693"/>
                <a:gd name="T6" fmla="*/ 32 w 310"/>
                <a:gd name="T7" fmla="*/ 8 h 693"/>
                <a:gd name="T8" fmla="*/ 40 w 310"/>
                <a:gd name="T9" fmla="*/ 12 h 693"/>
                <a:gd name="T10" fmla="*/ 48 w 310"/>
                <a:gd name="T11" fmla="*/ 19 h 693"/>
                <a:gd name="T12" fmla="*/ 56 w 310"/>
                <a:gd name="T13" fmla="*/ 27 h 693"/>
                <a:gd name="T14" fmla="*/ 62 w 310"/>
                <a:gd name="T15" fmla="*/ 37 h 693"/>
                <a:gd name="T16" fmla="*/ 68 w 310"/>
                <a:gd name="T17" fmla="*/ 48 h 693"/>
                <a:gd name="T18" fmla="*/ 72 w 310"/>
                <a:gd name="T19" fmla="*/ 60 h 693"/>
                <a:gd name="T20" fmla="*/ 75 w 310"/>
                <a:gd name="T21" fmla="*/ 72 h 693"/>
                <a:gd name="T22" fmla="*/ 76 w 310"/>
                <a:gd name="T23" fmla="*/ 83 h 693"/>
                <a:gd name="T24" fmla="*/ 78 w 310"/>
                <a:gd name="T25" fmla="*/ 94 h 693"/>
                <a:gd name="T26" fmla="*/ 78 w 310"/>
                <a:gd name="T27" fmla="*/ 105 h 693"/>
                <a:gd name="T28" fmla="*/ 77 w 310"/>
                <a:gd name="T29" fmla="*/ 116 h 693"/>
                <a:gd name="T30" fmla="*/ 76 w 310"/>
                <a:gd name="T31" fmla="*/ 125 h 693"/>
                <a:gd name="T32" fmla="*/ 73 w 310"/>
                <a:gd name="T33" fmla="*/ 134 h 693"/>
                <a:gd name="T34" fmla="*/ 70 w 310"/>
                <a:gd name="T35" fmla="*/ 143 h 693"/>
                <a:gd name="T36" fmla="*/ 66 w 310"/>
                <a:gd name="T37" fmla="*/ 150 h 693"/>
                <a:gd name="T38" fmla="*/ 62 w 310"/>
                <a:gd name="T39" fmla="*/ 156 h 693"/>
                <a:gd name="T40" fmla="*/ 58 w 310"/>
                <a:gd name="T41" fmla="*/ 161 h 693"/>
                <a:gd name="T42" fmla="*/ 53 w 310"/>
                <a:gd name="T43" fmla="*/ 165 h 693"/>
                <a:gd name="T44" fmla="*/ 49 w 310"/>
                <a:gd name="T45" fmla="*/ 168 h 693"/>
                <a:gd name="T46" fmla="*/ 45 w 310"/>
                <a:gd name="T47" fmla="*/ 171 h 693"/>
                <a:gd name="T48" fmla="*/ 40 w 310"/>
                <a:gd name="T49" fmla="*/ 172 h 693"/>
                <a:gd name="T50" fmla="*/ 38 w 310"/>
                <a:gd name="T51" fmla="*/ 173 h 693"/>
                <a:gd name="T52" fmla="*/ 38 w 310"/>
                <a:gd name="T53" fmla="*/ 171 h 693"/>
                <a:gd name="T54" fmla="*/ 40 w 310"/>
                <a:gd name="T55" fmla="*/ 166 h 693"/>
                <a:gd name="T56" fmla="*/ 44 w 310"/>
                <a:gd name="T57" fmla="*/ 161 h 693"/>
                <a:gd name="T58" fmla="*/ 49 w 310"/>
                <a:gd name="T59" fmla="*/ 154 h 693"/>
                <a:gd name="T60" fmla="*/ 53 w 310"/>
                <a:gd name="T61" fmla="*/ 147 h 693"/>
                <a:gd name="T62" fmla="*/ 56 w 310"/>
                <a:gd name="T63" fmla="*/ 141 h 693"/>
                <a:gd name="T64" fmla="*/ 58 w 310"/>
                <a:gd name="T65" fmla="*/ 134 h 693"/>
                <a:gd name="T66" fmla="*/ 60 w 310"/>
                <a:gd name="T67" fmla="*/ 120 h 693"/>
                <a:gd name="T68" fmla="*/ 60 w 310"/>
                <a:gd name="T69" fmla="*/ 100 h 693"/>
                <a:gd name="T70" fmla="*/ 58 w 310"/>
                <a:gd name="T71" fmla="*/ 77 h 693"/>
                <a:gd name="T72" fmla="*/ 52 w 310"/>
                <a:gd name="T73" fmla="*/ 54 h 693"/>
                <a:gd name="T74" fmla="*/ 47 w 310"/>
                <a:gd name="T75" fmla="*/ 44 h 693"/>
                <a:gd name="T76" fmla="*/ 41 w 310"/>
                <a:gd name="T77" fmla="*/ 35 h 693"/>
                <a:gd name="T78" fmla="*/ 34 w 310"/>
                <a:gd name="T79" fmla="*/ 27 h 693"/>
                <a:gd name="T80" fmla="*/ 28 w 310"/>
                <a:gd name="T81" fmla="*/ 20 h 693"/>
                <a:gd name="T82" fmla="*/ 22 w 310"/>
                <a:gd name="T83" fmla="*/ 15 h 693"/>
                <a:gd name="T84" fmla="*/ 15 w 310"/>
                <a:gd name="T85" fmla="*/ 10 h 693"/>
                <a:gd name="T86" fmla="*/ 9 w 310"/>
                <a:gd name="T87" fmla="*/ 7 h 693"/>
                <a:gd name="T88" fmla="*/ 4 w 310"/>
                <a:gd name="T89" fmla="*/ 5 h 693"/>
                <a:gd name="T90" fmla="*/ 1 w 310"/>
                <a:gd name="T91" fmla="*/ 4 h 693"/>
                <a:gd name="T92" fmla="*/ 0 w 310"/>
                <a:gd name="T93" fmla="*/ 3 h 693"/>
                <a:gd name="T94" fmla="*/ 1 w 310"/>
                <a:gd name="T95" fmla="*/ 2 h 693"/>
                <a:gd name="T96" fmla="*/ 3 w 310"/>
                <a:gd name="T97" fmla="*/ 1 h 693"/>
                <a:gd name="T98" fmla="*/ 6 w 310"/>
                <a:gd name="T99" fmla="*/ 0 h 693"/>
                <a:gd name="T100" fmla="*/ 10 w 310"/>
                <a:gd name="T101" fmla="*/ 0 h 693"/>
                <a:gd name="T102" fmla="*/ 13 w 310"/>
                <a:gd name="T103" fmla="*/ 0 h 693"/>
                <a:gd name="T104" fmla="*/ 16 w 310"/>
                <a:gd name="T105" fmla="*/ 0 h 6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10" h="693">
                  <a:moveTo>
                    <a:pt x="62" y="3"/>
                  </a:moveTo>
                  <a:lnTo>
                    <a:pt x="76" y="8"/>
                  </a:lnTo>
                  <a:lnTo>
                    <a:pt x="98" y="17"/>
                  </a:lnTo>
                  <a:lnTo>
                    <a:pt x="126" y="32"/>
                  </a:lnTo>
                  <a:lnTo>
                    <a:pt x="159" y="51"/>
                  </a:lnTo>
                  <a:lnTo>
                    <a:pt x="191" y="77"/>
                  </a:lnTo>
                  <a:lnTo>
                    <a:pt x="223" y="110"/>
                  </a:lnTo>
                  <a:lnTo>
                    <a:pt x="248" y="148"/>
                  </a:lnTo>
                  <a:lnTo>
                    <a:pt x="269" y="193"/>
                  </a:lnTo>
                  <a:lnTo>
                    <a:pt x="285" y="241"/>
                  </a:lnTo>
                  <a:lnTo>
                    <a:pt x="297" y="289"/>
                  </a:lnTo>
                  <a:lnTo>
                    <a:pt x="304" y="334"/>
                  </a:lnTo>
                  <a:lnTo>
                    <a:pt x="309" y="379"/>
                  </a:lnTo>
                  <a:lnTo>
                    <a:pt x="310" y="422"/>
                  </a:lnTo>
                  <a:lnTo>
                    <a:pt x="307" y="464"/>
                  </a:lnTo>
                  <a:lnTo>
                    <a:pt x="302" y="503"/>
                  </a:lnTo>
                  <a:lnTo>
                    <a:pt x="292" y="539"/>
                  </a:lnTo>
                  <a:lnTo>
                    <a:pt x="278" y="572"/>
                  </a:lnTo>
                  <a:lnTo>
                    <a:pt x="264" y="602"/>
                  </a:lnTo>
                  <a:lnTo>
                    <a:pt x="247" y="626"/>
                  </a:lnTo>
                  <a:lnTo>
                    <a:pt x="231" y="645"/>
                  </a:lnTo>
                  <a:lnTo>
                    <a:pt x="212" y="662"/>
                  </a:lnTo>
                  <a:lnTo>
                    <a:pt x="195" y="674"/>
                  </a:lnTo>
                  <a:lnTo>
                    <a:pt x="178" y="684"/>
                  </a:lnTo>
                  <a:lnTo>
                    <a:pt x="160" y="691"/>
                  </a:lnTo>
                  <a:lnTo>
                    <a:pt x="150" y="693"/>
                  </a:lnTo>
                  <a:lnTo>
                    <a:pt x="152" y="684"/>
                  </a:lnTo>
                  <a:lnTo>
                    <a:pt x="160" y="667"/>
                  </a:lnTo>
                  <a:lnTo>
                    <a:pt x="176" y="645"/>
                  </a:lnTo>
                  <a:lnTo>
                    <a:pt x="193" y="619"/>
                  </a:lnTo>
                  <a:lnTo>
                    <a:pt x="210" y="591"/>
                  </a:lnTo>
                  <a:lnTo>
                    <a:pt x="223" y="564"/>
                  </a:lnTo>
                  <a:lnTo>
                    <a:pt x="231" y="539"/>
                  </a:lnTo>
                  <a:lnTo>
                    <a:pt x="238" y="481"/>
                  </a:lnTo>
                  <a:lnTo>
                    <a:pt x="240" y="400"/>
                  </a:lnTo>
                  <a:lnTo>
                    <a:pt x="229" y="308"/>
                  </a:lnTo>
                  <a:lnTo>
                    <a:pt x="205" y="219"/>
                  </a:lnTo>
                  <a:lnTo>
                    <a:pt x="186" y="179"/>
                  </a:lnTo>
                  <a:lnTo>
                    <a:pt x="162" y="143"/>
                  </a:lnTo>
                  <a:lnTo>
                    <a:pt x="136" y="110"/>
                  </a:lnTo>
                  <a:lnTo>
                    <a:pt x="110" y="82"/>
                  </a:lnTo>
                  <a:lnTo>
                    <a:pt x="85" y="60"/>
                  </a:lnTo>
                  <a:lnTo>
                    <a:pt x="59" y="41"/>
                  </a:lnTo>
                  <a:lnTo>
                    <a:pt x="35" y="29"/>
                  </a:lnTo>
                  <a:lnTo>
                    <a:pt x="16" y="22"/>
                  </a:lnTo>
                  <a:lnTo>
                    <a:pt x="4" y="17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2" y="5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001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1" name="Freeform 83">
              <a:extLst>
                <a:ext uri="{FF2B5EF4-FFF2-40B4-BE49-F238E27FC236}">
                  <a16:creationId xmlns:a16="http://schemas.microsoft.com/office/drawing/2014/main" id="{FEB35211-6CE0-5F7E-0094-57AE16F91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169"/>
              <a:ext cx="138" cy="274"/>
            </a:xfrm>
            <a:custGeom>
              <a:avLst/>
              <a:gdLst>
                <a:gd name="T0" fmla="*/ 52 w 276"/>
                <a:gd name="T1" fmla="*/ 126 h 549"/>
                <a:gd name="T2" fmla="*/ 53 w 276"/>
                <a:gd name="T3" fmla="*/ 120 h 549"/>
                <a:gd name="T4" fmla="*/ 55 w 276"/>
                <a:gd name="T5" fmla="*/ 104 h 549"/>
                <a:gd name="T6" fmla="*/ 55 w 276"/>
                <a:gd name="T7" fmla="*/ 84 h 549"/>
                <a:gd name="T8" fmla="*/ 52 w 276"/>
                <a:gd name="T9" fmla="*/ 63 h 549"/>
                <a:gd name="T10" fmla="*/ 49 w 276"/>
                <a:gd name="T11" fmla="*/ 53 h 549"/>
                <a:gd name="T12" fmla="*/ 46 w 276"/>
                <a:gd name="T13" fmla="*/ 45 h 549"/>
                <a:gd name="T14" fmla="*/ 42 w 276"/>
                <a:gd name="T15" fmla="*/ 37 h 549"/>
                <a:gd name="T16" fmla="*/ 38 w 276"/>
                <a:gd name="T17" fmla="*/ 31 h 549"/>
                <a:gd name="T18" fmla="*/ 34 w 276"/>
                <a:gd name="T19" fmla="*/ 25 h 549"/>
                <a:gd name="T20" fmla="*/ 30 w 276"/>
                <a:gd name="T21" fmla="*/ 21 h 549"/>
                <a:gd name="T22" fmla="*/ 26 w 276"/>
                <a:gd name="T23" fmla="*/ 17 h 549"/>
                <a:gd name="T24" fmla="*/ 22 w 276"/>
                <a:gd name="T25" fmla="*/ 15 h 549"/>
                <a:gd name="T26" fmla="*/ 18 w 276"/>
                <a:gd name="T27" fmla="*/ 13 h 549"/>
                <a:gd name="T28" fmla="*/ 13 w 276"/>
                <a:gd name="T29" fmla="*/ 10 h 549"/>
                <a:gd name="T30" fmla="*/ 9 w 276"/>
                <a:gd name="T31" fmla="*/ 7 h 549"/>
                <a:gd name="T32" fmla="*/ 5 w 276"/>
                <a:gd name="T33" fmla="*/ 5 h 549"/>
                <a:gd name="T34" fmla="*/ 2 w 276"/>
                <a:gd name="T35" fmla="*/ 3 h 549"/>
                <a:gd name="T36" fmla="*/ 0 w 276"/>
                <a:gd name="T37" fmla="*/ 1 h 549"/>
                <a:gd name="T38" fmla="*/ 1 w 276"/>
                <a:gd name="T39" fmla="*/ 0 h 549"/>
                <a:gd name="T40" fmla="*/ 5 w 276"/>
                <a:gd name="T41" fmla="*/ 0 h 549"/>
                <a:gd name="T42" fmla="*/ 10 w 276"/>
                <a:gd name="T43" fmla="*/ 1 h 549"/>
                <a:gd name="T44" fmla="*/ 16 w 276"/>
                <a:gd name="T45" fmla="*/ 3 h 549"/>
                <a:gd name="T46" fmla="*/ 23 w 276"/>
                <a:gd name="T47" fmla="*/ 6 h 549"/>
                <a:gd name="T48" fmla="*/ 30 w 276"/>
                <a:gd name="T49" fmla="*/ 10 h 549"/>
                <a:gd name="T50" fmla="*/ 37 w 276"/>
                <a:gd name="T51" fmla="*/ 15 h 549"/>
                <a:gd name="T52" fmla="*/ 43 w 276"/>
                <a:gd name="T53" fmla="*/ 20 h 549"/>
                <a:gd name="T54" fmla="*/ 49 w 276"/>
                <a:gd name="T55" fmla="*/ 26 h 549"/>
                <a:gd name="T56" fmla="*/ 55 w 276"/>
                <a:gd name="T57" fmla="*/ 32 h 549"/>
                <a:gd name="T58" fmla="*/ 59 w 276"/>
                <a:gd name="T59" fmla="*/ 40 h 549"/>
                <a:gd name="T60" fmla="*/ 62 w 276"/>
                <a:gd name="T61" fmla="*/ 47 h 549"/>
                <a:gd name="T62" fmla="*/ 64 w 276"/>
                <a:gd name="T63" fmla="*/ 54 h 549"/>
                <a:gd name="T64" fmla="*/ 66 w 276"/>
                <a:gd name="T65" fmla="*/ 61 h 549"/>
                <a:gd name="T66" fmla="*/ 68 w 276"/>
                <a:gd name="T67" fmla="*/ 69 h 549"/>
                <a:gd name="T68" fmla="*/ 69 w 276"/>
                <a:gd name="T69" fmla="*/ 76 h 549"/>
                <a:gd name="T70" fmla="*/ 69 w 276"/>
                <a:gd name="T71" fmla="*/ 83 h 549"/>
                <a:gd name="T72" fmla="*/ 69 w 276"/>
                <a:gd name="T73" fmla="*/ 89 h 549"/>
                <a:gd name="T74" fmla="*/ 68 w 276"/>
                <a:gd name="T75" fmla="*/ 96 h 549"/>
                <a:gd name="T76" fmla="*/ 68 w 276"/>
                <a:gd name="T77" fmla="*/ 102 h 549"/>
                <a:gd name="T78" fmla="*/ 66 w 276"/>
                <a:gd name="T79" fmla="*/ 109 h 549"/>
                <a:gd name="T80" fmla="*/ 65 w 276"/>
                <a:gd name="T81" fmla="*/ 115 h 549"/>
                <a:gd name="T82" fmla="*/ 62 w 276"/>
                <a:gd name="T83" fmla="*/ 120 h 549"/>
                <a:gd name="T84" fmla="*/ 60 w 276"/>
                <a:gd name="T85" fmla="*/ 125 h 549"/>
                <a:gd name="T86" fmla="*/ 56 w 276"/>
                <a:gd name="T87" fmla="*/ 130 h 549"/>
                <a:gd name="T88" fmla="*/ 53 w 276"/>
                <a:gd name="T89" fmla="*/ 134 h 549"/>
                <a:gd name="T90" fmla="*/ 49 w 276"/>
                <a:gd name="T91" fmla="*/ 137 h 549"/>
                <a:gd name="T92" fmla="*/ 49 w 276"/>
                <a:gd name="T93" fmla="*/ 134 h 549"/>
                <a:gd name="T94" fmla="*/ 51 w 276"/>
                <a:gd name="T95" fmla="*/ 129 h 549"/>
                <a:gd name="T96" fmla="*/ 52 w 276"/>
                <a:gd name="T97" fmla="*/ 126 h 5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6" h="549">
                  <a:moveTo>
                    <a:pt x="207" y="506"/>
                  </a:moveTo>
                  <a:lnTo>
                    <a:pt x="210" y="481"/>
                  </a:lnTo>
                  <a:lnTo>
                    <a:pt x="217" y="419"/>
                  </a:lnTo>
                  <a:lnTo>
                    <a:pt x="219" y="338"/>
                  </a:lnTo>
                  <a:lnTo>
                    <a:pt x="207" y="252"/>
                  </a:lnTo>
                  <a:lnTo>
                    <a:pt x="195" y="214"/>
                  </a:lnTo>
                  <a:lnTo>
                    <a:pt x="181" y="180"/>
                  </a:lnTo>
                  <a:lnTo>
                    <a:pt x="167" y="150"/>
                  </a:lnTo>
                  <a:lnTo>
                    <a:pt x="150" y="124"/>
                  </a:lnTo>
                  <a:lnTo>
                    <a:pt x="134" y="102"/>
                  </a:lnTo>
                  <a:lnTo>
                    <a:pt x="117" y="85"/>
                  </a:lnTo>
                  <a:lnTo>
                    <a:pt x="102" y="71"/>
                  </a:lnTo>
                  <a:lnTo>
                    <a:pt x="86" y="61"/>
                  </a:lnTo>
                  <a:lnTo>
                    <a:pt x="69" y="52"/>
                  </a:lnTo>
                  <a:lnTo>
                    <a:pt x="52" y="42"/>
                  </a:lnTo>
                  <a:lnTo>
                    <a:pt x="33" y="31"/>
                  </a:lnTo>
                  <a:lnTo>
                    <a:pt x="17" y="21"/>
                  </a:lnTo>
                  <a:lnTo>
                    <a:pt x="5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17" y="0"/>
                  </a:lnTo>
                  <a:lnTo>
                    <a:pt x="40" y="4"/>
                  </a:lnTo>
                  <a:lnTo>
                    <a:pt x="64" y="14"/>
                  </a:lnTo>
                  <a:lnTo>
                    <a:pt x="91" y="26"/>
                  </a:lnTo>
                  <a:lnTo>
                    <a:pt x="119" y="42"/>
                  </a:lnTo>
                  <a:lnTo>
                    <a:pt x="146" y="61"/>
                  </a:lnTo>
                  <a:lnTo>
                    <a:pt x="172" y="83"/>
                  </a:lnTo>
                  <a:lnTo>
                    <a:pt x="196" y="105"/>
                  </a:lnTo>
                  <a:lnTo>
                    <a:pt x="217" y="131"/>
                  </a:lnTo>
                  <a:lnTo>
                    <a:pt x="233" y="161"/>
                  </a:lnTo>
                  <a:lnTo>
                    <a:pt x="245" y="190"/>
                  </a:lnTo>
                  <a:lnTo>
                    <a:pt x="255" y="219"/>
                  </a:lnTo>
                  <a:lnTo>
                    <a:pt x="264" y="247"/>
                  </a:lnTo>
                  <a:lnTo>
                    <a:pt x="269" y="276"/>
                  </a:lnTo>
                  <a:lnTo>
                    <a:pt x="274" y="306"/>
                  </a:lnTo>
                  <a:lnTo>
                    <a:pt x="276" y="333"/>
                  </a:lnTo>
                  <a:lnTo>
                    <a:pt x="276" y="359"/>
                  </a:lnTo>
                  <a:lnTo>
                    <a:pt x="272" y="385"/>
                  </a:lnTo>
                  <a:lnTo>
                    <a:pt x="269" y="411"/>
                  </a:lnTo>
                  <a:lnTo>
                    <a:pt x="264" y="437"/>
                  </a:lnTo>
                  <a:lnTo>
                    <a:pt x="257" y="461"/>
                  </a:lnTo>
                  <a:lnTo>
                    <a:pt x="248" y="483"/>
                  </a:lnTo>
                  <a:lnTo>
                    <a:pt x="238" y="502"/>
                  </a:lnTo>
                  <a:lnTo>
                    <a:pt x="224" y="521"/>
                  </a:lnTo>
                  <a:lnTo>
                    <a:pt x="210" y="537"/>
                  </a:lnTo>
                  <a:lnTo>
                    <a:pt x="193" y="549"/>
                  </a:lnTo>
                  <a:lnTo>
                    <a:pt x="193" y="537"/>
                  </a:lnTo>
                  <a:lnTo>
                    <a:pt x="202" y="516"/>
                  </a:lnTo>
                  <a:lnTo>
                    <a:pt x="207" y="506"/>
                  </a:lnTo>
                  <a:close/>
                </a:path>
              </a:pathLst>
            </a:custGeom>
            <a:solidFill>
              <a:srgbClr val="001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2" name="Freeform 84">
              <a:extLst>
                <a:ext uri="{FF2B5EF4-FFF2-40B4-BE49-F238E27FC236}">
                  <a16:creationId xmlns:a16="http://schemas.microsoft.com/office/drawing/2014/main" id="{CCDADF93-0C50-4327-2EF1-A39AAE1B7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2504"/>
              <a:ext cx="19" cy="24"/>
            </a:xfrm>
            <a:custGeom>
              <a:avLst/>
              <a:gdLst>
                <a:gd name="T0" fmla="*/ 5 w 38"/>
                <a:gd name="T1" fmla="*/ 0 h 49"/>
                <a:gd name="T2" fmla="*/ 7 w 38"/>
                <a:gd name="T3" fmla="*/ 0 h 49"/>
                <a:gd name="T4" fmla="*/ 8 w 38"/>
                <a:gd name="T5" fmla="*/ 1 h 49"/>
                <a:gd name="T6" fmla="*/ 9 w 38"/>
                <a:gd name="T7" fmla="*/ 3 h 49"/>
                <a:gd name="T8" fmla="*/ 10 w 38"/>
                <a:gd name="T9" fmla="*/ 5 h 49"/>
                <a:gd name="T10" fmla="*/ 9 w 38"/>
                <a:gd name="T11" fmla="*/ 8 h 49"/>
                <a:gd name="T12" fmla="*/ 8 w 38"/>
                <a:gd name="T13" fmla="*/ 10 h 49"/>
                <a:gd name="T14" fmla="*/ 7 w 38"/>
                <a:gd name="T15" fmla="*/ 11 h 49"/>
                <a:gd name="T16" fmla="*/ 5 w 38"/>
                <a:gd name="T17" fmla="*/ 12 h 49"/>
                <a:gd name="T18" fmla="*/ 3 w 38"/>
                <a:gd name="T19" fmla="*/ 11 h 49"/>
                <a:gd name="T20" fmla="*/ 2 w 38"/>
                <a:gd name="T21" fmla="*/ 10 h 49"/>
                <a:gd name="T22" fmla="*/ 1 w 38"/>
                <a:gd name="T23" fmla="*/ 8 h 49"/>
                <a:gd name="T24" fmla="*/ 0 w 38"/>
                <a:gd name="T25" fmla="*/ 5 h 49"/>
                <a:gd name="T26" fmla="*/ 1 w 38"/>
                <a:gd name="T27" fmla="*/ 3 h 49"/>
                <a:gd name="T28" fmla="*/ 2 w 38"/>
                <a:gd name="T29" fmla="*/ 1 h 49"/>
                <a:gd name="T30" fmla="*/ 3 w 38"/>
                <a:gd name="T31" fmla="*/ 0 h 49"/>
                <a:gd name="T32" fmla="*/ 5 w 38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49">
                  <a:moveTo>
                    <a:pt x="19" y="0"/>
                  </a:moveTo>
                  <a:lnTo>
                    <a:pt x="26" y="2"/>
                  </a:lnTo>
                  <a:lnTo>
                    <a:pt x="31" y="7"/>
                  </a:lnTo>
                  <a:lnTo>
                    <a:pt x="36" y="14"/>
                  </a:lnTo>
                  <a:lnTo>
                    <a:pt x="38" y="23"/>
                  </a:lnTo>
                  <a:lnTo>
                    <a:pt x="36" y="33"/>
                  </a:lnTo>
                  <a:lnTo>
                    <a:pt x="31" y="40"/>
                  </a:lnTo>
                  <a:lnTo>
                    <a:pt x="26" y="47"/>
                  </a:lnTo>
                  <a:lnTo>
                    <a:pt x="19" y="49"/>
                  </a:lnTo>
                  <a:lnTo>
                    <a:pt x="12" y="47"/>
                  </a:lnTo>
                  <a:lnTo>
                    <a:pt x="5" y="40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3" name="Freeform 85">
              <a:extLst>
                <a:ext uri="{FF2B5EF4-FFF2-40B4-BE49-F238E27FC236}">
                  <a16:creationId xmlns:a16="http://schemas.microsoft.com/office/drawing/2014/main" id="{57B99668-D5DF-47FE-C031-F29B1116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2094"/>
              <a:ext cx="153" cy="308"/>
            </a:xfrm>
            <a:custGeom>
              <a:avLst/>
              <a:gdLst>
                <a:gd name="T0" fmla="*/ 1 w 307"/>
                <a:gd name="T1" fmla="*/ 2 h 616"/>
                <a:gd name="T2" fmla="*/ 12 w 307"/>
                <a:gd name="T3" fmla="*/ 14 h 616"/>
                <a:gd name="T4" fmla="*/ 28 w 307"/>
                <a:gd name="T5" fmla="*/ 34 h 616"/>
                <a:gd name="T6" fmla="*/ 43 w 307"/>
                <a:gd name="T7" fmla="*/ 59 h 616"/>
                <a:gd name="T8" fmla="*/ 52 w 307"/>
                <a:gd name="T9" fmla="*/ 84 h 616"/>
                <a:gd name="T10" fmla="*/ 57 w 307"/>
                <a:gd name="T11" fmla="*/ 103 h 616"/>
                <a:gd name="T12" fmla="*/ 60 w 307"/>
                <a:gd name="T13" fmla="*/ 116 h 616"/>
                <a:gd name="T14" fmla="*/ 61 w 307"/>
                <a:gd name="T15" fmla="*/ 123 h 616"/>
                <a:gd name="T16" fmla="*/ 60 w 307"/>
                <a:gd name="T17" fmla="*/ 122 h 616"/>
                <a:gd name="T18" fmla="*/ 55 w 307"/>
                <a:gd name="T19" fmla="*/ 108 h 616"/>
                <a:gd name="T20" fmla="*/ 47 w 307"/>
                <a:gd name="T21" fmla="*/ 88 h 616"/>
                <a:gd name="T22" fmla="*/ 39 w 307"/>
                <a:gd name="T23" fmla="*/ 71 h 616"/>
                <a:gd name="T24" fmla="*/ 33 w 307"/>
                <a:gd name="T25" fmla="*/ 61 h 616"/>
                <a:gd name="T26" fmla="*/ 32 w 307"/>
                <a:gd name="T27" fmla="*/ 65 h 616"/>
                <a:gd name="T28" fmla="*/ 38 w 307"/>
                <a:gd name="T29" fmla="*/ 80 h 616"/>
                <a:gd name="T30" fmla="*/ 45 w 307"/>
                <a:gd name="T31" fmla="*/ 100 h 616"/>
                <a:gd name="T32" fmla="*/ 51 w 307"/>
                <a:gd name="T33" fmla="*/ 122 h 616"/>
                <a:gd name="T34" fmla="*/ 56 w 307"/>
                <a:gd name="T35" fmla="*/ 141 h 616"/>
                <a:gd name="T36" fmla="*/ 57 w 307"/>
                <a:gd name="T37" fmla="*/ 150 h 616"/>
                <a:gd name="T38" fmla="*/ 63 w 307"/>
                <a:gd name="T39" fmla="*/ 154 h 616"/>
                <a:gd name="T40" fmla="*/ 70 w 307"/>
                <a:gd name="T41" fmla="*/ 153 h 616"/>
                <a:gd name="T42" fmla="*/ 75 w 307"/>
                <a:gd name="T43" fmla="*/ 149 h 616"/>
                <a:gd name="T44" fmla="*/ 76 w 307"/>
                <a:gd name="T45" fmla="*/ 141 h 616"/>
                <a:gd name="T46" fmla="*/ 74 w 307"/>
                <a:gd name="T47" fmla="*/ 126 h 616"/>
                <a:gd name="T48" fmla="*/ 70 w 307"/>
                <a:gd name="T49" fmla="*/ 106 h 616"/>
                <a:gd name="T50" fmla="*/ 65 w 307"/>
                <a:gd name="T51" fmla="*/ 87 h 616"/>
                <a:gd name="T52" fmla="*/ 58 w 307"/>
                <a:gd name="T53" fmla="*/ 70 h 616"/>
                <a:gd name="T54" fmla="*/ 47 w 307"/>
                <a:gd name="T55" fmla="*/ 52 h 616"/>
                <a:gd name="T56" fmla="*/ 35 w 307"/>
                <a:gd name="T57" fmla="*/ 34 h 616"/>
                <a:gd name="T58" fmla="*/ 24 w 307"/>
                <a:gd name="T59" fmla="*/ 19 h 616"/>
                <a:gd name="T60" fmla="*/ 17 w 307"/>
                <a:gd name="T61" fmla="*/ 12 h 616"/>
                <a:gd name="T62" fmla="*/ 10 w 307"/>
                <a:gd name="T63" fmla="*/ 7 h 616"/>
                <a:gd name="T64" fmla="*/ 4 w 307"/>
                <a:gd name="T65" fmla="*/ 3 h 616"/>
                <a:gd name="T66" fmla="*/ 0 w 307"/>
                <a:gd name="T67" fmla="*/ 1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7" h="616">
                  <a:moveTo>
                    <a:pt x="0" y="0"/>
                  </a:moveTo>
                  <a:lnTo>
                    <a:pt x="7" y="7"/>
                  </a:lnTo>
                  <a:lnTo>
                    <a:pt x="24" y="26"/>
                  </a:lnTo>
                  <a:lnTo>
                    <a:pt x="50" y="55"/>
                  </a:lnTo>
                  <a:lnTo>
                    <a:pt x="81" y="92"/>
                  </a:lnTo>
                  <a:lnTo>
                    <a:pt x="114" y="136"/>
                  </a:lnTo>
                  <a:lnTo>
                    <a:pt x="145" y="183"/>
                  </a:lnTo>
                  <a:lnTo>
                    <a:pt x="173" y="235"/>
                  </a:lnTo>
                  <a:lnTo>
                    <a:pt x="193" y="285"/>
                  </a:lnTo>
                  <a:lnTo>
                    <a:pt x="209" y="333"/>
                  </a:lnTo>
                  <a:lnTo>
                    <a:pt x="219" y="376"/>
                  </a:lnTo>
                  <a:lnTo>
                    <a:pt x="230" y="412"/>
                  </a:lnTo>
                  <a:lnTo>
                    <a:pt x="237" y="442"/>
                  </a:lnTo>
                  <a:lnTo>
                    <a:pt x="242" y="464"/>
                  </a:lnTo>
                  <a:lnTo>
                    <a:pt x="245" y="480"/>
                  </a:lnTo>
                  <a:lnTo>
                    <a:pt x="247" y="490"/>
                  </a:lnTo>
                  <a:lnTo>
                    <a:pt x="247" y="493"/>
                  </a:lnTo>
                  <a:lnTo>
                    <a:pt x="243" y="485"/>
                  </a:lnTo>
                  <a:lnTo>
                    <a:pt x="235" y="462"/>
                  </a:lnTo>
                  <a:lnTo>
                    <a:pt x="221" y="430"/>
                  </a:lnTo>
                  <a:lnTo>
                    <a:pt x="205" y="392"/>
                  </a:lnTo>
                  <a:lnTo>
                    <a:pt x="190" y="352"/>
                  </a:lnTo>
                  <a:lnTo>
                    <a:pt x="173" y="314"/>
                  </a:lnTo>
                  <a:lnTo>
                    <a:pt x="159" y="283"/>
                  </a:lnTo>
                  <a:lnTo>
                    <a:pt x="149" y="262"/>
                  </a:lnTo>
                  <a:lnTo>
                    <a:pt x="135" y="243"/>
                  </a:lnTo>
                  <a:lnTo>
                    <a:pt x="128" y="242"/>
                  </a:lnTo>
                  <a:lnTo>
                    <a:pt x="130" y="257"/>
                  </a:lnTo>
                  <a:lnTo>
                    <a:pt x="143" y="292"/>
                  </a:lnTo>
                  <a:lnTo>
                    <a:pt x="154" y="319"/>
                  </a:lnTo>
                  <a:lnTo>
                    <a:pt x="166" y="354"/>
                  </a:lnTo>
                  <a:lnTo>
                    <a:pt x="180" y="397"/>
                  </a:lnTo>
                  <a:lnTo>
                    <a:pt x="193" y="440"/>
                  </a:lnTo>
                  <a:lnTo>
                    <a:pt x="205" y="485"/>
                  </a:lnTo>
                  <a:lnTo>
                    <a:pt x="216" y="526"/>
                  </a:lnTo>
                  <a:lnTo>
                    <a:pt x="224" y="561"/>
                  </a:lnTo>
                  <a:lnTo>
                    <a:pt x="228" y="585"/>
                  </a:lnTo>
                  <a:lnTo>
                    <a:pt x="231" y="600"/>
                  </a:lnTo>
                  <a:lnTo>
                    <a:pt x="240" y="611"/>
                  </a:lnTo>
                  <a:lnTo>
                    <a:pt x="252" y="616"/>
                  </a:lnTo>
                  <a:lnTo>
                    <a:pt x="266" y="616"/>
                  </a:lnTo>
                  <a:lnTo>
                    <a:pt x="281" y="612"/>
                  </a:lnTo>
                  <a:lnTo>
                    <a:pt x="293" y="606"/>
                  </a:lnTo>
                  <a:lnTo>
                    <a:pt x="302" y="595"/>
                  </a:lnTo>
                  <a:lnTo>
                    <a:pt x="307" y="583"/>
                  </a:lnTo>
                  <a:lnTo>
                    <a:pt x="307" y="564"/>
                  </a:lnTo>
                  <a:lnTo>
                    <a:pt x="304" y="537"/>
                  </a:lnTo>
                  <a:lnTo>
                    <a:pt x="299" y="502"/>
                  </a:lnTo>
                  <a:lnTo>
                    <a:pt x="292" y="464"/>
                  </a:lnTo>
                  <a:lnTo>
                    <a:pt x="281" y="423"/>
                  </a:lnTo>
                  <a:lnTo>
                    <a:pt x="273" y="383"/>
                  </a:lnTo>
                  <a:lnTo>
                    <a:pt x="261" y="345"/>
                  </a:lnTo>
                  <a:lnTo>
                    <a:pt x="250" y="312"/>
                  </a:lnTo>
                  <a:lnTo>
                    <a:pt x="235" y="280"/>
                  </a:lnTo>
                  <a:lnTo>
                    <a:pt x="214" y="243"/>
                  </a:lnTo>
                  <a:lnTo>
                    <a:pt x="190" y="207"/>
                  </a:lnTo>
                  <a:lnTo>
                    <a:pt x="166" y="169"/>
                  </a:lnTo>
                  <a:lnTo>
                    <a:pt x="140" y="133"/>
                  </a:lnTo>
                  <a:lnTo>
                    <a:pt x="118" y="102"/>
                  </a:lnTo>
                  <a:lnTo>
                    <a:pt x="99" y="76"/>
                  </a:lnTo>
                  <a:lnTo>
                    <a:pt x="83" y="59"/>
                  </a:lnTo>
                  <a:lnTo>
                    <a:pt x="71" y="48"/>
                  </a:lnTo>
                  <a:lnTo>
                    <a:pt x="57" y="38"/>
                  </a:lnTo>
                  <a:lnTo>
                    <a:pt x="43" y="28"/>
                  </a:lnTo>
                  <a:lnTo>
                    <a:pt x="31" y="19"/>
                  </a:lnTo>
                  <a:lnTo>
                    <a:pt x="19" y="10"/>
                  </a:lnTo>
                  <a:lnTo>
                    <a:pt x="9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4" name="Freeform 86">
              <a:extLst>
                <a:ext uri="{FF2B5EF4-FFF2-40B4-BE49-F238E27FC236}">
                  <a16:creationId xmlns:a16="http://schemas.microsoft.com/office/drawing/2014/main" id="{0146122F-746C-69D4-EE6D-DDD269478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031"/>
              <a:ext cx="31" cy="42"/>
            </a:xfrm>
            <a:custGeom>
              <a:avLst/>
              <a:gdLst>
                <a:gd name="T0" fmla="*/ 15 w 62"/>
                <a:gd name="T1" fmla="*/ 1 h 83"/>
                <a:gd name="T2" fmla="*/ 16 w 62"/>
                <a:gd name="T3" fmla="*/ 6 h 83"/>
                <a:gd name="T4" fmla="*/ 15 w 62"/>
                <a:gd name="T5" fmla="*/ 13 h 83"/>
                <a:gd name="T6" fmla="*/ 13 w 62"/>
                <a:gd name="T7" fmla="*/ 19 h 83"/>
                <a:gd name="T8" fmla="*/ 9 w 62"/>
                <a:gd name="T9" fmla="*/ 21 h 83"/>
                <a:gd name="T10" fmla="*/ 5 w 62"/>
                <a:gd name="T11" fmla="*/ 20 h 83"/>
                <a:gd name="T12" fmla="*/ 2 w 62"/>
                <a:gd name="T13" fmla="*/ 19 h 83"/>
                <a:gd name="T14" fmla="*/ 1 w 62"/>
                <a:gd name="T15" fmla="*/ 17 h 83"/>
                <a:gd name="T16" fmla="*/ 0 w 62"/>
                <a:gd name="T17" fmla="*/ 16 h 83"/>
                <a:gd name="T18" fmla="*/ 1 w 62"/>
                <a:gd name="T19" fmla="*/ 16 h 83"/>
                <a:gd name="T20" fmla="*/ 3 w 62"/>
                <a:gd name="T21" fmla="*/ 16 h 83"/>
                <a:gd name="T22" fmla="*/ 5 w 62"/>
                <a:gd name="T23" fmla="*/ 15 h 83"/>
                <a:gd name="T24" fmla="*/ 8 w 62"/>
                <a:gd name="T25" fmla="*/ 12 h 83"/>
                <a:gd name="T26" fmla="*/ 11 w 62"/>
                <a:gd name="T27" fmla="*/ 8 h 83"/>
                <a:gd name="T28" fmla="*/ 12 w 62"/>
                <a:gd name="T29" fmla="*/ 3 h 83"/>
                <a:gd name="T30" fmla="*/ 14 w 62"/>
                <a:gd name="T31" fmla="*/ 0 h 83"/>
                <a:gd name="T32" fmla="*/ 15 w 62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83">
                  <a:moveTo>
                    <a:pt x="58" y="4"/>
                  </a:moveTo>
                  <a:lnTo>
                    <a:pt x="62" y="24"/>
                  </a:lnTo>
                  <a:lnTo>
                    <a:pt x="58" y="50"/>
                  </a:lnTo>
                  <a:lnTo>
                    <a:pt x="50" y="73"/>
                  </a:lnTo>
                  <a:lnTo>
                    <a:pt x="34" y="83"/>
                  </a:lnTo>
                  <a:lnTo>
                    <a:pt x="19" y="80"/>
                  </a:lnTo>
                  <a:lnTo>
                    <a:pt x="8" y="73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31" y="47"/>
                  </a:lnTo>
                  <a:lnTo>
                    <a:pt x="41" y="30"/>
                  </a:lnTo>
                  <a:lnTo>
                    <a:pt x="48" y="12"/>
                  </a:lnTo>
                  <a:lnTo>
                    <a:pt x="53" y="0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FF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5" name="Freeform 87">
              <a:extLst>
                <a:ext uri="{FF2B5EF4-FFF2-40B4-BE49-F238E27FC236}">
                  <a16:creationId xmlns:a16="http://schemas.microsoft.com/office/drawing/2014/main" id="{53C9EE62-5AD6-63D6-D8D5-553C95BDB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915"/>
              <a:ext cx="357" cy="124"/>
            </a:xfrm>
            <a:custGeom>
              <a:avLst/>
              <a:gdLst>
                <a:gd name="T0" fmla="*/ 178 w 714"/>
                <a:gd name="T1" fmla="*/ 60 h 249"/>
                <a:gd name="T2" fmla="*/ 165 w 714"/>
                <a:gd name="T3" fmla="*/ 52 h 249"/>
                <a:gd name="T4" fmla="*/ 143 w 714"/>
                <a:gd name="T5" fmla="*/ 40 h 249"/>
                <a:gd name="T6" fmla="*/ 122 w 714"/>
                <a:gd name="T7" fmla="*/ 29 h 249"/>
                <a:gd name="T8" fmla="*/ 110 w 714"/>
                <a:gd name="T9" fmla="*/ 25 h 249"/>
                <a:gd name="T10" fmla="*/ 101 w 714"/>
                <a:gd name="T11" fmla="*/ 21 h 249"/>
                <a:gd name="T12" fmla="*/ 90 w 714"/>
                <a:gd name="T13" fmla="*/ 17 h 249"/>
                <a:gd name="T14" fmla="*/ 78 w 714"/>
                <a:gd name="T15" fmla="*/ 14 h 249"/>
                <a:gd name="T16" fmla="*/ 67 w 714"/>
                <a:gd name="T17" fmla="*/ 10 h 249"/>
                <a:gd name="T18" fmla="*/ 55 w 714"/>
                <a:gd name="T19" fmla="*/ 7 h 249"/>
                <a:gd name="T20" fmla="*/ 45 w 714"/>
                <a:gd name="T21" fmla="*/ 4 h 249"/>
                <a:gd name="T22" fmla="*/ 37 w 714"/>
                <a:gd name="T23" fmla="*/ 2 h 249"/>
                <a:gd name="T24" fmla="*/ 28 w 714"/>
                <a:gd name="T25" fmla="*/ 1 h 249"/>
                <a:gd name="T26" fmla="*/ 15 w 714"/>
                <a:gd name="T27" fmla="*/ 0 h 249"/>
                <a:gd name="T28" fmla="*/ 5 w 714"/>
                <a:gd name="T29" fmla="*/ 0 h 249"/>
                <a:gd name="T30" fmla="*/ 0 w 714"/>
                <a:gd name="T31" fmla="*/ 1 h 249"/>
                <a:gd name="T32" fmla="*/ 3 w 714"/>
                <a:gd name="T33" fmla="*/ 5 h 249"/>
                <a:gd name="T34" fmla="*/ 9 w 714"/>
                <a:gd name="T35" fmla="*/ 7 h 249"/>
                <a:gd name="T36" fmla="*/ 17 w 714"/>
                <a:gd name="T37" fmla="*/ 7 h 249"/>
                <a:gd name="T38" fmla="*/ 30 w 714"/>
                <a:gd name="T39" fmla="*/ 8 h 249"/>
                <a:gd name="T40" fmla="*/ 44 w 714"/>
                <a:gd name="T41" fmla="*/ 10 h 249"/>
                <a:gd name="T42" fmla="*/ 55 w 714"/>
                <a:gd name="T43" fmla="*/ 13 h 249"/>
                <a:gd name="T44" fmla="*/ 65 w 714"/>
                <a:gd name="T45" fmla="*/ 15 h 249"/>
                <a:gd name="T46" fmla="*/ 75 w 714"/>
                <a:gd name="T47" fmla="*/ 18 h 249"/>
                <a:gd name="T48" fmla="*/ 84 w 714"/>
                <a:gd name="T49" fmla="*/ 21 h 249"/>
                <a:gd name="T50" fmla="*/ 94 w 714"/>
                <a:gd name="T51" fmla="*/ 24 h 249"/>
                <a:gd name="T52" fmla="*/ 102 w 714"/>
                <a:gd name="T53" fmla="*/ 27 h 249"/>
                <a:gd name="T54" fmla="*/ 109 w 714"/>
                <a:gd name="T55" fmla="*/ 30 h 249"/>
                <a:gd name="T56" fmla="*/ 121 w 714"/>
                <a:gd name="T57" fmla="*/ 35 h 249"/>
                <a:gd name="T58" fmla="*/ 141 w 714"/>
                <a:gd name="T59" fmla="*/ 45 h 249"/>
                <a:gd name="T60" fmla="*/ 163 w 714"/>
                <a:gd name="T61" fmla="*/ 54 h 249"/>
                <a:gd name="T62" fmla="*/ 177 w 714"/>
                <a:gd name="T63" fmla="*/ 61 h 2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4" h="249">
                  <a:moveTo>
                    <a:pt x="714" y="249"/>
                  </a:moveTo>
                  <a:lnTo>
                    <a:pt x="709" y="242"/>
                  </a:lnTo>
                  <a:lnTo>
                    <a:pt x="690" y="228"/>
                  </a:lnTo>
                  <a:lnTo>
                    <a:pt x="657" y="209"/>
                  </a:lnTo>
                  <a:lnTo>
                    <a:pt x="616" y="185"/>
                  </a:lnTo>
                  <a:lnTo>
                    <a:pt x="571" y="161"/>
                  </a:lnTo>
                  <a:lnTo>
                    <a:pt x="526" y="138"/>
                  </a:lnTo>
                  <a:lnTo>
                    <a:pt x="487" y="119"/>
                  </a:lnTo>
                  <a:lnTo>
                    <a:pt x="454" y="106"/>
                  </a:lnTo>
                  <a:lnTo>
                    <a:pt x="438" y="100"/>
                  </a:lnTo>
                  <a:lnTo>
                    <a:pt x="421" y="93"/>
                  </a:lnTo>
                  <a:lnTo>
                    <a:pt x="402" y="87"/>
                  </a:lnTo>
                  <a:lnTo>
                    <a:pt x="381" y="80"/>
                  </a:lnTo>
                  <a:lnTo>
                    <a:pt x="359" y="71"/>
                  </a:lnTo>
                  <a:lnTo>
                    <a:pt x="336" y="64"/>
                  </a:lnTo>
                  <a:lnTo>
                    <a:pt x="312" y="56"/>
                  </a:lnTo>
                  <a:lnTo>
                    <a:pt x="288" y="49"/>
                  </a:lnTo>
                  <a:lnTo>
                    <a:pt x="266" y="42"/>
                  </a:lnTo>
                  <a:lnTo>
                    <a:pt x="242" y="35"/>
                  </a:lnTo>
                  <a:lnTo>
                    <a:pt x="219" y="28"/>
                  </a:lnTo>
                  <a:lnTo>
                    <a:pt x="199" y="21"/>
                  </a:lnTo>
                  <a:lnTo>
                    <a:pt x="180" y="16"/>
                  </a:lnTo>
                  <a:lnTo>
                    <a:pt x="161" y="12"/>
                  </a:lnTo>
                  <a:lnTo>
                    <a:pt x="145" y="9"/>
                  </a:lnTo>
                  <a:lnTo>
                    <a:pt x="133" y="7"/>
                  </a:lnTo>
                  <a:lnTo>
                    <a:pt x="109" y="6"/>
                  </a:lnTo>
                  <a:lnTo>
                    <a:pt x="85" y="4"/>
                  </a:lnTo>
                  <a:lnTo>
                    <a:pt x="59" y="2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2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8" y="28"/>
                  </a:lnTo>
                  <a:lnTo>
                    <a:pt x="66" y="28"/>
                  </a:lnTo>
                  <a:lnTo>
                    <a:pt x="90" y="30"/>
                  </a:lnTo>
                  <a:lnTo>
                    <a:pt x="119" y="33"/>
                  </a:lnTo>
                  <a:lnTo>
                    <a:pt x="155" y="40"/>
                  </a:lnTo>
                  <a:lnTo>
                    <a:pt x="176" y="43"/>
                  </a:lnTo>
                  <a:lnTo>
                    <a:pt x="199" y="49"/>
                  </a:lnTo>
                  <a:lnTo>
                    <a:pt x="219" y="52"/>
                  </a:lnTo>
                  <a:lnTo>
                    <a:pt x="240" y="57"/>
                  </a:lnTo>
                  <a:lnTo>
                    <a:pt x="259" y="62"/>
                  </a:lnTo>
                  <a:lnTo>
                    <a:pt x="280" y="68"/>
                  </a:lnTo>
                  <a:lnTo>
                    <a:pt x="299" y="73"/>
                  </a:lnTo>
                  <a:lnTo>
                    <a:pt x="319" y="78"/>
                  </a:lnTo>
                  <a:lnTo>
                    <a:pt x="336" y="85"/>
                  </a:lnTo>
                  <a:lnTo>
                    <a:pt x="355" y="90"/>
                  </a:lnTo>
                  <a:lnTo>
                    <a:pt x="373" y="97"/>
                  </a:lnTo>
                  <a:lnTo>
                    <a:pt x="390" y="102"/>
                  </a:lnTo>
                  <a:lnTo>
                    <a:pt x="405" y="109"/>
                  </a:lnTo>
                  <a:lnTo>
                    <a:pt x="421" y="116"/>
                  </a:lnTo>
                  <a:lnTo>
                    <a:pt x="436" y="121"/>
                  </a:lnTo>
                  <a:lnTo>
                    <a:pt x="450" y="128"/>
                  </a:lnTo>
                  <a:lnTo>
                    <a:pt x="481" y="142"/>
                  </a:lnTo>
                  <a:lnTo>
                    <a:pt x="521" y="159"/>
                  </a:lnTo>
                  <a:lnTo>
                    <a:pt x="564" y="180"/>
                  </a:lnTo>
                  <a:lnTo>
                    <a:pt x="609" y="199"/>
                  </a:lnTo>
                  <a:lnTo>
                    <a:pt x="649" y="218"/>
                  </a:lnTo>
                  <a:lnTo>
                    <a:pt x="683" y="233"/>
                  </a:lnTo>
                  <a:lnTo>
                    <a:pt x="706" y="245"/>
                  </a:lnTo>
                  <a:lnTo>
                    <a:pt x="714" y="249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6" name="Freeform 88">
              <a:extLst>
                <a:ext uri="{FF2B5EF4-FFF2-40B4-BE49-F238E27FC236}">
                  <a16:creationId xmlns:a16="http://schemas.microsoft.com/office/drawing/2014/main" id="{4EDE5A7F-BE3C-D58F-D19C-9D8D650ED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928"/>
              <a:ext cx="114" cy="25"/>
            </a:xfrm>
            <a:custGeom>
              <a:avLst/>
              <a:gdLst>
                <a:gd name="T0" fmla="*/ 0 w 228"/>
                <a:gd name="T1" fmla="*/ 7 h 48"/>
                <a:gd name="T2" fmla="*/ 2 w 228"/>
                <a:gd name="T3" fmla="*/ 4 h 48"/>
                <a:gd name="T4" fmla="*/ 3 w 228"/>
                <a:gd name="T5" fmla="*/ 3 h 48"/>
                <a:gd name="T6" fmla="*/ 6 w 228"/>
                <a:gd name="T7" fmla="*/ 4 h 48"/>
                <a:gd name="T8" fmla="*/ 9 w 228"/>
                <a:gd name="T9" fmla="*/ 4 h 48"/>
                <a:gd name="T10" fmla="*/ 13 w 228"/>
                <a:gd name="T11" fmla="*/ 6 h 48"/>
                <a:gd name="T12" fmla="*/ 18 w 228"/>
                <a:gd name="T13" fmla="*/ 7 h 48"/>
                <a:gd name="T14" fmla="*/ 23 w 228"/>
                <a:gd name="T15" fmla="*/ 7 h 48"/>
                <a:gd name="T16" fmla="*/ 30 w 228"/>
                <a:gd name="T17" fmla="*/ 7 h 48"/>
                <a:gd name="T18" fmla="*/ 36 w 228"/>
                <a:gd name="T19" fmla="*/ 5 h 48"/>
                <a:gd name="T20" fmla="*/ 41 w 228"/>
                <a:gd name="T21" fmla="*/ 3 h 48"/>
                <a:gd name="T22" fmla="*/ 46 w 228"/>
                <a:gd name="T23" fmla="*/ 2 h 48"/>
                <a:gd name="T24" fmla="*/ 50 w 228"/>
                <a:gd name="T25" fmla="*/ 1 h 48"/>
                <a:gd name="T26" fmla="*/ 53 w 228"/>
                <a:gd name="T27" fmla="*/ 1 h 48"/>
                <a:gd name="T28" fmla="*/ 56 w 228"/>
                <a:gd name="T29" fmla="*/ 0 h 48"/>
                <a:gd name="T30" fmla="*/ 57 w 228"/>
                <a:gd name="T31" fmla="*/ 1 h 48"/>
                <a:gd name="T32" fmla="*/ 57 w 228"/>
                <a:gd name="T33" fmla="*/ 3 h 48"/>
                <a:gd name="T34" fmla="*/ 57 w 228"/>
                <a:gd name="T35" fmla="*/ 5 h 48"/>
                <a:gd name="T36" fmla="*/ 55 w 228"/>
                <a:gd name="T37" fmla="*/ 7 h 48"/>
                <a:gd name="T38" fmla="*/ 53 w 228"/>
                <a:gd name="T39" fmla="*/ 8 h 48"/>
                <a:gd name="T40" fmla="*/ 50 w 228"/>
                <a:gd name="T41" fmla="*/ 10 h 48"/>
                <a:gd name="T42" fmla="*/ 46 w 228"/>
                <a:gd name="T43" fmla="*/ 11 h 48"/>
                <a:gd name="T44" fmla="*/ 43 w 228"/>
                <a:gd name="T45" fmla="*/ 11 h 48"/>
                <a:gd name="T46" fmla="*/ 39 w 228"/>
                <a:gd name="T47" fmla="*/ 13 h 48"/>
                <a:gd name="T48" fmla="*/ 34 w 228"/>
                <a:gd name="T49" fmla="*/ 13 h 48"/>
                <a:gd name="T50" fmla="*/ 30 w 228"/>
                <a:gd name="T51" fmla="*/ 13 h 48"/>
                <a:gd name="T52" fmla="*/ 24 w 228"/>
                <a:gd name="T53" fmla="*/ 13 h 48"/>
                <a:gd name="T54" fmla="*/ 18 w 228"/>
                <a:gd name="T55" fmla="*/ 13 h 48"/>
                <a:gd name="T56" fmla="*/ 12 w 228"/>
                <a:gd name="T57" fmla="*/ 13 h 48"/>
                <a:gd name="T58" fmla="*/ 7 w 228"/>
                <a:gd name="T59" fmla="*/ 12 h 48"/>
                <a:gd name="T60" fmla="*/ 3 w 228"/>
                <a:gd name="T61" fmla="*/ 11 h 48"/>
                <a:gd name="T62" fmla="*/ 1 w 228"/>
                <a:gd name="T63" fmla="*/ 9 h 48"/>
                <a:gd name="T64" fmla="*/ 0 w 228"/>
                <a:gd name="T65" fmla="*/ 7 h 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48">
                  <a:moveTo>
                    <a:pt x="0" y="24"/>
                  </a:moveTo>
                  <a:lnTo>
                    <a:pt x="5" y="15"/>
                  </a:lnTo>
                  <a:lnTo>
                    <a:pt x="12" y="12"/>
                  </a:lnTo>
                  <a:lnTo>
                    <a:pt x="22" y="14"/>
                  </a:lnTo>
                  <a:lnTo>
                    <a:pt x="34" y="15"/>
                  </a:lnTo>
                  <a:lnTo>
                    <a:pt x="50" y="21"/>
                  </a:lnTo>
                  <a:lnTo>
                    <a:pt x="69" y="24"/>
                  </a:lnTo>
                  <a:lnTo>
                    <a:pt x="91" y="26"/>
                  </a:lnTo>
                  <a:lnTo>
                    <a:pt x="117" y="24"/>
                  </a:lnTo>
                  <a:lnTo>
                    <a:pt x="141" y="19"/>
                  </a:lnTo>
                  <a:lnTo>
                    <a:pt x="164" y="12"/>
                  </a:lnTo>
                  <a:lnTo>
                    <a:pt x="183" y="7"/>
                  </a:lnTo>
                  <a:lnTo>
                    <a:pt x="198" y="3"/>
                  </a:lnTo>
                  <a:lnTo>
                    <a:pt x="210" y="2"/>
                  </a:lnTo>
                  <a:lnTo>
                    <a:pt x="221" y="0"/>
                  </a:lnTo>
                  <a:lnTo>
                    <a:pt x="226" y="3"/>
                  </a:lnTo>
                  <a:lnTo>
                    <a:pt x="228" y="9"/>
                  </a:lnTo>
                  <a:lnTo>
                    <a:pt x="226" y="17"/>
                  </a:lnTo>
                  <a:lnTo>
                    <a:pt x="219" y="24"/>
                  </a:lnTo>
                  <a:lnTo>
                    <a:pt x="210" y="31"/>
                  </a:lnTo>
                  <a:lnTo>
                    <a:pt x="198" y="36"/>
                  </a:lnTo>
                  <a:lnTo>
                    <a:pt x="184" y="40"/>
                  </a:lnTo>
                  <a:lnTo>
                    <a:pt x="169" y="43"/>
                  </a:lnTo>
                  <a:lnTo>
                    <a:pt x="153" y="47"/>
                  </a:lnTo>
                  <a:lnTo>
                    <a:pt x="136" y="47"/>
                  </a:lnTo>
                  <a:lnTo>
                    <a:pt x="117" y="47"/>
                  </a:lnTo>
                  <a:lnTo>
                    <a:pt x="95" y="47"/>
                  </a:lnTo>
                  <a:lnTo>
                    <a:pt x="71" y="48"/>
                  </a:lnTo>
                  <a:lnTo>
                    <a:pt x="48" y="47"/>
                  </a:lnTo>
                  <a:lnTo>
                    <a:pt x="28" y="45"/>
                  </a:lnTo>
                  <a:lnTo>
                    <a:pt x="10" y="41"/>
                  </a:lnTo>
                  <a:lnTo>
                    <a:pt x="2" y="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7" name="Freeform 89">
              <a:extLst>
                <a:ext uri="{FF2B5EF4-FFF2-40B4-BE49-F238E27FC236}">
                  <a16:creationId xmlns:a16="http://schemas.microsoft.com/office/drawing/2014/main" id="{22F406C5-9B29-DF61-61AF-FFAEF825B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872"/>
              <a:ext cx="31" cy="40"/>
            </a:xfrm>
            <a:custGeom>
              <a:avLst/>
              <a:gdLst>
                <a:gd name="T0" fmla="*/ 4 w 62"/>
                <a:gd name="T1" fmla="*/ 20 h 79"/>
                <a:gd name="T2" fmla="*/ 2 w 62"/>
                <a:gd name="T3" fmla="*/ 19 h 79"/>
                <a:gd name="T4" fmla="*/ 0 w 62"/>
                <a:gd name="T5" fmla="*/ 15 h 79"/>
                <a:gd name="T6" fmla="*/ 0 w 62"/>
                <a:gd name="T7" fmla="*/ 9 h 79"/>
                <a:gd name="T8" fmla="*/ 2 w 62"/>
                <a:gd name="T9" fmla="*/ 5 h 79"/>
                <a:gd name="T10" fmla="*/ 3 w 62"/>
                <a:gd name="T11" fmla="*/ 4 h 79"/>
                <a:gd name="T12" fmla="*/ 6 w 62"/>
                <a:gd name="T13" fmla="*/ 2 h 79"/>
                <a:gd name="T14" fmla="*/ 8 w 62"/>
                <a:gd name="T15" fmla="*/ 2 h 79"/>
                <a:gd name="T16" fmla="*/ 10 w 62"/>
                <a:gd name="T17" fmla="*/ 1 h 79"/>
                <a:gd name="T18" fmla="*/ 12 w 62"/>
                <a:gd name="T19" fmla="*/ 1 h 79"/>
                <a:gd name="T20" fmla="*/ 14 w 62"/>
                <a:gd name="T21" fmla="*/ 0 h 79"/>
                <a:gd name="T22" fmla="*/ 16 w 62"/>
                <a:gd name="T23" fmla="*/ 0 h 79"/>
                <a:gd name="T24" fmla="*/ 16 w 62"/>
                <a:gd name="T25" fmla="*/ 0 h 79"/>
                <a:gd name="T26" fmla="*/ 16 w 62"/>
                <a:gd name="T27" fmla="*/ 2 h 79"/>
                <a:gd name="T28" fmla="*/ 15 w 62"/>
                <a:gd name="T29" fmla="*/ 5 h 79"/>
                <a:gd name="T30" fmla="*/ 15 w 62"/>
                <a:gd name="T31" fmla="*/ 9 h 79"/>
                <a:gd name="T32" fmla="*/ 16 w 62"/>
                <a:gd name="T33" fmla="*/ 12 h 79"/>
                <a:gd name="T34" fmla="*/ 12 w 62"/>
                <a:gd name="T35" fmla="*/ 14 h 79"/>
                <a:gd name="T36" fmla="*/ 9 w 62"/>
                <a:gd name="T37" fmla="*/ 16 h 79"/>
                <a:gd name="T38" fmla="*/ 6 w 62"/>
                <a:gd name="T39" fmla="*/ 18 h 79"/>
                <a:gd name="T40" fmla="*/ 4 w 62"/>
                <a:gd name="T41" fmla="*/ 2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2" h="79">
                  <a:moveTo>
                    <a:pt x="16" y="79"/>
                  </a:moveTo>
                  <a:lnTo>
                    <a:pt x="5" y="76"/>
                  </a:lnTo>
                  <a:lnTo>
                    <a:pt x="0" y="58"/>
                  </a:lnTo>
                  <a:lnTo>
                    <a:pt x="0" y="36"/>
                  </a:lnTo>
                  <a:lnTo>
                    <a:pt x="5" y="19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30" y="7"/>
                  </a:lnTo>
                  <a:lnTo>
                    <a:pt x="40" y="3"/>
                  </a:lnTo>
                  <a:lnTo>
                    <a:pt x="48" y="2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1" y="5"/>
                  </a:lnTo>
                  <a:lnTo>
                    <a:pt x="59" y="19"/>
                  </a:lnTo>
                  <a:lnTo>
                    <a:pt x="59" y="33"/>
                  </a:lnTo>
                  <a:lnTo>
                    <a:pt x="62" y="45"/>
                  </a:lnTo>
                  <a:lnTo>
                    <a:pt x="45" y="53"/>
                  </a:lnTo>
                  <a:lnTo>
                    <a:pt x="33" y="62"/>
                  </a:lnTo>
                  <a:lnTo>
                    <a:pt x="24" y="71"/>
                  </a:lnTo>
                  <a:lnTo>
                    <a:pt x="16" y="79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8" name="Freeform 90">
              <a:extLst>
                <a:ext uri="{FF2B5EF4-FFF2-40B4-BE49-F238E27FC236}">
                  <a16:creationId xmlns:a16="http://schemas.microsoft.com/office/drawing/2014/main" id="{830B6343-02F8-A322-5862-5B95C3F58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" y="1895"/>
              <a:ext cx="10" cy="40"/>
            </a:xfrm>
            <a:custGeom>
              <a:avLst/>
              <a:gdLst>
                <a:gd name="T0" fmla="*/ 3 w 21"/>
                <a:gd name="T1" fmla="*/ 0 h 81"/>
                <a:gd name="T2" fmla="*/ 4 w 21"/>
                <a:gd name="T3" fmla="*/ 2 h 81"/>
                <a:gd name="T4" fmla="*/ 4 w 21"/>
                <a:gd name="T5" fmla="*/ 7 h 81"/>
                <a:gd name="T6" fmla="*/ 3 w 21"/>
                <a:gd name="T7" fmla="*/ 12 h 81"/>
                <a:gd name="T8" fmla="*/ 4 w 21"/>
                <a:gd name="T9" fmla="*/ 17 h 81"/>
                <a:gd name="T10" fmla="*/ 5 w 21"/>
                <a:gd name="T11" fmla="*/ 19 h 81"/>
                <a:gd name="T12" fmla="*/ 4 w 21"/>
                <a:gd name="T13" fmla="*/ 20 h 81"/>
                <a:gd name="T14" fmla="*/ 1 w 21"/>
                <a:gd name="T15" fmla="*/ 19 h 81"/>
                <a:gd name="T16" fmla="*/ 0 w 21"/>
                <a:gd name="T17" fmla="*/ 17 h 81"/>
                <a:gd name="T18" fmla="*/ 0 w 21"/>
                <a:gd name="T19" fmla="*/ 12 h 81"/>
                <a:gd name="T20" fmla="*/ 0 w 21"/>
                <a:gd name="T21" fmla="*/ 6 h 81"/>
                <a:gd name="T22" fmla="*/ 1 w 21"/>
                <a:gd name="T23" fmla="*/ 1 h 81"/>
                <a:gd name="T24" fmla="*/ 3 w 21"/>
                <a:gd name="T25" fmla="*/ 0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81">
                  <a:moveTo>
                    <a:pt x="14" y="0"/>
                  </a:moveTo>
                  <a:lnTo>
                    <a:pt x="17" y="8"/>
                  </a:lnTo>
                  <a:lnTo>
                    <a:pt x="16" y="29"/>
                  </a:lnTo>
                  <a:lnTo>
                    <a:pt x="14" y="51"/>
                  </a:lnTo>
                  <a:lnTo>
                    <a:pt x="19" y="69"/>
                  </a:lnTo>
                  <a:lnTo>
                    <a:pt x="21" y="77"/>
                  </a:lnTo>
                  <a:lnTo>
                    <a:pt x="16" y="81"/>
                  </a:lnTo>
                  <a:lnTo>
                    <a:pt x="5" y="77"/>
                  </a:lnTo>
                  <a:lnTo>
                    <a:pt x="0" y="69"/>
                  </a:lnTo>
                  <a:lnTo>
                    <a:pt x="0" y="51"/>
                  </a:lnTo>
                  <a:lnTo>
                    <a:pt x="3" y="27"/>
                  </a:lnTo>
                  <a:lnTo>
                    <a:pt x="7" y="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79" name="Freeform 91">
              <a:extLst>
                <a:ext uri="{FF2B5EF4-FFF2-40B4-BE49-F238E27FC236}">
                  <a16:creationId xmlns:a16="http://schemas.microsoft.com/office/drawing/2014/main" id="{7DBA3B87-53CE-CA0A-4AE6-ADF4AD31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708"/>
              <a:ext cx="13" cy="130"/>
            </a:xfrm>
            <a:custGeom>
              <a:avLst/>
              <a:gdLst>
                <a:gd name="T0" fmla="*/ 7 w 26"/>
                <a:gd name="T1" fmla="*/ 0 h 261"/>
                <a:gd name="T2" fmla="*/ 6 w 26"/>
                <a:gd name="T3" fmla="*/ 6 h 261"/>
                <a:gd name="T4" fmla="*/ 6 w 26"/>
                <a:gd name="T5" fmla="*/ 20 h 261"/>
                <a:gd name="T6" fmla="*/ 5 w 26"/>
                <a:gd name="T7" fmla="*/ 36 h 261"/>
                <a:gd name="T8" fmla="*/ 4 w 26"/>
                <a:gd name="T9" fmla="*/ 48 h 261"/>
                <a:gd name="T10" fmla="*/ 3 w 26"/>
                <a:gd name="T11" fmla="*/ 55 h 261"/>
                <a:gd name="T12" fmla="*/ 2 w 26"/>
                <a:gd name="T13" fmla="*/ 61 h 261"/>
                <a:gd name="T14" fmla="*/ 1 w 26"/>
                <a:gd name="T15" fmla="*/ 65 h 261"/>
                <a:gd name="T16" fmla="*/ 0 w 26"/>
                <a:gd name="T17" fmla="*/ 64 h 261"/>
                <a:gd name="T18" fmla="*/ 1 w 26"/>
                <a:gd name="T19" fmla="*/ 56 h 261"/>
                <a:gd name="T20" fmla="*/ 2 w 26"/>
                <a:gd name="T21" fmla="*/ 43 h 261"/>
                <a:gd name="T22" fmla="*/ 3 w 26"/>
                <a:gd name="T23" fmla="*/ 28 h 261"/>
                <a:gd name="T24" fmla="*/ 4 w 26"/>
                <a:gd name="T25" fmla="*/ 17 h 261"/>
                <a:gd name="T26" fmla="*/ 5 w 26"/>
                <a:gd name="T27" fmla="*/ 10 h 261"/>
                <a:gd name="T28" fmla="*/ 6 w 26"/>
                <a:gd name="T29" fmla="*/ 4 h 261"/>
                <a:gd name="T30" fmla="*/ 6 w 26"/>
                <a:gd name="T31" fmla="*/ 1 h 261"/>
                <a:gd name="T32" fmla="*/ 7 w 26"/>
                <a:gd name="T33" fmla="*/ 0 h 2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261">
                  <a:moveTo>
                    <a:pt x="26" y="0"/>
                  </a:moveTo>
                  <a:lnTo>
                    <a:pt x="24" y="24"/>
                  </a:lnTo>
                  <a:lnTo>
                    <a:pt x="22" y="83"/>
                  </a:lnTo>
                  <a:lnTo>
                    <a:pt x="17" y="147"/>
                  </a:lnTo>
                  <a:lnTo>
                    <a:pt x="14" y="194"/>
                  </a:lnTo>
                  <a:lnTo>
                    <a:pt x="10" y="223"/>
                  </a:lnTo>
                  <a:lnTo>
                    <a:pt x="7" y="247"/>
                  </a:lnTo>
                  <a:lnTo>
                    <a:pt x="3" y="261"/>
                  </a:lnTo>
                  <a:lnTo>
                    <a:pt x="0" y="259"/>
                  </a:lnTo>
                  <a:lnTo>
                    <a:pt x="2" y="226"/>
                  </a:lnTo>
                  <a:lnTo>
                    <a:pt x="5" y="173"/>
                  </a:lnTo>
                  <a:lnTo>
                    <a:pt x="10" y="114"/>
                  </a:lnTo>
                  <a:lnTo>
                    <a:pt x="14" y="69"/>
                  </a:lnTo>
                  <a:lnTo>
                    <a:pt x="17" y="42"/>
                  </a:lnTo>
                  <a:lnTo>
                    <a:pt x="21" y="19"/>
                  </a:lnTo>
                  <a:lnTo>
                    <a:pt x="24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0" name="Freeform 92">
              <a:extLst>
                <a:ext uri="{FF2B5EF4-FFF2-40B4-BE49-F238E27FC236}">
                  <a16:creationId xmlns:a16="http://schemas.microsoft.com/office/drawing/2014/main" id="{B31B9936-BFB9-9278-25C5-FF600A5B1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1527"/>
              <a:ext cx="67" cy="41"/>
            </a:xfrm>
            <a:custGeom>
              <a:avLst/>
              <a:gdLst>
                <a:gd name="T0" fmla="*/ 1 w 135"/>
                <a:gd name="T1" fmla="*/ 17 h 83"/>
                <a:gd name="T2" fmla="*/ 0 w 135"/>
                <a:gd name="T3" fmla="*/ 20 h 83"/>
                <a:gd name="T4" fmla="*/ 0 w 135"/>
                <a:gd name="T5" fmla="*/ 20 h 83"/>
                <a:gd name="T6" fmla="*/ 1 w 135"/>
                <a:gd name="T7" fmla="*/ 19 h 83"/>
                <a:gd name="T8" fmla="*/ 4 w 135"/>
                <a:gd name="T9" fmla="*/ 16 h 83"/>
                <a:gd name="T10" fmla="*/ 7 w 135"/>
                <a:gd name="T11" fmla="*/ 13 h 83"/>
                <a:gd name="T12" fmla="*/ 11 w 135"/>
                <a:gd name="T13" fmla="*/ 10 h 83"/>
                <a:gd name="T14" fmla="*/ 15 w 135"/>
                <a:gd name="T15" fmla="*/ 8 h 83"/>
                <a:gd name="T16" fmla="*/ 20 w 135"/>
                <a:gd name="T17" fmla="*/ 6 h 83"/>
                <a:gd name="T18" fmla="*/ 23 w 135"/>
                <a:gd name="T19" fmla="*/ 5 h 83"/>
                <a:gd name="T20" fmla="*/ 27 w 135"/>
                <a:gd name="T21" fmla="*/ 4 h 83"/>
                <a:gd name="T22" fmla="*/ 29 w 135"/>
                <a:gd name="T23" fmla="*/ 3 h 83"/>
                <a:gd name="T24" fmla="*/ 32 w 135"/>
                <a:gd name="T25" fmla="*/ 2 h 83"/>
                <a:gd name="T26" fmla="*/ 33 w 135"/>
                <a:gd name="T27" fmla="*/ 1 h 83"/>
                <a:gd name="T28" fmla="*/ 33 w 135"/>
                <a:gd name="T29" fmla="*/ 1 h 83"/>
                <a:gd name="T30" fmla="*/ 33 w 135"/>
                <a:gd name="T31" fmla="*/ 0 h 83"/>
                <a:gd name="T32" fmla="*/ 32 w 135"/>
                <a:gd name="T33" fmla="*/ 0 h 83"/>
                <a:gd name="T34" fmla="*/ 29 w 135"/>
                <a:gd name="T35" fmla="*/ 0 h 83"/>
                <a:gd name="T36" fmla="*/ 26 w 135"/>
                <a:gd name="T37" fmla="*/ 0 h 83"/>
                <a:gd name="T38" fmla="*/ 22 w 135"/>
                <a:gd name="T39" fmla="*/ 2 h 83"/>
                <a:gd name="T40" fmla="*/ 16 w 135"/>
                <a:gd name="T41" fmla="*/ 4 h 83"/>
                <a:gd name="T42" fmla="*/ 12 w 135"/>
                <a:gd name="T43" fmla="*/ 7 h 83"/>
                <a:gd name="T44" fmla="*/ 7 w 135"/>
                <a:gd name="T45" fmla="*/ 10 h 83"/>
                <a:gd name="T46" fmla="*/ 4 w 135"/>
                <a:gd name="T47" fmla="*/ 13 h 83"/>
                <a:gd name="T48" fmla="*/ 1 w 135"/>
                <a:gd name="T49" fmla="*/ 17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5" h="83">
                  <a:moveTo>
                    <a:pt x="5" y="71"/>
                  </a:moveTo>
                  <a:lnTo>
                    <a:pt x="0" y="81"/>
                  </a:lnTo>
                  <a:lnTo>
                    <a:pt x="0" y="83"/>
                  </a:lnTo>
                  <a:lnTo>
                    <a:pt x="7" y="78"/>
                  </a:lnTo>
                  <a:lnTo>
                    <a:pt x="17" y="67"/>
                  </a:lnTo>
                  <a:lnTo>
                    <a:pt x="30" y="55"/>
                  </a:lnTo>
                  <a:lnTo>
                    <a:pt x="45" y="43"/>
                  </a:lnTo>
                  <a:lnTo>
                    <a:pt x="62" y="33"/>
                  </a:lnTo>
                  <a:lnTo>
                    <a:pt x="80" y="26"/>
                  </a:lnTo>
                  <a:lnTo>
                    <a:pt x="95" y="23"/>
                  </a:lnTo>
                  <a:lnTo>
                    <a:pt x="109" y="17"/>
                  </a:lnTo>
                  <a:lnTo>
                    <a:pt x="119" y="14"/>
                  </a:lnTo>
                  <a:lnTo>
                    <a:pt x="128" y="10"/>
                  </a:lnTo>
                  <a:lnTo>
                    <a:pt x="133" y="7"/>
                  </a:lnTo>
                  <a:lnTo>
                    <a:pt x="135" y="4"/>
                  </a:lnTo>
                  <a:lnTo>
                    <a:pt x="135" y="2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05" y="2"/>
                  </a:lnTo>
                  <a:lnTo>
                    <a:pt x="88" y="9"/>
                  </a:lnTo>
                  <a:lnTo>
                    <a:pt x="67" y="17"/>
                  </a:lnTo>
                  <a:lnTo>
                    <a:pt x="49" y="28"/>
                  </a:lnTo>
                  <a:lnTo>
                    <a:pt x="31" y="40"/>
                  </a:lnTo>
                  <a:lnTo>
                    <a:pt x="16" y="55"/>
                  </a:lnTo>
                  <a:lnTo>
                    <a:pt x="5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1" name="Freeform 93">
              <a:extLst>
                <a:ext uri="{FF2B5EF4-FFF2-40B4-BE49-F238E27FC236}">
                  <a16:creationId xmlns:a16="http://schemas.microsoft.com/office/drawing/2014/main" id="{C04D83FB-74C9-3142-4E7F-260C70714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1499"/>
              <a:ext cx="62" cy="36"/>
            </a:xfrm>
            <a:custGeom>
              <a:avLst/>
              <a:gdLst>
                <a:gd name="T0" fmla="*/ 0 w 124"/>
                <a:gd name="T1" fmla="*/ 10 h 72"/>
                <a:gd name="T2" fmla="*/ 1 w 124"/>
                <a:gd name="T3" fmla="*/ 10 h 72"/>
                <a:gd name="T4" fmla="*/ 1 w 124"/>
                <a:gd name="T5" fmla="*/ 11 h 72"/>
                <a:gd name="T6" fmla="*/ 2 w 124"/>
                <a:gd name="T7" fmla="*/ 11 h 72"/>
                <a:gd name="T8" fmla="*/ 5 w 124"/>
                <a:gd name="T9" fmla="*/ 11 h 72"/>
                <a:gd name="T10" fmla="*/ 7 w 124"/>
                <a:gd name="T11" fmla="*/ 11 h 72"/>
                <a:gd name="T12" fmla="*/ 10 w 124"/>
                <a:gd name="T13" fmla="*/ 11 h 72"/>
                <a:gd name="T14" fmla="*/ 13 w 124"/>
                <a:gd name="T15" fmla="*/ 10 h 72"/>
                <a:gd name="T16" fmla="*/ 17 w 124"/>
                <a:gd name="T17" fmla="*/ 9 h 72"/>
                <a:gd name="T18" fmla="*/ 20 w 124"/>
                <a:gd name="T19" fmla="*/ 8 h 72"/>
                <a:gd name="T20" fmla="*/ 23 w 124"/>
                <a:gd name="T21" fmla="*/ 6 h 72"/>
                <a:gd name="T22" fmla="*/ 26 w 124"/>
                <a:gd name="T23" fmla="*/ 4 h 72"/>
                <a:gd name="T24" fmla="*/ 28 w 124"/>
                <a:gd name="T25" fmla="*/ 2 h 72"/>
                <a:gd name="T26" fmla="*/ 29 w 124"/>
                <a:gd name="T27" fmla="*/ 1 h 72"/>
                <a:gd name="T28" fmla="*/ 31 w 124"/>
                <a:gd name="T29" fmla="*/ 0 h 72"/>
                <a:gd name="T30" fmla="*/ 31 w 124"/>
                <a:gd name="T31" fmla="*/ 0 h 72"/>
                <a:gd name="T32" fmla="*/ 31 w 124"/>
                <a:gd name="T33" fmla="*/ 2 h 72"/>
                <a:gd name="T34" fmla="*/ 31 w 124"/>
                <a:gd name="T35" fmla="*/ 3 h 72"/>
                <a:gd name="T36" fmla="*/ 29 w 124"/>
                <a:gd name="T37" fmla="*/ 5 h 72"/>
                <a:gd name="T38" fmla="*/ 27 w 124"/>
                <a:gd name="T39" fmla="*/ 7 h 72"/>
                <a:gd name="T40" fmla="*/ 24 w 124"/>
                <a:gd name="T41" fmla="*/ 9 h 72"/>
                <a:gd name="T42" fmla="*/ 20 w 124"/>
                <a:gd name="T43" fmla="*/ 11 h 72"/>
                <a:gd name="T44" fmla="*/ 17 w 124"/>
                <a:gd name="T45" fmla="*/ 12 h 72"/>
                <a:gd name="T46" fmla="*/ 13 w 124"/>
                <a:gd name="T47" fmla="*/ 13 h 72"/>
                <a:gd name="T48" fmla="*/ 10 w 124"/>
                <a:gd name="T49" fmla="*/ 14 h 72"/>
                <a:gd name="T50" fmla="*/ 5 w 124"/>
                <a:gd name="T51" fmla="*/ 16 h 72"/>
                <a:gd name="T52" fmla="*/ 2 w 124"/>
                <a:gd name="T53" fmla="*/ 17 h 72"/>
                <a:gd name="T54" fmla="*/ 1 w 124"/>
                <a:gd name="T55" fmla="*/ 18 h 72"/>
                <a:gd name="T56" fmla="*/ 0 w 124"/>
                <a:gd name="T57" fmla="*/ 18 h 72"/>
                <a:gd name="T58" fmla="*/ 0 w 124"/>
                <a:gd name="T59" fmla="*/ 10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72">
                  <a:moveTo>
                    <a:pt x="0" y="40"/>
                  </a:moveTo>
                  <a:lnTo>
                    <a:pt x="2" y="40"/>
                  </a:lnTo>
                  <a:lnTo>
                    <a:pt x="3" y="41"/>
                  </a:lnTo>
                  <a:lnTo>
                    <a:pt x="8" y="41"/>
                  </a:lnTo>
                  <a:lnTo>
                    <a:pt x="17" y="43"/>
                  </a:lnTo>
                  <a:lnTo>
                    <a:pt x="26" y="43"/>
                  </a:lnTo>
                  <a:lnTo>
                    <a:pt x="38" y="43"/>
                  </a:lnTo>
                  <a:lnTo>
                    <a:pt x="50" y="40"/>
                  </a:lnTo>
                  <a:lnTo>
                    <a:pt x="65" y="36"/>
                  </a:lnTo>
                  <a:lnTo>
                    <a:pt x="79" y="29"/>
                  </a:lnTo>
                  <a:lnTo>
                    <a:pt x="91" y="22"/>
                  </a:lnTo>
                  <a:lnTo>
                    <a:pt x="102" y="14"/>
                  </a:lnTo>
                  <a:lnTo>
                    <a:pt x="110" y="7"/>
                  </a:lnTo>
                  <a:lnTo>
                    <a:pt x="115" y="2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4" y="5"/>
                  </a:lnTo>
                  <a:lnTo>
                    <a:pt x="121" y="12"/>
                  </a:lnTo>
                  <a:lnTo>
                    <a:pt x="114" y="19"/>
                  </a:lnTo>
                  <a:lnTo>
                    <a:pt x="105" y="27"/>
                  </a:lnTo>
                  <a:lnTo>
                    <a:pt x="93" y="34"/>
                  </a:lnTo>
                  <a:lnTo>
                    <a:pt x="79" y="41"/>
                  </a:lnTo>
                  <a:lnTo>
                    <a:pt x="65" y="46"/>
                  </a:lnTo>
                  <a:lnTo>
                    <a:pt x="52" y="52"/>
                  </a:lnTo>
                  <a:lnTo>
                    <a:pt x="38" y="55"/>
                  </a:lnTo>
                  <a:lnTo>
                    <a:pt x="19" y="62"/>
                  </a:lnTo>
                  <a:lnTo>
                    <a:pt x="7" y="67"/>
                  </a:lnTo>
                  <a:lnTo>
                    <a:pt x="2" y="71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2" name="Freeform 94">
              <a:extLst>
                <a:ext uri="{FF2B5EF4-FFF2-40B4-BE49-F238E27FC236}">
                  <a16:creationId xmlns:a16="http://schemas.microsoft.com/office/drawing/2014/main" id="{3592D42E-2D59-AF4A-18A8-66EA9535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" y="1611"/>
              <a:ext cx="27" cy="25"/>
            </a:xfrm>
            <a:custGeom>
              <a:avLst/>
              <a:gdLst>
                <a:gd name="T0" fmla="*/ 11 w 54"/>
                <a:gd name="T1" fmla="*/ 0 h 50"/>
                <a:gd name="T2" fmla="*/ 10 w 54"/>
                <a:gd name="T3" fmla="*/ 0 h 50"/>
                <a:gd name="T4" fmla="*/ 9 w 54"/>
                <a:gd name="T5" fmla="*/ 0 h 50"/>
                <a:gd name="T6" fmla="*/ 6 w 54"/>
                <a:gd name="T7" fmla="*/ 1 h 50"/>
                <a:gd name="T8" fmla="*/ 3 w 54"/>
                <a:gd name="T9" fmla="*/ 3 h 50"/>
                <a:gd name="T10" fmla="*/ 1 w 54"/>
                <a:gd name="T11" fmla="*/ 5 h 50"/>
                <a:gd name="T12" fmla="*/ 0 w 54"/>
                <a:gd name="T13" fmla="*/ 8 h 50"/>
                <a:gd name="T14" fmla="*/ 0 w 54"/>
                <a:gd name="T15" fmla="*/ 11 h 50"/>
                <a:gd name="T16" fmla="*/ 1 w 54"/>
                <a:gd name="T17" fmla="*/ 13 h 50"/>
                <a:gd name="T18" fmla="*/ 2 w 54"/>
                <a:gd name="T19" fmla="*/ 12 h 50"/>
                <a:gd name="T20" fmla="*/ 3 w 54"/>
                <a:gd name="T21" fmla="*/ 10 h 50"/>
                <a:gd name="T22" fmla="*/ 4 w 54"/>
                <a:gd name="T23" fmla="*/ 8 h 50"/>
                <a:gd name="T24" fmla="*/ 6 w 54"/>
                <a:gd name="T25" fmla="*/ 6 h 50"/>
                <a:gd name="T26" fmla="*/ 8 w 54"/>
                <a:gd name="T27" fmla="*/ 4 h 50"/>
                <a:gd name="T28" fmla="*/ 10 w 54"/>
                <a:gd name="T29" fmla="*/ 4 h 50"/>
                <a:gd name="T30" fmla="*/ 12 w 54"/>
                <a:gd name="T31" fmla="*/ 4 h 50"/>
                <a:gd name="T32" fmla="*/ 14 w 54"/>
                <a:gd name="T33" fmla="*/ 3 h 50"/>
                <a:gd name="T34" fmla="*/ 13 w 54"/>
                <a:gd name="T35" fmla="*/ 1 h 50"/>
                <a:gd name="T36" fmla="*/ 12 w 54"/>
                <a:gd name="T37" fmla="*/ 1 h 50"/>
                <a:gd name="T38" fmla="*/ 11 w 54"/>
                <a:gd name="T39" fmla="*/ 0 h 50"/>
                <a:gd name="T40" fmla="*/ 11 w 54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50">
                  <a:moveTo>
                    <a:pt x="42" y="0"/>
                  </a:moveTo>
                  <a:lnTo>
                    <a:pt x="40" y="0"/>
                  </a:lnTo>
                  <a:lnTo>
                    <a:pt x="35" y="0"/>
                  </a:lnTo>
                  <a:lnTo>
                    <a:pt x="24" y="2"/>
                  </a:lnTo>
                  <a:lnTo>
                    <a:pt x="12" y="9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7" y="48"/>
                  </a:lnTo>
                  <a:lnTo>
                    <a:pt x="11" y="40"/>
                  </a:lnTo>
                  <a:lnTo>
                    <a:pt x="16" y="29"/>
                  </a:lnTo>
                  <a:lnTo>
                    <a:pt x="21" y="21"/>
                  </a:lnTo>
                  <a:lnTo>
                    <a:pt x="30" y="16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54" y="9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3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3" name="Freeform 95">
              <a:extLst>
                <a:ext uri="{FF2B5EF4-FFF2-40B4-BE49-F238E27FC236}">
                  <a16:creationId xmlns:a16="http://schemas.microsoft.com/office/drawing/2014/main" id="{94DBFA55-EC09-F02E-3687-6898F7B75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1489"/>
              <a:ext cx="56" cy="22"/>
            </a:xfrm>
            <a:custGeom>
              <a:avLst/>
              <a:gdLst>
                <a:gd name="T0" fmla="*/ 1 w 110"/>
                <a:gd name="T1" fmla="*/ 9 h 45"/>
                <a:gd name="T2" fmla="*/ 2 w 110"/>
                <a:gd name="T3" fmla="*/ 8 h 45"/>
                <a:gd name="T4" fmla="*/ 3 w 110"/>
                <a:gd name="T5" fmla="*/ 7 h 45"/>
                <a:gd name="T6" fmla="*/ 4 w 110"/>
                <a:gd name="T7" fmla="*/ 6 h 45"/>
                <a:gd name="T8" fmla="*/ 6 w 110"/>
                <a:gd name="T9" fmla="*/ 5 h 45"/>
                <a:gd name="T10" fmla="*/ 8 w 110"/>
                <a:gd name="T11" fmla="*/ 4 h 45"/>
                <a:gd name="T12" fmla="*/ 10 w 110"/>
                <a:gd name="T13" fmla="*/ 3 h 45"/>
                <a:gd name="T14" fmla="*/ 13 w 110"/>
                <a:gd name="T15" fmla="*/ 2 h 45"/>
                <a:gd name="T16" fmla="*/ 16 w 110"/>
                <a:gd name="T17" fmla="*/ 1 h 45"/>
                <a:gd name="T18" fmla="*/ 20 w 110"/>
                <a:gd name="T19" fmla="*/ 1 h 45"/>
                <a:gd name="T20" fmla="*/ 23 w 110"/>
                <a:gd name="T21" fmla="*/ 0 h 45"/>
                <a:gd name="T22" fmla="*/ 25 w 110"/>
                <a:gd name="T23" fmla="*/ 0 h 45"/>
                <a:gd name="T24" fmla="*/ 26 w 110"/>
                <a:gd name="T25" fmla="*/ 0 h 45"/>
                <a:gd name="T26" fmla="*/ 28 w 110"/>
                <a:gd name="T27" fmla="*/ 0 h 45"/>
                <a:gd name="T28" fmla="*/ 29 w 110"/>
                <a:gd name="T29" fmla="*/ 0 h 45"/>
                <a:gd name="T30" fmla="*/ 28 w 110"/>
                <a:gd name="T31" fmla="*/ 1 h 45"/>
                <a:gd name="T32" fmla="*/ 27 w 110"/>
                <a:gd name="T33" fmla="*/ 1 h 45"/>
                <a:gd name="T34" fmla="*/ 26 w 110"/>
                <a:gd name="T35" fmla="*/ 2 h 45"/>
                <a:gd name="T36" fmla="*/ 24 w 110"/>
                <a:gd name="T37" fmla="*/ 3 h 45"/>
                <a:gd name="T38" fmla="*/ 23 w 110"/>
                <a:gd name="T39" fmla="*/ 3 h 45"/>
                <a:gd name="T40" fmla="*/ 21 w 110"/>
                <a:gd name="T41" fmla="*/ 4 h 45"/>
                <a:gd name="T42" fmla="*/ 19 w 110"/>
                <a:gd name="T43" fmla="*/ 4 h 45"/>
                <a:gd name="T44" fmla="*/ 17 w 110"/>
                <a:gd name="T45" fmla="*/ 5 h 45"/>
                <a:gd name="T46" fmla="*/ 15 w 110"/>
                <a:gd name="T47" fmla="*/ 6 h 45"/>
                <a:gd name="T48" fmla="*/ 12 w 110"/>
                <a:gd name="T49" fmla="*/ 7 h 45"/>
                <a:gd name="T50" fmla="*/ 10 w 110"/>
                <a:gd name="T51" fmla="*/ 8 h 45"/>
                <a:gd name="T52" fmla="*/ 8 w 110"/>
                <a:gd name="T53" fmla="*/ 9 h 45"/>
                <a:gd name="T54" fmla="*/ 6 w 110"/>
                <a:gd name="T55" fmla="*/ 10 h 45"/>
                <a:gd name="T56" fmla="*/ 3 w 110"/>
                <a:gd name="T57" fmla="*/ 10 h 45"/>
                <a:gd name="T58" fmla="*/ 2 w 110"/>
                <a:gd name="T59" fmla="*/ 11 h 45"/>
                <a:gd name="T60" fmla="*/ 1 w 110"/>
                <a:gd name="T61" fmla="*/ 11 h 45"/>
                <a:gd name="T62" fmla="*/ 0 w 110"/>
                <a:gd name="T63" fmla="*/ 10 h 45"/>
                <a:gd name="T64" fmla="*/ 1 w 110"/>
                <a:gd name="T65" fmla="*/ 9 h 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0" h="45">
                  <a:moveTo>
                    <a:pt x="2" y="38"/>
                  </a:moveTo>
                  <a:lnTo>
                    <a:pt x="5" y="35"/>
                  </a:lnTo>
                  <a:lnTo>
                    <a:pt x="10" y="31"/>
                  </a:lnTo>
                  <a:lnTo>
                    <a:pt x="15" y="26"/>
                  </a:lnTo>
                  <a:lnTo>
                    <a:pt x="22" y="23"/>
                  </a:lnTo>
                  <a:lnTo>
                    <a:pt x="29" y="19"/>
                  </a:lnTo>
                  <a:lnTo>
                    <a:pt x="38" y="14"/>
                  </a:lnTo>
                  <a:lnTo>
                    <a:pt x="50" y="11"/>
                  </a:lnTo>
                  <a:lnTo>
                    <a:pt x="62" y="7"/>
                  </a:lnTo>
                  <a:lnTo>
                    <a:pt x="76" y="4"/>
                  </a:lnTo>
                  <a:lnTo>
                    <a:pt x="88" y="2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09" y="5"/>
                  </a:lnTo>
                  <a:lnTo>
                    <a:pt x="105" y="7"/>
                  </a:lnTo>
                  <a:lnTo>
                    <a:pt x="100" y="11"/>
                  </a:lnTo>
                  <a:lnTo>
                    <a:pt x="93" y="12"/>
                  </a:lnTo>
                  <a:lnTo>
                    <a:pt x="88" y="14"/>
                  </a:lnTo>
                  <a:lnTo>
                    <a:pt x="81" y="16"/>
                  </a:lnTo>
                  <a:lnTo>
                    <a:pt x="74" y="19"/>
                  </a:lnTo>
                  <a:lnTo>
                    <a:pt x="65" y="21"/>
                  </a:lnTo>
                  <a:lnTo>
                    <a:pt x="57" y="24"/>
                  </a:lnTo>
                  <a:lnTo>
                    <a:pt x="48" y="30"/>
                  </a:lnTo>
                  <a:lnTo>
                    <a:pt x="40" y="35"/>
                  </a:lnTo>
                  <a:lnTo>
                    <a:pt x="29" y="38"/>
                  </a:lnTo>
                  <a:lnTo>
                    <a:pt x="21" y="42"/>
                  </a:lnTo>
                  <a:lnTo>
                    <a:pt x="12" y="43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FF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4" name="Freeform 96">
              <a:extLst>
                <a:ext uri="{FF2B5EF4-FFF2-40B4-BE49-F238E27FC236}">
                  <a16:creationId xmlns:a16="http://schemas.microsoft.com/office/drawing/2014/main" id="{D5DFA073-F9EA-FAAB-5A67-C891FF5B8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020"/>
              <a:ext cx="178" cy="184"/>
            </a:xfrm>
            <a:custGeom>
              <a:avLst/>
              <a:gdLst>
                <a:gd name="T0" fmla="*/ 11 w 355"/>
                <a:gd name="T1" fmla="*/ 2 h 369"/>
                <a:gd name="T2" fmla="*/ 12 w 355"/>
                <a:gd name="T3" fmla="*/ 3 h 369"/>
                <a:gd name="T4" fmla="*/ 15 w 355"/>
                <a:gd name="T5" fmla="*/ 5 h 369"/>
                <a:gd name="T6" fmla="*/ 20 w 355"/>
                <a:gd name="T7" fmla="*/ 8 h 369"/>
                <a:gd name="T8" fmla="*/ 26 w 355"/>
                <a:gd name="T9" fmla="*/ 13 h 369"/>
                <a:gd name="T10" fmla="*/ 33 w 355"/>
                <a:gd name="T11" fmla="*/ 17 h 369"/>
                <a:gd name="T12" fmla="*/ 40 w 355"/>
                <a:gd name="T13" fmla="*/ 23 h 369"/>
                <a:gd name="T14" fmla="*/ 46 w 355"/>
                <a:gd name="T15" fmla="*/ 28 h 369"/>
                <a:gd name="T16" fmla="*/ 52 w 355"/>
                <a:gd name="T17" fmla="*/ 35 h 369"/>
                <a:gd name="T18" fmla="*/ 59 w 355"/>
                <a:gd name="T19" fmla="*/ 41 h 369"/>
                <a:gd name="T20" fmla="*/ 65 w 355"/>
                <a:gd name="T21" fmla="*/ 49 h 369"/>
                <a:gd name="T22" fmla="*/ 71 w 355"/>
                <a:gd name="T23" fmla="*/ 57 h 369"/>
                <a:gd name="T24" fmla="*/ 77 w 355"/>
                <a:gd name="T25" fmla="*/ 66 h 369"/>
                <a:gd name="T26" fmla="*/ 81 w 355"/>
                <a:gd name="T27" fmla="*/ 73 h 369"/>
                <a:gd name="T28" fmla="*/ 85 w 355"/>
                <a:gd name="T29" fmla="*/ 80 h 369"/>
                <a:gd name="T30" fmla="*/ 88 w 355"/>
                <a:gd name="T31" fmla="*/ 85 h 369"/>
                <a:gd name="T32" fmla="*/ 89 w 355"/>
                <a:gd name="T33" fmla="*/ 89 h 369"/>
                <a:gd name="T34" fmla="*/ 89 w 355"/>
                <a:gd name="T35" fmla="*/ 91 h 369"/>
                <a:gd name="T36" fmla="*/ 88 w 355"/>
                <a:gd name="T37" fmla="*/ 92 h 369"/>
                <a:gd name="T38" fmla="*/ 86 w 355"/>
                <a:gd name="T39" fmla="*/ 91 h 369"/>
                <a:gd name="T40" fmla="*/ 84 w 355"/>
                <a:gd name="T41" fmla="*/ 89 h 369"/>
                <a:gd name="T42" fmla="*/ 82 w 355"/>
                <a:gd name="T43" fmla="*/ 87 h 369"/>
                <a:gd name="T44" fmla="*/ 80 w 355"/>
                <a:gd name="T45" fmla="*/ 83 h 369"/>
                <a:gd name="T46" fmla="*/ 78 w 355"/>
                <a:gd name="T47" fmla="*/ 80 h 369"/>
                <a:gd name="T48" fmla="*/ 76 w 355"/>
                <a:gd name="T49" fmla="*/ 75 h 369"/>
                <a:gd name="T50" fmla="*/ 73 w 355"/>
                <a:gd name="T51" fmla="*/ 71 h 369"/>
                <a:gd name="T52" fmla="*/ 70 w 355"/>
                <a:gd name="T53" fmla="*/ 66 h 369"/>
                <a:gd name="T54" fmla="*/ 66 w 355"/>
                <a:gd name="T55" fmla="*/ 62 h 369"/>
                <a:gd name="T56" fmla="*/ 62 w 355"/>
                <a:gd name="T57" fmla="*/ 57 h 369"/>
                <a:gd name="T58" fmla="*/ 58 w 355"/>
                <a:gd name="T59" fmla="*/ 52 h 369"/>
                <a:gd name="T60" fmla="*/ 54 w 355"/>
                <a:gd name="T61" fmla="*/ 47 h 369"/>
                <a:gd name="T62" fmla="*/ 50 w 355"/>
                <a:gd name="T63" fmla="*/ 43 h 369"/>
                <a:gd name="T64" fmla="*/ 46 w 355"/>
                <a:gd name="T65" fmla="*/ 38 h 369"/>
                <a:gd name="T66" fmla="*/ 42 w 355"/>
                <a:gd name="T67" fmla="*/ 35 h 369"/>
                <a:gd name="T68" fmla="*/ 37 w 355"/>
                <a:gd name="T69" fmla="*/ 29 h 369"/>
                <a:gd name="T70" fmla="*/ 30 w 355"/>
                <a:gd name="T71" fmla="*/ 24 h 369"/>
                <a:gd name="T72" fmla="*/ 23 w 355"/>
                <a:gd name="T73" fmla="*/ 19 h 369"/>
                <a:gd name="T74" fmla="*/ 16 w 355"/>
                <a:gd name="T75" fmla="*/ 13 h 369"/>
                <a:gd name="T76" fmla="*/ 10 w 355"/>
                <a:gd name="T77" fmla="*/ 8 h 369"/>
                <a:gd name="T78" fmla="*/ 6 w 355"/>
                <a:gd name="T79" fmla="*/ 4 h 369"/>
                <a:gd name="T80" fmla="*/ 2 w 355"/>
                <a:gd name="T81" fmla="*/ 1 h 369"/>
                <a:gd name="T82" fmla="*/ 0 w 355"/>
                <a:gd name="T83" fmla="*/ 0 h 369"/>
                <a:gd name="T84" fmla="*/ 0 w 355"/>
                <a:gd name="T85" fmla="*/ 0 h 369"/>
                <a:gd name="T86" fmla="*/ 2 w 355"/>
                <a:gd name="T87" fmla="*/ 0 h 369"/>
                <a:gd name="T88" fmla="*/ 4 w 355"/>
                <a:gd name="T89" fmla="*/ 0 h 369"/>
                <a:gd name="T90" fmla="*/ 6 w 355"/>
                <a:gd name="T91" fmla="*/ 1 h 369"/>
                <a:gd name="T92" fmla="*/ 8 w 355"/>
                <a:gd name="T93" fmla="*/ 1 h 369"/>
                <a:gd name="T94" fmla="*/ 10 w 355"/>
                <a:gd name="T95" fmla="*/ 2 h 369"/>
                <a:gd name="T96" fmla="*/ 11 w 355"/>
                <a:gd name="T97" fmla="*/ 2 h 3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5" h="369">
                  <a:moveTo>
                    <a:pt x="41" y="10"/>
                  </a:moveTo>
                  <a:lnTo>
                    <a:pt x="46" y="14"/>
                  </a:lnTo>
                  <a:lnTo>
                    <a:pt x="58" y="22"/>
                  </a:lnTo>
                  <a:lnTo>
                    <a:pt x="77" y="34"/>
                  </a:lnTo>
                  <a:lnTo>
                    <a:pt x="102" y="52"/>
                  </a:lnTo>
                  <a:lnTo>
                    <a:pt x="129" y="71"/>
                  </a:lnTo>
                  <a:lnTo>
                    <a:pt x="157" y="93"/>
                  </a:lnTo>
                  <a:lnTo>
                    <a:pt x="184" y="115"/>
                  </a:lnTo>
                  <a:lnTo>
                    <a:pt x="208" y="140"/>
                  </a:lnTo>
                  <a:lnTo>
                    <a:pt x="233" y="167"/>
                  </a:lnTo>
                  <a:lnTo>
                    <a:pt x="258" y="198"/>
                  </a:lnTo>
                  <a:lnTo>
                    <a:pt x="283" y="231"/>
                  </a:lnTo>
                  <a:lnTo>
                    <a:pt x="305" y="264"/>
                  </a:lnTo>
                  <a:lnTo>
                    <a:pt x="324" y="295"/>
                  </a:lnTo>
                  <a:lnTo>
                    <a:pt x="340" y="321"/>
                  </a:lnTo>
                  <a:lnTo>
                    <a:pt x="350" y="343"/>
                  </a:lnTo>
                  <a:lnTo>
                    <a:pt x="355" y="359"/>
                  </a:lnTo>
                  <a:lnTo>
                    <a:pt x="353" y="367"/>
                  </a:lnTo>
                  <a:lnTo>
                    <a:pt x="350" y="369"/>
                  </a:lnTo>
                  <a:lnTo>
                    <a:pt x="343" y="365"/>
                  </a:lnTo>
                  <a:lnTo>
                    <a:pt x="336" y="359"/>
                  </a:lnTo>
                  <a:lnTo>
                    <a:pt x="327" y="348"/>
                  </a:lnTo>
                  <a:lnTo>
                    <a:pt x="319" y="334"/>
                  </a:lnTo>
                  <a:lnTo>
                    <a:pt x="310" y="321"/>
                  </a:lnTo>
                  <a:lnTo>
                    <a:pt x="302" y="303"/>
                  </a:lnTo>
                  <a:lnTo>
                    <a:pt x="291" y="286"/>
                  </a:lnTo>
                  <a:lnTo>
                    <a:pt x="279" y="267"/>
                  </a:lnTo>
                  <a:lnTo>
                    <a:pt x="264" y="248"/>
                  </a:lnTo>
                  <a:lnTo>
                    <a:pt x="248" y="229"/>
                  </a:lnTo>
                  <a:lnTo>
                    <a:pt x="231" y="209"/>
                  </a:lnTo>
                  <a:lnTo>
                    <a:pt x="214" y="190"/>
                  </a:lnTo>
                  <a:lnTo>
                    <a:pt x="198" y="172"/>
                  </a:lnTo>
                  <a:lnTo>
                    <a:pt x="184" y="155"/>
                  </a:lnTo>
                  <a:lnTo>
                    <a:pt x="167" y="140"/>
                  </a:lnTo>
                  <a:lnTo>
                    <a:pt x="145" y="119"/>
                  </a:lnTo>
                  <a:lnTo>
                    <a:pt x="119" y="98"/>
                  </a:lnTo>
                  <a:lnTo>
                    <a:pt x="91" y="76"/>
                  </a:lnTo>
                  <a:lnTo>
                    <a:pt x="64" y="53"/>
                  </a:lnTo>
                  <a:lnTo>
                    <a:pt x="39" y="34"/>
                  </a:lnTo>
                  <a:lnTo>
                    <a:pt x="21" y="19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14" y="2"/>
                  </a:lnTo>
                  <a:lnTo>
                    <a:pt x="22" y="5"/>
                  </a:lnTo>
                  <a:lnTo>
                    <a:pt x="31" y="7"/>
                  </a:lnTo>
                  <a:lnTo>
                    <a:pt x="38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5" name="Freeform 97">
              <a:extLst>
                <a:ext uri="{FF2B5EF4-FFF2-40B4-BE49-F238E27FC236}">
                  <a16:creationId xmlns:a16="http://schemas.microsoft.com/office/drawing/2014/main" id="{04A918E7-F4B7-8CF1-8980-A005C528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966"/>
              <a:ext cx="87" cy="14"/>
            </a:xfrm>
            <a:custGeom>
              <a:avLst/>
              <a:gdLst>
                <a:gd name="T0" fmla="*/ 0 w 174"/>
                <a:gd name="T1" fmla="*/ 0 h 27"/>
                <a:gd name="T2" fmla="*/ 1 w 174"/>
                <a:gd name="T3" fmla="*/ 0 h 27"/>
                <a:gd name="T4" fmla="*/ 4 w 174"/>
                <a:gd name="T5" fmla="*/ 1 h 27"/>
                <a:gd name="T6" fmla="*/ 8 w 174"/>
                <a:gd name="T7" fmla="*/ 2 h 27"/>
                <a:gd name="T8" fmla="*/ 13 w 174"/>
                <a:gd name="T9" fmla="*/ 2 h 27"/>
                <a:gd name="T10" fmla="*/ 19 w 174"/>
                <a:gd name="T11" fmla="*/ 3 h 27"/>
                <a:gd name="T12" fmla="*/ 24 w 174"/>
                <a:gd name="T13" fmla="*/ 4 h 27"/>
                <a:gd name="T14" fmla="*/ 30 w 174"/>
                <a:gd name="T15" fmla="*/ 4 h 27"/>
                <a:gd name="T16" fmla="*/ 34 w 174"/>
                <a:gd name="T17" fmla="*/ 4 h 27"/>
                <a:gd name="T18" fmla="*/ 41 w 174"/>
                <a:gd name="T19" fmla="*/ 4 h 27"/>
                <a:gd name="T20" fmla="*/ 44 w 174"/>
                <a:gd name="T21" fmla="*/ 5 h 27"/>
                <a:gd name="T22" fmla="*/ 44 w 174"/>
                <a:gd name="T23" fmla="*/ 6 h 27"/>
                <a:gd name="T24" fmla="*/ 42 w 174"/>
                <a:gd name="T25" fmla="*/ 7 h 27"/>
                <a:gd name="T26" fmla="*/ 39 w 174"/>
                <a:gd name="T27" fmla="*/ 7 h 27"/>
                <a:gd name="T28" fmla="*/ 35 w 174"/>
                <a:gd name="T29" fmla="*/ 7 h 27"/>
                <a:gd name="T30" fmla="*/ 30 w 174"/>
                <a:gd name="T31" fmla="*/ 7 h 27"/>
                <a:gd name="T32" fmla="*/ 25 w 174"/>
                <a:gd name="T33" fmla="*/ 7 h 27"/>
                <a:gd name="T34" fmla="*/ 19 w 174"/>
                <a:gd name="T35" fmla="*/ 6 h 27"/>
                <a:gd name="T36" fmla="*/ 14 w 174"/>
                <a:gd name="T37" fmla="*/ 6 h 27"/>
                <a:gd name="T38" fmla="*/ 9 w 174"/>
                <a:gd name="T39" fmla="*/ 5 h 27"/>
                <a:gd name="T40" fmla="*/ 6 w 174"/>
                <a:gd name="T41" fmla="*/ 4 h 27"/>
                <a:gd name="T42" fmla="*/ 3 w 174"/>
                <a:gd name="T43" fmla="*/ 2 h 27"/>
                <a:gd name="T44" fmla="*/ 1 w 174"/>
                <a:gd name="T45" fmla="*/ 1 h 27"/>
                <a:gd name="T46" fmla="*/ 0 w 174"/>
                <a:gd name="T47" fmla="*/ 1 h 27"/>
                <a:gd name="T48" fmla="*/ 0 w 174"/>
                <a:gd name="T49" fmla="*/ 0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" h="27">
                  <a:moveTo>
                    <a:pt x="0" y="0"/>
                  </a:moveTo>
                  <a:lnTo>
                    <a:pt x="4" y="0"/>
                  </a:lnTo>
                  <a:lnTo>
                    <a:pt x="14" y="3"/>
                  </a:lnTo>
                  <a:lnTo>
                    <a:pt x="31" y="5"/>
                  </a:lnTo>
                  <a:lnTo>
                    <a:pt x="50" y="8"/>
                  </a:lnTo>
                  <a:lnTo>
                    <a:pt x="73" y="12"/>
                  </a:lnTo>
                  <a:lnTo>
                    <a:pt x="95" y="14"/>
                  </a:lnTo>
                  <a:lnTo>
                    <a:pt x="117" y="15"/>
                  </a:lnTo>
                  <a:lnTo>
                    <a:pt x="136" y="15"/>
                  </a:lnTo>
                  <a:lnTo>
                    <a:pt x="164" y="15"/>
                  </a:lnTo>
                  <a:lnTo>
                    <a:pt x="174" y="19"/>
                  </a:lnTo>
                  <a:lnTo>
                    <a:pt x="174" y="24"/>
                  </a:lnTo>
                  <a:lnTo>
                    <a:pt x="166" y="27"/>
                  </a:lnTo>
                  <a:lnTo>
                    <a:pt x="155" y="27"/>
                  </a:lnTo>
                  <a:lnTo>
                    <a:pt x="140" y="27"/>
                  </a:lnTo>
                  <a:lnTo>
                    <a:pt x="119" y="27"/>
                  </a:lnTo>
                  <a:lnTo>
                    <a:pt x="98" y="26"/>
                  </a:lnTo>
                  <a:lnTo>
                    <a:pt x="76" y="24"/>
                  </a:lnTo>
                  <a:lnTo>
                    <a:pt x="55" y="21"/>
                  </a:lnTo>
                  <a:lnTo>
                    <a:pt x="36" y="19"/>
                  </a:lnTo>
                  <a:lnTo>
                    <a:pt x="22" y="15"/>
                  </a:lnTo>
                  <a:lnTo>
                    <a:pt x="9" y="8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6" name="Freeform 98">
              <a:extLst>
                <a:ext uri="{FF2B5EF4-FFF2-40B4-BE49-F238E27FC236}">
                  <a16:creationId xmlns:a16="http://schemas.microsoft.com/office/drawing/2014/main" id="{445BDB68-81C4-5718-50F1-24B06211D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2271"/>
              <a:ext cx="31" cy="31"/>
            </a:xfrm>
            <a:custGeom>
              <a:avLst/>
              <a:gdLst>
                <a:gd name="T0" fmla="*/ 15 w 60"/>
                <a:gd name="T1" fmla="*/ 0 h 62"/>
                <a:gd name="T2" fmla="*/ 16 w 60"/>
                <a:gd name="T3" fmla="*/ 1 h 62"/>
                <a:gd name="T4" fmla="*/ 15 w 60"/>
                <a:gd name="T5" fmla="*/ 2 h 62"/>
                <a:gd name="T6" fmla="*/ 13 w 60"/>
                <a:gd name="T7" fmla="*/ 3 h 62"/>
                <a:gd name="T8" fmla="*/ 11 w 60"/>
                <a:gd name="T9" fmla="*/ 4 h 62"/>
                <a:gd name="T10" fmla="*/ 9 w 60"/>
                <a:gd name="T11" fmla="*/ 6 h 62"/>
                <a:gd name="T12" fmla="*/ 6 w 60"/>
                <a:gd name="T13" fmla="*/ 8 h 62"/>
                <a:gd name="T14" fmla="*/ 5 w 60"/>
                <a:gd name="T15" fmla="*/ 10 h 62"/>
                <a:gd name="T16" fmla="*/ 4 w 60"/>
                <a:gd name="T17" fmla="*/ 12 h 62"/>
                <a:gd name="T18" fmla="*/ 3 w 60"/>
                <a:gd name="T19" fmla="*/ 16 h 62"/>
                <a:gd name="T20" fmla="*/ 2 w 60"/>
                <a:gd name="T21" fmla="*/ 16 h 62"/>
                <a:gd name="T22" fmla="*/ 0 w 60"/>
                <a:gd name="T23" fmla="*/ 13 h 62"/>
                <a:gd name="T24" fmla="*/ 1 w 60"/>
                <a:gd name="T25" fmla="*/ 9 h 62"/>
                <a:gd name="T26" fmla="*/ 2 w 60"/>
                <a:gd name="T27" fmla="*/ 6 h 62"/>
                <a:gd name="T28" fmla="*/ 4 w 60"/>
                <a:gd name="T29" fmla="*/ 5 h 62"/>
                <a:gd name="T30" fmla="*/ 6 w 60"/>
                <a:gd name="T31" fmla="*/ 3 h 62"/>
                <a:gd name="T32" fmla="*/ 8 w 60"/>
                <a:gd name="T33" fmla="*/ 2 h 62"/>
                <a:gd name="T34" fmla="*/ 10 w 60"/>
                <a:gd name="T35" fmla="*/ 1 h 62"/>
                <a:gd name="T36" fmla="*/ 12 w 60"/>
                <a:gd name="T37" fmla="*/ 0 h 62"/>
                <a:gd name="T38" fmla="*/ 14 w 60"/>
                <a:gd name="T39" fmla="*/ 0 h 62"/>
                <a:gd name="T40" fmla="*/ 15 w 60"/>
                <a:gd name="T41" fmla="*/ 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" h="62">
                  <a:moveTo>
                    <a:pt x="57" y="0"/>
                  </a:moveTo>
                  <a:lnTo>
                    <a:pt x="60" y="3"/>
                  </a:lnTo>
                  <a:lnTo>
                    <a:pt x="57" y="7"/>
                  </a:lnTo>
                  <a:lnTo>
                    <a:pt x="50" y="10"/>
                  </a:lnTo>
                  <a:lnTo>
                    <a:pt x="41" y="15"/>
                  </a:lnTo>
                  <a:lnTo>
                    <a:pt x="33" y="22"/>
                  </a:lnTo>
                  <a:lnTo>
                    <a:pt x="24" y="29"/>
                  </a:lnTo>
                  <a:lnTo>
                    <a:pt x="17" y="38"/>
                  </a:lnTo>
                  <a:lnTo>
                    <a:pt x="15" y="48"/>
                  </a:lnTo>
                  <a:lnTo>
                    <a:pt x="12" y="62"/>
                  </a:lnTo>
                  <a:lnTo>
                    <a:pt x="5" y="62"/>
                  </a:lnTo>
                  <a:lnTo>
                    <a:pt x="0" y="51"/>
                  </a:lnTo>
                  <a:lnTo>
                    <a:pt x="3" y="34"/>
                  </a:lnTo>
                  <a:lnTo>
                    <a:pt x="8" y="24"/>
                  </a:lnTo>
                  <a:lnTo>
                    <a:pt x="15" y="17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7" name="Freeform 99">
              <a:extLst>
                <a:ext uri="{FF2B5EF4-FFF2-40B4-BE49-F238E27FC236}">
                  <a16:creationId xmlns:a16="http://schemas.microsoft.com/office/drawing/2014/main" id="{2D89600C-CDF6-145C-018B-78E224B5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335"/>
              <a:ext cx="15" cy="51"/>
            </a:xfrm>
            <a:custGeom>
              <a:avLst/>
              <a:gdLst>
                <a:gd name="T0" fmla="*/ 1 w 29"/>
                <a:gd name="T1" fmla="*/ 0 h 102"/>
                <a:gd name="T2" fmla="*/ 2 w 29"/>
                <a:gd name="T3" fmla="*/ 2 h 102"/>
                <a:gd name="T4" fmla="*/ 5 w 29"/>
                <a:gd name="T5" fmla="*/ 4 h 102"/>
                <a:gd name="T6" fmla="*/ 7 w 29"/>
                <a:gd name="T7" fmla="*/ 9 h 102"/>
                <a:gd name="T8" fmla="*/ 8 w 29"/>
                <a:gd name="T9" fmla="*/ 14 h 102"/>
                <a:gd name="T10" fmla="*/ 7 w 29"/>
                <a:gd name="T11" fmla="*/ 19 h 102"/>
                <a:gd name="T12" fmla="*/ 6 w 29"/>
                <a:gd name="T13" fmla="*/ 24 h 102"/>
                <a:gd name="T14" fmla="*/ 5 w 29"/>
                <a:gd name="T15" fmla="*/ 26 h 102"/>
                <a:gd name="T16" fmla="*/ 4 w 29"/>
                <a:gd name="T17" fmla="*/ 24 h 102"/>
                <a:gd name="T18" fmla="*/ 4 w 29"/>
                <a:gd name="T19" fmla="*/ 20 h 102"/>
                <a:gd name="T20" fmla="*/ 4 w 29"/>
                <a:gd name="T21" fmla="*/ 16 h 102"/>
                <a:gd name="T22" fmla="*/ 3 w 29"/>
                <a:gd name="T23" fmla="*/ 12 h 102"/>
                <a:gd name="T24" fmla="*/ 2 w 29"/>
                <a:gd name="T25" fmla="*/ 8 h 102"/>
                <a:gd name="T26" fmla="*/ 0 w 29"/>
                <a:gd name="T27" fmla="*/ 5 h 102"/>
                <a:gd name="T28" fmla="*/ 0 w 29"/>
                <a:gd name="T29" fmla="*/ 2 h 102"/>
                <a:gd name="T30" fmla="*/ 0 w 29"/>
                <a:gd name="T31" fmla="*/ 0 h 102"/>
                <a:gd name="T32" fmla="*/ 1 w 29"/>
                <a:gd name="T33" fmla="*/ 0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102">
                  <a:moveTo>
                    <a:pt x="3" y="0"/>
                  </a:moveTo>
                  <a:lnTo>
                    <a:pt x="8" y="6"/>
                  </a:lnTo>
                  <a:lnTo>
                    <a:pt x="17" y="16"/>
                  </a:lnTo>
                  <a:lnTo>
                    <a:pt x="26" y="33"/>
                  </a:lnTo>
                  <a:lnTo>
                    <a:pt x="29" y="54"/>
                  </a:lnTo>
                  <a:lnTo>
                    <a:pt x="27" y="76"/>
                  </a:lnTo>
                  <a:lnTo>
                    <a:pt x="22" y="94"/>
                  </a:lnTo>
                  <a:lnTo>
                    <a:pt x="17" y="102"/>
                  </a:lnTo>
                  <a:lnTo>
                    <a:pt x="15" y="95"/>
                  </a:lnTo>
                  <a:lnTo>
                    <a:pt x="15" y="80"/>
                  </a:lnTo>
                  <a:lnTo>
                    <a:pt x="14" y="62"/>
                  </a:lnTo>
                  <a:lnTo>
                    <a:pt x="10" y="47"/>
                  </a:lnTo>
                  <a:lnTo>
                    <a:pt x="7" y="31"/>
                  </a:lnTo>
                  <a:lnTo>
                    <a:pt x="0" y="18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8" name="Freeform 100">
              <a:extLst>
                <a:ext uri="{FF2B5EF4-FFF2-40B4-BE49-F238E27FC236}">
                  <a16:creationId xmlns:a16="http://schemas.microsoft.com/office/drawing/2014/main" id="{929736A0-C37B-C73B-236A-C1492B69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" y="2463"/>
              <a:ext cx="48" cy="31"/>
            </a:xfrm>
            <a:custGeom>
              <a:avLst/>
              <a:gdLst>
                <a:gd name="T0" fmla="*/ 0 w 97"/>
                <a:gd name="T1" fmla="*/ 0 h 63"/>
                <a:gd name="T2" fmla="*/ 0 w 97"/>
                <a:gd name="T3" fmla="*/ 0 h 63"/>
                <a:gd name="T4" fmla="*/ 1 w 97"/>
                <a:gd name="T5" fmla="*/ 2 h 63"/>
                <a:gd name="T6" fmla="*/ 2 w 97"/>
                <a:gd name="T7" fmla="*/ 4 h 63"/>
                <a:gd name="T8" fmla="*/ 4 w 97"/>
                <a:gd name="T9" fmla="*/ 7 h 63"/>
                <a:gd name="T10" fmla="*/ 6 w 97"/>
                <a:gd name="T11" fmla="*/ 10 h 63"/>
                <a:gd name="T12" fmla="*/ 8 w 97"/>
                <a:gd name="T13" fmla="*/ 12 h 63"/>
                <a:gd name="T14" fmla="*/ 11 w 97"/>
                <a:gd name="T15" fmla="*/ 14 h 63"/>
                <a:gd name="T16" fmla="*/ 14 w 97"/>
                <a:gd name="T17" fmla="*/ 15 h 63"/>
                <a:gd name="T18" fmla="*/ 17 w 97"/>
                <a:gd name="T19" fmla="*/ 15 h 63"/>
                <a:gd name="T20" fmla="*/ 20 w 97"/>
                <a:gd name="T21" fmla="*/ 15 h 63"/>
                <a:gd name="T22" fmla="*/ 22 w 97"/>
                <a:gd name="T23" fmla="*/ 15 h 63"/>
                <a:gd name="T24" fmla="*/ 23 w 97"/>
                <a:gd name="T25" fmla="*/ 14 h 63"/>
                <a:gd name="T26" fmla="*/ 24 w 97"/>
                <a:gd name="T27" fmla="*/ 13 h 63"/>
                <a:gd name="T28" fmla="*/ 24 w 97"/>
                <a:gd name="T29" fmla="*/ 12 h 63"/>
                <a:gd name="T30" fmla="*/ 23 w 97"/>
                <a:gd name="T31" fmla="*/ 11 h 63"/>
                <a:gd name="T32" fmla="*/ 21 w 97"/>
                <a:gd name="T33" fmla="*/ 10 h 63"/>
                <a:gd name="T34" fmla="*/ 19 w 97"/>
                <a:gd name="T35" fmla="*/ 10 h 63"/>
                <a:gd name="T36" fmla="*/ 17 w 97"/>
                <a:gd name="T37" fmla="*/ 10 h 63"/>
                <a:gd name="T38" fmla="*/ 15 w 97"/>
                <a:gd name="T39" fmla="*/ 9 h 63"/>
                <a:gd name="T40" fmla="*/ 13 w 97"/>
                <a:gd name="T41" fmla="*/ 9 h 63"/>
                <a:gd name="T42" fmla="*/ 11 w 97"/>
                <a:gd name="T43" fmla="*/ 8 h 63"/>
                <a:gd name="T44" fmla="*/ 9 w 97"/>
                <a:gd name="T45" fmla="*/ 7 h 63"/>
                <a:gd name="T46" fmla="*/ 8 w 97"/>
                <a:gd name="T47" fmla="*/ 6 h 63"/>
                <a:gd name="T48" fmla="*/ 6 w 97"/>
                <a:gd name="T49" fmla="*/ 4 h 63"/>
                <a:gd name="T50" fmla="*/ 4 w 97"/>
                <a:gd name="T51" fmla="*/ 1 h 63"/>
                <a:gd name="T52" fmla="*/ 1 w 97"/>
                <a:gd name="T53" fmla="*/ 0 h 63"/>
                <a:gd name="T54" fmla="*/ 0 w 97"/>
                <a:gd name="T55" fmla="*/ 0 h 63"/>
                <a:gd name="T56" fmla="*/ 0 w 97"/>
                <a:gd name="T57" fmla="*/ 0 h 6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7" h="63">
                  <a:moveTo>
                    <a:pt x="0" y="0"/>
                  </a:moveTo>
                  <a:lnTo>
                    <a:pt x="2" y="2"/>
                  </a:lnTo>
                  <a:lnTo>
                    <a:pt x="4" y="9"/>
                  </a:lnTo>
                  <a:lnTo>
                    <a:pt x="9" y="19"/>
                  </a:lnTo>
                  <a:lnTo>
                    <a:pt x="16" y="30"/>
                  </a:lnTo>
                  <a:lnTo>
                    <a:pt x="24" y="40"/>
                  </a:lnTo>
                  <a:lnTo>
                    <a:pt x="33" y="50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3"/>
                  </a:lnTo>
                  <a:lnTo>
                    <a:pt x="80" y="63"/>
                  </a:lnTo>
                  <a:lnTo>
                    <a:pt x="88" y="61"/>
                  </a:lnTo>
                  <a:lnTo>
                    <a:pt x="93" y="56"/>
                  </a:lnTo>
                  <a:lnTo>
                    <a:pt x="97" y="52"/>
                  </a:lnTo>
                  <a:lnTo>
                    <a:pt x="97" y="49"/>
                  </a:lnTo>
                  <a:lnTo>
                    <a:pt x="93" y="45"/>
                  </a:lnTo>
                  <a:lnTo>
                    <a:pt x="86" y="42"/>
                  </a:lnTo>
                  <a:lnTo>
                    <a:pt x="78" y="40"/>
                  </a:lnTo>
                  <a:lnTo>
                    <a:pt x="69" y="40"/>
                  </a:lnTo>
                  <a:lnTo>
                    <a:pt x="62" y="38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38" y="30"/>
                  </a:lnTo>
                  <a:lnTo>
                    <a:pt x="33" y="26"/>
                  </a:lnTo>
                  <a:lnTo>
                    <a:pt x="26" y="19"/>
                  </a:lnTo>
                  <a:lnTo>
                    <a:pt x="16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89" name="Freeform 101">
              <a:extLst>
                <a:ext uri="{FF2B5EF4-FFF2-40B4-BE49-F238E27FC236}">
                  <a16:creationId xmlns:a16="http://schemas.microsoft.com/office/drawing/2014/main" id="{43ED5627-0A37-C43C-9543-1F419E84B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" y="2355"/>
              <a:ext cx="75" cy="81"/>
            </a:xfrm>
            <a:custGeom>
              <a:avLst/>
              <a:gdLst>
                <a:gd name="T0" fmla="*/ 26 w 150"/>
                <a:gd name="T1" fmla="*/ 2 h 160"/>
                <a:gd name="T2" fmla="*/ 23 w 150"/>
                <a:gd name="T3" fmla="*/ 3 h 160"/>
                <a:gd name="T4" fmla="*/ 21 w 150"/>
                <a:gd name="T5" fmla="*/ 5 h 160"/>
                <a:gd name="T6" fmla="*/ 17 w 150"/>
                <a:gd name="T7" fmla="*/ 8 h 160"/>
                <a:gd name="T8" fmla="*/ 14 w 150"/>
                <a:gd name="T9" fmla="*/ 11 h 160"/>
                <a:gd name="T10" fmla="*/ 10 w 150"/>
                <a:gd name="T11" fmla="*/ 15 h 160"/>
                <a:gd name="T12" fmla="*/ 7 w 150"/>
                <a:gd name="T13" fmla="*/ 20 h 160"/>
                <a:gd name="T14" fmla="*/ 4 w 150"/>
                <a:gd name="T15" fmla="*/ 26 h 160"/>
                <a:gd name="T16" fmla="*/ 2 w 150"/>
                <a:gd name="T17" fmla="*/ 32 h 160"/>
                <a:gd name="T18" fmla="*/ 0 w 150"/>
                <a:gd name="T19" fmla="*/ 37 h 160"/>
                <a:gd name="T20" fmla="*/ 1 w 150"/>
                <a:gd name="T21" fmla="*/ 41 h 160"/>
                <a:gd name="T22" fmla="*/ 2 w 150"/>
                <a:gd name="T23" fmla="*/ 41 h 160"/>
                <a:gd name="T24" fmla="*/ 4 w 150"/>
                <a:gd name="T25" fmla="*/ 40 h 160"/>
                <a:gd name="T26" fmla="*/ 7 w 150"/>
                <a:gd name="T27" fmla="*/ 37 h 160"/>
                <a:gd name="T28" fmla="*/ 9 w 150"/>
                <a:gd name="T29" fmla="*/ 34 h 160"/>
                <a:gd name="T30" fmla="*/ 12 w 150"/>
                <a:gd name="T31" fmla="*/ 31 h 160"/>
                <a:gd name="T32" fmla="*/ 13 w 150"/>
                <a:gd name="T33" fmla="*/ 27 h 160"/>
                <a:gd name="T34" fmla="*/ 15 w 150"/>
                <a:gd name="T35" fmla="*/ 24 h 160"/>
                <a:gd name="T36" fmla="*/ 17 w 150"/>
                <a:gd name="T37" fmla="*/ 21 h 160"/>
                <a:gd name="T38" fmla="*/ 20 w 150"/>
                <a:gd name="T39" fmla="*/ 18 h 160"/>
                <a:gd name="T40" fmla="*/ 23 w 150"/>
                <a:gd name="T41" fmla="*/ 15 h 160"/>
                <a:gd name="T42" fmla="*/ 26 w 150"/>
                <a:gd name="T43" fmla="*/ 12 h 160"/>
                <a:gd name="T44" fmla="*/ 29 w 150"/>
                <a:gd name="T45" fmla="*/ 10 h 160"/>
                <a:gd name="T46" fmla="*/ 33 w 150"/>
                <a:gd name="T47" fmla="*/ 8 h 160"/>
                <a:gd name="T48" fmla="*/ 35 w 150"/>
                <a:gd name="T49" fmla="*/ 6 h 160"/>
                <a:gd name="T50" fmla="*/ 37 w 150"/>
                <a:gd name="T51" fmla="*/ 4 h 160"/>
                <a:gd name="T52" fmla="*/ 38 w 150"/>
                <a:gd name="T53" fmla="*/ 3 h 160"/>
                <a:gd name="T54" fmla="*/ 37 w 150"/>
                <a:gd name="T55" fmla="*/ 2 h 160"/>
                <a:gd name="T56" fmla="*/ 35 w 150"/>
                <a:gd name="T57" fmla="*/ 1 h 160"/>
                <a:gd name="T58" fmla="*/ 33 w 150"/>
                <a:gd name="T59" fmla="*/ 0 h 160"/>
                <a:gd name="T60" fmla="*/ 31 w 150"/>
                <a:gd name="T61" fmla="*/ 0 h 160"/>
                <a:gd name="T62" fmla="*/ 28 w 150"/>
                <a:gd name="T63" fmla="*/ 1 h 160"/>
                <a:gd name="T64" fmla="*/ 26 w 150"/>
                <a:gd name="T65" fmla="*/ 2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0" h="160">
                  <a:moveTo>
                    <a:pt x="102" y="5"/>
                  </a:moveTo>
                  <a:lnTo>
                    <a:pt x="92" y="10"/>
                  </a:lnTo>
                  <a:lnTo>
                    <a:pt x="81" y="19"/>
                  </a:lnTo>
                  <a:lnTo>
                    <a:pt x="67" y="29"/>
                  </a:lnTo>
                  <a:lnTo>
                    <a:pt x="54" y="41"/>
                  </a:lnTo>
                  <a:lnTo>
                    <a:pt x="40" y="58"/>
                  </a:lnTo>
                  <a:lnTo>
                    <a:pt x="28" y="77"/>
                  </a:lnTo>
                  <a:lnTo>
                    <a:pt x="16" y="100"/>
                  </a:lnTo>
                  <a:lnTo>
                    <a:pt x="5" y="126"/>
                  </a:lnTo>
                  <a:lnTo>
                    <a:pt x="0" y="146"/>
                  </a:lnTo>
                  <a:lnTo>
                    <a:pt x="2" y="158"/>
                  </a:lnTo>
                  <a:lnTo>
                    <a:pt x="7" y="160"/>
                  </a:lnTo>
                  <a:lnTo>
                    <a:pt x="16" y="157"/>
                  </a:lnTo>
                  <a:lnTo>
                    <a:pt x="26" y="146"/>
                  </a:lnTo>
                  <a:lnTo>
                    <a:pt x="36" y="134"/>
                  </a:lnTo>
                  <a:lnTo>
                    <a:pt x="45" y="121"/>
                  </a:lnTo>
                  <a:lnTo>
                    <a:pt x="52" y="107"/>
                  </a:lnTo>
                  <a:lnTo>
                    <a:pt x="59" y="95"/>
                  </a:lnTo>
                  <a:lnTo>
                    <a:pt x="67" y="81"/>
                  </a:lnTo>
                  <a:lnTo>
                    <a:pt x="78" y="69"/>
                  </a:lnTo>
                  <a:lnTo>
                    <a:pt x="90" y="57"/>
                  </a:lnTo>
                  <a:lnTo>
                    <a:pt x="104" y="46"/>
                  </a:lnTo>
                  <a:lnTo>
                    <a:pt x="116" y="38"/>
                  </a:lnTo>
                  <a:lnTo>
                    <a:pt x="130" y="29"/>
                  </a:lnTo>
                  <a:lnTo>
                    <a:pt x="140" y="22"/>
                  </a:lnTo>
                  <a:lnTo>
                    <a:pt x="147" y="15"/>
                  </a:lnTo>
                  <a:lnTo>
                    <a:pt x="150" y="10"/>
                  </a:lnTo>
                  <a:lnTo>
                    <a:pt x="147" y="7"/>
                  </a:lnTo>
                  <a:lnTo>
                    <a:pt x="140" y="3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1" y="2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rgbClr val="6DF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0" name="Freeform 102">
              <a:extLst>
                <a:ext uri="{FF2B5EF4-FFF2-40B4-BE49-F238E27FC236}">
                  <a16:creationId xmlns:a16="http://schemas.microsoft.com/office/drawing/2014/main" id="{1302E9EF-A46C-8FD6-7398-C68C27A85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190"/>
              <a:ext cx="94" cy="54"/>
            </a:xfrm>
            <a:custGeom>
              <a:avLst/>
              <a:gdLst>
                <a:gd name="T0" fmla="*/ 37 w 188"/>
                <a:gd name="T1" fmla="*/ 0 h 108"/>
                <a:gd name="T2" fmla="*/ 34 w 188"/>
                <a:gd name="T3" fmla="*/ 1 h 108"/>
                <a:gd name="T4" fmla="*/ 31 w 188"/>
                <a:gd name="T5" fmla="*/ 2 h 108"/>
                <a:gd name="T6" fmla="*/ 27 w 188"/>
                <a:gd name="T7" fmla="*/ 3 h 108"/>
                <a:gd name="T8" fmla="*/ 22 w 188"/>
                <a:gd name="T9" fmla="*/ 5 h 108"/>
                <a:gd name="T10" fmla="*/ 18 w 188"/>
                <a:gd name="T11" fmla="*/ 7 h 108"/>
                <a:gd name="T12" fmla="*/ 13 w 188"/>
                <a:gd name="T13" fmla="*/ 10 h 108"/>
                <a:gd name="T14" fmla="*/ 9 w 188"/>
                <a:gd name="T15" fmla="*/ 14 h 108"/>
                <a:gd name="T16" fmla="*/ 4 w 188"/>
                <a:gd name="T17" fmla="*/ 19 h 108"/>
                <a:gd name="T18" fmla="*/ 1 w 188"/>
                <a:gd name="T19" fmla="*/ 24 h 108"/>
                <a:gd name="T20" fmla="*/ 0 w 188"/>
                <a:gd name="T21" fmla="*/ 27 h 108"/>
                <a:gd name="T22" fmla="*/ 2 w 188"/>
                <a:gd name="T23" fmla="*/ 27 h 108"/>
                <a:gd name="T24" fmla="*/ 4 w 188"/>
                <a:gd name="T25" fmla="*/ 27 h 108"/>
                <a:gd name="T26" fmla="*/ 7 w 188"/>
                <a:gd name="T27" fmla="*/ 26 h 108"/>
                <a:gd name="T28" fmla="*/ 11 w 188"/>
                <a:gd name="T29" fmla="*/ 24 h 108"/>
                <a:gd name="T30" fmla="*/ 14 w 188"/>
                <a:gd name="T31" fmla="*/ 21 h 108"/>
                <a:gd name="T32" fmla="*/ 17 w 188"/>
                <a:gd name="T33" fmla="*/ 19 h 108"/>
                <a:gd name="T34" fmla="*/ 19 w 188"/>
                <a:gd name="T35" fmla="*/ 16 h 108"/>
                <a:gd name="T36" fmla="*/ 22 w 188"/>
                <a:gd name="T37" fmla="*/ 14 h 108"/>
                <a:gd name="T38" fmla="*/ 26 w 188"/>
                <a:gd name="T39" fmla="*/ 12 h 108"/>
                <a:gd name="T40" fmla="*/ 30 w 188"/>
                <a:gd name="T41" fmla="*/ 11 h 108"/>
                <a:gd name="T42" fmla="*/ 34 w 188"/>
                <a:gd name="T43" fmla="*/ 9 h 108"/>
                <a:gd name="T44" fmla="*/ 38 w 188"/>
                <a:gd name="T45" fmla="*/ 8 h 108"/>
                <a:gd name="T46" fmla="*/ 41 w 188"/>
                <a:gd name="T47" fmla="*/ 8 h 108"/>
                <a:gd name="T48" fmla="*/ 44 w 188"/>
                <a:gd name="T49" fmla="*/ 7 h 108"/>
                <a:gd name="T50" fmla="*/ 47 w 188"/>
                <a:gd name="T51" fmla="*/ 6 h 108"/>
                <a:gd name="T52" fmla="*/ 47 w 188"/>
                <a:gd name="T53" fmla="*/ 5 h 108"/>
                <a:gd name="T54" fmla="*/ 47 w 188"/>
                <a:gd name="T55" fmla="*/ 4 h 108"/>
                <a:gd name="T56" fmla="*/ 46 w 188"/>
                <a:gd name="T57" fmla="*/ 2 h 108"/>
                <a:gd name="T58" fmla="*/ 44 w 188"/>
                <a:gd name="T59" fmla="*/ 2 h 108"/>
                <a:gd name="T60" fmla="*/ 42 w 188"/>
                <a:gd name="T61" fmla="*/ 1 h 108"/>
                <a:gd name="T62" fmla="*/ 39 w 188"/>
                <a:gd name="T63" fmla="*/ 0 h 108"/>
                <a:gd name="T64" fmla="*/ 37 w 188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88" h="108">
                  <a:moveTo>
                    <a:pt x="145" y="0"/>
                  </a:moveTo>
                  <a:lnTo>
                    <a:pt x="135" y="1"/>
                  </a:lnTo>
                  <a:lnTo>
                    <a:pt x="121" y="5"/>
                  </a:lnTo>
                  <a:lnTo>
                    <a:pt x="105" y="10"/>
                  </a:lnTo>
                  <a:lnTo>
                    <a:pt x="88" y="17"/>
                  </a:lnTo>
                  <a:lnTo>
                    <a:pt x="69" y="27"/>
                  </a:lnTo>
                  <a:lnTo>
                    <a:pt x="52" y="39"/>
                  </a:lnTo>
                  <a:lnTo>
                    <a:pt x="33" y="55"/>
                  </a:lnTo>
                  <a:lnTo>
                    <a:pt x="14" y="74"/>
                  </a:lnTo>
                  <a:lnTo>
                    <a:pt x="4" y="93"/>
                  </a:lnTo>
                  <a:lnTo>
                    <a:pt x="0" y="105"/>
                  </a:lnTo>
                  <a:lnTo>
                    <a:pt x="5" y="108"/>
                  </a:lnTo>
                  <a:lnTo>
                    <a:pt x="16" y="108"/>
                  </a:lnTo>
                  <a:lnTo>
                    <a:pt x="28" y="103"/>
                  </a:lnTo>
                  <a:lnTo>
                    <a:pt x="41" y="94"/>
                  </a:lnTo>
                  <a:lnTo>
                    <a:pt x="55" y="84"/>
                  </a:lnTo>
                  <a:lnTo>
                    <a:pt x="66" y="74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4" y="48"/>
                  </a:lnTo>
                  <a:lnTo>
                    <a:pt x="119" y="41"/>
                  </a:lnTo>
                  <a:lnTo>
                    <a:pt x="135" y="36"/>
                  </a:lnTo>
                  <a:lnTo>
                    <a:pt x="150" y="32"/>
                  </a:lnTo>
                  <a:lnTo>
                    <a:pt x="164" y="29"/>
                  </a:lnTo>
                  <a:lnTo>
                    <a:pt x="176" y="27"/>
                  </a:lnTo>
                  <a:lnTo>
                    <a:pt x="185" y="24"/>
                  </a:lnTo>
                  <a:lnTo>
                    <a:pt x="188" y="19"/>
                  </a:lnTo>
                  <a:lnTo>
                    <a:pt x="186" y="13"/>
                  </a:lnTo>
                  <a:lnTo>
                    <a:pt x="183" y="8"/>
                  </a:lnTo>
                  <a:lnTo>
                    <a:pt x="174" y="5"/>
                  </a:lnTo>
                  <a:lnTo>
                    <a:pt x="166" y="1"/>
                  </a:lnTo>
                  <a:lnTo>
                    <a:pt x="15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6DF9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1" name="Freeform 103">
              <a:extLst>
                <a:ext uri="{FF2B5EF4-FFF2-40B4-BE49-F238E27FC236}">
                  <a16:creationId xmlns:a16="http://schemas.microsoft.com/office/drawing/2014/main" id="{A20A74C1-4427-5D91-5DF1-941167F88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426"/>
              <a:ext cx="69" cy="19"/>
            </a:xfrm>
            <a:custGeom>
              <a:avLst/>
              <a:gdLst>
                <a:gd name="T0" fmla="*/ 1 w 138"/>
                <a:gd name="T1" fmla="*/ 6 h 38"/>
                <a:gd name="T2" fmla="*/ 2 w 138"/>
                <a:gd name="T3" fmla="*/ 7 h 38"/>
                <a:gd name="T4" fmla="*/ 3 w 138"/>
                <a:gd name="T5" fmla="*/ 9 h 38"/>
                <a:gd name="T6" fmla="*/ 4 w 138"/>
                <a:gd name="T7" fmla="*/ 9 h 38"/>
                <a:gd name="T8" fmla="*/ 6 w 138"/>
                <a:gd name="T9" fmla="*/ 10 h 38"/>
                <a:gd name="T10" fmla="*/ 7 w 138"/>
                <a:gd name="T11" fmla="*/ 10 h 38"/>
                <a:gd name="T12" fmla="*/ 9 w 138"/>
                <a:gd name="T13" fmla="*/ 10 h 38"/>
                <a:gd name="T14" fmla="*/ 12 w 138"/>
                <a:gd name="T15" fmla="*/ 9 h 38"/>
                <a:gd name="T16" fmla="*/ 15 w 138"/>
                <a:gd name="T17" fmla="*/ 8 h 38"/>
                <a:gd name="T18" fmla="*/ 19 w 138"/>
                <a:gd name="T19" fmla="*/ 6 h 38"/>
                <a:gd name="T20" fmla="*/ 22 w 138"/>
                <a:gd name="T21" fmla="*/ 5 h 38"/>
                <a:gd name="T22" fmla="*/ 25 w 138"/>
                <a:gd name="T23" fmla="*/ 4 h 38"/>
                <a:gd name="T24" fmla="*/ 28 w 138"/>
                <a:gd name="T25" fmla="*/ 3 h 38"/>
                <a:gd name="T26" fmla="*/ 31 w 138"/>
                <a:gd name="T27" fmla="*/ 2 h 38"/>
                <a:gd name="T28" fmla="*/ 33 w 138"/>
                <a:gd name="T29" fmla="*/ 1 h 38"/>
                <a:gd name="T30" fmla="*/ 34 w 138"/>
                <a:gd name="T31" fmla="*/ 0 h 38"/>
                <a:gd name="T32" fmla="*/ 35 w 138"/>
                <a:gd name="T33" fmla="*/ 0 h 38"/>
                <a:gd name="T34" fmla="*/ 34 w 138"/>
                <a:gd name="T35" fmla="*/ 0 h 38"/>
                <a:gd name="T36" fmla="*/ 33 w 138"/>
                <a:gd name="T37" fmla="*/ 0 h 38"/>
                <a:gd name="T38" fmla="*/ 31 w 138"/>
                <a:gd name="T39" fmla="*/ 1 h 38"/>
                <a:gd name="T40" fmla="*/ 28 w 138"/>
                <a:gd name="T41" fmla="*/ 1 h 38"/>
                <a:gd name="T42" fmla="*/ 25 w 138"/>
                <a:gd name="T43" fmla="*/ 1 h 38"/>
                <a:gd name="T44" fmla="*/ 22 w 138"/>
                <a:gd name="T45" fmla="*/ 2 h 38"/>
                <a:gd name="T46" fmla="*/ 19 w 138"/>
                <a:gd name="T47" fmla="*/ 3 h 38"/>
                <a:gd name="T48" fmla="*/ 15 w 138"/>
                <a:gd name="T49" fmla="*/ 5 h 38"/>
                <a:gd name="T50" fmla="*/ 12 w 138"/>
                <a:gd name="T51" fmla="*/ 5 h 38"/>
                <a:gd name="T52" fmla="*/ 10 w 138"/>
                <a:gd name="T53" fmla="*/ 5 h 38"/>
                <a:gd name="T54" fmla="*/ 7 w 138"/>
                <a:gd name="T55" fmla="*/ 5 h 38"/>
                <a:gd name="T56" fmla="*/ 5 w 138"/>
                <a:gd name="T57" fmla="*/ 5 h 38"/>
                <a:gd name="T58" fmla="*/ 3 w 138"/>
                <a:gd name="T59" fmla="*/ 5 h 38"/>
                <a:gd name="T60" fmla="*/ 1 w 138"/>
                <a:gd name="T61" fmla="*/ 5 h 38"/>
                <a:gd name="T62" fmla="*/ 0 w 138"/>
                <a:gd name="T63" fmla="*/ 5 h 38"/>
                <a:gd name="T64" fmla="*/ 1 w 138"/>
                <a:gd name="T65" fmla="*/ 6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8" h="38">
                  <a:moveTo>
                    <a:pt x="2" y="23"/>
                  </a:moveTo>
                  <a:lnTo>
                    <a:pt x="5" y="28"/>
                  </a:lnTo>
                  <a:lnTo>
                    <a:pt x="9" y="33"/>
                  </a:lnTo>
                  <a:lnTo>
                    <a:pt x="14" y="36"/>
                  </a:lnTo>
                  <a:lnTo>
                    <a:pt x="21" y="38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47" y="35"/>
                  </a:lnTo>
                  <a:lnTo>
                    <a:pt x="59" y="30"/>
                  </a:lnTo>
                  <a:lnTo>
                    <a:pt x="73" y="24"/>
                  </a:lnTo>
                  <a:lnTo>
                    <a:pt x="86" y="19"/>
                  </a:lnTo>
                  <a:lnTo>
                    <a:pt x="98" y="16"/>
                  </a:lnTo>
                  <a:lnTo>
                    <a:pt x="112" y="11"/>
                  </a:lnTo>
                  <a:lnTo>
                    <a:pt x="123" y="7"/>
                  </a:lnTo>
                  <a:lnTo>
                    <a:pt x="131" y="4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98" y="4"/>
                  </a:lnTo>
                  <a:lnTo>
                    <a:pt x="86" y="7"/>
                  </a:lnTo>
                  <a:lnTo>
                    <a:pt x="73" y="12"/>
                  </a:lnTo>
                  <a:lnTo>
                    <a:pt x="59" y="17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8" y="17"/>
                  </a:lnTo>
                  <a:lnTo>
                    <a:pt x="17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FFB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92" name="Freeform 104">
              <a:extLst>
                <a:ext uri="{FF2B5EF4-FFF2-40B4-BE49-F238E27FC236}">
                  <a16:creationId xmlns:a16="http://schemas.microsoft.com/office/drawing/2014/main" id="{93567386-D31F-6ACF-42EB-7CB3BAAEF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376"/>
              <a:ext cx="94" cy="29"/>
            </a:xfrm>
            <a:custGeom>
              <a:avLst/>
              <a:gdLst>
                <a:gd name="T0" fmla="*/ 0 w 188"/>
                <a:gd name="T1" fmla="*/ 10 h 57"/>
                <a:gd name="T2" fmla="*/ 1 w 188"/>
                <a:gd name="T3" fmla="*/ 11 h 57"/>
                <a:gd name="T4" fmla="*/ 1 w 188"/>
                <a:gd name="T5" fmla="*/ 12 h 57"/>
                <a:gd name="T6" fmla="*/ 3 w 188"/>
                <a:gd name="T7" fmla="*/ 13 h 57"/>
                <a:gd name="T8" fmla="*/ 5 w 188"/>
                <a:gd name="T9" fmla="*/ 14 h 57"/>
                <a:gd name="T10" fmla="*/ 8 w 188"/>
                <a:gd name="T11" fmla="*/ 15 h 57"/>
                <a:gd name="T12" fmla="*/ 11 w 188"/>
                <a:gd name="T13" fmla="*/ 15 h 57"/>
                <a:gd name="T14" fmla="*/ 15 w 188"/>
                <a:gd name="T15" fmla="*/ 14 h 57"/>
                <a:gd name="T16" fmla="*/ 21 w 188"/>
                <a:gd name="T17" fmla="*/ 14 h 57"/>
                <a:gd name="T18" fmla="*/ 27 w 188"/>
                <a:gd name="T19" fmla="*/ 13 h 57"/>
                <a:gd name="T20" fmla="*/ 32 w 188"/>
                <a:gd name="T21" fmla="*/ 12 h 57"/>
                <a:gd name="T22" fmla="*/ 37 w 188"/>
                <a:gd name="T23" fmla="*/ 11 h 57"/>
                <a:gd name="T24" fmla="*/ 40 w 188"/>
                <a:gd name="T25" fmla="*/ 10 h 57"/>
                <a:gd name="T26" fmla="*/ 43 w 188"/>
                <a:gd name="T27" fmla="*/ 9 h 57"/>
                <a:gd name="T28" fmla="*/ 46 w 188"/>
                <a:gd name="T29" fmla="*/ 7 h 57"/>
                <a:gd name="T30" fmla="*/ 47 w 188"/>
                <a:gd name="T31" fmla="*/ 6 h 57"/>
                <a:gd name="T32" fmla="*/ 47 w 188"/>
                <a:gd name="T33" fmla="*/ 4 h 57"/>
                <a:gd name="T34" fmla="*/ 47 w 188"/>
                <a:gd name="T35" fmla="*/ 2 h 57"/>
                <a:gd name="T36" fmla="*/ 45 w 188"/>
                <a:gd name="T37" fmla="*/ 0 h 57"/>
                <a:gd name="T38" fmla="*/ 42 w 188"/>
                <a:gd name="T39" fmla="*/ 1 h 57"/>
                <a:gd name="T40" fmla="*/ 37 w 188"/>
                <a:gd name="T41" fmla="*/ 3 h 57"/>
                <a:gd name="T42" fmla="*/ 34 w 188"/>
                <a:gd name="T43" fmla="*/ 4 h 57"/>
                <a:gd name="T44" fmla="*/ 32 w 188"/>
                <a:gd name="T45" fmla="*/ 5 h 57"/>
                <a:gd name="T46" fmla="*/ 30 w 188"/>
                <a:gd name="T47" fmla="*/ 6 h 57"/>
                <a:gd name="T48" fmla="*/ 28 w 188"/>
                <a:gd name="T49" fmla="*/ 7 h 57"/>
                <a:gd name="T50" fmla="*/ 26 w 188"/>
                <a:gd name="T51" fmla="*/ 8 h 57"/>
                <a:gd name="T52" fmla="*/ 24 w 188"/>
                <a:gd name="T53" fmla="*/ 9 h 57"/>
                <a:gd name="T54" fmla="*/ 22 w 188"/>
                <a:gd name="T55" fmla="*/ 9 h 57"/>
                <a:gd name="T56" fmla="*/ 19 w 188"/>
                <a:gd name="T57" fmla="*/ 9 h 57"/>
                <a:gd name="T58" fmla="*/ 17 w 188"/>
                <a:gd name="T59" fmla="*/ 9 h 57"/>
                <a:gd name="T60" fmla="*/ 14 w 188"/>
                <a:gd name="T61" fmla="*/ 9 h 57"/>
                <a:gd name="T62" fmla="*/ 10 w 188"/>
                <a:gd name="T63" fmla="*/ 8 h 57"/>
                <a:gd name="T64" fmla="*/ 7 w 188"/>
                <a:gd name="T65" fmla="*/ 8 h 57"/>
                <a:gd name="T66" fmla="*/ 4 w 188"/>
                <a:gd name="T67" fmla="*/ 8 h 57"/>
                <a:gd name="T68" fmla="*/ 2 w 188"/>
                <a:gd name="T69" fmla="*/ 8 h 57"/>
                <a:gd name="T70" fmla="*/ 0 w 188"/>
                <a:gd name="T71" fmla="*/ 9 h 57"/>
                <a:gd name="T72" fmla="*/ 0 w 188"/>
                <a:gd name="T73" fmla="*/ 10 h 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8" h="57">
                  <a:moveTo>
                    <a:pt x="0" y="38"/>
                  </a:moveTo>
                  <a:lnTo>
                    <a:pt x="2" y="43"/>
                  </a:lnTo>
                  <a:lnTo>
                    <a:pt x="4" y="48"/>
                  </a:lnTo>
                  <a:lnTo>
                    <a:pt x="9" y="52"/>
                  </a:lnTo>
                  <a:lnTo>
                    <a:pt x="17" y="55"/>
                  </a:lnTo>
                  <a:lnTo>
                    <a:pt x="29" y="57"/>
                  </a:lnTo>
                  <a:lnTo>
                    <a:pt x="43" y="57"/>
                  </a:lnTo>
                  <a:lnTo>
                    <a:pt x="60" y="55"/>
                  </a:lnTo>
                  <a:lnTo>
                    <a:pt x="83" y="54"/>
                  </a:lnTo>
                  <a:lnTo>
                    <a:pt x="105" y="50"/>
                  </a:lnTo>
                  <a:lnTo>
                    <a:pt x="126" y="47"/>
                  </a:lnTo>
                  <a:lnTo>
                    <a:pt x="145" y="43"/>
                  </a:lnTo>
                  <a:lnTo>
                    <a:pt x="159" y="38"/>
                  </a:lnTo>
                  <a:lnTo>
                    <a:pt x="171" y="33"/>
                  </a:lnTo>
                  <a:lnTo>
                    <a:pt x="181" y="28"/>
                  </a:lnTo>
                  <a:lnTo>
                    <a:pt x="186" y="21"/>
                  </a:lnTo>
                  <a:lnTo>
                    <a:pt x="188" y="16"/>
                  </a:lnTo>
                  <a:lnTo>
                    <a:pt x="186" y="5"/>
                  </a:lnTo>
                  <a:lnTo>
                    <a:pt x="178" y="0"/>
                  </a:lnTo>
                  <a:lnTo>
                    <a:pt x="166" y="2"/>
                  </a:lnTo>
                  <a:lnTo>
                    <a:pt x="147" y="9"/>
                  </a:lnTo>
                  <a:lnTo>
                    <a:pt x="136" y="14"/>
                  </a:lnTo>
                  <a:lnTo>
                    <a:pt x="128" y="19"/>
                  </a:lnTo>
                  <a:lnTo>
                    <a:pt x="119" y="24"/>
                  </a:lnTo>
                  <a:lnTo>
                    <a:pt x="110" y="28"/>
                  </a:lnTo>
                  <a:lnTo>
                    <a:pt x="102" y="31"/>
                  </a:lnTo>
                  <a:lnTo>
                    <a:pt x="93" y="33"/>
                  </a:lnTo>
                  <a:lnTo>
                    <a:pt x="85" y="35"/>
                  </a:lnTo>
                  <a:lnTo>
                    <a:pt x="76" y="35"/>
                  </a:lnTo>
                  <a:lnTo>
                    <a:pt x="66" y="35"/>
                  </a:lnTo>
                  <a:lnTo>
                    <a:pt x="54" y="33"/>
                  </a:lnTo>
                  <a:lnTo>
                    <a:pt x="40" y="31"/>
                  </a:lnTo>
                  <a:lnTo>
                    <a:pt x="28" y="30"/>
                  </a:lnTo>
                  <a:lnTo>
                    <a:pt x="16" y="30"/>
                  </a:lnTo>
                  <a:lnTo>
                    <a:pt x="7" y="30"/>
                  </a:lnTo>
                  <a:lnTo>
                    <a:pt x="0" y="3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D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>
            <a:extLst>
              <a:ext uri="{FF2B5EF4-FFF2-40B4-BE49-F238E27FC236}">
                <a16:creationId xmlns:a16="http://schemas.microsoft.com/office/drawing/2014/main" id="{0E1A0269-B542-CFF0-CCC9-5C6083DA03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533400"/>
            <a:ext cx="472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Pferd</a:t>
            </a:r>
          </a:p>
        </p:txBody>
      </p:sp>
      <p:pic>
        <p:nvPicPr>
          <p:cNvPr id="14339" name="Picture 8" descr="cowboy sitting on a sadle and riding a horse">
            <a:extLst>
              <a:ext uri="{FF2B5EF4-FFF2-40B4-BE49-F238E27FC236}">
                <a16:creationId xmlns:a16="http://schemas.microsoft.com/office/drawing/2014/main" id="{7F7FC710-0D2B-74E5-45C3-A6802CB4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1"/>
            <a:ext cx="28956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9A371F5F-0640-5136-0852-A4A0BFDE51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3429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Zug</a:t>
            </a:r>
          </a:p>
        </p:txBody>
      </p:sp>
      <p:pic>
        <p:nvPicPr>
          <p:cNvPr id="15363" name="Picture 4" descr="train locomotive">
            <a:extLst>
              <a:ext uri="{FF2B5EF4-FFF2-40B4-BE49-F238E27FC236}">
                <a16:creationId xmlns:a16="http://schemas.microsoft.com/office/drawing/2014/main" id="{E3817888-838D-2104-B3C5-8449794A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1"/>
            <a:ext cx="38862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>
            <a:extLst>
              <a:ext uri="{FF2B5EF4-FFF2-40B4-BE49-F238E27FC236}">
                <a16:creationId xmlns:a16="http://schemas.microsoft.com/office/drawing/2014/main" id="{BEDA6B32-F96B-5099-2B4F-3A2021FCB9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533400"/>
            <a:ext cx="472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der U-bahn</a:t>
            </a:r>
          </a:p>
        </p:txBody>
      </p:sp>
      <p:grpSp>
        <p:nvGrpSpPr>
          <p:cNvPr id="16387" name="Group 292" descr="people waiting for the subway">
            <a:extLst>
              <a:ext uri="{FF2B5EF4-FFF2-40B4-BE49-F238E27FC236}">
                <a16:creationId xmlns:a16="http://schemas.microsoft.com/office/drawing/2014/main" id="{372E9853-6D2E-B717-BBE3-A2F0BC4DC47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905000"/>
            <a:ext cx="4038600" cy="4038600"/>
            <a:chOff x="2064" y="1632"/>
            <a:chExt cx="1872" cy="1828"/>
          </a:xfrm>
        </p:grpSpPr>
        <p:sp>
          <p:nvSpPr>
            <p:cNvPr id="16388" name="AutoShape 9">
              <a:extLst>
                <a:ext uri="{FF2B5EF4-FFF2-40B4-BE49-F238E27FC236}">
                  <a16:creationId xmlns:a16="http://schemas.microsoft.com/office/drawing/2014/main" id="{0497FFF3-D326-093D-319C-2ED8D05E55C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64" y="1632"/>
              <a:ext cx="1872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89" name="Group 291">
              <a:extLst>
                <a:ext uri="{FF2B5EF4-FFF2-40B4-BE49-F238E27FC236}">
                  <a16:creationId xmlns:a16="http://schemas.microsoft.com/office/drawing/2014/main" id="{4145DFC1-9956-80C1-59C0-19FBCA9CB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8" y="2002"/>
              <a:ext cx="1807" cy="1331"/>
              <a:chOff x="2098" y="2002"/>
              <a:chExt cx="1807" cy="1331"/>
            </a:xfrm>
          </p:grpSpPr>
          <p:sp>
            <p:nvSpPr>
              <p:cNvPr id="16458" name="Freeform 14">
                <a:extLst>
                  <a:ext uri="{FF2B5EF4-FFF2-40B4-BE49-F238E27FC236}">
                    <a16:creationId xmlns:a16="http://schemas.microsoft.com/office/drawing/2014/main" id="{A4350B50-37E0-1496-B6C1-230A023E7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2396"/>
                <a:ext cx="842" cy="916"/>
              </a:xfrm>
              <a:custGeom>
                <a:avLst/>
                <a:gdLst>
                  <a:gd name="T0" fmla="*/ 5 w 842"/>
                  <a:gd name="T1" fmla="*/ 28 h 916"/>
                  <a:gd name="T2" fmla="*/ 35 w 842"/>
                  <a:gd name="T3" fmla="*/ 45 h 916"/>
                  <a:gd name="T4" fmla="*/ 106 w 842"/>
                  <a:gd name="T5" fmla="*/ 100 h 916"/>
                  <a:gd name="T6" fmla="*/ 174 w 842"/>
                  <a:gd name="T7" fmla="*/ 199 h 916"/>
                  <a:gd name="T8" fmla="*/ 204 w 842"/>
                  <a:gd name="T9" fmla="*/ 350 h 916"/>
                  <a:gd name="T10" fmla="*/ 187 w 842"/>
                  <a:gd name="T11" fmla="*/ 511 h 916"/>
                  <a:gd name="T12" fmla="*/ 154 w 842"/>
                  <a:gd name="T13" fmla="*/ 638 h 916"/>
                  <a:gd name="T14" fmla="*/ 122 w 842"/>
                  <a:gd name="T15" fmla="*/ 718 h 916"/>
                  <a:gd name="T16" fmla="*/ 106 w 842"/>
                  <a:gd name="T17" fmla="*/ 749 h 916"/>
                  <a:gd name="T18" fmla="*/ 0 w 842"/>
                  <a:gd name="T19" fmla="*/ 916 h 916"/>
                  <a:gd name="T20" fmla="*/ 123 w 842"/>
                  <a:gd name="T21" fmla="*/ 916 h 916"/>
                  <a:gd name="T22" fmla="*/ 398 w 842"/>
                  <a:gd name="T23" fmla="*/ 914 h 916"/>
                  <a:gd name="T24" fmla="*/ 681 w 842"/>
                  <a:gd name="T25" fmla="*/ 899 h 916"/>
                  <a:gd name="T26" fmla="*/ 831 w 842"/>
                  <a:gd name="T27" fmla="*/ 865 h 916"/>
                  <a:gd name="T28" fmla="*/ 842 w 842"/>
                  <a:gd name="T29" fmla="*/ 769 h 916"/>
                  <a:gd name="T30" fmla="*/ 811 w 842"/>
                  <a:gd name="T31" fmla="*/ 605 h 916"/>
                  <a:gd name="T32" fmla="*/ 740 w 842"/>
                  <a:gd name="T33" fmla="*/ 415 h 916"/>
                  <a:gd name="T34" fmla="*/ 627 w 842"/>
                  <a:gd name="T35" fmla="*/ 245 h 916"/>
                  <a:gd name="T36" fmla="*/ 491 w 842"/>
                  <a:gd name="T37" fmla="*/ 125 h 916"/>
                  <a:gd name="T38" fmla="*/ 367 w 842"/>
                  <a:gd name="T39" fmla="*/ 51 h 916"/>
                  <a:gd name="T40" fmla="*/ 276 w 842"/>
                  <a:gd name="T41" fmla="*/ 12 h 916"/>
                  <a:gd name="T42" fmla="*/ 241 w 842"/>
                  <a:gd name="T43" fmla="*/ 3 h 916"/>
                  <a:gd name="T44" fmla="*/ 76 w 842"/>
                  <a:gd name="T45" fmla="*/ 0 h 916"/>
                  <a:gd name="T46" fmla="*/ 5 w 842"/>
                  <a:gd name="T47" fmla="*/ 28 h 916"/>
                  <a:gd name="T48" fmla="*/ 5 w 842"/>
                  <a:gd name="T49" fmla="*/ 28 h 9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2" h="916">
                    <a:moveTo>
                      <a:pt x="5" y="28"/>
                    </a:moveTo>
                    <a:lnTo>
                      <a:pt x="35" y="45"/>
                    </a:lnTo>
                    <a:lnTo>
                      <a:pt x="106" y="100"/>
                    </a:lnTo>
                    <a:lnTo>
                      <a:pt x="174" y="199"/>
                    </a:lnTo>
                    <a:lnTo>
                      <a:pt x="204" y="350"/>
                    </a:lnTo>
                    <a:lnTo>
                      <a:pt x="187" y="511"/>
                    </a:lnTo>
                    <a:lnTo>
                      <a:pt x="154" y="638"/>
                    </a:lnTo>
                    <a:lnTo>
                      <a:pt x="122" y="718"/>
                    </a:lnTo>
                    <a:lnTo>
                      <a:pt x="106" y="749"/>
                    </a:lnTo>
                    <a:lnTo>
                      <a:pt x="0" y="916"/>
                    </a:lnTo>
                    <a:lnTo>
                      <a:pt x="123" y="916"/>
                    </a:lnTo>
                    <a:lnTo>
                      <a:pt x="398" y="914"/>
                    </a:lnTo>
                    <a:lnTo>
                      <a:pt x="681" y="899"/>
                    </a:lnTo>
                    <a:lnTo>
                      <a:pt x="831" y="865"/>
                    </a:lnTo>
                    <a:lnTo>
                      <a:pt x="842" y="769"/>
                    </a:lnTo>
                    <a:lnTo>
                      <a:pt x="811" y="605"/>
                    </a:lnTo>
                    <a:lnTo>
                      <a:pt x="740" y="415"/>
                    </a:lnTo>
                    <a:lnTo>
                      <a:pt x="627" y="245"/>
                    </a:lnTo>
                    <a:lnTo>
                      <a:pt x="491" y="125"/>
                    </a:lnTo>
                    <a:lnTo>
                      <a:pt x="367" y="51"/>
                    </a:lnTo>
                    <a:lnTo>
                      <a:pt x="276" y="12"/>
                    </a:lnTo>
                    <a:lnTo>
                      <a:pt x="241" y="3"/>
                    </a:lnTo>
                    <a:lnTo>
                      <a:pt x="76" y="0"/>
                    </a:lnTo>
                    <a:lnTo>
                      <a:pt x="5" y="28"/>
                    </a:lnTo>
                    <a:close/>
                  </a:path>
                </a:pathLst>
              </a:custGeom>
              <a:solidFill>
                <a:srgbClr val="786E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59" name="Freeform 18">
                <a:extLst>
                  <a:ext uri="{FF2B5EF4-FFF2-40B4-BE49-F238E27FC236}">
                    <a16:creationId xmlns:a16="http://schemas.microsoft.com/office/drawing/2014/main" id="{3CA8ACC6-1ED8-A631-FD0D-7074DC99E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2467"/>
                <a:ext cx="664" cy="851"/>
              </a:xfrm>
              <a:custGeom>
                <a:avLst/>
                <a:gdLst>
                  <a:gd name="T0" fmla="*/ 575 w 664"/>
                  <a:gd name="T1" fmla="*/ 841 h 851"/>
                  <a:gd name="T2" fmla="*/ 647 w 664"/>
                  <a:gd name="T3" fmla="*/ 817 h 851"/>
                  <a:gd name="T4" fmla="*/ 661 w 664"/>
                  <a:gd name="T5" fmla="*/ 764 h 851"/>
                  <a:gd name="T6" fmla="*/ 658 w 664"/>
                  <a:gd name="T7" fmla="*/ 681 h 851"/>
                  <a:gd name="T8" fmla="*/ 644 w 664"/>
                  <a:gd name="T9" fmla="*/ 647 h 851"/>
                  <a:gd name="T10" fmla="*/ 600 w 664"/>
                  <a:gd name="T11" fmla="*/ 641 h 851"/>
                  <a:gd name="T12" fmla="*/ 457 w 664"/>
                  <a:gd name="T13" fmla="*/ 630 h 851"/>
                  <a:gd name="T14" fmla="*/ 266 w 664"/>
                  <a:gd name="T15" fmla="*/ 635 h 851"/>
                  <a:gd name="T16" fmla="*/ 175 w 664"/>
                  <a:gd name="T17" fmla="*/ 641 h 851"/>
                  <a:gd name="T18" fmla="*/ 243 w 664"/>
                  <a:gd name="T19" fmla="*/ 618 h 851"/>
                  <a:gd name="T20" fmla="*/ 410 w 664"/>
                  <a:gd name="T21" fmla="*/ 582 h 851"/>
                  <a:gd name="T22" fmla="*/ 566 w 664"/>
                  <a:gd name="T23" fmla="*/ 573 h 851"/>
                  <a:gd name="T24" fmla="*/ 624 w 664"/>
                  <a:gd name="T25" fmla="*/ 576 h 851"/>
                  <a:gd name="T26" fmla="*/ 618 w 664"/>
                  <a:gd name="T27" fmla="*/ 517 h 851"/>
                  <a:gd name="T28" fmla="*/ 559 w 664"/>
                  <a:gd name="T29" fmla="*/ 437 h 851"/>
                  <a:gd name="T30" fmla="*/ 379 w 664"/>
                  <a:gd name="T31" fmla="*/ 425 h 851"/>
                  <a:gd name="T32" fmla="*/ 250 w 664"/>
                  <a:gd name="T33" fmla="*/ 434 h 851"/>
                  <a:gd name="T34" fmla="*/ 298 w 664"/>
                  <a:gd name="T35" fmla="*/ 417 h 851"/>
                  <a:gd name="T36" fmla="*/ 388 w 664"/>
                  <a:gd name="T37" fmla="*/ 389 h 851"/>
                  <a:gd name="T38" fmla="*/ 482 w 664"/>
                  <a:gd name="T39" fmla="*/ 375 h 851"/>
                  <a:gd name="T40" fmla="*/ 518 w 664"/>
                  <a:gd name="T41" fmla="*/ 377 h 851"/>
                  <a:gd name="T42" fmla="*/ 511 w 664"/>
                  <a:gd name="T43" fmla="*/ 350 h 851"/>
                  <a:gd name="T44" fmla="*/ 499 w 664"/>
                  <a:gd name="T45" fmla="*/ 326 h 851"/>
                  <a:gd name="T46" fmla="*/ 490 w 664"/>
                  <a:gd name="T47" fmla="*/ 320 h 851"/>
                  <a:gd name="T48" fmla="*/ 482 w 664"/>
                  <a:gd name="T49" fmla="*/ 313 h 851"/>
                  <a:gd name="T50" fmla="*/ 462 w 664"/>
                  <a:gd name="T51" fmla="*/ 278 h 851"/>
                  <a:gd name="T52" fmla="*/ 420 w 664"/>
                  <a:gd name="T53" fmla="*/ 230 h 851"/>
                  <a:gd name="T54" fmla="*/ 314 w 664"/>
                  <a:gd name="T55" fmla="*/ 221 h 851"/>
                  <a:gd name="T56" fmla="*/ 229 w 664"/>
                  <a:gd name="T57" fmla="*/ 224 h 851"/>
                  <a:gd name="T58" fmla="*/ 255 w 664"/>
                  <a:gd name="T59" fmla="*/ 212 h 851"/>
                  <a:gd name="T60" fmla="*/ 314 w 664"/>
                  <a:gd name="T61" fmla="*/ 195 h 851"/>
                  <a:gd name="T62" fmla="*/ 365 w 664"/>
                  <a:gd name="T63" fmla="*/ 185 h 851"/>
                  <a:gd name="T64" fmla="*/ 385 w 664"/>
                  <a:gd name="T65" fmla="*/ 184 h 851"/>
                  <a:gd name="T66" fmla="*/ 309 w 664"/>
                  <a:gd name="T67" fmla="*/ 125 h 851"/>
                  <a:gd name="T68" fmla="*/ 199 w 664"/>
                  <a:gd name="T69" fmla="*/ 40 h 851"/>
                  <a:gd name="T70" fmla="*/ 161 w 664"/>
                  <a:gd name="T71" fmla="*/ 9 h 851"/>
                  <a:gd name="T72" fmla="*/ 118 w 664"/>
                  <a:gd name="T73" fmla="*/ 0 h 851"/>
                  <a:gd name="T74" fmla="*/ 39 w 664"/>
                  <a:gd name="T75" fmla="*/ 8 h 851"/>
                  <a:gd name="T76" fmla="*/ 0 w 664"/>
                  <a:gd name="T77" fmla="*/ 23 h 851"/>
                  <a:gd name="T78" fmla="*/ 65 w 664"/>
                  <a:gd name="T79" fmla="*/ 91 h 851"/>
                  <a:gd name="T80" fmla="*/ 142 w 664"/>
                  <a:gd name="T81" fmla="*/ 332 h 851"/>
                  <a:gd name="T82" fmla="*/ 88 w 664"/>
                  <a:gd name="T83" fmla="*/ 676 h 851"/>
                  <a:gd name="T84" fmla="*/ 22 w 664"/>
                  <a:gd name="T85" fmla="*/ 851 h 85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64" h="851">
                    <a:moveTo>
                      <a:pt x="22" y="851"/>
                    </a:moveTo>
                    <a:lnTo>
                      <a:pt x="575" y="841"/>
                    </a:lnTo>
                    <a:lnTo>
                      <a:pt x="624" y="828"/>
                    </a:lnTo>
                    <a:lnTo>
                      <a:pt x="647" y="817"/>
                    </a:lnTo>
                    <a:lnTo>
                      <a:pt x="654" y="798"/>
                    </a:lnTo>
                    <a:lnTo>
                      <a:pt x="661" y="764"/>
                    </a:lnTo>
                    <a:lnTo>
                      <a:pt x="664" y="718"/>
                    </a:lnTo>
                    <a:lnTo>
                      <a:pt x="658" y="681"/>
                    </a:lnTo>
                    <a:lnTo>
                      <a:pt x="649" y="656"/>
                    </a:lnTo>
                    <a:lnTo>
                      <a:pt x="644" y="647"/>
                    </a:lnTo>
                    <a:lnTo>
                      <a:pt x="633" y="645"/>
                    </a:lnTo>
                    <a:lnTo>
                      <a:pt x="600" y="641"/>
                    </a:lnTo>
                    <a:lnTo>
                      <a:pt x="541" y="633"/>
                    </a:lnTo>
                    <a:lnTo>
                      <a:pt x="457" y="630"/>
                    </a:lnTo>
                    <a:lnTo>
                      <a:pt x="355" y="630"/>
                    </a:lnTo>
                    <a:lnTo>
                      <a:pt x="266" y="635"/>
                    </a:lnTo>
                    <a:lnTo>
                      <a:pt x="199" y="639"/>
                    </a:lnTo>
                    <a:lnTo>
                      <a:pt x="175" y="641"/>
                    </a:lnTo>
                    <a:lnTo>
                      <a:pt x="193" y="635"/>
                    </a:lnTo>
                    <a:lnTo>
                      <a:pt x="243" y="618"/>
                    </a:lnTo>
                    <a:lnTo>
                      <a:pt x="317" y="597"/>
                    </a:lnTo>
                    <a:lnTo>
                      <a:pt x="410" y="582"/>
                    </a:lnTo>
                    <a:lnTo>
                      <a:pt x="498" y="573"/>
                    </a:lnTo>
                    <a:lnTo>
                      <a:pt x="566" y="573"/>
                    </a:lnTo>
                    <a:lnTo>
                      <a:pt x="609" y="574"/>
                    </a:lnTo>
                    <a:lnTo>
                      <a:pt x="624" y="576"/>
                    </a:lnTo>
                    <a:lnTo>
                      <a:pt x="624" y="557"/>
                    </a:lnTo>
                    <a:lnTo>
                      <a:pt x="618" y="517"/>
                    </a:lnTo>
                    <a:lnTo>
                      <a:pt x="600" y="471"/>
                    </a:lnTo>
                    <a:lnTo>
                      <a:pt x="559" y="437"/>
                    </a:lnTo>
                    <a:lnTo>
                      <a:pt x="481" y="425"/>
                    </a:lnTo>
                    <a:lnTo>
                      <a:pt x="379" y="425"/>
                    </a:lnTo>
                    <a:lnTo>
                      <a:pt x="289" y="431"/>
                    </a:lnTo>
                    <a:lnTo>
                      <a:pt x="250" y="434"/>
                    </a:lnTo>
                    <a:lnTo>
                      <a:pt x="264" y="428"/>
                    </a:lnTo>
                    <a:lnTo>
                      <a:pt x="298" y="417"/>
                    </a:lnTo>
                    <a:lnTo>
                      <a:pt x="343" y="401"/>
                    </a:lnTo>
                    <a:lnTo>
                      <a:pt x="388" y="389"/>
                    </a:lnTo>
                    <a:lnTo>
                      <a:pt x="440" y="378"/>
                    </a:lnTo>
                    <a:lnTo>
                      <a:pt x="482" y="375"/>
                    </a:lnTo>
                    <a:lnTo>
                      <a:pt x="508" y="375"/>
                    </a:lnTo>
                    <a:lnTo>
                      <a:pt x="518" y="377"/>
                    </a:lnTo>
                    <a:lnTo>
                      <a:pt x="516" y="369"/>
                    </a:lnTo>
                    <a:lnTo>
                      <a:pt x="511" y="350"/>
                    </a:lnTo>
                    <a:lnTo>
                      <a:pt x="505" y="333"/>
                    </a:lnTo>
                    <a:lnTo>
                      <a:pt x="499" y="326"/>
                    </a:lnTo>
                    <a:lnTo>
                      <a:pt x="493" y="323"/>
                    </a:lnTo>
                    <a:lnTo>
                      <a:pt x="490" y="320"/>
                    </a:lnTo>
                    <a:lnTo>
                      <a:pt x="485" y="315"/>
                    </a:lnTo>
                    <a:lnTo>
                      <a:pt x="482" y="313"/>
                    </a:lnTo>
                    <a:lnTo>
                      <a:pt x="476" y="303"/>
                    </a:lnTo>
                    <a:lnTo>
                      <a:pt x="462" y="278"/>
                    </a:lnTo>
                    <a:lnTo>
                      <a:pt x="442" y="250"/>
                    </a:lnTo>
                    <a:lnTo>
                      <a:pt x="420" y="230"/>
                    </a:lnTo>
                    <a:lnTo>
                      <a:pt x="379" y="221"/>
                    </a:lnTo>
                    <a:lnTo>
                      <a:pt x="314" y="221"/>
                    </a:lnTo>
                    <a:lnTo>
                      <a:pt x="255" y="222"/>
                    </a:lnTo>
                    <a:lnTo>
                      <a:pt x="229" y="224"/>
                    </a:lnTo>
                    <a:lnTo>
                      <a:pt x="235" y="221"/>
                    </a:lnTo>
                    <a:lnTo>
                      <a:pt x="255" y="212"/>
                    </a:lnTo>
                    <a:lnTo>
                      <a:pt x="281" y="202"/>
                    </a:lnTo>
                    <a:lnTo>
                      <a:pt x="314" y="195"/>
                    </a:lnTo>
                    <a:lnTo>
                      <a:pt x="342" y="190"/>
                    </a:lnTo>
                    <a:lnTo>
                      <a:pt x="365" y="185"/>
                    </a:lnTo>
                    <a:lnTo>
                      <a:pt x="379" y="184"/>
                    </a:lnTo>
                    <a:lnTo>
                      <a:pt x="385" y="184"/>
                    </a:lnTo>
                    <a:lnTo>
                      <a:pt x="362" y="165"/>
                    </a:lnTo>
                    <a:lnTo>
                      <a:pt x="309" y="125"/>
                    </a:lnTo>
                    <a:lnTo>
                      <a:pt x="247" y="77"/>
                    </a:lnTo>
                    <a:lnTo>
                      <a:pt x="199" y="40"/>
                    </a:lnTo>
                    <a:lnTo>
                      <a:pt x="175" y="20"/>
                    </a:lnTo>
                    <a:lnTo>
                      <a:pt x="161" y="9"/>
                    </a:lnTo>
                    <a:lnTo>
                      <a:pt x="147" y="5"/>
                    </a:lnTo>
                    <a:lnTo>
                      <a:pt x="118" y="0"/>
                    </a:lnTo>
                    <a:lnTo>
                      <a:pt x="76" y="0"/>
                    </a:lnTo>
                    <a:lnTo>
                      <a:pt x="39" y="8"/>
                    </a:lnTo>
                    <a:lnTo>
                      <a:pt x="11" y="19"/>
                    </a:lnTo>
                    <a:lnTo>
                      <a:pt x="0" y="23"/>
                    </a:lnTo>
                    <a:lnTo>
                      <a:pt x="20" y="40"/>
                    </a:lnTo>
                    <a:lnTo>
                      <a:pt x="65" y="91"/>
                    </a:lnTo>
                    <a:lnTo>
                      <a:pt x="111" y="187"/>
                    </a:lnTo>
                    <a:lnTo>
                      <a:pt x="142" y="332"/>
                    </a:lnTo>
                    <a:lnTo>
                      <a:pt x="130" y="509"/>
                    </a:lnTo>
                    <a:lnTo>
                      <a:pt x="88" y="676"/>
                    </a:lnTo>
                    <a:lnTo>
                      <a:pt x="43" y="801"/>
                    </a:lnTo>
                    <a:lnTo>
                      <a:pt x="22" y="851"/>
                    </a:lnTo>
                    <a:close/>
                  </a:path>
                </a:pathLst>
              </a:custGeom>
              <a:solidFill>
                <a:srgbClr val="A896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0" name="Freeform 20">
                <a:extLst>
                  <a:ext uri="{FF2B5EF4-FFF2-40B4-BE49-F238E27FC236}">
                    <a16:creationId xmlns:a16="http://schemas.microsoft.com/office/drawing/2014/main" id="{E56058A5-8D0D-780B-CACA-046C9E806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516"/>
                <a:ext cx="187" cy="44"/>
              </a:xfrm>
              <a:custGeom>
                <a:avLst/>
                <a:gdLst>
                  <a:gd name="T0" fmla="*/ 16 w 187"/>
                  <a:gd name="T1" fmla="*/ 44 h 44"/>
                  <a:gd name="T2" fmla="*/ 23 w 187"/>
                  <a:gd name="T3" fmla="*/ 42 h 44"/>
                  <a:gd name="T4" fmla="*/ 40 w 187"/>
                  <a:gd name="T5" fmla="*/ 37 h 44"/>
                  <a:gd name="T6" fmla="*/ 67 w 187"/>
                  <a:gd name="T7" fmla="*/ 33 h 44"/>
                  <a:gd name="T8" fmla="*/ 93 w 187"/>
                  <a:gd name="T9" fmla="*/ 28 h 44"/>
                  <a:gd name="T10" fmla="*/ 122 w 187"/>
                  <a:gd name="T11" fmla="*/ 24 h 44"/>
                  <a:gd name="T12" fmla="*/ 153 w 187"/>
                  <a:gd name="T13" fmla="*/ 19 h 44"/>
                  <a:gd name="T14" fmla="*/ 178 w 187"/>
                  <a:gd name="T15" fmla="*/ 17 h 44"/>
                  <a:gd name="T16" fmla="*/ 187 w 187"/>
                  <a:gd name="T17" fmla="*/ 16 h 44"/>
                  <a:gd name="T18" fmla="*/ 184 w 187"/>
                  <a:gd name="T19" fmla="*/ 14 h 44"/>
                  <a:gd name="T20" fmla="*/ 175 w 187"/>
                  <a:gd name="T21" fmla="*/ 11 h 44"/>
                  <a:gd name="T22" fmla="*/ 162 w 187"/>
                  <a:gd name="T23" fmla="*/ 7 h 44"/>
                  <a:gd name="T24" fmla="*/ 148 w 187"/>
                  <a:gd name="T25" fmla="*/ 0 h 44"/>
                  <a:gd name="T26" fmla="*/ 116 w 187"/>
                  <a:gd name="T27" fmla="*/ 0 h 44"/>
                  <a:gd name="T28" fmla="*/ 67 w 187"/>
                  <a:gd name="T29" fmla="*/ 7 h 44"/>
                  <a:gd name="T30" fmla="*/ 22 w 187"/>
                  <a:gd name="T31" fmla="*/ 17 h 44"/>
                  <a:gd name="T32" fmla="*/ 0 w 187"/>
                  <a:gd name="T33" fmla="*/ 31 h 44"/>
                  <a:gd name="T34" fmla="*/ 2 w 187"/>
                  <a:gd name="T35" fmla="*/ 39 h 44"/>
                  <a:gd name="T36" fmla="*/ 8 w 187"/>
                  <a:gd name="T37" fmla="*/ 42 h 44"/>
                  <a:gd name="T38" fmla="*/ 12 w 187"/>
                  <a:gd name="T39" fmla="*/ 44 h 44"/>
                  <a:gd name="T40" fmla="*/ 16 w 187"/>
                  <a:gd name="T41" fmla="*/ 44 h 44"/>
                  <a:gd name="T42" fmla="*/ 16 w 187"/>
                  <a:gd name="T43" fmla="*/ 44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7" h="44">
                    <a:moveTo>
                      <a:pt x="16" y="44"/>
                    </a:moveTo>
                    <a:lnTo>
                      <a:pt x="23" y="42"/>
                    </a:lnTo>
                    <a:lnTo>
                      <a:pt x="40" y="37"/>
                    </a:lnTo>
                    <a:lnTo>
                      <a:pt x="67" y="33"/>
                    </a:lnTo>
                    <a:lnTo>
                      <a:pt x="93" y="28"/>
                    </a:lnTo>
                    <a:lnTo>
                      <a:pt x="122" y="24"/>
                    </a:lnTo>
                    <a:lnTo>
                      <a:pt x="153" y="19"/>
                    </a:lnTo>
                    <a:lnTo>
                      <a:pt x="178" y="17"/>
                    </a:lnTo>
                    <a:lnTo>
                      <a:pt x="187" y="16"/>
                    </a:lnTo>
                    <a:lnTo>
                      <a:pt x="184" y="14"/>
                    </a:lnTo>
                    <a:lnTo>
                      <a:pt x="175" y="11"/>
                    </a:lnTo>
                    <a:lnTo>
                      <a:pt x="162" y="7"/>
                    </a:lnTo>
                    <a:lnTo>
                      <a:pt x="148" y="0"/>
                    </a:lnTo>
                    <a:lnTo>
                      <a:pt x="116" y="0"/>
                    </a:lnTo>
                    <a:lnTo>
                      <a:pt x="67" y="7"/>
                    </a:lnTo>
                    <a:lnTo>
                      <a:pt x="22" y="17"/>
                    </a:lnTo>
                    <a:lnTo>
                      <a:pt x="0" y="31"/>
                    </a:lnTo>
                    <a:lnTo>
                      <a:pt x="2" y="39"/>
                    </a:lnTo>
                    <a:lnTo>
                      <a:pt x="8" y="42"/>
                    </a:lnTo>
                    <a:lnTo>
                      <a:pt x="12" y="44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D4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1" name="Freeform 21">
                <a:extLst>
                  <a:ext uri="{FF2B5EF4-FFF2-40B4-BE49-F238E27FC236}">
                    <a16:creationId xmlns:a16="http://schemas.microsoft.com/office/drawing/2014/main" id="{8E15CDF6-5AEF-9E19-0A89-1AEEC263A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3166"/>
                <a:ext cx="625" cy="87"/>
              </a:xfrm>
              <a:custGeom>
                <a:avLst/>
                <a:gdLst>
                  <a:gd name="T0" fmla="*/ 9 w 625"/>
                  <a:gd name="T1" fmla="*/ 41 h 87"/>
                  <a:gd name="T2" fmla="*/ 10 w 625"/>
                  <a:gd name="T3" fmla="*/ 39 h 87"/>
                  <a:gd name="T4" fmla="*/ 29 w 625"/>
                  <a:gd name="T5" fmla="*/ 34 h 87"/>
                  <a:gd name="T6" fmla="*/ 78 w 625"/>
                  <a:gd name="T7" fmla="*/ 25 h 87"/>
                  <a:gd name="T8" fmla="*/ 176 w 625"/>
                  <a:gd name="T9" fmla="*/ 14 h 87"/>
                  <a:gd name="T10" fmla="*/ 313 w 625"/>
                  <a:gd name="T11" fmla="*/ 3 h 87"/>
                  <a:gd name="T12" fmla="*/ 451 w 625"/>
                  <a:gd name="T13" fmla="*/ 0 h 87"/>
                  <a:gd name="T14" fmla="*/ 559 w 625"/>
                  <a:gd name="T15" fmla="*/ 3 h 87"/>
                  <a:gd name="T16" fmla="*/ 608 w 625"/>
                  <a:gd name="T17" fmla="*/ 10 h 87"/>
                  <a:gd name="T18" fmla="*/ 617 w 625"/>
                  <a:gd name="T19" fmla="*/ 20 h 87"/>
                  <a:gd name="T20" fmla="*/ 625 w 625"/>
                  <a:gd name="T21" fmla="*/ 39 h 87"/>
                  <a:gd name="T22" fmla="*/ 624 w 625"/>
                  <a:gd name="T23" fmla="*/ 58 h 87"/>
                  <a:gd name="T24" fmla="*/ 607 w 625"/>
                  <a:gd name="T25" fmla="*/ 67 h 87"/>
                  <a:gd name="T26" fmla="*/ 557 w 625"/>
                  <a:gd name="T27" fmla="*/ 67 h 87"/>
                  <a:gd name="T28" fmla="*/ 478 w 625"/>
                  <a:gd name="T29" fmla="*/ 64 h 87"/>
                  <a:gd name="T30" fmla="*/ 384 w 625"/>
                  <a:gd name="T31" fmla="*/ 62 h 87"/>
                  <a:gd name="T32" fmla="*/ 291 w 625"/>
                  <a:gd name="T33" fmla="*/ 65 h 87"/>
                  <a:gd name="T34" fmla="*/ 196 w 625"/>
                  <a:gd name="T35" fmla="*/ 70 h 87"/>
                  <a:gd name="T36" fmla="*/ 102 w 625"/>
                  <a:gd name="T37" fmla="*/ 76 h 87"/>
                  <a:gd name="T38" fmla="*/ 27 w 625"/>
                  <a:gd name="T39" fmla="*/ 84 h 87"/>
                  <a:gd name="T40" fmla="*/ 0 w 625"/>
                  <a:gd name="T41" fmla="*/ 87 h 87"/>
                  <a:gd name="T42" fmla="*/ 9 w 625"/>
                  <a:gd name="T43" fmla="*/ 41 h 87"/>
                  <a:gd name="T44" fmla="*/ 9 w 625"/>
                  <a:gd name="T45" fmla="*/ 4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25" h="87">
                    <a:moveTo>
                      <a:pt x="9" y="41"/>
                    </a:moveTo>
                    <a:lnTo>
                      <a:pt x="10" y="39"/>
                    </a:lnTo>
                    <a:lnTo>
                      <a:pt x="29" y="34"/>
                    </a:lnTo>
                    <a:lnTo>
                      <a:pt x="78" y="25"/>
                    </a:lnTo>
                    <a:lnTo>
                      <a:pt x="176" y="14"/>
                    </a:lnTo>
                    <a:lnTo>
                      <a:pt x="313" y="3"/>
                    </a:lnTo>
                    <a:lnTo>
                      <a:pt x="451" y="0"/>
                    </a:lnTo>
                    <a:lnTo>
                      <a:pt x="559" y="3"/>
                    </a:lnTo>
                    <a:lnTo>
                      <a:pt x="608" y="10"/>
                    </a:lnTo>
                    <a:lnTo>
                      <a:pt x="617" y="20"/>
                    </a:lnTo>
                    <a:lnTo>
                      <a:pt x="625" y="39"/>
                    </a:lnTo>
                    <a:lnTo>
                      <a:pt x="624" y="58"/>
                    </a:lnTo>
                    <a:lnTo>
                      <a:pt x="607" y="67"/>
                    </a:lnTo>
                    <a:lnTo>
                      <a:pt x="557" y="67"/>
                    </a:lnTo>
                    <a:lnTo>
                      <a:pt x="478" y="64"/>
                    </a:lnTo>
                    <a:lnTo>
                      <a:pt x="384" y="62"/>
                    </a:lnTo>
                    <a:lnTo>
                      <a:pt x="291" y="65"/>
                    </a:lnTo>
                    <a:lnTo>
                      <a:pt x="196" y="70"/>
                    </a:lnTo>
                    <a:lnTo>
                      <a:pt x="102" y="76"/>
                    </a:lnTo>
                    <a:lnTo>
                      <a:pt x="27" y="84"/>
                    </a:lnTo>
                    <a:lnTo>
                      <a:pt x="0" y="87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D4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2" name="Freeform 22">
                <a:extLst>
                  <a:ext uri="{FF2B5EF4-FFF2-40B4-BE49-F238E27FC236}">
                    <a16:creationId xmlns:a16="http://schemas.microsoft.com/office/drawing/2014/main" id="{9356892E-1B11-F94D-3802-65859F962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2944"/>
                <a:ext cx="474" cy="85"/>
              </a:xfrm>
              <a:custGeom>
                <a:avLst/>
                <a:gdLst>
                  <a:gd name="T0" fmla="*/ 1 w 474"/>
                  <a:gd name="T1" fmla="*/ 29 h 85"/>
                  <a:gd name="T2" fmla="*/ 28 w 474"/>
                  <a:gd name="T3" fmla="*/ 25 h 85"/>
                  <a:gd name="T4" fmla="*/ 89 w 474"/>
                  <a:gd name="T5" fmla="*/ 15 h 85"/>
                  <a:gd name="T6" fmla="*/ 170 w 474"/>
                  <a:gd name="T7" fmla="*/ 6 h 85"/>
                  <a:gd name="T8" fmla="*/ 245 w 474"/>
                  <a:gd name="T9" fmla="*/ 2 h 85"/>
                  <a:gd name="T10" fmla="*/ 315 w 474"/>
                  <a:gd name="T11" fmla="*/ 0 h 85"/>
                  <a:gd name="T12" fmla="*/ 384 w 474"/>
                  <a:gd name="T13" fmla="*/ 2 h 85"/>
                  <a:gd name="T14" fmla="*/ 437 w 474"/>
                  <a:gd name="T15" fmla="*/ 2 h 85"/>
                  <a:gd name="T16" fmla="*/ 459 w 474"/>
                  <a:gd name="T17" fmla="*/ 3 h 85"/>
                  <a:gd name="T18" fmla="*/ 474 w 474"/>
                  <a:gd name="T19" fmla="*/ 46 h 85"/>
                  <a:gd name="T20" fmla="*/ 451 w 474"/>
                  <a:gd name="T21" fmla="*/ 46 h 85"/>
                  <a:gd name="T22" fmla="*/ 397 w 474"/>
                  <a:gd name="T23" fmla="*/ 45 h 85"/>
                  <a:gd name="T24" fmla="*/ 327 w 474"/>
                  <a:gd name="T25" fmla="*/ 46 h 85"/>
                  <a:gd name="T26" fmla="*/ 256 w 474"/>
                  <a:gd name="T27" fmla="*/ 49 h 85"/>
                  <a:gd name="T28" fmla="*/ 181 w 474"/>
                  <a:gd name="T29" fmla="*/ 57 h 85"/>
                  <a:gd name="T30" fmla="*/ 96 w 474"/>
                  <a:gd name="T31" fmla="*/ 70 h 85"/>
                  <a:gd name="T32" fmla="*/ 28 w 474"/>
                  <a:gd name="T33" fmla="*/ 80 h 85"/>
                  <a:gd name="T34" fmla="*/ 0 w 474"/>
                  <a:gd name="T35" fmla="*/ 85 h 85"/>
                  <a:gd name="T36" fmla="*/ 1 w 474"/>
                  <a:gd name="T37" fmla="*/ 29 h 85"/>
                  <a:gd name="T38" fmla="*/ 1 w 474"/>
                  <a:gd name="T39" fmla="*/ 29 h 8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74" h="85">
                    <a:moveTo>
                      <a:pt x="1" y="29"/>
                    </a:moveTo>
                    <a:lnTo>
                      <a:pt x="28" y="25"/>
                    </a:lnTo>
                    <a:lnTo>
                      <a:pt x="89" y="15"/>
                    </a:lnTo>
                    <a:lnTo>
                      <a:pt x="170" y="6"/>
                    </a:lnTo>
                    <a:lnTo>
                      <a:pt x="245" y="2"/>
                    </a:lnTo>
                    <a:lnTo>
                      <a:pt x="315" y="0"/>
                    </a:lnTo>
                    <a:lnTo>
                      <a:pt x="384" y="2"/>
                    </a:lnTo>
                    <a:lnTo>
                      <a:pt x="437" y="2"/>
                    </a:lnTo>
                    <a:lnTo>
                      <a:pt x="459" y="3"/>
                    </a:lnTo>
                    <a:lnTo>
                      <a:pt x="474" y="46"/>
                    </a:lnTo>
                    <a:lnTo>
                      <a:pt x="451" y="46"/>
                    </a:lnTo>
                    <a:lnTo>
                      <a:pt x="397" y="45"/>
                    </a:lnTo>
                    <a:lnTo>
                      <a:pt x="327" y="46"/>
                    </a:lnTo>
                    <a:lnTo>
                      <a:pt x="256" y="49"/>
                    </a:lnTo>
                    <a:lnTo>
                      <a:pt x="181" y="57"/>
                    </a:lnTo>
                    <a:lnTo>
                      <a:pt x="96" y="70"/>
                    </a:lnTo>
                    <a:lnTo>
                      <a:pt x="28" y="80"/>
                    </a:lnTo>
                    <a:lnTo>
                      <a:pt x="0" y="85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D4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3" name="Freeform 23">
                <a:extLst>
                  <a:ext uri="{FF2B5EF4-FFF2-40B4-BE49-F238E27FC236}">
                    <a16:creationId xmlns:a16="http://schemas.microsoft.com/office/drawing/2014/main" id="{3B36AB6E-6818-1380-047F-948568B37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745"/>
                <a:ext cx="369" cy="79"/>
              </a:xfrm>
              <a:custGeom>
                <a:avLst/>
                <a:gdLst>
                  <a:gd name="T0" fmla="*/ 0 w 369"/>
                  <a:gd name="T1" fmla="*/ 42 h 79"/>
                  <a:gd name="T2" fmla="*/ 12 w 369"/>
                  <a:gd name="T3" fmla="*/ 37 h 79"/>
                  <a:gd name="T4" fmla="*/ 43 w 369"/>
                  <a:gd name="T5" fmla="*/ 28 h 79"/>
                  <a:gd name="T6" fmla="*/ 86 w 369"/>
                  <a:gd name="T7" fmla="*/ 17 h 79"/>
                  <a:gd name="T8" fmla="*/ 140 w 369"/>
                  <a:gd name="T9" fmla="*/ 6 h 79"/>
                  <a:gd name="T10" fmla="*/ 205 w 369"/>
                  <a:gd name="T11" fmla="*/ 0 h 79"/>
                  <a:gd name="T12" fmla="*/ 276 w 369"/>
                  <a:gd name="T13" fmla="*/ 1 h 79"/>
                  <a:gd name="T14" fmla="*/ 335 w 369"/>
                  <a:gd name="T15" fmla="*/ 6 h 79"/>
                  <a:gd name="T16" fmla="*/ 360 w 369"/>
                  <a:gd name="T17" fmla="*/ 9 h 79"/>
                  <a:gd name="T18" fmla="*/ 369 w 369"/>
                  <a:gd name="T19" fmla="*/ 45 h 79"/>
                  <a:gd name="T20" fmla="*/ 356 w 369"/>
                  <a:gd name="T21" fmla="*/ 43 h 79"/>
                  <a:gd name="T22" fmla="*/ 324 w 369"/>
                  <a:gd name="T23" fmla="*/ 40 h 79"/>
                  <a:gd name="T24" fmla="*/ 275 w 369"/>
                  <a:gd name="T25" fmla="*/ 37 h 79"/>
                  <a:gd name="T26" fmla="*/ 213 w 369"/>
                  <a:gd name="T27" fmla="*/ 38 h 79"/>
                  <a:gd name="T28" fmla="*/ 145 w 369"/>
                  <a:gd name="T29" fmla="*/ 46 h 79"/>
                  <a:gd name="T30" fmla="*/ 85 w 369"/>
                  <a:gd name="T31" fmla="*/ 60 h 79"/>
                  <a:gd name="T32" fmla="*/ 40 w 369"/>
                  <a:gd name="T33" fmla="*/ 72 h 79"/>
                  <a:gd name="T34" fmla="*/ 23 w 369"/>
                  <a:gd name="T35" fmla="*/ 79 h 79"/>
                  <a:gd name="T36" fmla="*/ 0 w 369"/>
                  <a:gd name="T37" fmla="*/ 42 h 79"/>
                  <a:gd name="T38" fmla="*/ 0 w 369"/>
                  <a:gd name="T39" fmla="*/ 42 h 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9" h="79">
                    <a:moveTo>
                      <a:pt x="0" y="42"/>
                    </a:moveTo>
                    <a:lnTo>
                      <a:pt x="12" y="37"/>
                    </a:lnTo>
                    <a:lnTo>
                      <a:pt x="43" y="28"/>
                    </a:lnTo>
                    <a:lnTo>
                      <a:pt x="86" y="17"/>
                    </a:lnTo>
                    <a:lnTo>
                      <a:pt x="140" y="6"/>
                    </a:lnTo>
                    <a:lnTo>
                      <a:pt x="205" y="0"/>
                    </a:lnTo>
                    <a:lnTo>
                      <a:pt x="276" y="1"/>
                    </a:lnTo>
                    <a:lnTo>
                      <a:pt x="335" y="6"/>
                    </a:lnTo>
                    <a:lnTo>
                      <a:pt x="360" y="9"/>
                    </a:lnTo>
                    <a:lnTo>
                      <a:pt x="369" y="45"/>
                    </a:lnTo>
                    <a:lnTo>
                      <a:pt x="356" y="43"/>
                    </a:lnTo>
                    <a:lnTo>
                      <a:pt x="324" y="40"/>
                    </a:lnTo>
                    <a:lnTo>
                      <a:pt x="275" y="37"/>
                    </a:lnTo>
                    <a:lnTo>
                      <a:pt x="213" y="38"/>
                    </a:lnTo>
                    <a:lnTo>
                      <a:pt x="145" y="46"/>
                    </a:lnTo>
                    <a:lnTo>
                      <a:pt x="85" y="60"/>
                    </a:lnTo>
                    <a:lnTo>
                      <a:pt x="40" y="72"/>
                    </a:lnTo>
                    <a:lnTo>
                      <a:pt x="23" y="7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D4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4" name="Freeform 24">
                <a:extLst>
                  <a:ext uri="{FF2B5EF4-FFF2-40B4-BE49-F238E27FC236}">
                    <a16:creationId xmlns:a16="http://schemas.microsoft.com/office/drawing/2014/main" id="{AACF3F69-2B91-1C79-C877-EE78F884C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2603"/>
                <a:ext cx="270" cy="60"/>
              </a:xfrm>
              <a:custGeom>
                <a:avLst/>
                <a:gdLst>
                  <a:gd name="T0" fmla="*/ 0 w 270"/>
                  <a:gd name="T1" fmla="*/ 38 h 60"/>
                  <a:gd name="T2" fmla="*/ 11 w 270"/>
                  <a:gd name="T3" fmla="*/ 34 h 60"/>
                  <a:gd name="T4" fmla="*/ 40 w 270"/>
                  <a:gd name="T5" fmla="*/ 26 h 60"/>
                  <a:gd name="T6" fmla="*/ 79 w 270"/>
                  <a:gd name="T7" fmla="*/ 14 h 60"/>
                  <a:gd name="T8" fmla="*/ 121 w 270"/>
                  <a:gd name="T9" fmla="*/ 6 h 60"/>
                  <a:gd name="T10" fmla="*/ 161 w 270"/>
                  <a:gd name="T11" fmla="*/ 0 h 60"/>
                  <a:gd name="T12" fmla="*/ 199 w 270"/>
                  <a:gd name="T13" fmla="*/ 0 h 60"/>
                  <a:gd name="T14" fmla="*/ 227 w 270"/>
                  <a:gd name="T15" fmla="*/ 1 h 60"/>
                  <a:gd name="T16" fmla="*/ 239 w 270"/>
                  <a:gd name="T17" fmla="*/ 3 h 60"/>
                  <a:gd name="T18" fmla="*/ 270 w 270"/>
                  <a:gd name="T19" fmla="*/ 38 h 60"/>
                  <a:gd name="T20" fmla="*/ 260 w 270"/>
                  <a:gd name="T21" fmla="*/ 37 h 60"/>
                  <a:gd name="T22" fmla="*/ 233 w 270"/>
                  <a:gd name="T23" fmla="*/ 37 h 60"/>
                  <a:gd name="T24" fmla="*/ 196 w 270"/>
                  <a:gd name="T25" fmla="*/ 37 h 60"/>
                  <a:gd name="T26" fmla="*/ 156 w 270"/>
                  <a:gd name="T27" fmla="*/ 38 h 60"/>
                  <a:gd name="T28" fmla="*/ 110 w 270"/>
                  <a:gd name="T29" fmla="*/ 43 h 60"/>
                  <a:gd name="T30" fmla="*/ 66 w 270"/>
                  <a:gd name="T31" fmla="*/ 51 h 60"/>
                  <a:gd name="T32" fmla="*/ 31 w 270"/>
                  <a:gd name="T33" fmla="*/ 57 h 60"/>
                  <a:gd name="T34" fmla="*/ 19 w 270"/>
                  <a:gd name="T35" fmla="*/ 60 h 60"/>
                  <a:gd name="T36" fmla="*/ 0 w 270"/>
                  <a:gd name="T37" fmla="*/ 38 h 60"/>
                  <a:gd name="T38" fmla="*/ 0 w 270"/>
                  <a:gd name="T39" fmla="*/ 38 h 6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0" h="60">
                    <a:moveTo>
                      <a:pt x="0" y="38"/>
                    </a:moveTo>
                    <a:lnTo>
                      <a:pt x="11" y="34"/>
                    </a:lnTo>
                    <a:lnTo>
                      <a:pt x="40" y="26"/>
                    </a:lnTo>
                    <a:lnTo>
                      <a:pt x="79" y="14"/>
                    </a:lnTo>
                    <a:lnTo>
                      <a:pt x="121" y="6"/>
                    </a:lnTo>
                    <a:lnTo>
                      <a:pt x="161" y="0"/>
                    </a:lnTo>
                    <a:lnTo>
                      <a:pt x="199" y="0"/>
                    </a:lnTo>
                    <a:lnTo>
                      <a:pt x="227" y="1"/>
                    </a:lnTo>
                    <a:lnTo>
                      <a:pt x="239" y="3"/>
                    </a:lnTo>
                    <a:lnTo>
                      <a:pt x="270" y="38"/>
                    </a:lnTo>
                    <a:lnTo>
                      <a:pt x="260" y="37"/>
                    </a:lnTo>
                    <a:lnTo>
                      <a:pt x="233" y="37"/>
                    </a:lnTo>
                    <a:lnTo>
                      <a:pt x="196" y="37"/>
                    </a:lnTo>
                    <a:lnTo>
                      <a:pt x="156" y="38"/>
                    </a:lnTo>
                    <a:lnTo>
                      <a:pt x="110" y="43"/>
                    </a:lnTo>
                    <a:lnTo>
                      <a:pt x="66" y="51"/>
                    </a:lnTo>
                    <a:lnTo>
                      <a:pt x="31" y="57"/>
                    </a:lnTo>
                    <a:lnTo>
                      <a:pt x="19" y="6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5" name="Freeform 25">
                <a:extLst>
                  <a:ext uri="{FF2B5EF4-FFF2-40B4-BE49-F238E27FC236}">
                    <a16:creationId xmlns:a16="http://schemas.microsoft.com/office/drawing/2014/main" id="{5C322985-ED62-42AC-7419-1341D5352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2459"/>
                <a:ext cx="249" cy="874"/>
              </a:xfrm>
              <a:custGeom>
                <a:avLst/>
                <a:gdLst>
                  <a:gd name="T0" fmla="*/ 0 w 249"/>
                  <a:gd name="T1" fmla="*/ 0 h 874"/>
                  <a:gd name="T2" fmla="*/ 25 w 249"/>
                  <a:gd name="T3" fmla="*/ 13 h 874"/>
                  <a:gd name="T4" fmla="*/ 80 w 249"/>
                  <a:gd name="T5" fmla="*/ 57 h 874"/>
                  <a:gd name="T6" fmla="*/ 144 w 249"/>
                  <a:gd name="T7" fmla="*/ 142 h 874"/>
                  <a:gd name="T8" fmla="*/ 192 w 249"/>
                  <a:gd name="T9" fmla="*/ 274 h 874"/>
                  <a:gd name="T10" fmla="*/ 201 w 249"/>
                  <a:gd name="T11" fmla="*/ 425 h 874"/>
                  <a:gd name="T12" fmla="*/ 182 w 249"/>
                  <a:gd name="T13" fmla="*/ 553 h 874"/>
                  <a:gd name="T14" fmla="*/ 156 w 249"/>
                  <a:gd name="T15" fmla="*/ 643 h 874"/>
                  <a:gd name="T16" fmla="*/ 142 w 249"/>
                  <a:gd name="T17" fmla="*/ 677 h 874"/>
                  <a:gd name="T18" fmla="*/ 57 w 249"/>
                  <a:gd name="T19" fmla="*/ 866 h 874"/>
                  <a:gd name="T20" fmla="*/ 116 w 249"/>
                  <a:gd name="T21" fmla="*/ 874 h 874"/>
                  <a:gd name="T22" fmla="*/ 141 w 249"/>
                  <a:gd name="T23" fmla="*/ 819 h 874"/>
                  <a:gd name="T24" fmla="*/ 192 w 249"/>
                  <a:gd name="T25" fmla="*/ 683 h 874"/>
                  <a:gd name="T26" fmla="*/ 238 w 249"/>
                  <a:gd name="T27" fmla="*/ 510 h 874"/>
                  <a:gd name="T28" fmla="*/ 249 w 249"/>
                  <a:gd name="T29" fmla="*/ 340 h 874"/>
                  <a:gd name="T30" fmla="*/ 213 w 249"/>
                  <a:gd name="T31" fmla="*/ 206 h 874"/>
                  <a:gd name="T32" fmla="*/ 159 w 249"/>
                  <a:gd name="T33" fmla="*/ 110 h 874"/>
                  <a:gd name="T34" fmla="*/ 110 w 249"/>
                  <a:gd name="T35" fmla="*/ 51 h 874"/>
                  <a:gd name="T36" fmla="*/ 88 w 249"/>
                  <a:gd name="T37" fmla="*/ 31 h 874"/>
                  <a:gd name="T38" fmla="*/ 66 w 249"/>
                  <a:gd name="T39" fmla="*/ 6 h 874"/>
                  <a:gd name="T40" fmla="*/ 0 w 249"/>
                  <a:gd name="T41" fmla="*/ 0 h 874"/>
                  <a:gd name="T42" fmla="*/ 0 w 249"/>
                  <a:gd name="T43" fmla="*/ 0 h 8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49" h="874">
                    <a:moveTo>
                      <a:pt x="0" y="0"/>
                    </a:moveTo>
                    <a:lnTo>
                      <a:pt x="25" y="13"/>
                    </a:lnTo>
                    <a:lnTo>
                      <a:pt x="80" y="57"/>
                    </a:lnTo>
                    <a:lnTo>
                      <a:pt x="144" y="142"/>
                    </a:lnTo>
                    <a:lnTo>
                      <a:pt x="192" y="274"/>
                    </a:lnTo>
                    <a:lnTo>
                      <a:pt x="201" y="425"/>
                    </a:lnTo>
                    <a:lnTo>
                      <a:pt x="182" y="553"/>
                    </a:lnTo>
                    <a:lnTo>
                      <a:pt x="156" y="643"/>
                    </a:lnTo>
                    <a:lnTo>
                      <a:pt x="142" y="677"/>
                    </a:lnTo>
                    <a:lnTo>
                      <a:pt x="57" y="866"/>
                    </a:lnTo>
                    <a:lnTo>
                      <a:pt x="116" y="874"/>
                    </a:lnTo>
                    <a:lnTo>
                      <a:pt x="141" y="819"/>
                    </a:lnTo>
                    <a:lnTo>
                      <a:pt x="192" y="683"/>
                    </a:lnTo>
                    <a:lnTo>
                      <a:pt x="238" y="510"/>
                    </a:lnTo>
                    <a:lnTo>
                      <a:pt x="249" y="340"/>
                    </a:lnTo>
                    <a:lnTo>
                      <a:pt x="213" y="206"/>
                    </a:lnTo>
                    <a:lnTo>
                      <a:pt x="159" y="110"/>
                    </a:lnTo>
                    <a:lnTo>
                      <a:pt x="110" y="51"/>
                    </a:lnTo>
                    <a:lnTo>
                      <a:pt x="88" y="31"/>
                    </a:lnTo>
                    <a:lnTo>
                      <a:pt x="6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6" name="Freeform 26">
                <a:extLst>
                  <a:ext uri="{FF2B5EF4-FFF2-40B4-BE49-F238E27FC236}">
                    <a16:creationId xmlns:a16="http://schemas.microsoft.com/office/drawing/2014/main" id="{27C182D9-6636-A112-1D20-9707FF1BB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2" y="2209"/>
                <a:ext cx="341" cy="307"/>
              </a:xfrm>
              <a:custGeom>
                <a:avLst/>
                <a:gdLst>
                  <a:gd name="T0" fmla="*/ 191 w 341"/>
                  <a:gd name="T1" fmla="*/ 307 h 307"/>
                  <a:gd name="T2" fmla="*/ 210 w 341"/>
                  <a:gd name="T3" fmla="*/ 307 h 307"/>
                  <a:gd name="T4" fmla="*/ 255 w 341"/>
                  <a:gd name="T5" fmla="*/ 306 h 307"/>
                  <a:gd name="T6" fmla="*/ 301 w 341"/>
                  <a:gd name="T7" fmla="*/ 295 h 307"/>
                  <a:gd name="T8" fmla="*/ 327 w 341"/>
                  <a:gd name="T9" fmla="*/ 272 h 307"/>
                  <a:gd name="T10" fmla="*/ 338 w 341"/>
                  <a:gd name="T11" fmla="*/ 216 h 307"/>
                  <a:gd name="T12" fmla="*/ 341 w 341"/>
                  <a:gd name="T13" fmla="*/ 138 h 307"/>
                  <a:gd name="T14" fmla="*/ 320 w 341"/>
                  <a:gd name="T15" fmla="*/ 59 h 307"/>
                  <a:gd name="T16" fmla="*/ 259 w 341"/>
                  <a:gd name="T17" fmla="*/ 8 h 307"/>
                  <a:gd name="T18" fmla="*/ 171 w 341"/>
                  <a:gd name="T19" fmla="*/ 0 h 307"/>
                  <a:gd name="T20" fmla="*/ 88 w 341"/>
                  <a:gd name="T21" fmla="*/ 23 h 307"/>
                  <a:gd name="T22" fmla="*/ 28 w 341"/>
                  <a:gd name="T23" fmla="*/ 53 h 307"/>
                  <a:gd name="T24" fmla="*/ 3 w 341"/>
                  <a:gd name="T25" fmla="*/ 68 h 307"/>
                  <a:gd name="T26" fmla="*/ 0 w 341"/>
                  <a:gd name="T27" fmla="*/ 224 h 307"/>
                  <a:gd name="T28" fmla="*/ 14 w 341"/>
                  <a:gd name="T29" fmla="*/ 227 h 307"/>
                  <a:gd name="T30" fmla="*/ 46 w 341"/>
                  <a:gd name="T31" fmla="*/ 236 h 307"/>
                  <a:gd name="T32" fmla="*/ 85 w 341"/>
                  <a:gd name="T33" fmla="*/ 249 h 307"/>
                  <a:gd name="T34" fmla="*/ 119 w 341"/>
                  <a:gd name="T35" fmla="*/ 260 h 307"/>
                  <a:gd name="T36" fmla="*/ 143 w 341"/>
                  <a:gd name="T37" fmla="*/ 272 h 307"/>
                  <a:gd name="T38" fmla="*/ 167 w 341"/>
                  <a:gd name="T39" fmla="*/ 289 h 307"/>
                  <a:gd name="T40" fmla="*/ 184 w 341"/>
                  <a:gd name="T41" fmla="*/ 301 h 307"/>
                  <a:gd name="T42" fmla="*/ 191 w 341"/>
                  <a:gd name="T43" fmla="*/ 307 h 307"/>
                  <a:gd name="T44" fmla="*/ 191 w 341"/>
                  <a:gd name="T45" fmla="*/ 307 h 3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41" h="307">
                    <a:moveTo>
                      <a:pt x="191" y="307"/>
                    </a:moveTo>
                    <a:lnTo>
                      <a:pt x="210" y="307"/>
                    </a:lnTo>
                    <a:lnTo>
                      <a:pt x="255" y="306"/>
                    </a:lnTo>
                    <a:lnTo>
                      <a:pt x="301" y="295"/>
                    </a:lnTo>
                    <a:lnTo>
                      <a:pt x="327" y="272"/>
                    </a:lnTo>
                    <a:lnTo>
                      <a:pt x="338" y="216"/>
                    </a:lnTo>
                    <a:lnTo>
                      <a:pt x="341" y="138"/>
                    </a:lnTo>
                    <a:lnTo>
                      <a:pt x="320" y="59"/>
                    </a:lnTo>
                    <a:lnTo>
                      <a:pt x="259" y="8"/>
                    </a:lnTo>
                    <a:lnTo>
                      <a:pt x="171" y="0"/>
                    </a:lnTo>
                    <a:lnTo>
                      <a:pt x="88" y="23"/>
                    </a:lnTo>
                    <a:lnTo>
                      <a:pt x="28" y="53"/>
                    </a:lnTo>
                    <a:lnTo>
                      <a:pt x="3" y="68"/>
                    </a:lnTo>
                    <a:lnTo>
                      <a:pt x="0" y="224"/>
                    </a:lnTo>
                    <a:lnTo>
                      <a:pt x="14" y="227"/>
                    </a:lnTo>
                    <a:lnTo>
                      <a:pt x="46" y="236"/>
                    </a:lnTo>
                    <a:lnTo>
                      <a:pt x="85" y="249"/>
                    </a:lnTo>
                    <a:lnTo>
                      <a:pt x="119" y="260"/>
                    </a:lnTo>
                    <a:lnTo>
                      <a:pt x="143" y="272"/>
                    </a:lnTo>
                    <a:lnTo>
                      <a:pt x="167" y="289"/>
                    </a:lnTo>
                    <a:lnTo>
                      <a:pt x="184" y="301"/>
                    </a:lnTo>
                    <a:lnTo>
                      <a:pt x="191" y="307"/>
                    </a:lnTo>
                    <a:close/>
                  </a:path>
                </a:pathLst>
              </a:custGeom>
              <a:solidFill>
                <a:srgbClr val="FF5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7" name="Freeform 27">
                <a:extLst>
                  <a:ext uri="{FF2B5EF4-FFF2-40B4-BE49-F238E27FC236}">
                    <a16:creationId xmlns:a16="http://schemas.microsoft.com/office/drawing/2014/main" id="{5387F8E5-27E8-1112-2CAA-FD7BD394F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427"/>
                <a:ext cx="43" cy="49"/>
              </a:xfrm>
              <a:custGeom>
                <a:avLst/>
                <a:gdLst>
                  <a:gd name="T0" fmla="*/ 41 w 43"/>
                  <a:gd name="T1" fmla="*/ 0 h 49"/>
                  <a:gd name="T2" fmla="*/ 23 w 43"/>
                  <a:gd name="T3" fmla="*/ 1 h 49"/>
                  <a:gd name="T4" fmla="*/ 7 w 43"/>
                  <a:gd name="T5" fmla="*/ 8 h 49"/>
                  <a:gd name="T6" fmla="*/ 0 w 43"/>
                  <a:gd name="T7" fmla="*/ 18 h 49"/>
                  <a:gd name="T8" fmla="*/ 3 w 43"/>
                  <a:gd name="T9" fmla="*/ 32 h 49"/>
                  <a:gd name="T10" fmla="*/ 12 w 43"/>
                  <a:gd name="T11" fmla="*/ 45 h 49"/>
                  <a:gd name="T12" fmla="*/ 23 w 43"/>
                  <a:gd name="T13" fmla="*/ 49 h 49"/>
                  <a:gd name="T14" fmla="*/ 31 w 43"/>
                  <a:gd name="T15" fmla="*/ 46 h 49"/>
                  <a:gd name="T16" fmla="*/ 38 w 43"/>
                  <a:gd name="T17" fmla="*/ 38 h 49"/>
                  <a:gd name="T18" fmla="*/ 41 w 43"/>
                  <a:gd name="T19" fmla="*/ 25 h 49"/>
                  <a:gd name="T20" fmla="*/ 43 w 43"/>
                  <a:gd name="T21" fmla="*/ 12 h 49"/>
                  <a:gd name="T22" fmla="*/ 41 w 43"/>
                  <a:gd name="T23" fmla="*/ 3 h 49"/>
                  <a:gd name="T24" fmla="*/ 41 w 43"/>
                  <a:gd name="T25" fmla="*/ 0 h 49"/>
                  <a:gd name="T26" fmla="*/ 41 w 43"/>
                  <a:gd name="T27" fmla="*/ 0 h 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" h="49">
                    <a:moveTo>
                      <a:pt x="41" y="0"/>
                    </a:moveTo>
                    <a:lnTo>
                      <a:pt x="23" y="1"/>
                    </a:lnTo>
                    <a:lnTo>
                      <a:pt x="7" y="8"/>
                    </a:lnTo>
                    <a:lnTo>
                      <a:pt x="0" y="18"/>
                    </a:lnTo>
                    <a:lnTo>
                      <a:pt x="3" y="32"/>
                    </a:lnTo>
                    <a:lnTo>
                      <a:pt x="12" y="45"/>
                    </a:lnTo>
                    <a:lnTo>
                      <a:pt x="23" y="49"/>
                    </a:lnTo>
                    <a:lnTo>
                      <a:pt x="31" y="46"/>
                    </a:lnTo>
                    <a:lnTo>
                      <a:pt x="38" y="38"/>
                    </a:lnTo>
                    <a:lnTo>
                      <a:pt x="41" y="25"/>
                    </a:lnTo>
                    <a:lnTo>
                      <a:pt x="43" y="12"/>
                    </a:lnTo>
                    <a:lnTo>
                      <a:pt x="41" y="3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8" name="Freeform 28">
                <a:extLst>
                  <a:ext uri="{FF2B5EF4-FFF2-40B4-BE49-F238E27FC236}">
                    <a16:creationId xmlns:a16="http://schemas.microsoft.com/office/drawing/2014/main" id="{3020BD2F-90FA-5C55-1DDB-E77E4FFC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447"/>
                <a:ext cx="50" cy="45"/>
              </a:xfrm>
              <a:custGeom>
                <a:avLst/>
                <a:gdLst>
                  <a:gd name="T0" fmla="*/ 30 w 50"/>
                  <a:gd name="T1" fmla="*/ 0 h 45"/>
                  <a:gd name="T2" fmla="*/ 13 w 50"/>
                  <a:gd name="T3" fmla="*/ 3 h 45"/>
                  <a:gd name="T4" fmla="*/ 3 w 50"/>
                  <a:gd name="T5" fmla="*/ 15 h 45"/>
                  <a:gd name="T6" fmla="*/ 0 w 50"/>
                  <a:gd name="T7" fmla="*/ 31 h 45"/>
                  <a:gd name="T8" fmla="*/ 10 w 50"/>
                  <a:gd name="T9" fmla="*/ 42 h 45"/>
                  <a:gd name="T10" fmla="*/ 22 w 50"/>
                  <a:gd name="T11" fmla="*/ 45 h 45"/>
                  <a:gd name="T12" fmla="*/ 36 w 50"/>
                  <a:gd name="T13" fmla="*/ 43 h 45"/>
                  <a:gd name="T14" fmla="*/ 47 w 50"/>
                  <a:gd name="T15" fmla="*/ 35 h 45"/>
                  <a:gd name="T16" fmla="*/ 50 w 50"/>
                  <a:gd name="T17" fmla="*/ 25 h 45"/>
                  <a:gd name="T18" fmla="*/ 44 w 50"/>
                  <a:gd name="T19" fmla="*/ 12 h 45"/>
                  <a:gd name="T20" fmla="*/ 37 w 50"/>
                  <a:gd name="T21" fmla="*/ 5 h 45"/>
                  <a:gd name="T22" fmla="*/ 31 w 50"/>
                  <a:gd name="T23" fmla="*/ 0 h 45"/>
                  <a:gd name="T24" fmla="*/ 30 w 50"/>
                  <a:gd name="T25" fmla="*/ 0 h 45"/>
                  <a:gd name="T26" fmla="*/ 30 w 50"/>
                  <a:gd name="T27" fmla="*/ 0 h 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0" h="45">
                    <a:moveTo>
                      <a:pt x="30" y="0"/>
                    </a:moveTo>
                    <a:lnTo>
                      <a:pt x="13" y="3"/>
                    </a:lnTo>
                    <a:lnTo>
                      <a:pt x="3" y="15"/>
                    </a:lnTo>
                    <a:lnTo>
                      <a:pt x="0" y="31"/>
                    </a:lnTo>
                    <a:lnTo>
                      <a:pt x="10" y="42"/>
                    </a:lnTo>
                    <a:lnTo>
                      <a:pt x="22" y="45"/>
                    </a:lnTo>
                    <a:lnTo>
                      <a:pt x="36" y="43"/>
                    </a:lnTo>
                    <a:lnTo>
                      <a:pt x="47" y="35"/>
                    </a:lnTo>
                    <a:lnTo>
                      <a:pt x="50" y="25"/>
                    </a:lnTo>
                    <a:lnTo>
                      <a:pt x="44" y="12"/>
                    </a:lnTo>
                    <a:lnTo>
                      <a:pt x="37" y="5"/>
                    </a:lnTo>
                    <a:lnTo>
                      <a:pt x="31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69" name="Freeform 29">
                <a:extLst>
                  <a:ext uri="{FF2B5EF4-FFF2-40B4-BE49-F238E27FC236}">
                    <a16:creationId xmlns:a16="http://schemas.microsoft.com/office/drawing/2014/main" id="{4A402E27-8CC2-1DFB-96FE-6AB43DD25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2293"/>
                <a:ext cx="80" cy="121"/>
              </a:xfrm>
              <a:custGeom>
                <a:avLst/>
                <a:gdLst>
                  <a:gd name="T0" fmla="*/ 0 w 80"/>
                  <a:gd name="T1" fmla="*/ 13 h 121"/>
                  <a:gd name="T2" fmla="*/ 7 w 80"/>
                  <a:gd name="T3" fmla="*/ 10 h 121"/>
                  <a:gd name="T4" fmla="*/ 27 w 80"/>
                  <a:gd name="T5" fmla="*/ 3 h 121"/>
                  <a:gd name="T6" fmla="*/ 52 w 80"/>
                  <a:gd name="T7" fmla="*/ 0 h 121"/>
                  <a:gd name="T8" fmla="*/ 72 w 80"/>
                  <a:gd name="T9" fmla="*/ 10 h 121"/>
                  <a:gd name="T10" fmla="*/ 78 w 80"/>
                  <a:gd name="T11" fmla="*/ 38 h 121"/>
                  <a:gd name="T12" fmla="*/ 80 w 80"/>
                  <a:gd name="T13" fmla="*/ 75 h 121"/>
                  <a:gd name="T14" fmla="*/ 77 w 80"/>
                  <a:gd name="T15" fmla="*/ 108 h 121"/>
                  <a:gd name="T16" fmla="*/ 75 w 80"/>
                  <a:gd name="T17" fmla="*/ 121 h 121"/>
                  <a:gd name="T18" fmla="*/ 48 w 80"/>
                  <a:gd name="T19" fmla="*/ 121 h 121"/>
                  <a:gd name="T20" fmla="*/ 49 w 80"/>
                  <a:gd name="T21" fmla="*/ 72 h 121"/>
                  <a:gd name="T22" fmla="*/ 40 w 80"/>
                  <a:gd name="T23" fmla="*/ 43 h 121"/>
                  <a:gd name="T24" fmla="*/ 21 w 80"/>
                  <a:gd name="T25" fmla="*/ 24 h 121"/>
                  <a:gd name="T26" fmla="*/ 0 w 80"/>
                  <a:gd name="T27" fmla="*/ 13 h 121"/>
                  <a:gd name="T28" fmla="*/ 0 w 80"/>
                  <a:gd name="T29" fmla="*/ 13 h 1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121">
                    <a:moveTo>
                      <a:pt x="0" y="13"/>
                    </a:moveTo>
                    <a:lnTo>
                      <a:pt x="7" y="10"/>
                    </a:lnTo>
                    <a:lnTo>
                      <a:pt x="27" y="3"/>
                    </a:lnTo>
                    <a:lnTo>
                      <a:pt x="52" y="0"/>
                    </a:lnTo>
                    <a:lnTo>
                      <a:pt x="72" y="10"/>
                    </a:lnTo>
                    <a:lnTo>
                      <a:pt x="78" y="38"/>
                    </a:lnTo>
                    <a:lnTo>
                      <a:pt x="80" y="75"/>
                    </a:lnTo>
                    <a:lnTo>
                      <a:pt x="77" y="108"/>
                    </a:lnTo>
                    <a:lnTo>
                      <a:pt x="75" y="121"/>
                    </a:lnTo>
                    <a:lnTo>
                      <a:pt x="48" y="121"/>
                    </a:lnTo>
                    <a:lnTo>
                      <a:pt x="49" y="72"/>
                    </a:lnTo>
                    <a:lnTo>
                      <a:pt x="40" y="43"/>
                    </a:lnTo>
                    <a:lnTo>
                      <a:pt x="21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E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0" name="Freeform 30">
                <a:extLst>
                  <a:ext uri="{FF2B5EF4-FFF2-40B4-BE49-F238E27FC236}">
                    <a16:creationId xmlns:a16="http://schemas.microsoft.com/office/drawing/2014/main" id="{4547669B-C2C8-D309-6574-E6FB33B37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255"/>
                <a:ext cx="157" cy="135"/>
              </a:xfrm>
              <a:custGeom>
                <a:avLst/>
                <a:gdLst>
                  <a:gd name="T0" fmla="*/ 4 w 157"/>
                  <a:gd name="T1" fmla="*/ 135 h 135"/>
                  <a:gd name="T2" fmla="*/ 1 w 157"/>
                  <a:gd name="T3" fmla="*/ 122 h 135"/>
                  <a:gd name="T4" fmla="*/ 0 w 157"/>
                  <a:gd name="T5" fmla="*/ 96 h 135"/>
                  <a:gd name="T6" fmla="*/ 1 w 157"/>
                  <a:gd name="T7" fmla="*/ 64 h 135"/>
                  <a:gd name="T8" fmla="*/ 11 w 157"/>
                  <a:gd name="T9" fmla="*/ 30 h 135"/>
                  <a:gd name="T10" fmla="*/ 34 w 157"/>
                  <a:gd name="T11" fmla="*/ 7 h 135"/>
                  <a:gd name="T12" fmla="*/ 71 w 157"/>
                  <a:gd name="T13" fmla="*/ 0 h 135"/>
                  <a:gd name="T14" fmla="*/ 106 w 157"/>
                  <a:gd name="T15" fmla="*/ 5 h 135"/>
                  <a:gd name="T16" fmla="*/ 133 w 157"/>
                  <a:gd name="T17" fmla="*/ 24 h 135"/>
                  <a:gd name="T18" fmla="*/ 147 w 157"/>
                  <a:gd name="T19" fmla="*/ 50 h 135"/>
                  <a:gd name="T20" fmla="*/ 153 w 157"/>
                  <a:gd name="T21" fmla="*/ 76 h 135"/>
                  <a:gd name="T22" fmla="*/ 156 w 157"/>
                  <a:gd name="T23" fmla="*/ 95 h 135"/>
                  <a:gd name="T24" fmla="*/ 157 w 157"/>
                  <a:gd name="T25" fmla="*/ 102 h 135"/>
                  <a:gd name="T26" fmla="*/ 88 w 157"/>
                  <a:gd name="T27" fmla="*/ 110 h 135"/>
                  <a:gd name="T28" fmla="*/ 4 w 157"/>
                  <a:gd name="T29" fmla="*/ 135 h 135"/>
                  <a:gd name="T30" fmla="*/ 4 w 157"/>
                  <a:gd name="T31" fmla="*/ 135 h 1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7" h="135">
                    <a:moveTo>
                      <a:pt x="4" y="135"/>
                    </a:moveTo>
                    <a:lnTo>
                      <a:pt x="1" y="122"/>
                    </a:lnTo>
                    <a:lnTo>
                      <a:pt x="0" y="96"/>
                    </a:lnTo>
                    <a:lnTo>
                      <a:pt x="1" y="64"/>
                    </a:lnTo>
                    <a:lnTo>
                      <a:pt x="11" y="30"/>
                    </a:lnTo>
                    <a:lnTo>
                      <a:pt x="34" y="7"/>
                    </a:lnTo>
                    <a:lnTo>
                      <a:pt x="71" y="0"/>
                    </a:lnTo>
                    <a:lnTo>
                      <a:pt x="106" y="5"/>
                    </a:lnTo>
                    <a:lnTo>
                      <a:pt x="133" y="24"/>
                    </a:lnTo>
                    <a:lnTo>
                      <a:pt x="147" y="50"/>
                    </a:lnTo>
                    <a:lnTo>
                      <a:pt x="153" y="76"/>
                    </a:lnTo>
                    <a:lnTo>
                      <a:pt x="156" y="95"/>
                    </a:lnTo>
                    <a:lnTo>
                      <a:pt x="157" y="102"/>
                    </a:lnTo>
                    <a:lnTo>
                      <a:pt x="88" y="110"/>
                    </a:lnTo>
                    <a:lnTo>
                      <a:pt x="4" y="135"/>
                    </a:lnTo>
                    <a:close/>
                  </a:path>
                </a:pathLst>
              </a:custGeom>
              <a:solidFill>
                <a:srgbClr val="9ED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1" name="Freeform 31">
                <a:extLst>
                  <a:ext uri="{FF2B5EF4-FFF2-40B4-BE49-F238E27FC236}">
                    <a16:creationId xmlns:a16="http://schemas.microsoft.com/office/drawing/2014/main" id="{0D71BED4-8972-1DD9-1530-76A50A6A8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3" y="2218"/>
                <a:ext cx="293" cy="76"/>
              </a:xfrm>
              <a:custGeom>
                <a:avLst/>
                <a:gdLst>
                  <a:gd name="T0" fmla="*/ 125 w 293"/>
                  <a:gd name="T1" fmla="*/ 65 h 76"/>
                  <a:gd name="T2" fmla="*/ 125 w 293"/>
                  <a:gd name="T3" fmla="*/ 64 h 76"/>
                  <a:gd name="T4" fmla="*/ 123 w 293"/>
                  <a:gd name="T5" fmla="*/ 61 h 76"/>
                  <a:gd name="T6" fmla="*/ 111 w 293"/>
                  <a:gd name="T7" fmla="*/ 56 h 76"/>
                  <a:gd name="T8" fmla="*/ 85 w 293"/>
                  <a:gd name="T9" fmla="*/ 53 h 76"/>
                  <a:gd name="T10" fmla="*/ 51 w 293"/>
                  <a:gd name="T11" fmla="*/ 54 h 76"/>
                  <a:gd name="T12" fmla="*/ 24 w 293"/>
                  <a:gd name="T13" fmla="*/ 62 h 76"/>
                  <a:gd name="T14" fmla="*/ 6 w 293"/>
                  <a:gd name="T15" fmla="*/ 71 h 76"/>
                  <a:gd name="T16" fmla="*/ 0 w 293"/>
                  <a:gd name="T17" fmla="*/ 76 h 76"/>
                  <a:gd name="T18" fmla="*/ 1 w 293"/>
                  <a:gd name="T19" fmla="*/ 51 h 76"/>
                  <a:gd name="T20" fmla="*/ 7 w 293"/>
                  <a:gd name="T21" fmla="*/ 47 h 76"/>
                  <a:gd name="T22" fmla="*/ 30 w 293"/>
                  <a:gd name="T23" fmla="*/ 36 h 76"/>
                  <a:gd name="T24" fmla="*/ 64 w 293"/>
                  <a:gd name="T25" fmla="*/ 20 h 76"/>
                  <a:gd name="T26" fmla="*/ 111 w 293"/>
                  <a:gd name="T27" fmla="*/ 8 h 76"/>
                  <a:gd name="T28" fmla="*/ 162 w 293"/>
                  <a:gd name="T29" fmla="*/ 0 h 76"/>
                  <a:gd name="T30" fmla="*/ 210 w 293"/>
                  <a:gd name="T31" fmla="*/ 2 h 76"/>
                  <a:gd name="T32" fmla="*/ 247 w 293"/>
                  <a:gd name="T33" fmla="*/ 10 h 76"/>
                  <a:gd name="T34" fmla="*/ 268 w 293"/>
                  <a:gd name="T35" fmla="*/ 24 h 76"/>
                  <a:gd name="T36" fmla="*/ 282 w 293"/>
                  <a:gd name="T37" fmla="*/ 37 h 76"/>
                  <a:gd name="T38" fmla="*/ 293 w 293"/>
                  <a:gd name="T39" fmla="*/ 47 h 76"/>
                  <a:gd name="T40" fmla="*/ 284 w 293"/>
                  <a:gd name="T41" fmla="*/ 48 h 76"/>
                  <a:gd name="T42" fmla="*/ 239 w 293"/>
                  <a:gd name="T43" fmla="*/ 45 h 76"/>
                  <a:gd name="T44" fmla="*/ 180 w 293"/>
                  <a:gd name="T45" fmla="*/ 44 h 76"/>
                  <a:gd name="T46" fmla="*/ 146 w 293"/>
                  <a:gd name="T47" fmla="*/ 51 h 76"/>
                  <a:gd name="T48" fmla="*/ 129 w 293"/>
                  <a:gd name="T49" fmla="*/ 61 h 76"/>
                  <a:gd name="T50" fmla="*/ 125 w 293"/>
                  <a:gd name="T51" fmla="*/ 65 h 76"/>
                  <a:gd name="T52" fmla="*/ 125 w 293"/>
                  <a:gd name="T53" fmla="*/ 65 h 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93" h="76">
                    <a:moveTo>
                      <a:pt x="125" y="65"/>
                    </a:moveTo>
                    <a:lnTo>
                      <a:pt x="125" y="64"/>
                    </a:lnTo>
                    <a:lnTo>
                      <a:pt x="123" y="61"/>
                    </a:lnTo>
                    <a:lnTo>
                      <a:pt x="111" y="56"/>
                    </a:lnTo>
                    <a:lnTo>
                      <a:pt x="85" y="53"/>
                    </a:lnTo>
                    <a:lnTo>
                      <a:pt x="51" y="54"/>
                    </a:lnTo>
                    <a:lnTo>
                      <a:pt x="24" y="62"/>
                    </a:lnTo>
                    <a:lnTo>
                      <a:pt x="6" y="71"/>
                    </a:lnTo>
                    <a:lnTo>
                      <a:pt x="0" y="76"/>
                    </a:lnTo>
                    <a:lnTo>
                      <a:pt x="1" y="51"/>
                    </a:lnTo>
                    <a:lnTo>
                      <a:pt x="7" y="47"/>
                    </a:lnTo>
                    <a:lnTo>
                      <a:pt x="30" y="36"/>
                    </a:lnTo>
                    <a:lnTo>
                      <a:pt x="64" y="20"/>
                    </a:lnTo>
                    <a:lnTo>
                      <a:pt x="111" y="8"/>
                    </a:lnTo>
                    <a:lnTo>
                      <a:pt x="162" y="0"/>
                    </a:lnTo>
                    <a:lnTo>
                      <a:pt x="210" y="2"/>
                    </a:lnTo>
                    <a:lnTo>
                      <a:pt x="247" y="10"/>
                    </a:lnTo>
                    <a:lnTo>
                      <a:pt x="268" y="24"/>
                    </a:lnTo>
                    <a:lnTo>
                      <a:pt x="282" y="37"/>
                    </a:lnTo>
                    <a:lnTo>
                      <a:pt x="293" y="47"/>
                    </a:lnTo>
                    <a:lnTo>
                      <a:pt x="284" y="48"/>
                    </a:lnTo>
                    <a:lnTo>
                      <a:pt x="239" y="45"/>
                    </a:lnTo>
                    <a:lnTo>
                      <a:pt x="180" y="44"/>
                    </a:lnTo>
                    <a:lnTo>
                      <a:pt x="146" y="51"/>
                    </a:lnTo>
                    <a:lnTo>
                      <a:pt x="129" y="61"/>
                    </a:lnTo>
                    <a:lnTo>
                      <a:pt x="125" y="65"/>
                    </a:lnTo>
                    <a:close/>
                  </a:path>
                </a:pathLst>
              </a:custGeom>
              <a:solidFill>
                <a:srgbClr val="FFA6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2" name="Freeform 32">
                <a:extLst>
                  <a:ext uri="{FF2B5EF4-FFF2-40B4-BE49-F238E27FC236}">
                    <a16:creationId xmlns:a16="http://schemas.microsoft.com/office/drawing/2014/main" id="{98DCCE22-015D-F678-E784-DD91D76EA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5" y="2087"/>
                <a:ext cx="153" cy="446"/>
              </a:xfrm>
              <a:custGeom>
                <a:avLst/>
                <a:gdLst>
                  <a:gd name="T0" fmla="*/ 50 w 153"/>
                  <a:gd name="T1" fmla="*/ 8 h 446"/>
                  <a:gd name="T2" fmla="*/ 42 w 153"/>
                  <a:gd name="T3" fmla="*/ 9 h 446"/>
                  <a:gd name="T4" fmla="*/ 25 w 153"/>
                  <a:gd name="T5" fmla="*/ 19 h 446"/>
                  <a:gd name="T6" fmla="*/ 7 w 153"/>
                  <a:gd name="T7" fmla="*/ 36 h 446"/>
                  <a:gd name="T8" fmla="*/ 0 w 153"/>
                  <a:gd name="T9" fmla="*/ 59 h 446"/>
                  <a:gd name="T10" fmla="*/ 7 w 153"/>
                  <a:gd name="T11" fmla="*/ 131 h 446"/>
                  <a:gd name="T12" fmla="*/ 19 w 153"/>
                  <a:gd name="T13" fmla="*/ 258 h 446"/>
                  <a:gd name="T14" fmla="*/ 37 w 153"/>
                  <a:gd name="T15" fmla="*/ 382 h 446"/>
                  <a:gd name="T16" fmla="*/ 61 w 153"/>
                  <a:gd name="T17" fmla="*/ 446 h 446"/>
                  <a:gd name="T18" fmla="*/ 88 w 153"/>
                  <a:gd name="T19" fmla="*/ 406 h 446"/>
                  <a:gd name="T20" fmla="*/ 118 w 153"/>
                  <a:gd name="T21" fmla="*/ 300 h 446"/>
                  <a:gd name="T22" fmla="*/ 141 w 153"/>
                  <a:gd name="T23" fmla="*/ 184 h 446"/>
                  <a:gd name="T24" fmla="*/ 149 w 153"/>
                  <a:gd name="T25" fmla="*/ 121 h 446"/>
                  <a:gd name="T26" fmla="*/ 150 w 153"/>
                  <a:gd name="T27" fmla="*/ 104 h 446"/>
                  <a:gd name="T28" fmla="*/ 153 w 153"/>
                  <a:gd name="T29" fmla="*/ 85 h 446"/>
                  <a:gd name="T30" fmla="*/ 152 w 153"/>
                  <a:gd name="T31" fmla="*/ 62 h 446"/>
                  <a:gd name="T32" fmla="*/ 138 w 153"/>
                  <a:gd name="T33" fmla="*/ 33 h 446"/>
                  <a:gd name="T34" fmla="*/ 115 w 153"/>
                  <a:gd name="T35" fmla="*/ 8 h 446"/>
                  <a:gd name="T36" fmla="*/ 93 w 153"/>
                  <a:gd name="T37" fmla="*/ 0 h 446"/>
                  <a:gd name="T38" fmla="*/ 70 w 153"/>
                  <a:gd name="T39" fmla="*/ 3 h 446"/>
                  <a:gd name="T40" fmla="*/ 50 w 153"/>
                  <a:gd name="T41" fmla="*/ 8 h 446"/>
                  <a:gd name="T42" fmla="*/ 50 w 153"/>
                  <a:gd name="T43" fmla="*/ 8 h 4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53" h="446">
                    <a:moveTo>
                      <a:pt x="50" y="8"/>
                    </a:moveTo>
                    <a:lnTo>
                      <a:pt x="42" y="9"/>
                    </a:lnTo>
                    <a:lnTo>
                      <a:pt x="25" y="19"/>
                    </a:lnTo>
                    <a:lnTo>
                      <a:pt x="7" y="36"/>
                    </a:lnTo>
                    <a:lnTo>
                      <a:pt x="0" y="59"/>
                    </a:lnTo>
                    <a:lnTo>
                      <a:pt x="7" y="131"/>
                    </a:lnTo>
                    <a:lnTo>
                      <a:pt x="19" y="258"/>
                    </a:lnTo>
                    <a:lnTo>
                      <a:pt x="37" y="382"/>
                    </a:lnTo>
                    <a:lnTo>
                      <a:pt x="61" y="446"/>
                    </a:lnTo>
                    <a:lnTo>
                      <a:pt x="88" y="406"/>
                    </a:lnTo>
                    <a:lnTo>
                      <a:pt x="118" y="300"/>
                    </a:lnTo>
                    <a:lnTo>
                      <a:pt x="141" y="184"/>
                    </a:lnTo>
                    <a:lnTo>
                      <a:pt x="149" y="121"/>
                    </a:lnTo>
                    <a:lnTo>
                      <a:pt x="150" y="104"/>
                    </a:lnTo>
                    <a:lnTo>
                      <a:pt x="153" y="85"/>
                    </a:lnTo>
                    <a:lnTo>
                      <a:pt x="152" y="62"/>
                    </a:lnTo>
                    <a:lnTo>
                      <a:pt x="138" y="33"/>
                    </a:lnTo>
                    <a:lnTo>
                      <a:pt x="115" y="8"/>
                    </a:lnTo>
                    <a:lnTo>
                      <a:pt x="93" y="0"/>
                    </a:lnTo>
                    <a:lnTo>
                      <a:pt x="70" y="3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DE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3" name="Freeform 33">
                <a:extLst>
                  <a:ext uri="{FF2B5EF4-FFF2-40B4-BE49-F238E27FC236}">
                    <a16:creationId xmlns:a16="http://schemas.microsoft.com/office/drawing/2014/main" id="{8854C36D-C28F-EE8B-3337-FD287DAF1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2399"/>
                <a:ext cx="118" cy="198"/>
              </a:xfrm>
              <a:custGeom>
                <a:avLst/>
                <a:gdLst>
                  <a:gd name="T0" fmla="*/ 12 w 118"/>
                  <a:gd name="T1" fmla="*/ 184 h 198"/>
                  <a:gd name="T2" fmla="*/ 23 w 118"/>
                  <a:gd name="T3" fmla="*/ 188 h 198"/>
                  <a:gd name="T4" fmla="*/ 50 w 118"/>
                  <a:gd name="T5" fmla="*/ 196 h 198"/>
                  <a:gd name="T6" fmla="*/ 77 w 118"/>
                  <a:gd name="T7" fmla="*/ 198 h 198"/>
                  <a:gd name="T8" fmla="*/ 99 w 118"/>
                  <a:gd name="T9" fmla="*/ 187 h 198"/>
                  <a:gd name="T10" fmla="*/ 110 w 118"/>
                  <a:gd name="T11" fmla="*/ 148 h 198"/>
                  <a:gd name="T12" fmla="*/ 118 w 118"/>
                  <a:gd name="T13" fmla="*/ 91 h 198"/>
                  <a:gd name="T14" fmla="*/ 116 w 118"/>
                  <a:gd name="T15" fmla="*/ 34 h 198"/>
                  <a:gd name="T16" fmla="*/ 105 w 118"/>
                  <a:gd name="T17" fmla="*/ 0 h 198"/>
                  <a:gd name="T18" fmla="*/ 79 w 118"/>
                  <a:gd name="T19" fmla="*/ 0 h 198"/>
                  <a:gd name="T20" fmla="*/ 45 w 118"/>
                  <a:gd name="T21" fmla="*/ 23 h 198"/>
                  <a:gd name="T22" fmla="*/ 12 w 118"/>
                  <a:gd name="T23" fmla="*/ 49 h 198"/>
                  <a:gd name="T24" fmla="*/ 0 w 118"/>
                  <a:gd name="T25" fmla="*/ 63 h 198"/>
                  <a:gd name="T26" fmla="*/ 12 w 118"/>
                  <a:gd name="T27" fmla="*/ 184 h 198"/>
                  <a:gd name="T28" fmla="*/ 12 w 118"/>
                  <a:gd name="T29" fmla="*/ 184 h 1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8" h="198">
                    <a:moveTo>
                      <a:pt x="12" y="184"/>
                    </a:moveTo>
                    <a:lnTo>
                      <a:pt x="23" y="188"/>
                    </a:lnTo>
                    <a:lnTo>
                      <a:pt x="50" y="196"/>
                    </a:lnTo>
                    <a:lnTo>
                      <a:pt x="77" y="198"/>
                    </a:lnTo>
                    <a:lnTo>
                      <a:pt x="99" y="187"/>
                    </a:lnTo>
                    <a:lnTo>
                      <a:pt x="110" y="148"/>
                    </a:lnTo>
                    <a:lnTo>
                      <a:pt x="118" y="91"/>
                    </a:lnTo>
                    <a:lnTo>
                      <a:pt x="116" y="34"/>
                    </a:lnTo>
                    <a:lnTo>
                      <a:pt x="105" y="0"/>
                    </a:lnTo>
                    <a:lnTo>
                      <a:pt x="79" y="0"/>
                    </a:lnTo>
                    <a:lnTo>
                      <a:pt x="45" y="23"/>
                    </a:lnTo>
                    <a:lnTo>
                      <a:pt x="12" y="49"/>
                    </a:lnTo>
                    <a:lnTo>
                      <a:pt x="0" y="63"/>
                    </a:lnTo>
                    <a:lnTo>
                      <a:pt x="12" y="184"/>
                    </a:lnTo>
                    <a:close/>
                  </a:path>
                </a:pathLst>
              </a:custGeom>
              <a:solidFill>
                <a:srgbClr val="DE2B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4" name="Freeform 34">
                <a:extLst>
                  <a:ext uri="{FF2B5EF4-FFF2-40B4-BE49-F238E27FC236}">
                    <a16:creationId xmlns:a16="http://schemas.microsoft.com/office/drawing/2014/main" id="{2DD7CF71-27FB-4FA1-914D-21FD1AA5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73"/>
                <a:ext cx="190" cy="175"/>
              </a:xfrm>
              <a:custGeom>
                <a:avLst/>
                <a:gdLst>
                  <a:gd name="T0" fmla="*/ 28 w 190"/>
                  <a:gd name="T1" fmla="*/ 175 h 175"/>
                  <a:gd name="T2" fmla="*/ 20 w 190"/>
                  <a:gd name="T3" fmla="*/ 165 h 175"/>
                  <a:gd name="T4" fmla="*/ 9 w 190"/>
                  <a:gd name="T5" fmla="*/ 142 h 175"/>
                  <a:gd name="T6" fmla="*/ 0 w 190"/>
                  <a:gd name="T7" fmla="*/ 110 h 175"/>
                  <a:gd name="T8" fmla="*/ 3 w 190"/>
                  <a:gd name="T9" fmla="*/ 73 h 175"/>
                  <a:gd name="T10" fmla="*/ 29 w 190"/>
                  <a:gd name="T11" fmla="*/ 36 h 175"/>
                  <a:gd name="T12" fmla="*/ 77 w 190"/>
                  <a:gd name="T13" fmla="*/ 11 h 175"/>
                  <a:gd name="T14" fmla="*/ 126 w 190"/>
                  <a:gd name="T15" fmla="*/ 0 h 175"/>
                  <a:gd name="T16" fmla="*/ 163 w 190"/>
                  <a:gd name="T17" fmla="*/ 14 h 175"/>
                  <a:gd name="T18" fmla="*/ 180 w 190"/>
                  <a:gd name="T19" fmla="*/ 53 h 175"/>
                  <a:gd name="T20" fmla="*/ 188 w 190"/>
                  <a:gd name="T21" fmla="*/ 104 h 175"/>
                  <a:gd name="T22" fmla="*/ 190 w 190"/>
                  <a:gd name="T23" fmla="*/ 149 h 175"/>
                  <a:gd name="T24" fmla="*/ 190 w 190"/>
                  <a:gd name="T25" fmla="*/ 167 h 175"/>
                  <a:gd name="T26" fmla="*/ 28 w 190"/>
                  <a:gd name="T27" fmla="*/ 175 h 175"/>
                  <a:gd name="T28" fmla="*/ 28 w 190"/>
                  <a:gd name="T29" fmla="*/ 175 h 17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0" h="175">
                    <a:moveTo>
                      <a:pt x="28" y="175"/>
                    </a:moveTo>
                    <a:lnTo>
                      <a:pt x="20" y="165"/>
                    </a:lnTo>
                    <a:lnTo>
                      <a:pt x="9" y="142"/>
                    </a:lnTo>
                    <a:lnTo>
                      <a:pt x="0" y="110"/>
                    </a:lnTo>
                    <a:lnTo>
                      <a:pt x="3" y="73"/>
                    </a:lnTo>
                    <a:lnTo>
                      <a:pt x="29" y="36"/>
                    </a:lnTo>
                    <a:lnTo>
                      <a:pt x="77" y="11"/>
                    </a:lnTo>
                    <a:lnTo>
                      <a:pt x="126" y="0"/>
                    </a:lnTo>
                    <a:lnTo>
                      <a:pt x="163" y="14"/>
                    </a:lnTo>
                    <a:lnTo>
                      <a:pt x="180" y="53"/>
                    </a:lnTo>
                    <a:lnTo>
                      <a:pt x="188" y="104"/>
                    </a:lnTo>
                    <a:lnTo>
                      <a:pt x="190" y="149"/>
                    </a:lnTo>
                    <a:lnTo>
                      <a:pt x="190" y="167"/>
                    </a:lnTo>
                    <a:lnTo>
                      <a:pt x="28" y="175"/>
                    </a:lnTo>
                    <a:close/>
                  </a:path>
                </a:pathLst>
              </a:custGeom>
              <a:solidFill>
                <a:srgbClr val="006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5" name="Freeform 35">
                <a:extLst>
                  <a:ext uri="{FF2B5EF4-FFF2-40B4-BE49-F238E27FC236}">
                    <a16:creationId xmlns:a16="http://schemas.microsoft.com/office/drawing/2014/main" id="{835B1714-B278-A7E1-2079-5CECFD10E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150"/>
                <a:ext cx="261" cy="275"/>
              </a:xfrm>
              <a:custGeom>
                <a:avLst/>
                <a:gdLst>
                  <a:gd name="T0" fmla="*/ 0 w 261"/>
                  <a:gd name="T1" fmla="*/ 99 h 275"/>
                  <a:gd name="T2" fmla="*/ 9 w 261"/>
                  <a:gd name="T3" fmla="*/ 79 h 275"/>
                  <a:gd name="T4" fmla="*/ 26 w 261"/>
                  <a:gd name="T5" fmla="*/ 47 h 275"/>
                  <a:gd name="T6" fmla="*/ 41 w 261"/>
                  <a:gd name="T7" fmla="*/ 14 h 275"/>
                  <a:gd name="T8" fmla="*/ 47 w 261"/>
                  <a:gd name="T9" fmla="*/ 0 h 275"/>
                  <a:gd name="T10" fmla="*/ 142 w 261"/>
                  <a:gd name="T11" fmla="*/ 58 h 275"/>
                  <a:gd name="T12" fmla="*/ 261 w 261"/>
                  <a:gd name="T13" fmla="*/ 82 h 275"/>
                  <a:gd name="T14" fmla="*/ 251 w 261"/>
                  <a:gd name="T15" fmla="*/ 96 h 275"/>
                  <a:gd name="T16" fmla="*/ 231 w 261"/>
                  <a:gd name="T17" fmla="*/ 127 h 275"/>
                  <a:gd name="T18" fmla="*/ 208 w 261"/>
                  <a:gd name="T19" fmla="*/ 161 h 275"/>
                  <a:gd name="T20" fmla="*/ 189 w 261"/>
                  <a:gd name="T21" fmla="*/ 184 h 275"/>
                  <a:gd name="T22" fmla="*/ 166 w 261"/>
                  <a:gd name="T23" fmla="*/ 204 h 275"/>
                  <a:gd name="T24" fmla="*/ 137 w 261"/>
                  <a:gd name="T25" fmla="*/ 235 h 275"/>
                  <a:gd name="T26" fmla="*/ 111 w 261"/>
                  <a:gd name="T27" fmla="*/ 263 h 275"/>
                  <a:gd name="T28" fmla="*/ 100 w 261"/>
                  <a:gd name="T29" fmla="*/ 275 h 275"/>
                  <a:gd name="T30" fmla="*/ 92 w 261"/>
                  <a:gd name="T31" fmla="*/ 275 h 275"/>
                  <a:gd name="T32" fmla="*/ 74 w 261"/>
                  <a:gd name="T33" fmla="*/ 274 h 275"/>
                  <a:gd name="T34" fmla="*/ 52 w 261"/>
                  <a:gd name="T35" fmla="*/ 268 h 275"/>
                  <a:gd name="T36" fmla="*/ 37 w 261"/>
                  <a:gd name="T37" fmla="*/ 255 h 275"/>
                  <a:gd name="T38" fmla="*/ 26 w 261"/>
                  <a:gd name="T39" fmla="*/ 220 h 275"/>
                  <a:gd name="T40" fmla="*/ 12 w 261"/>
                  <a:gd name="T41" fmla="*/ 167 h 275"/>
                  <a:gd name="T42" fmla="*/ 3 w 261"/>
                  <a:gd name="T43" fmla="*/ 121 h 275"/>
                  <a:gd name="T44" fmla="*/ 0 w 261"/>
                  <a:gd name="T45" fmla="*/ 99 h 275"/>
                  <a:gd name="T46" fmla="*/ 0 w 261"/>
                  <a:gd name="T47" fmla="*/ 99 h 2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61" h="275">
                    <a:moveTo>
                      <a:pt x="0" y="99"/>
                    </a:moveTo>
                    <a:lnTo>
                      <a:pt x="9" y="79"/>
                    </a:lnTo>
                    <a:lnTo>
                      <a:pt x="26" y="47"/>
                    </a:lnTo>
                    <a:lnTo>
                      <a:pt x="41" y="14"/>
                    </a:lnTo>
                    <a:lnTo>
                      <a:pt x="47" y="0"/>
                    </a:lnTo>
                    <a:lnTo>
                      <a:pt x="142" y="58"/>
                    </a:lnTo>
                    <a:lnTo>
                      <a:pt x="261" y="82"/>
                    </a:lnTo>
                    <a:lnTo>
                      <a:pt x="251" y="96"/>
                    </a:lnTo>
                    <a:lnTo>
                      <a:pt x="231" y="127"/>
                    </a:lnTo>
                    <a:lnTo>
                      <a:pt x="208" y="161"/>
                    </a:lnTo>
                    <a:lnTo>
                      <a:pt x="189" y="184"/>
                    </a:lnTo>
                    <a:lnTo>
                      <a:pt x="166" y="204"/>
                    </a:lnTo>
                    <a:lnTo>
                      <a:pt x="137" y="235"/>
                    </a:lnTo>
                    <a:lnTo>
                      <a:pt x="111" y="263"/>
                    </a:lnTo>
                    <a:lnTo>
                      <a:pt x="100" y="275"/>
                    </a:lnTo>
                    <a:lnTo>
                      <a:pt x="92" y="275"/>
                    </a:lnTo>
                    <a:lnTo>
                      <a:pt x="74" y="274"/>
                    </a:lnTo>
                    <a:lnTo>
                      <a:pt x="52" y="268"/>
                    </a:lnTo>
                    <a:lnTo>
                      <a:pt x="37" y="255"/>
                    </a:lnTo>
                    <a:lnTo>
                      <a:pt x="26" y="220"/>
                    </a:lnTo>
                    <a:lnTo>
                      <a:pt x="12" y="167"/>
                    </a:lnTo>
                    <a:lnTo>
                      <a:pt x="3" y="12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3F5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6" name="Freeform 36">
                <a:extLst>
                  <a:ext uri="{FF2B5EF4-FFF2-40B4-BE49-F238E27FC236}">
                    <a16:creationId xmlns:a16="http://schemas.microsoft.com/office/drawing/2014/main" id="{320B8DCC-57D0-2AF7-CCB5-24AAB99EA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136"/>
                <a:ext cx="83" cy="43"/>
              </a:xfrm>
              <a:custGeom>
                <a:avLst/>
                <a:gdLst>
                  <a:gd name="T0" fmla="*/ 0 w 83"/>
                  <a:gd name="T1" fmla="*/ 35 h 43"/>
                  <a:gd name="T2" fmla="*/ 10 w 83"/>
                  <a:gd name="T3" fmla="*/ 38 h 43"/>
                  <a:gd name="T4" fmla="*/ 38 w 83"/>
                  <a:gd name="T5" fmla="*/ 43 h 43"/>
                  <a:gd name="T6" fmla="*/ 66 w 83"/>
                  <a:gd name="T7" fmla="*/ 41 h 43"/>
                  <a:gd name="T8" fmla="*/ 83 w 83"/>
                  <a:gd name="T9" fmla="*/ 26 h 43"/>
                  <a:gd name="T10" fmla="*/ 75 w 83"/>
                  <a:gd name="T11" fmla="*/ 7 h 43"/>
                  <a:gd name="T12" fmla="*/ 52 w 83"/>
                  <a:gd name="T13" fmla="*/ 1 h 43"/>
                  <a:gd name="T14" fmla="*/ 27 w 83"/>
                  <a:gd name="T15" fmla="*/ 0 h 43"/>
                  <a:gd name="T16" fmla="*/ 17 w 83"/>
                  <a:gd name="T17" fmla="*/ 1 h 43"/>
                  <a:gd name="T18" fmla="*/ 0 w 83"/>
                  <a:gd name="T19" fmla="*/ 35 h 43"/>
                  <a:gd name="T20" fmla="*/ 0 w 83"/>
                  <a:gd name="T21" fmla="*/ 35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" h="43">
                    <a:moveTo>
                      <a:pt x="0" y="35"/>
                    </a:moveTo>
                    <a:lnTo>
                      <a:pt x="10" y="38"/>
                    </a:lnTo>
                    <a:lnTo>
                      <a:pt x="38" y="43"/>
                    </a:lnTo>
                    <a:lnTo>
                      <a:pt x="66" y="41"/>
                    </a:lnTo>
                    <a:lnTo>
                      <a:pt x="83" y="26"/>
                    </a:lnTo>
                    <a:lnTo>
                      <a:pt x="75" y="7"/>
                    </a:lnTo>
                    <a:lnTo>
                      <a:pt x="52" y="1"/>
                    </a:lnTo>
                    <a:lnTo>
                      <a:pt x="27" y="0"/>
                    </a:lnTo>
                    <a:lnTo>
                      <a:pt x="17" y="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321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7" name="Freeform 37">
                <a:extLst>
                  <a:ext uri="{FF2B5EF4-FFF2-40B4-BE49-F238E27FC236}">
                    <a16:creationId xmlns:a16="http://schemas.microsoft.com/office/drawing/2014/main" id="{70161C4F-770F-EC7B-F6EB-8186204D8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3137"/>
                <a:ext cx="98" cy="51"/>
              </a:xfrm>
              <a:custGeom>
                <a:avLst/>
                <a:gdLst>
                  <a:gd name="T0" fmla="*/ 40 w 98"/>
                  <a:gd name="T1" fmla="*/ 0 h 51"/>
                  <a:gd name="T2" fmla="*/ 49 w 98"/>
                  <a:gd name="T3" fmla="*/ 0 h 51"/>
                  <a:gd name="T4" fmla="*/ 71 w 98"/>
                  <a:gd name="T5" fmla="*/ 3 h 51"/>
                  <a:gd name="T6" fmla="*/ 91 w 98"/>
                  <a:gd name="T7" fmla="*/ 9 h 51"/>
                  <a:gd name="T8" fmla="*/ 98 w 98"/>
                  <a:gd name="T9" fmla="*/ 25 h 51"/>
                  <a:gd name="T10" fmla="*/ 80 w 98"/>
                  <a:gd name="T11" fmla="*/ 40 h 51"/>
                  <a:gd name="T12" fmla="*/ 51 w 98"/>
                  <a:gd name="T13" fmla="*/ 51 h 51"/>
                  <a:gd name="T14" fmla="*/ 20 w 98"/>
                  <a:gd name="T15" fmla="*/ 51 h 51"/>
                  <a:gd name="T16" fmla="*/ 0 w 98"/>
                  <a:gd name="T17" fmla="*/ 39 h 51"/>
                  <a:gd name="T18" fmla="*/ 0 w 98"/>
                  <a:gd name="T19" fmla="*/ 19 h 51"/>
                  <a:gd name="T20" fmla="*/ 15 w 98"/>
                  <a:gd name="T21" fmla="*/ 8 h 51"/>
                  <a:gd name="T22" fmla="*/ 30 w 98"/>
                  <a:gd name="T23" fmla="*/ 2 h 51"/>
                  <a:gd name="T24" fmla="*/ 40 w 98"/>
                  <a:gd name="T25" fmla="*/ 0 h 51"/>
                  <a:gd name="T26" fmla="*/ 40 w 98"/>
                  <a:gd name="T27" fmla="*/ 0 h 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8" h="51">
                    <a:moveTo>
                      <a:pt x="40" y="0"/>
                    </a:moveTo>
                    <a:lnTo>
                      <a:pt x="49" y="0"/>
                    </a:lnTo>
                    <a:lnTo>
                      <a:pt x="71" y="3"/>
                    </a:lnTo>
                    <a:lnTo>
                      <a:pt x="91" y="9"/>
                    </a:lnTo>
                    <a:lnTo>
                      <a:pt x="98" y="25"/>
                    </a:lnTo>
                    <a:lnTo>
                      <a:pt x="80" y="40"/>
                    </a:lnTo>
                    <a:lnTo>
                      <a:pt x="51" y="51"/>
                    </a:lnTo>
                    <a:lnTo>
                      <a:pt x="20" y="51"/>
                    </a:lnTo>
                    <a:lnTo>
                      <a:pt x="0" y="39"/>
                    </a:lnTo>
                    <a:lnTo>
                      <a:pt x="0" y="19"/>
                    </a:lnTo>
                    <a:lnTo>
                      <a:pt x="15" y="8"/>
                    </a:lnTo>
                    <a:lnTo>
                      <a:pt x="30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321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8" name="Freeform 38">
                <a:extLst>
                  <a:ext uri="{FF2B5EF4-FFF2-40B4-BE49-F238E27FC236}">
                    <a16:creationId xmlns:a16="http://schemas.microsoft.com/office/drawing/2014/main" id="{BE70D747-0EEB-BC58-3ADA-7E6B2856C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2087"/>
                <a:ext cx="148" cy="128"/>
              </a:xfrm>
              <a:custGeom>
                <a:avLst/>
                <a:gdLst>
                  <a:gd name="T0" fmla="*/ 0 w 148"/>
                  <a:gd name="T1" fmla="*/ 42 h 128"/>
                  <a:gd name="T2" fmla="*/ 8 w 148"/>
                  <a:gd name="T3" fmla="*/ 40 h 128"/>
                  <a:gd name="T4" fmla="*/ 31 w 148"/>
                  <a:gd name="T5" fmla="*/ 40 h 128"/>
                  <a:gd name="T6" fmla="*/ 57 w 148"/>
                  <a:gd name="T7" fmla="*/ 48 h 128"/>
                  <a:gd name="T8" fmla="*/ 83 w 148"/>
                  <a:gd name="T9" fmla="*/ 67 h 128"/>
                  <a:gd name="T10" fmla="*/ 99 w 148"/>
                  <a:gd name="T11" fmla="*/ 90 h 128"/>
                  <a:gd name="T12" fmla="*/ 105 w 148"/>
                  <a:gd name="T13" fmla="*/ 110 h 128"/>
                  <a:gd name="T14" fmla="*/ 107 w 148"/>
                  <a:gd name="T15" fmla="*/ 124 h 128"/>
                  <a:gd name="T16" fmla="*/ 107 w 148"/>
                  <a:gd name="T17" fmla="*/ 128 h 128"/>
                  <a:gd name="T18" fmla="*/ 110 w 148"/>
                  <a:gd name="T19" fmla="*/ 128 h 128"/>
                  <a:gd name="T20" fmla="*/ 119 w 148"/>
                  <a:gd name="T21" fmla="*/ 125 h 128"/>
                  <a:gd name="T22" fmla="*/ 128 w 148"/>
                  <a:gd name="T23" fmla="*/ 122 h 128"/>
                  <a:gd name="T24" fmla="*/ 134 w 148"/>
                  <a:gd name="T25" fmla="*/ 119 h 128"/>
                  <a:gd name="T26" fmla="*/ 142 w 148"/>
                  <a:gd name="T27" fmla="*/ 102 h 128"/>
                  <a:gd name="T28" fmla="*/ 148 w 148"/>
                  <a:gd name="T29" fmla="*/ 74 h 128"/>
                  <a:gd name="T30" fmla="*/ 145 w 148"/>
                  <a:gd name="T31" fmla="*/ 42 h 128"/>
                  <a:gd name="T32" fmla="*/ 122 w 148"/>
                  <a:gd name="T33" fmla="*/ 16 h 128"/>
                  <a:gd name="T34" fmla="*/ 88 w 148"/>
                  <a:gd name="T35" fmla="*/ 0 h 128"/>
                  <a:gd name="T36" fmla="*/ 63 w 148"/>
                  <a:gd name="T37" fmla="*/ 0 h 128"/>
                  <a:gd name="T38" fmla="*/ 43 w 148"/>
                  <a:gd name="T39" fmla="*/ 3 h 128"/>
                  <a:gd name="T40" fmla="*/ 31 w 148"/>
                  <a:gd name="T41" fmla="*/ 9 h 128"/>
                  <a:gd name="T42" fmla="*/ 20 w 148"/>
                  <a:gd name="T43" fmla="*/ 17 h 128"/>
                  <a:gd name="T44" fmla="*/ 11 w 148"/>
                  <a:gd name="T45" fmla="*/ 28 h 128"/>
                  <a:gd name="T46" fmla="*/ 2 w 148"/>
                  <a:gd name="T47" fmla="*/ 37 h 128"/>
                  <a:gd name="T48" fmla="*/ 0 w 148"/>
                  <a:gd name="T49" fmla="*/ 42 h 128"/>
                  <a:gd name="T50" fmla="*/ 0 w 148"/>
                  <a:gd name="T51" fmla="*/ 42 h 1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48" h="128">
                    <a:moveTo>
                      <a:pt x="0" y="42"/>
                    </a:moveTo>
                    <a:lnTo>
                      <a:pt x="8" y="40"/>
                    </a:lnTo>
                    <a:lnTo>
                      <a:pt x="31" y="40"/>
                    </a:lnTo>
                    <a:lnTo>
                      <a:pt x="57" y="48"/>
                    </a:lnTo>
                    <a:lnTo>
                      <a:pt x="83" y="67"/>
                    </a:lnTo>
                    <a:lnTo>
                      <a:pt x="99" y="90"/>
                    </a:lnTo>
                    <a:lnTo>
                      <a:pt x="105" y="110"/>
                    </a:lnTo>
                    <a:lnTo>
                      <a:pt x="107" y="124"/>
                    </a:lnTo>
                    <a:lnTo>
                      <a:pt x="107" y="128"/>
                    </a:lnTo>
                    <a:lnTo>
                      <a:pt x="110" y="128"/>
                    </a:lnTo>
                    <a:lnTo>
                      <a:pt x="119" y="125"/>
                    </a:lnTo>
                    <a:lnTo>
                      <a:pt x="128" y="122"/>
                    </a:lnTo>
                    <a:lnTo>
                      <a:pt x="134" y="119"/>
                    </a:lnTo>
                    <a:lnTo>
                      <a:pt x="142" y="102"/>
                    </a:lnTo>
                    <a:lnTo>
                      <a:pt x="148" y="74"/>
                    </a:lnTo>
                    <a:lnTo>
                      <a:pt x="145" y="42"/>
                    </a:lnTo>
                    <a:lnTo>
                      <a:pt x="122" y="16"/>
                    </a:lnTo>
                    <a:lnTo>
                      <a:pt x="88" y="0"/>
                    </a:lnTo>
                    <a:lnTo>
                      <a:pt x="63" y="0"/>
                    </a:lnTo>
                    <a:lnTo>
                      <a:pt x="43" y="3"/>
                    </a:lnTo>
                    <a:lnTo>
                      <a:pt x="31" y="9"/>
                    </a:lnTo>
                    <a:lnTo>
                      <a:pt x="20" y="17"/>
                    </a:lnTo>
                    <a:lnTo>
                      <a:pt x="11" y="28"/>
                    </a:lnTo>
                    <a:lnTo>
                      <a:pt x="2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6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79" name="Freeform 39">
                <a:extLst>
                  <a:ext uri="{FF2B5EF4-FFF2-40B4-BE49-F238E27FC236}">
                    <a16:creationId xmlns:a16="http://schemas.microsoft.com/office/drawing/2014/main" id="{1D8E952B-C592-6EC6-F307-26C3260FF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2623"/>
                <a:ext cx="298" cy="556"/>
              </a:xfrm>
              <a:custGeom>
                <a:avLst/>
                <a:gdLst>
                  <a:gd name="T0" fmla="*/ 28 w 298"/>
                  <a:gd name="T1" fmla="*/ 74 h 556"/>
                  <a:gd name="T2" fmla="*/ 29 w 298"/>
                  <a:gd name="T3" fmla="*/ 93 h 556"/>
                  <a:gd name="T4" fmla="*/ 35 w 298"/>
                  <a:gd name="T5" fmla="*/ 145 h 556"/>
                  <a:gd name="T6" fmla="*/ 37 w 298"/>
                  <a:gd name="T7" fmla="*/ 216 h 556"/>
                  <a:gd name="T8" fmla="*/ 35 w 298"/>
                  <a:gd name="T9" fmla="*/ 296 h 556"/>
                  <a:gd name="T10" fmla="*/ 26 w 298"/>
                  <a:gd name="T11" fmla="*/ 377 h 556"/>
                  <a:gd name="T12" fmla="*/ 14 w 298"/>
                  <a:gd name="T13" fmla="*/ 452 h 556"/>
                  <a:gd name="T14" fmla="*/ 3 w 298"/>
                  <a:gd name="T15" fmla="*/ 506 h 556"/>
                  <a:gd name="T16" fmla="*/ 0 w 298"/>
                  <a:gd name="T17" fmla="*/ 528 h 556"/>
                  <a:gd name="T18" fmla="*/ 3 w 298"/>
                  <a:gd name="T19" fmla="*/ 533 h 556"/>
                  <a:gd name="T20" fmla="*/ 17 w 298"/>
                  <a:gd name="T21" fmla="*/ 540 h 556"/>
                  <a:gd name="T22" fmla="*/ 35 w 298"/>
                  <a:gd name="T23" fmla="*/ 542 h 556"/>
                  <a:gd name="T24" fmla="*/ 58 w 298"/>
                  <a:gd name="T25" fmla="*/ 528 h 556"/>
                  <a:gd name="T26" fmla="*/ 85 w 298"/>
                  <a:gd name="T27" fmla="*/ 479 h 556"/>
                  <a:gd name="T28" fmla="*/ 119 w 298"/>
                  <a:gd name="T29" fmla="*/ 400 h 556"/>
                  <a:gd name="T30" fmla="*/ 145 w 298"/>
                  <a:gd name="T31" fmla="*/ 313 h 556"/>
                  <a:gd name="T32" fmla="*/ 154 w 298"/>
                  <a:gd name="T33" fmla="*/ 244 h 556"/>
                  <a:gd name="T34" fmla="*/ 157 w 298"/>
                  <a:gd name="T35" fmla="*/ 261 h 556"/>
                  <a:gd name="T36" fmla="*/ 165 w 298"/>
                  <a:gd name="T37" fmla="*/ 367 h 556"/>
                  <a:gd name="T38" fmla="*/ 174 w 298"/>
                  <a:gd name="T39" fmla="*/ 488 h 556"/>
                  <a:gd name="T40" fmla="*/ 179 w 298"/>
                  <a:gd name="T41" fmla="*/ 545 h 556"/>
                  <a:gd name="T42" fmla="*/ 185 w 298"/>
                  <a:gd name="T43" fmla="*/ 548 h 556"/>
                  <a:gd name="T44" fmla="*/ 201 w 298"/>
                  <a:gd name="T45" fmla="*/ 556 h 556"/>
                  <a:gd name="T46" fmla="*/ 221 w 298"/>
                  <a:gd name="T47" fmla="*/ 554 h 556"/>
                  <a:gd name="T48" fmla="*/ 241 w 298"/>
                  <a:gd name="T49" fmla="*/ 539 h 556"/>
                  <a:gd name="T50" fmla="*/ 261 w 298"/>
                  <a:gd name="T51" fmla="*/ 462 h 556"/>
                  <a:gd name="T52" fmla="*/ 284 w 298"/>
                  <a:gd name="T53" fmla="*/ 316 h 556"/>
                  <a:gd name="T54" fmla="*/ 298 w 298"/>
                  <a:gd name="T55" fmla="*/ 159 h 556"/>
                  <a:gd name="T56" fmla="*/ 292 w 298"/>
                  <a:gd name="T57" fmla="*/ 40 h 556"/>
                  <a:gd name="T58" fmla="*/ 239 w 298"/>
                  <a:gd name="T59" fmla="*/ 0 h 556"/>
                  <a:gd name="T60" fmla="*/ 150 w 298"/>
                  <a:gd name="T61" fmla="*/ 17 h 556"/>
                  <a:gd name="T62" fmla="*/ 65 w 298"/>
                  <a:gd name="T63" fmla="*/ 54 h 556"/>
                  <a:gd name="T64" fmla="*/ 28 w 298"/>
                  <a:gd name="T65" fmla="*/ 74 h 556"/>
                  <a:gd name="T66" fmla="*/ 28 w 298"/>
                  <a:gd name="T67" fmla="*/ 74 h 5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98" h="556">
                    <a:moveTo>
                      <a:pt x="28" y="74"/>
                    </a:moveTo>
                    <a:lnTo>
                      <a:pt x="29" y="93"/>
                    </a:lnTo>
                    <a:lnTo>
                      <a:pt x="35" y="145"/>
                    </a:lnTo>
                    <a:lnTo>
                      <a:pt x="37" y="216"/>
                    </a:lnTo>
                    <a:lnTo>
                      <a:pt x="35" y="296"/>
                    </a:lnTo>
                    <a:lnTo>
                      <a:pt x="26" y="377"/>
                    </a:lnTo>
                    <a:lnTo>
                      <a:pt x="14" y="452"/>
                    </a:lnTo>
                    <a:lnTo>
                      <a:pt x="3" y="506"/>
                    </a:lnTo>
                    <a:lnTo>
                      <a:pt x="0" y="528"/>
                    </a:lnTo>
                    <a:lnTo>
                      <a:pt x="3" y="533"/>
                    </a:lnTo>
                    <a:lnTo>
                      <a:pt x="17" y="540"/>
                    </a:lnTo>
                    <a:lnTo>
                      <a:pt x="35" y="542"/>
                    </a:lnTo>
                    <a:lnTo>
                      <a:pt x="58" y="528"/>
                    </a:lnTo>
                    <a:lnTo>
                      <a:pt x="85" y="479"/>
                    </a:lnTo>
                    <a:lnTo>
                      <a:pt x="119" y="400"/>
                    </a:lnTo>
                    <a:lnTo>
                      <a:pt x="145" y="313"/>
                    </a:lnTo>
                    <a:lnTo>
                      <a:pt x="154" y="244"/>
                    </a:lnTo>
                    <a:lnTo>
                      <a:pt x="157" y="261"/>
                    </a:lnTo>
                    <a:lnTo>
                      <a:pt x="165" y="367"/>
                    </a:lnTo>
                    <a:lnTo>
                      <a:pt x="174" y="488"/>
                    </a:lnTo>
                    <a:lnTo>
                      <a:pt x="179" y="545"/>
                    </a:lnTo>
                    <a:lnTo>
                      <a:pt x="185" y="548"/>
                    </a:lnTo>
                    <a:lnTo>
                      <a:pt x="201" y="556"/>
                    </a:lnTo>
                    <a:lnTo>
                      <a:pt x="221" y="554"/>
                    </a:lnTo>
                    <a:lnTo>
                      <a:pt x="241" y="539"/>
                    </a:lnTo>
                    <a:lnTo>
                      <a:pt x="261" y="462"/>
                    </a:lnTo>
                    <a:lnTo>
                      <a:pt x="284" y="316"/>
                    </a:lnTo>
                    <a:lnTo>
                      <a:pt x="298" y="159"/>
                    </a:lnTo>
                    <a:lnTo>
                      <a:pt x="292" y="40"/>
                    </a:lnTo>
                    <a:lnTo>
                      <a:pt x="239" y="0"/>
                    </a:lnTo>
                    <a:lnTo>
                      <a:pt x="150" y="17"/>
                    </a:lnTo>
                    <a:lnTo>
                      <a:pt x="65" y="54"/>
                    </a:lnTo>
                    <a:lnTo>
                      <a:pt x="28" y="74"/>
                    </a:lnTo>
                    <a:close/>
                  </a:path>
                </a:pathLst>
              </a:custGeom>
              <a:solidFill>
                <a:srgbClr val="A68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0" name="Freeform 40">
                <a:extLst>
                  <a:ext uri="{FF2B5EF4-FFF2-40B4-BE49-F238E27FC236}">
                    <a16:creationId xmlns:a16="http://schemas.microsoft.com/office/drawing/2014/main" id="{F902D534-D7A1-00B1-EFD4-FDAE4BCCE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222"/>
                <a:ext cx="223" cy="182"/>
              </a:xfrm>
              <a:custGeom>
                <a:avLst/>
                <a:gdLst>
                  <a:gd name="T0" fmla="*/ 223 w 223"/>
                  <a:gd name="T1" fmla="*/ 37 h 182"/>
                  <a:gd name="T2" fmla="*/ 215 w 223"/>
                  <a:gd name="T3" fmla="*/ 35 h 182"/>
                  <a:gd name="T4" fmla="*/ 196 w 223"/>
                  <a:gd name="T5" fmla="*/ 35 h 182"/>
                  <a:gd name="T6" fmla="*/ 170 w 223"/>
                  <a:gd name="T7" fmla="*/ 33 h 182"/>
                  <a:gd name="T8" fmla="*/ 141 w 223"/>
                  <a:gd name="T9" fmla="*/ 29 h 182"/>
                  <a:gd name="T10" fmla="*/ 107 w 223"/>
                  <a:gd name="T11" fmla="*/ 21 h 182"/>
                  <a:gd name="T12" fmla="*/ 74 w 223"/>
                  <a:gd name="T13" fmla="*/ 12 h 182"/>
                  <a:gd name="T14" fmla="*/ 51 w 223"/>
                  <a:gd name="T15" fmla="*/ 3 h 182"/>
                  <a:gd name="T16" fmla="*/ 40 w 223"/>
                  <a:gd name="T17" fmla="*/ 0 h 182"/>
                  <a:gd name="T18" fmla="*/ 45 w 223"/>
                  <a:gd name="T19" fmla="*/ 3 h 182"/>
                  <a:gd name="T20" fmla="*/ 54 w 223"/>
                  <a:gd name="T21" fmla="*/ 13 h 182"/>
                  <a:gd name="T22" fmla="*/ 68 w 223"/>
                  <a:gd name="T23" fmla="*/ 24 h 182"/>
                  <a:gd name="T24" fmla="*/ 84 w 223"/>
                  <a:gd name="T25" fmla="*/ 37 h 182"/>
                  <a:gd name="T26" fmla="*/ 102 w 223"/>
                  <a:gd name="T27" fmla="*/ 47 h 182"/>
                  <a:gd name="T28" fmla="*/ 122 w 223"/>
                  <a:gd name="T29" fmla="*/ 57 h 182"/>
                  <a:gd name="T30" fmla="*/ 138 w 223"/>
                  <a:gd name="T31" fmla="*/ 64 h 182"/>
                  <a:gd name="T32" fmla="*/ 144 w 223"/>
                  <a:gd name="T33" fmla="*/ 69 h 182"/>
                  <a:gd name="T34" fmla="*/ 138 w 223"/>
                  <a:gd name="T35" fmla="*/ 69 h 182"/>
                  <a:gd name="T36" fmla="*/ 125 w 223"/>
                  <a:gd name="T37" fmla="*/ 71 h 182"/>
                  <a:gd name="T38" fmla="*/ 104 w 223"/>
                  <a:gd name="T39" fmla="*/ 67 h 182"/>
                  <a:gd name="T40" fmla="*/ 77 w 223"/>
                  <a:gd name="T41" fmla="*/ 58 h 182"/>
                  <a:gd name="T42" fmla="*/ 51 w 223"/>
                  <a:gd name="T43" fmla="*/ 43 h 182"/>
                  <a:gd name="T44" fmla="*/ 31 w 223"/>
                  <a:gd name="T45" fmla="*/ 24 h 182"/>
                  <a:gd name="T46" fmla="*/ 17 w 223"/>
                  <a:gd name="T47" fmla="*/ 10 h 182"/>
                  <a:gd name="T48" fmla="*/ 14 w 223"/>
                  <a:gd name="T49" fmla="*/ 4 h 182"/>
                  <a:gd name="T50" fmla="*/ 0 w 223"/>
                  <a:gd name="T51" fmla="*/ 26 h 182"/>
                  <a:gd name="T52" fmla="*/ 2 w 223"/>
                  <a:gd name="T53" fmla="*/ 29 h 182"/>
                  <a:gd name="T54" fmla="*/ 10 w 223"/>
                  <a:gd name="T55" fmla="*/ 38 h 182"/>
                  <a:gd name="T56" fmla="*/ 20 w 223"/>
                  <a:gd name="T57" fmla="*/ 52 h 182"/>
                  <a:gd name="T58" fmla="*/ 33 w 223"/>
                  <a:gd name="T59" fmla="*/ 72 h 182"/>
                  <a:gd name="T60" fmla="*/ 43 w 223"/>
                  <a:gd name="T61" fmla="*/ 100 h 182"/>
                  <a:gd name="T62" fmla="*/ 59 w 223"/>
                  <a:gd name="T63" fmla="*/ 135 h 182"/>
                  <a:gd name="T64" fmla="*/ 70 w 223"/>
                  <a:gd name="T65" fmla="*/ 168 h 182"/>
                  <a:gd name="T66" fmla="*/ 74 w 223"/>
                  <a:gd name="T67" fmla="*/ 182 h 182"/>
                  <a:gd name="T68" fmla="*/ 79 w 223"/>
                  <a:gd name="T69" fmla="*/ 176 h 182"/>
                  <a:gd name="T70" fmla="*/ 90 w 223"/>
                  <a:gd name="T71" fmla="*/ 162 h 182"/>
                  <a:gd name="T72" fmla="*/ 105 w 223"/>
                  <a:gd name="T73" fmla="*/ 145 h 182"/>
                  <a:gd name="T74" fmla="*/ 118 w 223"/>
                  <a:gd name="T75" fmla="*/ 135 h 182"/>
                  <a:gd name="T76" fmla="*/ 128 w 223"/>
                  <a:gd name="T77" fmla="*/ 134 h 182"/>
                  <a:gd name="T78" fmla="*/ 144 w 223"/>
                  <a:gd name="T79" fmla="*/ 135 h 182"/>
                  <a:gd name="T80" fmla="*/ 155 w 223"/>
                  <a:gd name="T81" fmla="*/ 140 h 182"/>
                  <a:gd name="T82" fmla="*/ 159 w 223"/>
                  <a:gd name="T83" fmla="*/ 143 h 182"/>
                  <a:gd name="T84" fmla="*/ 167 w 223"/>
                  <a:gd name="T85" fmla="*/ 132 h 182"/>
                  <a:gd name="T86" fmla="*/ 184 w 223"/>
                  <a:gd name="T87" fmla="*/ 112 h 182"/>
                  <a:gd name="T88" fmla="*/ 203 w 223"/>
                  <a:gd name="T89" fmla="*/ 88 h 182"/>
                  <a:gd name="T90" fmla="*/ 215 w 223"/>
                  <a:gd name="T91" fmla="*/ 71 h 182"/>
                  <a:gd name="T92" fmla="*/ 218 w 223"/>
                  <a:gd name="T93" fmla="*/ 58 h 182"/>
                  <a:gd name="T94" fmla="*/ 221 w 223"/>
                  <a:gd name="T95" fmla="*/ 47 h 182"/>
                  <a:gd name="T96" fmla="*/ 221 w 223"/>
                  <a:gd name="T97" fmla="*/ 38 h 182"/>
                  <a:gd name="T98" fmla="*/ 223 w 223"/>
                  <a:gd name="T99" fmla="*/ 37 h 182"/>
                  <a:gd name="T100" fmla="*/ 223 w 223"/>
                  <a:gd name="T101" fmla="*/ 37 h 1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23" h="182">
                    <a:moveTo>
                      <a:pt x="223" y="37"/>
                    </a:moveTo>
                    <a:lnTo>
                      <a:pt x="215" y="35"/>
                    </a:lnTo>
                    <a:lnTo>
                      <a:pt x="196" y="35"/>
                    </a:lnTo>
                    <a:lnTo>
                      <a:pt x="170" y="33"/>
                    </a:lnTo>
                    <a:lnTo>
                      <a:pt x="141" y="29"/>
                    </a:lnTo>
                    <a:lnTo>
                      <a:pt x="107" y="21"/>
                    </a:lnTo>
                    <a:lnTo>
                      <a:pt x="74" y="12"/>
                    </a:lnTo>
                    <a:lnTo>
                      <a:pt x="51" y="3"/>
                    </a:lnTo>
                    <a:lnTo>
                      <a:pt x="40" y="0"/>
                    </a:lnTo>
                    <a:lnTo>
                      <a:pt x="45" y="3"/>
                    </a:lnTo>
                    <a:lnTo>
                      <a:pt x="54" y="13"/>
                    </a:lnTo>
                    <a:lnTo>
                      <a:pt x="68" y="24"/>
                    </a:lnTo>
                    <a:lnTo>
                      <a:pt x="84" y="37"/>
                    </a:lnTo>
                    <a:lnTo>
                      <a:pt x="102" y="47"/>
                    </a:lnTo>
                    <a:lnTo>
                      <a:pt x="122" y="57"/>
                    </a:lnTo>
                    <a:lnTo>
                      <a:pt x="138" y="64"/>
                    </a:lnTo>
                    <a:lnTo>
                      <a:pt x="144" y="69"/>
                    </a:lnTo>
                    <a:lnTo>
                      <a:pt x="138" y="69"/>
                    </a:lnTo>
                    <a:lnTo>
                      <a:pt x="125" y="71"/>
                    </a:lnTo>
                    <a:lnTo>
                      <a:pt x="104" y="67"/>
                    </a:lnTo>
                    <a:lnTo>
                      <a:pt x="77" y="58"/>
                    </a:lnTo>
                    <a:lnTo>
                      <a:pt x="51" y="43"/>
                    </a:lnTo>
                    <a:lnTo>
                      <a:pt x="31" y="24"/>
                    </a:lnTo>
                    <a:lnTo>
                      <a:pt x="17" y="10"/>
                    </a:lnTo>
                    <a:lnTo>
                      <a:pt x="14" y="4"/>
                    </a:lnTo>
                    <a:lnTo>
                      <a:pt x="0" y="26"/>
                    </a:lnTo>
                    <a:lnTo>
                      <a:pt x="2" y="29"/>
                    </a:lnTo>
                    <a:lnTo>
                      <a:pt x="10" y="38"/>
                    </a:lnTo>
                    <a:lnTo>
                      <a:pt x="20" y="52"/>
                    </a:lnTo>
                    <a:lnTo>
                      <a:pt x="33" y="72"/>
                    </a:lnTo>
                    <a:lnTo>
                      <a:pt x="43" y="100"/>
                    </a:lnTo>
                    <a:lnTo>
                      <a:pt x="59" y="135"/>
                    </a:lnTo>
                    <a:lnTo>
                      <a:pt x="70" y="168"/>
                    </a:lnTo>
                    <a:lnTo>
                      <a:pt x="74" y="182"/>
                    </a:lnTo>
                    <a:lnTo>
                      <a:pt x="79" y="176"/>
                    </a:lnTo>
                    <a:lnTo>
                      <a:pt x="90" y="162"/>
                    </a:lnTo>
                    <a:lnTo>
                      <a:pt x="105" y="145"/>
                    </a:lnTo>
                    <a:lnTo>
                      <a:pt x="118" y="135"/>
                    </a:lnTo>
                    <a:lnTo>
                      <a:pt x="128" y="134"/>
                    </a:lnTo>
                    <a:lnTo>
                      <a:pt x="144" y="135"/>
                    </a:lnTo>
                    <a:lnTo>
                      <a:pt x="155" y="140"/>
                    </a:lnTo>
                    <a:lnTo>
                      <a:pt x="159" y="143"/>
                    </a:lnTo>
                    <a:lnTo>
                      <a:pt x="167" y="132"/>
                    </a:lnTo>
                    <a:lnTo>
                      <a:pt x="184" y="112"/>
                    </a:lnTo>
                    <a:lnTo>
                      <a:pt x="203" y="88"/>
                    </a:lnTo>
                    <a:lnTo>
                      <a:pt x="215" y="71"/>
                    </a:lnTo>
                    <a:lnTo>
                      <a:pt x="218" y="58"/>
                    </a:lnTo>
                    <a:lnTo>
                      <a:pt x="221" y="47"/>
                    </a:lnTo>
                    <a:lnTo>
                      <a:pt x="221" y="38"/>
                    </a:lnTo>
                    <a:lnTo>
                      <a:pt x="223" y="37"/>
                    </a:lnTo>
                    <a:close/>
                  </a:path>
                </a:pathLst>
              </a:custGeom>
              <a:solidFill>
                <a:srgbClr val="DAE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1" name="Freeform 41">
                <a:extLst>
                  <a:ext uri="{FF2B5EF4-FFF2-40B4-BE49-F238E27FC236}">
                    <a16:creationId xmlns:a16="http://schemas.microsoft.com/office/drawing/2014/main" id="{5CF96E8B-F2C8-5C9F-0968-F86018FC1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073"/>
                <a:ext cx="178" cy="124"/>
              </a:xfrm>
              <a:custGeom>
                <a:avLst/>
                <a:gdLst>
                  <a:gd name="T0" fmla="*/ 0 w 178"/>
                  <a:gd name="T1" fmla="*/ 82 h 124"/>
                  <a:gd name="T2" fmla="*/ 10 w 178"/>
                  <a:gd name="T3" fmla="*/ 74 h 124"/>
                  <a:gd name="T4" fmla="*/ 34 w 178"/>
                  <a:gd name="T5" fmla="*/ 60 h 124"/>
                  <a:gd name="T6" fmla="*/ 67 w 178"/>
                  <a:gd name="T7" fmla="*/ 50 h 124"/>
                  <a:gd name="T8" fmla="*/ 101 w 178"/>
                  <a:gd name="T9" fmla="*/ 51 h 124"/>
                  <a:gd name="T10" fmla="*/ 124 w 178"/>
                  <a:gd name="T11" fmla="*/ 68 h 124"/>
                  <a:gd name="T12" fmla="*/ 141 w 178"/>
                  <a:gd name="T13" fmla="*/ 90 h 124"/>
                  <a:gd name="T14" fmla="*/ 147 w 178"/>
                  <a:gd name="T15" fmla="*/ 108 h 124"/>
                  <a:gd name="T16" fmla="*/ 150 w 178"/>
                  <a:gd name="T17" fmla="*/ 116 h 124"/>
                  <a:gd name="T18" fmla="*/ 153 w 178"/>
                  <a:gd name="T19" fmla="*/ 119 h 124"/>
                  <a:gd name="T20" fmla="*/ 160 w 178"/>
                  <a:gd name="T21" fmla="*/ 122 h 124"/>
                  <a:gd name="T22" fmla="*/ 167 w 178"/>
                  <a:gd name="T23" fmla="*/ 124 h 124"/>
                  <a:gd name="T24" fmla="*/ 175 w 178"/>
                  <a:gd name="T25" fmla="*/ 122 h 124"/>
                  <a:gd name="T26" fmla="*/ 178 w 178"/>
                  <a:gd name="T27" fmla="*/ 104 h 124"/>
                  <a:gd name="T28" fmla="*/ 177 w 178"/>
                  <a:gd name="T29" fmla="*/ 71 h 124"/>
                  <a:gd name="T30" fmla="*/ 167 w 178"/>
                  <a:gd name="T31" fmla="*/ 37 h 124"/>
                  <a:gd name="T32" fmla="*/ 150 w 178"/>
                  <a:gd name="T33" fmla="*/ 13 h 124"/>
                  <a:gd name="T34" fmla="*/ 124 w 178"/>
                  <a:gd name="T35" fmla="*/ 2 h 124"/>
                  <a:gd name="T36" fmla="*/ 99 w 178"/>
                  <a:gd name="T37" fmla="*/ 0 h 124"/>
                  <a:gd name="T38" fmla="*/ 79 w 178"/>
                  <a:gd name="T39" fmla="*/ 3 h 124"/>
                  <a:gd name="T40" fmla="*/ 71 w 178"/>
                  <a:gd name="T41" fmla="*/ 6 h 124"/>
                  <a:gd name="T42" fmla="*/ 67 w 178"/>
                  <a:gd name="T43" fmla="*/ 8 h 124"/>
                  <a:gd name="T44" fmla="*/ 55 w 178"/>
                  <a:gd name="T45" fmla="*/ 14 h 124"/>
                  <a:gd name="T46" fmla="*/ 39 w 178"/>
                  <a:gd name="T47" fmla="*/ 22 h 124"/>
                  <a:gd name="T48" fmla="*/ 22 w 178"/>
                  <a:gd name="T49" fmla="*/ 33 h 124"/>
                  <a:gd name="T50" fmla="*/ 10 w 178"/>
                  <a:gd name="T51" fmla="*/ 47 h 124"/>
                  <a:gd name="T52" fmla="*/ 2 w 178"/>
                  <a:gd name="T53" fmla="*/ 62 h 124"/>
                  <a:gd name="T54" fmla="*/ 0 w 178"/>
                  <a:gd name="T55" fmla="*/ 76 h 124"/>
                  <a:gd name="T56" fmla="*/ 0 w 178"/>
                  <a:gd name="T57" fmla="*/ 82 h 124"/>
                  <a:gd name="T58" fmla="*/ 0 w 178"/>
                  <a:gd name="T59" fmla="*/ 82 h 1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8" h="124">
                    <a:moveTo>
                      <a:pt x="0" y="82"/>
                    </a:moveTo>
                    <a:lnTo>
                      <a:pt x="10" y="74"/>
                    </a:lnTo>
                    <a:lnTo>
                      <a:pt x="34" y="60"/>
                    </a:lnTo>
                    <a:lnTo>
                      <a:pt x="67" y="50"/>
                    </a:lnTo>
                    <a:lnTo>
                      <a:pt x="101" y="51"/>
                    </a:lnTo>
                    <a:lnTo>
                      <a:pt x="124" y="68"/>
                    </a:lnTo>
                    <a:lnTo>
                      <a:pt x="141" y="90"/>
                    </a:lnTo>
                    <a:lnTo>
                      <a:pt x="147" y="108"/>
                    </a:lnTo>
                    <a:lnTo>
                      <a:pt x="150" y="116"/>
                    </a:lnTo>
                    <a:lnTo>
                      <a:pt x="153" y="119"/>
                    </a:lnTo>
                    <a:lnTo>
                      <a:pt x="160" y="122"/>
                    </a:lnTo>
                    <a:lnTo>
                      <a:pt x="167" y="124"/>
                    </a:lnTo>
                    <a:lnTo>
                      <a:pt x="175" y="122"/>
                    </a:lnTo>
                    <a:lnTo>
                      <a:pt x="178" y="104"/>
                    </a:lnTo>
                    <a:lnTo>
                      <a:pt x="177" y="71"/>
                    </a:lnTo>
                    <a:lnTo>
                      <a:pt x="167" y="37"/>
                    </a:lnTo>
                    <a:lnTo>
                      <a:pt x="150" y="13"/>
                    </a:lnTo>
                    <a:lnTo>
                      <a:pt x="124" y="2"/>
                    </a:lnTo>
                    <a:lnTo>
                      <a:pt x="99" y="0"/>
                    </a:lnTo>
                    <a:lnTo>
                      <a:pt x="79" y="3"/>
                    </a:lnTo>
                    <a:lnTo>
                      <a:pt x="71" y="6"/>
                    </a:lnTo>
                    <a:lnTo>
                      <a:pt x="67" y="8"/>
                    </a:lnTo>
                    <a:lnTo>
                      <a:pt x="55" y="14"/>
                    </a:lnTo>
                    <a:lnTo>
                      <a:pt x="39" y="22"/>
                    </a:lnTo>
                    <a:lnTo>
                      <a:pt x="22" y="33"/>
                    </a:lnTo>
                    <a:lnTo>
                      <a:pt x="10" y="47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3391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2" name="Freeform 42">
                <a:extLst>
                  <a:ext uri="{FF2B5EF4-FFF2-40B4-BE49-F238E27FC236}">
                    <a16:creationId xmlns:a16="http://schemas.microsoft.com/office/drawing/2014/main" id="{D02CC12C-35E3-696C-49AC-14377B82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2" y="2228"/>
                <a:ext cx="480" cy="498"/>
              </a:xfrm>
              <a:custGeom>
                <a:avLst/>
                <a:gdLst>
                  <a:gd name="T0" fmla="*/ 102 w 480"/>
                  <a:gd name="T1" fmla="*/ 18 h 498"/>
                  <a:gd name="T2" fmla="*/ 88 w 480"/>
                  <a:gd name="T3" fmla="*/ 21 h 498"/>
                  <a:gd name="T4" fmla="*/ 57 w 480"/>
                  <a:gd name="T5" fmla="*/ 34 h 498"/>
                  <a:gd name="T6" fmla="*/ 25 w 480"/>
                  <a:gd name="T7" fmla="*/ 52 h 498"/>
                  <a:gd name="T8" fmla="*/ 5 w 480"/>
                  <a:gd name="T9" fmla="*/ 78 h 498"/>
                  <a:gd name="T10" fmla="*/ 0 w 480"/>
                  <a:gd name="T11" fmla="*/ 114 h 498"/>
                  <a:gd name="T12" fmla="*/ 3 w 480"/>
                  <a:gd name="T13" fmla="*/ 159 h 498"/>
                  <a:gd name="T14" fmla="*/ 11 w 480"/>
                  <a:gd name="T15" fmla="*/ 203 h 498"/>
                  <a:gd name="T16" fmla="*/ 25 w 480"/>
                  <a:gd name="T17" fmla="*/ 247 h 498"/>
                  <a:gd name="T18" fmla="*/ 42 w 480"/>
                  <a:gd name="T19" fmla="*/ 282 h 498"/>
                  <a:gd name="T20" fmla="*/ 63 w 480"/>
                  <a:gd name="T21" fmla="*/ 313 h 498"/>
                  <a:gd name="T22" fmla="*/ 79 w 480"/>
                  <a:gd name="T23" fmla="*/ 336 h 498"/>
                  <a:gd name="T24" fmla="*/ 86 w 480"/>
                  <a:gd name="T25" fmla="*/ 346 h 498"/>
                  <a:gd name="T26" fmla="*/ 91 w 480"/>
                  <a:gd name="T27" fmla="*/ 466 h 498"/>
                  <a:gd name="T28" fmla="*/ 102 w 480"/>
                  <a:gd name="T29" fmla="*/ 471 h 498"/>
                  <a:gd name="T30" fmla="*/ 130 w 480"/>
                  <a:gd name="T31" fmla="*/ 483 h 498"/>
                  <a:gd name="T32" fmla="*/ 167 w 480"/>
                  <a:gd name="T33" fmla="*/ 492 h 498"/>
                  <a:gd name="T34" fmla="*/ 201 w 480"/>
                  <a:gd name="T35" fmla="*/ 498 h 498"/>
                  <a:gd name="T36" fmla="*/ 245 w 480"/>
                  <a:gd name="T37" fmla="*/ 492 h 498"/>
                  <a:gd name="T38" fmla="*/ 303 w 480"/>
                  <a:gd name="T39" fmla="*/ 481 h 498"/>
                  <a:gd name="T40" fmla="*/ 352 w 480"/>
                  <a:gd name="T41" fmla="*/ 466 h 498"/>
                  <a:gd name="T42" fmla="*/ 380 w 480"/>
                  <a:gd name="T43" fmla="*/ 449 h 498"/>
                  <a:gd name="T44" fmla="*/ 386 w 480"/>
                  <a:gd name="T45" fmla="*/ 417 h 498"/>
                  <a:gd name="T46" fmla="*/ 388 w 480"/>
                  <a:gd name="T47" fmla="*/ 369 h 498"/>
                  <a:gd name="T48" fmla="*/ 389 w 480"/>
                  <a:gd name="T49" fmla="*/ 322 h 498"/>
                  <a:gd name="T50" fmla="*/ 389 w 480"/>
                  <a:gd name="T51" fmla="*/ 304 h 498"/>
                  <a:gd name="T52" fmla="*/ 397 w 480"/>
                  <a:gd name="T53" fmla="*/ 298 h 498"/>
                  <a:gd name="T54" fmla="*/ 415 w 480"/>
                  <a:gd name="T55" fmla="*/ 284 h 498"/>
                  <a:gd name="T56" fmla="*/ 435 w 480"/>
                  <a:gd name="T57" fmla="*/ 264 h 498"/>
                  <a:gd name="T58" fmla="*/ 451 w 480"/>
                  <a:gd name="T59" fmla="*/ 239 h 498"/>
                  <a:gd name="T60" fmla="*/ 462 w 480"/>
                  <a:gd name="T61" fmla="*/ 208 h 498"/>
                  <a:gd name="T62" fmla="*/ 471 w 480"/>
                  <a:gd name="T63" fmla="*/ 177 h 498"/>
                  <a:gd name="T64" fmla="*/ 477 w 480"/>
                  <a:gd name="T65" fmla="*/ 153 h 498"/>
                  <a:gd name="T66" fmla="*/ 480 w 480"/>
                  <a:gd name="T67" fmla="*/ 143 h 498"/>
                  <a:gd name="T68" fmla="*/ 477 w 480"/>
                  <a:gd name="T69" fmla="*/ 140 h 498"/>
                  <a:gd name="T70" fmla="*/ 471 w 480"/>
                  <a:gd name="T71" fmla="*/ 134 h 498"/>
                  <a:gd name="T72" fmla="*/ 460 w 480"/>
                  <a:gd name="T73" fmla="*/ 128 h 498"/>
                  <a:gd name="T74" fmla="*/ 448 w 480"/>
                  <a:gd name="T75" fmla="*/ 129 h 498"/>
                  <a:gd name="T76" fmla="*/ 432 w 480"/>
                  <a:gd name="T77" fmla="*/ 137 h 498"/>
                  <a:gd name="T78" fmla="*/ 415 w 480"/>
                  <a:gd name="T79" fmla="*/ 153 h 498"/>
                  <a:gd name="T80" fmla="*/ 400 w 480"/>
                  <a:gd name="T81" fmla="*/ 166 h 498"/>
                  <a:gd name="T82" fmla="*/ 394 w 480"/>
                  <a:gd name="T83" fmla="*/ 173 h 498"/>
                  <a:gd name="T84" fmla="*/ 389 w 480"/>
                  <a:gd name="T85" fmla="*/ 153 h 498"/>
                  <a:gd name="T86" fmla="*/ 375 w 480"/>
                  <a:gd name="T87" fmla="*/ 103 h 498"/>
                  <a:gd name="T88" fmla="*/ 350 w 480"/>
                  <a:gd name="T89" fmla="*/ 49 h 498"/>
                  <a:gd name="T90" fmla="*/ 312 w 480"/>
                  <a:gd name="T91" fmla="*/ 12 h 498"/>
                  <a:gd name="T92" fmla="*/ 266 w 480"/>
                  <a:gd name="T93" fmla="*/ 0 h 498"/>
                  <a:gd name="T94" fmla="*/ 224 w 480"/>
                  <a:gd name="T95" fmla="*/ 1 h 498"/>
                  <a:gd name="T96" fmla="*/ 194 w 480"/>
                  <a:gd name="T97" fmla="*/ 7 h 498"/>
                  <a:gd name="T98" fmla="*/ 182 w 480"/>
                  <a:gd name="T99" fmla="*/ 10 h 498"/>
                  <a:gd name="T100" fmla="*/ 122 w 480"/>
                  <a:gd name="T101" fmla="*/ 35 h 498"/>
                  <a:gd name="T102" fmla="*/ 102 w 480"/>
                  <a:gd name="T103" fmla="*/ 18 h 498"/>
                  <a:gd name="T104" fmla="*/ 102 w 480"/>
                  <a:gd name="T105" fmla="*/ 18 h 4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80" h="498">
                    <a:moveTo>
                      <a:pt x="102" y="18"/>
                    </a:moveTo>
                    <a:lnTo>
                      <a:pt x="88" y="21"/>
                    </a:lnTo>
                    <a:lnTo>
                      <a:pt x="57" y="34"/>
                    </a:lnTo>
                    <a:lnTo>
                      <a:pt x="25" y="52"/>
                    </a:lnTo>
                    <a:lnTo>
                      <a:pt x="5" y="78"/>
                    </a:lnTo>
                    <a:lnTo>
                      <a:pt x="0" y="114"/>
                    </a:lnTo>
                    <a:lnTo>
                      <a:pt x="3" y="159"/>
                    </a:lnTo>
                    <a:lnTo>
                      <a:pt x="11" y="203"/>
                    </a:lnTo>
                    <a:lnTo>
                      <a:pt x="25" y="247"/>
                    </a:lnTo>
                    <a:lnTo>
                      <a:pt x="42" y="282"/>
                    </a:lnTo>
                    <a:lnTo>
                      <a:pt x="63" y="313"/>
                    </a:lnTo>
                    <a:lnTo>
                      <a:pt x="79" y="336"/>
                    </a:lnTo>
                    <a:lnTo>
                      <a:pt x="86" y="346"/>
                    </a:lnTo>
                    <a:lnTo>
                      <a:pt x="91" y="466"/>
                    </a:lnTo>
                    <a:lnTo>
                      <a:pt x="102" y="471"/>
                    </a:lnTo>
                    <a:lnTo>
                      <a:pt x="130" y="483"/>
                    </a:lnTo>
                    <a:lnTo>
                      <a:pt x="167" y="492"/>
                    </a:lnTo>
                    <a:lnTo>
                      <a:pt x="201" y="498"/>
                    </a:lnTo>
                    <a:lnTo>
                      <a:pt x="245" y="492"/>
                    </a:lnTo>
                    <a:lnTo>
                      <a:pt x="303" y="481"/>
                    </a:lnTo>
                    <a:lnTo>
                      <a:pt x="352" y="466"/>
                    </a:lnTo>
                    <a:lnTo>
                      <a:pt x="380" y="449"/>
                    </a:lnTo>
                    <a:lnTo>
                      <a:pt x="386" y="417"/>
                    </a:lnTo>
                    <a:lnTo>
                      <a:pt x="388" y="369"/>
                    </a:lnTo>
                    <a:lnTo>
                      <a:pt x="389" y="322"/>
                    </a:lnTo>
                    <a:lnTo>
                      <a:pt x="389" y="304"/>
                    </a:lnTo>
                    <a:lnTo>
                      <a:pt x="397" y="298"/>
                    </a:lnTo>
                    <a:lnTo>
                      <a:pt x="415" y="284"/>
                    </a:lnTo>
                    <a:lnTo>
                      <a:pt x="435" y="264"/>
                    </a:lnTo>
                    <a:lnTo>
                      <a:pt x="451" y="239"/>
                    </a:lnTo>
                    <a:lnTo>
                      <a:pt x="462" y="208"/>
                    </a:lnTo>
                    <a:lnTo>
                      <a:pt x="471" y="177"/>
                    </a:lnTo>
                    <a:lnTo>
                      <a:pt x="477" y="153"/>
                    </a:lnTo>
                    <a:lnTo>
                      <a:pt x="480" y="143"/>
                    </a:lnTo>
                    <a:lnTo>
                      <a:pt x="477" y="140"/>
                    </a:lnTo>
                    <a:lnTo>
                      <a:pt x="471" y="134"/>
                    </a:lnTo>
                    <a:lnTo>
                      <a:pt x="460" y="128"/>
                    </a:lnTo>
                    <a:lnTo>
                      <a:pt x="448" y="129"/>
                    </a:lnTo>
                    <a:lnTo>
                      <a:pt x="432" y="137"/>
                    </a:lnTo>
                    <a:lnTo>
                      <a:pt x="415" y="153"/>
                    </a:lnTo>
                    <a:lnTo>
                      <a:pt x="400" y="166"/>
                    </a:lnTo>
                    <a:lnTo>
                      <a:pt x="394" y="173"/>
                    </a:lnTo>
                    <a:lnTo>
                      <a:pt x="389" y="153"/>
                    </a:lnTo>
                    <a:lnTo>
                      <a:pt x="375" y="103"/>
                    </a:lnTo>
                    <a:lnTo>
                      <a:pt x="350" y="49"/>
                    </a:lnTo>
                    <a:lnTo>
                      <a:pt x="312" y="12"/>
                    </a:lnTo>
                    <a:lnTo>
                      <a:pt x="266" y="0"/>
                    </a:lnTo>
                    <a:lnTo>
                      <a:pt x="224" y="1"/>
                    </a:lnTo>
                    <a:lnTo>
                      <a:pt x="194" y="7"/>
                    </a:lnTo>
                    <a:lnTo>
                      <a:pt x="182" y="10"/>
                    </a:lnTo>
                    <a:lnTo>
                      <a:pt x="122" y="35"/>
                    </a:lnTo>
                    <a:lnTo>
                      <a:pt x="102" y="18"/>
                    </a:lnTo>
                    <a:close/>
                  </a:path>
                </a:pathLst>
              </a:custGeom>
              <a:solidFill>
                <a:srgbClr val="CC3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3" name="Freeform 43">
                <a:extLst>
                  <a:ext uri="{FF2B5EF4-FFF2-40B4-BE49-F238E27FC236}">
                    <a16:creationId xmlns:a16="http://schemas.microsoft.com/office/drawing/2014/main" id="{72FF56EF-E445-2235-9797-0E4B8B3C0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2186"/>
                <a:ext cx="410" cy="457"/>
              </a:xfrm>
              <a:custGeom>
                <a:avLst/>
                <a:gdLst>
                  <a:gd name="T0" fmla="*/ 33 w 410"/>
                  <a:gd name="T1" fmla="*/ 36 h 457"/>
                  <a:gd name="T2" fmla="*/ 42 w 410"/>
                  <a:gd name="T3" fmla="*/ 34 h 457"/>
                  <a:gd name="T4" fmla="*/ 65 w 410"/>
                  <a:gd name="T5" fmla="*/ 26 h 457"/>
                  <a:gd name="T6" fmla="*/ 92 w 410"/>
                  <a:gd name="T7" fmla="*/ 19 h 457"/>
                  <a:gd name="T8" fmla="*/ 112 w 410"/>
                  <a:gd name="T9" fmla="*/ 14 h 457"/>
                  <a:gd name="T10" fmla="*/ 152 w 410"/>
                  <a:gd name="T11" fmla="*/ 9 h 457"/>
                  <a:gd name="T12" fmla="*/ 224 w 410"/>
                  <a:gd name="T13" fmla="*/ 3 h 457"/>
                  <a:gd name="T14" fmla="*/ 295 w 410"/>
                  <a:gd name="T15" fmla="*/ 0 h 457"/>
                  <a:gd name="T16" fmla="*/ 334 w 410"/>
                  <a:gd name="T17" fmla="*/ 0 h 457"/>
                  <a:gd name="T18" fmla="*/ 346 w 410"/>
                  <a:gd name="T19" fmla="*/ 14 h 457"/>
                  <a:gd name="T20" fmla="*/ 367 w 410"/>
                  <a:gd name="T21" fmla="*/ 43 h 457"/>
                  <a:gd name="T22" fmla="*/ 384 w 410"/>
                  <a:gd name="T23" fmla="*/ 82 h 457"/>
                  <a:gd name="T24" fmla="*/ 396 w 410"/>
                  <a:gd name="T25" fmla="*/ 120 h 457"/>
                  <a:gd name="T26" fmla="*/ 402 w 410"/>
                  <a:gd name="T27" fmla="*/ 159 h 457"/>
                  <a:gd name="T28" fmla="*/ 405 w 410"/>
                  <a:gd name="T29" fmla="*/ 202 h 457"/>
                  <a:gd name="T30" fmla="*/ 408 w 410"/>
                  <a:gd name="T31" fmla="*/ 236 h 457"/>
                  <a:gd name="T32" fmla="*/ 410 w 410"/>
                  <a:gd name="T33" fmla="*/ 252 h 457"/>
                  <a:gd name="T34" fmla="*/ 348 w 410"/>
                  <a:gd name="T35" fmla="*/ 281 h 457"/>
                  <a:gd name="T36" fmla="*/ 382 w 410"/>
                  <a:gd name="T37" fmla="*/ 415 h 457"/>
                  <a:gd name="T38" fmla="*/ 377 w 410"/>
                  <a:gd name="T39" fmla="*/ 420 h 457"/>
                  <a:gd name="T40" fmla="*/ 365 w 410"/>
                  <a:gd name="T41" fmla="*/ 429 h 457"/>
                  <a:gd name="T42" fmla="*/ 340 w 410"/>
                  <a:gd name="T43" fmla="*/ 442 h 457"/>
                  <a:gd name="T44" fmla="*/ 302 w 410"/>
                  <a:gd name="T45" fmla="*/ 454 h 457"/>
                  <a:gd name="T46" fmla="*/ 237 w 410"/>
                  <a:gd name="T47" fmla="*/ 457 h 457"/>
                  <a:gd name="T48" fmla="*/ 160 w 410"/>
                  <a:gd name="T49" fmla="*/ 452 h 457"/>
                  <a:gd name="T50" fmla="*/ 95 w 410"/>
                  <a:gd name="T51" fmla="*/ 445 h 457"/>
                  <a:gd name="T52" fmla="*/ 67 w 410"/>
                  <a:gd name="T53" fmla="*/ 440 h 457"/>
                  <a:gd name="T54" fmla="*/ 61 w 410"/>
                  <a:gd name="T55" fmla="*/ 442 h 457"/>
                  <a:gd name="T56" fmla="*/ 44 w 410"/>
                  <a:gd name="T57" fmla="*/ 443 h 457"/>
                  <a:gd name="T58" fmla="*/ 27 w 410"/>
                  <a:gd name="T59" fmla="*/ 445 h 457"/>
                  <a:gd name="T60" fmla="*/ 19 w 410"/>
                  <a:gd name="T61" fmla="*/ 443 h 457"/>
                  <a:gd name="T62" fmla="*/ 14 w 410"/>
                  <a:gd name="T63" fmla="*/ 414 h 457"/>
                  <a:gd name="T64" fmla="*/ 7 w 410"/>
                  <a:gd name="T65" fmla="*/ 347 h 457"/>
                  <a:gd name="T66" fmla="*/ 0 w 410"/>
                  <a:gd name="T67" fmla="*/ 259 h 457"/>
                  <a:gd name="T68" fmla="*/ 4 w 410"/>
                  <a:gd name="T69" fmla="*/ 171 h 457"/>
                  <a:gd name="T70" fmla="*/ 11 w 410"/>
                  <a:gd name="T71" fmla="*/ 105 h 457"/>
                  <a:gd name="T72" fmla="*/ 22 w 410"/>
                  <a:gd name="T73" fmla="*/ 63 h 457"/>
                  <a:gd name="T74" fmla="*/ 28 w 410"/>
                  <a:gd name="T75" fmla="*/ 42 h 457"/>
                  <a:gd name="T76" fmla="*/ 33 w 410"/>
                  <a:gd name="T77" fmla="*/ 36 h 457"/>
                  <a:gd name="T78" fmla="*/ 33 w 410"/>
                  <a:gd name="T79" fmla="*/ 36 h 4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10" h="457">
                    <a:moveTo>
                      <a:pt x="33" y="36"/>
                    </a:moveTo>
                    <a:lnTo>
                      <a:pt x="42" y="34"/>
                    </a:lnTo>
                    <a:lnTo>
                      <a:pt x="65" y="26"/>
                    </a:lnTo>
                    <a:lnTo>
                      <a:pt x="92" y="19"/>
                    </a:lnTo>
                    <a:lnTo>
                      <a:pt x="112" y="14"/>
                    </a:lnTo>
                    <a:lnTo>
                      <a:pt x="152" y="9"/>
                    </a:lnTo>
                    <a:lnTo>
                      <a:pt x="224" y="3"/>
                    </a:lnTo>
                    <a:lnTo>
                      <a:pt x="295" y="0"/>
                    </a:lnTo>
                    <a:lnTo>
                      <a:pt x="334" y="0"/>
                    </a:lnTo>
                    <a:lnTo>
                      <a:pt x="346" y="14"/>
                    </a:lnTo>
                    <a:lnTo>
                      <a:pt x="367" y="43"/>
                    </a:lnTo>
                    <a:lnTo>
                      <a:pt x="384" y="82"/>
                    </a:lnTo>
                    <a:lnTo>
                      <a:pt x="396" y="120"/>
                    </a:lnTo>
                    <a:lnTo>
                      <a:pt x="402" y="159"/>
                    </a:lnTo>
                    <a:lnTo>
                      <a:pt x="405" y="202"/>
                    </a:lnTo>
                    <a:lnTo>
                      <a:pt x="408" y="236"/>
                    </a:lnTo>
                    <a:lnTo>
                      <a:pt x="410" y="252"/>
                    </a:lnTo>
                    <a:lnTo>
                      <a:pt x="348" y="281"/>
                    </a:lnTo>
                    <a:lnTo>
                      <a:pt x="382" y="415"/>
                    </a:lnTo>
                    <a:lnTo>
                      <a:pt x="377" y="420"/>
                    </a:lnTo>
                    <a:lnTo>
                      <a:pt x="365" y="429"/>
                    </a:lnTo>
                    <a:lnTo>
                      <a:pt x="340" y="442"/>
                    </a:lnTo>
                    <a:lnTo>
                      <a:pt x="302" y="454"/>
                    </a:lnTo>
                    <a:lnTo>
                      <a:pt x="237" y="457"/>
                    </a:lnTo>
                    <a:lnTo>
                      <a:pt x="160" y="452"/>
                    </a:lnTo>
                    <a:lnTo>
                      <a:pt x="95" y="445"/>
                    </a:lnTo>
                    <a:lnTo>
                      <a:pt x="67" y="440"/>
                    </a:lnTo>
                    <a:lnTo>
                      <a:pt x="61" y="442"/>
                    </a:lnTo>
                    <a:lnTo>
                      <a:pt x="44" y="443"/>
                    </a:lnTo>
                    <a:lnTo>
                      <a:pt x="27" y="445"/>
                    </a:lnTo>
                    <a:lnTo>
                      <a:pt x="19" y="443"/>
                    </a:lnTo>
                    <a:lnTo>
                      <a:pt x="14" y="414"/>
                    </a:lnTo>
                    <a:lnTo>
                      <a:pt x="7" y="347"/>
                    </a:lnTo>
                    <a:lnTo>
                      <a:pt x="0" y="259"/>
                    </a:lnTo>
                    <a:lnTo>
                      <a:pt x="4" y="171"/>
                    </a:lnTo>
                    <a:lnTo>
                      <a:pt x="11" y="105"/>
                    </a:lnTo>
                    <a:lnTo>
                      <a:pt x="22" y="63"/>
                    </a:lnTo>
                    <a:lnTo>
                      <a:pt x="28" y="42"/>
                    </a:lnTo>
                    <a:lnTo>
                      <a:pt x="33" y="36"/>
                    </a:lnTo>
                    <a:close/>
                  </a:path>
                </a:pathLst>
              </a:custGeom>
              <a:solidFill>
                <a:srgbClr val="006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4" name="Freeform 44">
                <a:extLst>
                  <a:ext uri="{FF2B5EF4-FFF2-40B4-BE49-F238E27FC236}">
                    <a16:creationId xmlns:a16="http://schemas.microsoft.com/office/drawing/2014/main" id="{B3531F9B-A408-6598-D8DB-666F21A18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444"/>
                <a:ext cx="39" cy="40"/>
              </a:xfrm>
              <a:custGeom>
                <a:avLst/>
                <a:gdLst>
                  <a:gd name="T0" fmla="*/ 21 w 39"/>
                  <a:gd name="T1" fmla="*/ 0 h 40"/>
                  <a:gd name="T2" fmla="*/ 8 w 39"/>
                  <a:gd name="T3" fmla="*/ 11 h 40"/>
                  <a:gd name="T4" fmla="*/ 0 w 39"/>
                  <a:gd name="T5" fmla="*/ 25 h 40"/>
                  <a:gd name="T6" fmla="*/ 0 w 39"/>
                  <a:gd name="T7" fmla="*/ 34 h 40"/>
                  <a:gd name="T8" fmla="*/ 7 w 39"/>
                  <a:gd name="T9" fmla="*/ 40 h 40"/>
                  <a:gd name="T10" fmla="*/ 16 w 39"/>
                  <a:gd name="T11" fmla="*/ 40 h 40"/>
                  <a:gd name="T12" fmla="*/ 28 w 39"/>
                  <a:gd name="T13" fmla="*/ 37 h 40"/>
                  <a:gd name="T14" fmla="*/ 37 w 39"/>
                  <a:gd name="T15" fmla="*/ 29 h 40"/>
                  <a:gd name="T16" fmla="*/ 39 w 39"/>
                  <a:gd name="T17" fmla="*/ 18 h 40"/>
                  <a:gd name="T18" fmla="*/ 34 w 39"/>
                  <a:gd name="T19" fmla="*/ 8 h 40"/>
                  <a:gd name="T20" fmla="*/ 28 w 39"/>
                  <a:gd name="T21" fmla="*/ 1 h 40"/>
                  <a:gd name="T22" fmla="*/ 24 w 39"/>
                  <a:gd name="T23" fmla="*/ 0 h 40"/>
                  <a:gd name="T24" fmla="*/ 21 w 39"/>
                  <a:gd name="T25" fmla="*/ 0 h 40"/>
                  <a:gd name="T26" fmla="*/ 21 w 39"/>
                  <a:gd name="T27" fmla="*/ 0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9" h="40">
                    <a:moveTo>
                      <a:pt x="21" y="0"/>
                    </a:moveTo>
                    <a:lnTo>
                      <a:pt x="8" y="11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7" y="40"/>
                    </a:lnTo>
                    <a:lnTo>
                      <a:pt x="16" y="40"/>
                    </a:lnTo>
                    <a:lnTo>
                      <a:pt x="28" y="37"/>
                    </a:lnTo>
                    <a:lnTo>
                      <a:pt x="37" y="29"/>
                    </a:lnTo>
                    <a:lnTo>
                      <a:pt x="39" y="18"/>
                    </a:lnTo>
                    <a:lnTo>
                      <a:pt x="34" y="8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2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5" name="Freeform 45">
                <a:extLst>
                  <a:ext uri="{FF2B5EF4-FFF2-40B4-BE49-F238E27FC236}">
                    <a16:creationId xmlns:a16="http://schemas.microsoft.com/office/drawing/2014/main" id="{4CC6F50A-E43B-D8D2-6971-70F0EA2C9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3060"/>
                <a:ext cx="58" cy="52"/>
              </a:xfrm>
              <a:custGeom>
                <a:avLst/>
                <a:gdLst>
                  <a:gd name="T0" fmla="*/ 4 w 58"/>
                  <a:gd name="T1" fmla="*/ 6 h 52"/>
                  <a:gd name="T2" fmla="*/ 0 w 58"/>
                  <a:gd name="T3" fmla="*/ 14 h 52"/>
                  <a:gd name="T4" fmla="*/ 0 w 58"/>
                  <a:gd name="T5" fmla="*/ 18 h 52"/>
                  <a:gd name="T6" fmla="*/ 1 w 58"/>
                  <a:gd name="T7" fmla="*/ 25 h 52"/>
                  <a:gd name="T8" fmla="*/ 3 w 58"/>
                  <a:gd name="T9" fmla="*/ 28 h 52"/>
                  <a:gd name="T10" fmla="*/ 9 w 58"/>
                  <a:gd name="T11" fmla="*/ 35 h 52"/>
                  <a:gd name="T12" fmla="*/ 20 w 58"/>
                  <a:gd name="T13" fmla="*/ 46 h 52"/>
                  <a:gd name="T14" fmla="*/ 34 w 58"/>
                  <a:gd name="T15" fmla="*/ 52 h 52"/>
                  <a:gd name="T16" fmla="*/ 48 w 58"/>
                  <a:gd name="T17" fmla="*/ 49 h 52"/>
                  <a:gd name="T18" fmla="*/ 55 w 58"/>
                  <a:gd name="T19" fmla="*/ 37 h 52"/>
                  <a:gd name="T20" fmla="*/ 58 w 58"/>
                  <a:gd name="T21" fmla="*/ 23 h 52"/>
                  <a:gd name="T22" fmla="*/ 55 w 58"/>
                  <a:gd name="T23" fmla="*/ 9 h 52"/>
                  <a:gd name="T24" fmla="*/ 48 w 58"/>
                  <a:gd name="T25" fmla="*/ 1 h 52"/>
                  <a:gd name="T26" fmla="*/ 34 w 58"/>
                  <a:gd name="T27" fmla="*/ 0 h 52"/>
                  <a:gd name="T28" fmla="*/ 20 w 58"/>
                  <a:gd name="T29" fmla="*/ 1 h 52"/>
                  <a:gd name="T30" fmla="*/ 9 w 58"/>
                  <a:gd name="T31" fmla="*/ 4 h 52"/>
                  <a:gd name="T32" fmla="*/ 4 w 58"/>
                  <a:gd name="T33" fmla="*/ 6 h 52"/>
                  <a:gd name="T34" fmla="*/ 4 w 58"/>
                  <a:gd name="T35" fmla="*/ 6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" h="52">
                    <a:moveTo>
                      <a:pt x="4" y="6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9" y="35"/>
                    </a:lnTo>
                    <a:lnTo>
                      <a:pt x="20" y="46"/>
                    </a:lnTo>
                    <a:lnTo>
                      <a:pt x="34" y="52"/>
                    </a:lnTo>
                    <a:lnTo>
                      <a:pt x="48" y="49"/>
                    </a:lnTo>
                    <a:lnTo>
                      <a:pt x="55" y="37"/>
                    </a:lnTo>
                    <a:lnTo>
                      <a:pt x="58" y="23"/>
                    </a:lnTo>
                    <a:lnTo>
                      <a:pt x="55" y="9"/>
                    </a:lnTo>
                    <a:lnTo>
                      <a:pt x="48" y="1"/>
                    </a:lnTo>
                    <a:lnTo>
                      <a:pt x="34" y="0"/>
                    </a:lnTo>
                    <a:lnTo>
                      <a:pt x="20" y="1"/>
                    </a:lnTo>
                    <a:lnTo>
                      <a:pt x="9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4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6" name="Freeform 46">
                <a:extLst>
                  <a:ext uri="{FF2B5EF4-FFF2-40B4-BE49-F238E27FC236}">
                    <a16:creationId xmlns:a16="http://schemas.microsoft.com/office/drawing/2014/main" id="{2BC69BAD-03BA-5232-042C-C7D93E7B1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2188"/>
                <a:ext cx="346" cy="279"/>
              </a:xfrm>
              <a:custGeom>
                <a:avLst/>
                <a:gdLst>
                  <a:gd name="T0" fmla="*/ 0 w 346"/>
                  <a:gd name="T1" fmla="*/ 58 h 279"/>
                  <a:gd name="T2" fmla="*/ 8 w 346"/>
                  <a:gd name="T3" fmla="*/ 57 h 279"/>
                  <a:gd name="T4" fmla="*/ 32 w 346"/>
                  <a:gd name="T5" fmla="*/ 57 h 279"/>
                  <a:gd name="T6" fmla="*/ 73 w 346"/>
                  <a:gd name="T7" fmla="*/ 58 h 279"/>
                  <a:gd name="T8" fmla="*/ 130 w 346"/>
                  <a:gd name="T9" fmla="*/ 67 h 279"/>
                  <a:gd name="T10" fmla="*/ 187 w 346"/>
                  <a:gd name="T11" fmla="*/ 83 h 279"/>
                  <a:gd name="T12" fmla="*/ 227 w 346"/>
                  <a:gd name="T13" fmla="*/ 106 h 279"/>
                  <a:gd name="T14" fmla="*/ 249 w 346"/>
                  <a:gd name="T15" fmla="*/ 125 h 279"/>
                  <a:gd name="T16" fmla="*/ 256 w 346"/>
                  <a:gd name="T17" fmla="*/ 134 h 279"/>
                  <a:gd name="T18" fmla="*/ 253 w 346"/>
                  <a:gd name="T19" fmla="*/ 60 h 279"/>
                  <a:gd name="T20" fmla="*/ 256 w 346"/>
                  <a:gd name="T21" fmla="*/ 63 h 279"/>
                  <a:gd name="T22" fmla="*/ 266 w 346"/>
                  <a:gd name="T23" fmla="*/ 77 h 279"/>
                  <a:gd name="T24" fmla="*/ 278 w 346"/>
                  <a:gd name="T25" fmla="*/ 97 h 279"/>
                  <a:gd name="T26" fmla="*/ 289 w 346"/>
                  <a:gd name="T27" fmla="*/ 122 h 279"/>
                  <a:gd name="T28" fmla="*/ 297 w 346"/>
                  <a:gd name="T29" fmla="*/ 148 h 279"/>
                  <a:gd name="T30" fmla="*/ 300 w 346"/>
                  <a:gd name="T31" fmla="*/ 171 h 279"/>
                  <a:gd name="T32" fmla="*/ 301 w 346"/>
                  <a:gd name="T33" fmla="*/ 189 h 279"/>
                  <a:gd name="T34" fmla="*/ 301 w 346"/>
                  <a:gd name="T35" fmla="*/ 196 h 279"/>
                  <a:gd name="T36" fmla="*/ 290 w 346"/>
                  <a:gd name="T37" fmla="*/ 200 h 279"/>
                  <a:gd name="T38" fmla="*/ 266 w 346"/>
                  <a:gd name="T39" fmla="*/ 211 h 279"/>
                  <a:gd name="T40" fmla="*/ 239 w 346"/>
                  <a:gd name="T41" fmla="*/ 222 h 279"/>
                  <a:gd name="T42" fmla="*/ 219 w 346"/>
                  <a:gd name="T43" fmla="*/ 233 h 279"/>
                  <a:gd name="T44" fmla="*/ 207 w 346"/>
                  <a:gd name="T45" fmla="*/ 239 h 279"/>
                  <a:gd name="T46" fmla="*/ 198 w 346"/>
                  <a:gd name="T47" fmla="*/ 247 h 279"/>
                  <a:gd name="T48" fmla="*/ 193 w 346"/>
                  <a:gd name="T49" fmla="*/ 253 h 279"/>
                  <a:gd name="T50" fmla="*/ 192 w 346"/>
                  <a:gd name="T51" fmla="*/ 254 h 279"/>
                  <a:gd name="T52" fmla="*/ 190 w 346"/>
                  <a:gd name="T53" fmla="*/ 257 h 279"/>
                  <a:gd name="T54" fmla="*/ 190 w 346"/>
                  <a:gd name="T55" fmla="*/ 265 h 279"/>
                  <a:gd name="T56" fmla="*/ 192 w 346"/>
                  <a:gd name="T57" fmla="*/ 273 h 279"/>
                  <a:gd name="T58" fmla="*/ 199 w 346"/>
                  <a:gd name="T59" fmla="*/ 279 h 279"/>
                  <a:gd name="T60" fmla="*/ 227 w 346"/>
                  <a:gd name="T61" fmla="*/ 271 h 279"/>
                  <a:gd name="T62" fmla="*/ 275 w 346"/>
                  <a:gd name="T63" fmla="*/ 253 h 279"/>
                  <a:gd name="T64" fmla="*/ 323 w 346"/>
                  <a:gd name="T65" fmla="*/ 228 h 279"/>
                  <a:gd name="T66" fmla="*/ 346 w 346"/>
                  <a:gd name="T67" fmla="*/ 211 h 279"/>
                  <a:gd name="T68" fmla="*/ 344 w 346"/>
                  <a:gd name="T69" fmla="*/ 174 h 279"/>
                  <a:gd name="T70" fmla="*/ 334 w 346"/>
                  <a:gd name="T71" fmla="*/ 109 h 279"/>
                  <a:gd name="T72" fmla="*/ 315 w 346"/>
                  <a:gd name="T73" fmla="*/ 47 h 279"/>
                  <a:gd name="T74" fmla="*/ 294 w 346"/>
                  <a:gd name="T75" fmla="*/ 10 h 279"/>
                  <a:gd name="T76" fmla="*/ 264 w 346"/>
                  <a:gd name="T77" fmla="*/ 1 h 279"/>
                  <a:gd name="T78" fmla="*/ 230 w 346"/>
                  <a:gd name="T79" fmla="*/ 0 h 279"/>
                  <a:gd name="T80" fmla="*/ 201 w 346"/>
                  <a:gd name="T81" fmla="*/ 1 h 279"/>
                  <a:gd name="T82" fmla="*/ 190 w 346"/>
                  <a:gd name="T83" fmla="*/ 1 h 279"/>
                  <a:gd name="T84" fmla="*/ 185 w 346"/>
                  <a:gd name="T85" fmla="*/ 9 h 279"/>
                  <a:gd name="T86" fmla="*/ 176 w 346"/>
                  <a:gd name="T87" fmla="*/ 23 h 279"/>
                  <a:gd name="T88" fmla="*/ 164 w 346"/>
                  <a:gd name="T89" fmla="*/ 35 h 279"/>
                  <a:gd name="T90" fmla="*/ 153 w 346"/>
                  <a:gd name="T91" fmla="*/ 38 h 279"/>
                  <a:gd name="T92" fmla="*/ 141 w 346"/>
                  <a:gd name="T93" fmla="*/ 30 h 279"/>
                  <a:gd name="T94" fmla="*/ 131 w 346"/>
                  <a:gd name="T95" fmla="*/ 18 h 279"/>
                  <a:gd name="T96" fmla="*/ 124 w 346"/>
                  <a:gd name="T97" fmla="*/ 7 h 279"/>
                  <a:gd name="T98" fmla="*/ 121 w 346"/>
                  <a:gd name="T99" fmla="*/ 3 h 279"/>
                  <a:gd name="T100" fmla="*/ 107 w 346"/>
                  <a:gd name="T101" fmla="*/ 6 h 279"/>
                  <a:gd name="T102" fmla="*/ 76 w 346"/>
                  <a:gd name="T103" fmla="*/ 12 h 279"/>
                  <a:gd name="T104" fmla="*/ 43 w 346"/>
                  <a:gd name="T105" fmla="*/ 20 h 279"/>
                  <a:gd name="T106" fmla="*/ 22 w 346"/>
                  <a:gd name="T107" fmla="*/ 24 h 279"/>
                  <a:gd name="T108" fmla="*/ 12 w 346"/>
                  <a:gd name="T109" fmla="*/ 32 h 279"/>
                  <a:gd name="T110" fmla="*/ 6 w 346"/>
                  <a:gd name="T111" fmla="*/ 43 h 279"/>
                  <a:gd name="T112" fmla="*/ 2 w 346"/>
                  <a:gd name="T113" fmla="*/ 54 h 279"/>
                  <a:gd name="T114" fmla="*/ 0 w 346"/>
                  <a:gd name="T115" fmla="*/ 58 h 279"/>
                  <a:gd name="T116" fmla="*/ 0 w 346"/>
                  <a:gd name="T117" fmla="*/ 58 h 2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46" h="279">
                    <a:moveTo>
                      <a:pt x="0" y="58"/>
                    </a:moveTo>
                    <a:lnTo>
                      <a:pt x="8" y="57"/>
                    </a:lnTo>
                    <a:lnTo>
                      <a:pt x="32" y="57"/>
                    </a:lnTo>
                    <a:lnTo>
                      <a:pt x="73" y="58"/>
                    </a:lnTo>
                    <a:lnTo>
                      <a:pt x="130" y="67"/>
                    </a:lnTo>
                    <a:lnTo>
                      <a:pt x="187" y="83"/>
                    </a:lnTo>
                    <a:lnTo>
                      <a:pt x="227" y="106"/>
                    </a:lnTo>
                    <a:lnTo>
                      <a:pt x="249" y="125"/>
                    </a:lnTo>
                    <a:lnTo>
                      <a:pt x="256" y="134"/>
                    </a:lnTo>
                    <a:lnTo>
                      <a:pt x="253" y="60"/>
                    </a:lnTo>
                    <a:lnTo>
                      <a:pt x="256" y="63"/>
                    </a:lnTo>
                    <a:lnTo>
                      <a:pt x="266" y="77"/>
                    </a:lnTo>
                    <a:lnTo>
                      <a:pt x="278" y="97"/>
                    </a:lnTo>
                    <a:lnTo>
                      <a:pt x="289" y="122"/>
                    </a:lnTo>
                    <a:lnTo>
                      <a:pt x="297" y="148"/>
                    </a:lnTo>
                    <a:lnTo>
                      <a:pt x="300" y="171"/>
                    </a:lnTo>
                    <a:lnTo>
                      <a:pt x="301" y="189"/>
                    </a:lnTo>
                    <a:lnTo>
                      <a:pt x="301" y="196"/>
                    </a:lnTo>
                    <a:lnTo>
                      <a:pt x="290" y="200"/>
                    </a:lnTo>
                    <a:lnTo>
                      <a:pt x="266" y="211"/>
                    </a:lnTo>
                    <a:lnTo>
                      <a:pt x="239" y="222"/>
                    </a:lnTo>
                    <a:lnTo>
                      <a:pt x="219" y="233"/>
                    </a:lnTo>
                    <a:lnTo>
                      <a:pt x="207" y="239"/>
                    </a:lnTo>
                    <a:lnTo>
                      <a:pt x="198" y="247"/>
                    </a:lnTo>
                    <a:lnTo>
                      <a:pt x="193" y="253"/>
                    </a:lnTo>
                    <a:lnTo>
                      <a:pt x="192" y="254"/>
                    </a:lnTo>
                    <a:lnTo>
                      <a:pt x="190" y="257"/>
                    </a:lnTo>
                    <a:lnTo>
                      <a:pt x="190" y="265"/>
                    </a:lnTo>
                    <a:lnTo>
                      <a:pt x="192" y="273"/>
                    </a:lnTo>
                    <a:lnTo>
                      <a:pt x="199" y="279"/>
                    </a:lnTo>
                    <a:lnTo>
                      <a:pt x="227" y="271"/>
                    </a:lnTo>
                    <a:lnTo>
                      <a:pt x="275" y="253"/>
                    </a:lnTo>
                    <a:lnTo>
                      <a:pt x="323" y="228"/>
                    </a:lnTo>
                    <a:lnTo>
                      <a:pt x="346" y="211"/>
                    </a:lnTo>
                    <a:lnTo>
                      <a:pt x="344" y="174"/>
                    </a:lnTo>
                    <a:lnTo>
                      <a:pt x="334" y="109"/>
                    </a:lnTo>
                    <a:lnTo>
                      <a:pt x="315" y="47"/>
                    </a:lnTo>
                    <a:lnTo>
                      <a:pt x="294" y="10"/>
                    </a:lnTo>
                    <a:lnTo>
                      <a:pt x="264" y="1"/>
                    </a:lnTo>
                    <a:lnTo>
                      <a:pt x="230" y="0"/>
                    </a:lnTo>
                    <a:lnTo>
                      <a:pt x="201" y="1"/>
                    </a:lnTo>
                    <a:lnTo>
                      <a:pt x="190" y="1"/>
                    </a:lnTo>
                    <a:lnTo>
                      <a:pt x="185" y="9"/>
                    </a:lnTo>
                    <a:lnTo>
                      <a:pt x="176" y="23"/>
                    </a:lnTo>
                    <a:lnTo>
                      <a:pt x="164" y="35"/>
                    </a:lnTo>
                    <a:lnTo>
                      <a:pt x="153" y="38"/>
                    </a:lnTo>
                    <a:lnTo>
                      <a:pt x="141" y="30"/>
                    </a:lnTo>
                    <a:lnTo>
                      <a:pt x="131" y="18"/>
                    </a:lnTo>
                    <a:lnTo>
                      <a:pt x="124" y="7"/>
                    </a:lnTo>
                    <a:lnTo>
                      <a:pt x="121" y="3"/>
                    </a:lnTo>
                    <a:lnTo>
                      <a:pt x="107" y="6"/>
                    </a:lnTo>
                    <a:lnTo>
                      <a:pt x="76" y="12"/>
                    </a:lnTo>
                    <a:lnTo>
                      <a:pt x="43" y="20"/>
                    </a:lnTo>
                    <a:lnTo>
                      <a:pt x="22" y="24"/>
                    </a:lnTo>
                    <a:lnTo>
                      <a:pt x="12" y="32"/>
                    </a:lnTo>
                    <a:lnTo>
                      <a:pt x="6" y="43"/>
                    </a:lnTo>
                    <a:lnTo>
                      <a:pt x="2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57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7" name="Freeform 47">
                <a:extLst>
                  <a:ext uri="{FF2B5EF4-FFF2-40B4-BE49-F238E27FC236}">
                    <a16:creationId xmlns:a16="http://schemas.microsoft.com/office/drawing/2014/main" id="{5AC4C488-C741-DA67-3874-AFB115760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280"/>
                <a:ext cx="207" cy="246"/>
              </a:xfrm>
              <a:custGeom>
                <a:avLst/>
                <a:gdLst>
                  <a:gd name="T0" fmla="*/ 0 w 207"/>
                  <a:gd name="T1" fmla="*/ 0 h 246"/>
                  <a:gd name="T2" fmla="*/ 4 w 207"/>
                  <a:gd name="T3" fmla="*/ 14 h 246"/>
                  <a:gd name="T4" fmla="*/ 18 w 207"/>
                  <a:gd name="T5" fmla="*/ 50 h 246"/>
                  <a:gd name="T6" fmla="*/ 37 w 207"/>
                  <a:gd name="T7" fmla="*/ 91 h 246"/>
                  <a:gd name="T8" fmla="*/ 60 w 207"/>
                  <a:gd name="T9" fmla="*/ 127 h 246"/>
                  <a:gd name="T10" fmla="*/ 82 w 207"/>
                  <a:gd name="T11" fmla="*/ 153 h 246"/>
                  <a:gd name="T12" fmla="*/ 103 w 207"/>
                  <a:gd name="T13" fmla="*/ 172 h 246"/>
                  <a:gd name="T14" fmla="*/ 119 w 207"/>
                  <a:gd name="T15" fmla="*/ 181 h 246"/>
                  <a:gd name="T16" fmla="*/ 129 w 207"/>
                  <a:gd name="T17" fmla="*/ 182 h 246"/>
                  <a:gd name="T18" fmla="*/ 133 w 207"/>
                  <a:gd name="T19" fmla="*/ 179 h 246"/>
                  <a:gd name="T20" fmla="*/ 134 w 207"/>
                  <a:gd name="T21" fmla="*/ 178 h 246"/>
                  <a:gd name="T22" fmla="*/ 134 w 207"/>
                  <a:gd name="T23" fmla="*/ 176 h 246"/>
                  <a:gd name="T24" fmla="*/ 142 w 207"/>
                  <a:gd name="T25" fmla="*/ 165 h 246"/>
                  <a:gd name="T26" fmla="*/ 160 w 207"/>
                  <a:gd name="T27" fmla="*/ 139 h 246"/>
                  <a:gd name="T28" fmla="*/ 180 w 207"/>
                  <a:gd name="T29" fmla="*/ 110 h 246"/>
                  <a:gd name="T30" fmla="*/ 193 w 207"/>
                  <a:gd name="T31" fmla="*/ 88 h 246"/>
                  <a:gd name="T32" fmla="*/ 196 w 207"/>
                  <a:gd name="T33" fmla="*/ 82 h 246"/>
                  <a:gd name="T34" fmla="*/ 202 w 207"/>
                  <a:gd name="T35" fmla="*/ 85 h 246"/>
                  <a:gd name="T36" fmla="*/ 205 w 207"/>
                  <a:gd name="T37" fmla="*/ 91 h 246"/>
                  <a:gd name="T38" fmla="*/ 207 w 207"/>
                  <a:gd name="T39" fmla="*/ 94 h 246"/>
                  <a:gd name="T40" fmla="*/ 205 w 207"/>
                  <a:gd name="T41" fmla="*/ 104 h 246"/>
                  <a:gd name="T42" fmla="*/ 199 w 207"/>
                  <a:gd name="T43" fmla="*/ 125 h 246"/>
                  <a:gd name="T44" fmla="*/ 188 w 207"/>
                  <a:gd name="T45" fmla="*/ 153 h 246"/>
                  <a:gd name="T46" fmla="*/ 176 w 207"/>
                  <a:gd name="T47" fmla="*/ 184 h 246"/>
                  <a:gd name="T48" fmla="*/ 157 w 207"/>
                  <a:gd name="T49" fmla="*/ 210 h 246"/>
                  <a:gd name="T50" fmla="*/ 136 w 207"/>
                  <a:gd name="T51" fmla="*/ 230 h 246"/>
                  <a:gd name="T52" fmla="*/ 114 w 207"/>
                  <a:gd name="T53" fmla="*/ 244 h 246"/>
                  <a:gd name="T54" fmla="*/ 97 w 207"/>
                  <a:gd name="T55" fmla="*/ 246 h 246"/>
                  <a:gd name="T56" fmla="*/ 86 w 207"/>
                  <a:gd name="T57" fmla="*/ 239 h 246"/>
                  <a:gd name="T58" fmla="*/ 80 w 207"/>
                  <a:gd name="T59" fmla="*/ 233 h 246"/>
                  <a:gd name="T60" fmla="*/ 78 w 207"/>
                  <a:gd name="T61" fmla="*/ 226 h 246"/>
                  <a:gd name="T62" fmla="*/ 77 w 207"/>
                  <a:gd name="T63" fmla="*/ 222 h 246"/>
                  <a:gd name="T64" fmla="*/ 26 w 207"/>
                  <a:gd name="T65" fmla="*/ 116 h 246"/>
                  <a:gd name="T66" fmla="*/ 3 w 207"/>
                  <a:gd name="T67" fmla="*/ 94 h 246"/>
                  <a:gd name="T68" fmla="*/ 0 w 207"/>
                  <a:gd name="T69" fmla="*/ 0 h 246"/>
                  <a:gd name="T70" fmla="*/ 0 w 207"/>
                  <a:gd name="T71" fmla="*/ 0 h 2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7" h="246">
                    <a:moveTo>
                      <a:pt x="0" y="0"/>
                    </a:moveTo>
                    <a:lnTo>
                      <a:pt x="4" y="14"/>
                    </a:lnTo>
                    <a:lnTo>
                      <a:pt x="18" y="50"/>
                    </a:lnTo>
                    <a:lnTo>
                      <a:pt x="37" y="91"/>
                    </a:lnTo>
                    <a:lnTo>
                      <a:pt x="60" y="127"/>
                    </a:lnTo>
                    <a:lnTo>
                      <a:pt x="82" y="153"/>
                    </a:lnTo>
                    <a:lnTo>
                      <a:pt x="103" y="172"/>
                    </a:lnTo>
                    <a:lnTo>
                      <a:pt x="119" y="181"/>
                    </a:lnTo>
                    <a:lnTo>
                      <a:pt x="129" y="182"/>
                    </a:lnTo>
                    <a:lnTo>
                      <a:pt x="133" y="179"/>
                    </a:lnTo>
                    <a:lnTo>
                      <a:pt x="134" y="178"/>
                    </a:lnTo>
                    <a:lnTo>
                      <a:pt x="134" y="176"/>
                    </a:lnTo>
                    <a:lnTo>
                      <a:pt x="142" y="165"/>
                    </a:lnTo>
                    <a:lnTo>
                      <a:pt x="160" y="139"/>
                    </a:lnTo>
                    <a:lnTo>
                      <a:pt x="180" y="110"/>
                    </a:lnTo>
                    <a:lnTo>
                      <a:pt x="193" y="88"/>
                    </a:lnTo>
                    <a:lnTo>
                      <a:pt x="196" y="82"/>
                    </a:lnTo>
                    <a:lnTo>
                      <a:pt x="202" y="85"/>
                    </a:lnTo>
                    <a:lnTo>
                      <a:pt x="205" y="91"/>
                    </a:lnTo>
                    <a:lnTo>
                      <a:pt x="207" y="94"/>
                    </a:lnTo>
                    <a:lnTo>
                      <a:pt x="205" y="104"/>
                    </a:lnTo>
                    <a:lnTo>
                      <a:pt x="199" y="125"/>
                    </a:lnTo>
                    <a:lnTo>
                      <a:pt x="188" y="153"/>
                    </a:lnTo>
                    <a:lnTo>
                      <a:pt x="176" y="184"/>
                    </a:lnTo>
                    <a:lnTo>
                      <a:pt x="157" y="210"/>
                    </a:lnTo>
                    <a:lnTo>
                      <a:pt x="136" y="230"/>
                    </a:lnTo>
                    <a:lnTo>
                      <a:pt x="114" y="244"/>
                    </a:lnTo>
                    <a:lnTo>
                      <a:pt x="97" y="246"/>
                    </a:lnTo>
                    <a:lnTo>
                      <a:pt x="86" y="239"/>
                    </a:lnTo>
                    <a:lnTo>
                      <a:pt x="80" y="233"/>
                    </a:lnTo>
                    <a:lnTo>
                      <a:pt x="78" y="226"/>
                    </a:lnTo>
                    <a:lnTo>
                      <a:pt x="77" y="222"/>
                    </a:lnTo>
                    <a:lnTo>
                      <a:pt x="26" y="116"/>
                    </a:lnTo>
                    <a:lnTo>
                      <a:pt x="3" y="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1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8" name="Freeform 48">
                <a:extLst>
                  <a:ext uri="{FF2B5EF4-FFF2-40B4-BE49-F238E27FC236}">
                    <a16:creationId xmlns:a16="http://schemas.microsoft.com/office/drawing/2014/main" id="{FB243B1D-B68D-B9FA-D679-409065EFB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2871"/>
                <a:ext cx="131" cy="286"/>
              </a:xfrm>
              <a:custGeom>
                <a:avLst/>
                <a:gdLst>
                  <a:gd name="T0" fmla="*/ 6 w 131"/>
                  <a:gd name="T1" fmla="*/ 265 h 286"/>
                  <a:gd name="T2" fmla="*/ 11 w 131"/>
                  <a:gd name="T3" fmla="*/ 257 h 286"/>
                  <a:gd name="T4" fmla="*/ 25 w 131"/>
                  <a:gd name="T5" fmla="*/ 235 h 286"/>
                  <a:gd name="T6" fmla="*/ 45 w 131"/>
                  <a:gd name="T7" fmla="*/ 201 h 286"/>
                  <a:gd name="T8" fmla="*/ 69 w 131"/>
                  <a:gd name="T9" fmla="*/ 156 h 286"/>
                  <a:gd name="T10" fmla="*/ 93 w 131"/>
                  <a:gd name="T11" fmla="*/ 104 h 286"/>
                  <a:gd name="T12" fmla="*/ 113 w 131"/>
                  <a:gd name="T13" fmla="*/ 53 h 286"/>
                  <a:gd name="T14" fmla="*/ 127 w 131"/>
                  <a:gd name="T15" fmla="*/ 14 h 286"/>
                  <a:gd name="T16" fmla="*/ 131 w 131"/>
                  <a:gd name="T17" fmla="*/ 0 h 286"/>
                  <a:gd name="T18" fmla="*/ 128 w 131"/>
                  <a:gd name="T19" fmla="*/ 16 h 286"/>
                  <a:gd name="T20" fmla="*/ 122 w 131"/>
                  <a:gd name="T21" fmla="*/ 56 h 286"/>
                  <a:gd name="T22" fmla="*/ 110 w 131"/>
                  <a:gd name="T23" fmla="*/ 107 h 286"/>
                  <a:gd name="T24" fmla="*/ 96 w 131"/>
                  <a:gd name="T25" fmla="*/ 156 h 286"/>
                  <a:gd name="T26" fmla="*/ 82 w 131"/>
                  <a:gd name="T27" fmla="*/ 198 h 286"/>
                  <a:gd name="T28" fmla="*/ 71 w 131"/>
                  <a:gd name="T29" fmla="*/ 237 h 286"/>
                  <a:gd name="T30" fmla="*/ 59 w 131"/>
                  <a:gd name="T31" fmla="*/ 265 h 286"/>
                  <a:gd name="T32" fmla="*/ 45 w 131"/>
                  <a:gd name="T33" fmla="*/ 280 h 286"/>
                  <a:gd name="T34" fmla="*/ 28 w 131"/>
                  <a:gd name="T35" fmla="*/ 285 h 286"/>
                  <a:gd name="T36" fmla="*/ 14 w 131"/>
                  <a:gd name="T37" fmla="*/ 286 h 286"/>
                  <a:gd name="T38" fmla="*/ 3 w 131"/>
                  <a:gd name="T39" fmla="*/ 285 h 286"/>
                  <a:gd name="T40" fmla="*/ 0 w 131"/>
                  <a:gd name="T41" fmla="*/ 285 h 286"/>
                  <a:gd name="T42" fmla="*/ 6 w 131"/>
                  <a:gd name="T43" fmla="*/ 265 h 286"/>
                  <a:gd name="T44" fmla="*/ 6 w 131"/>
                  <a:gd name="T45" fmla="*/ 265 h 28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1" h="286">
                    <a:moveTo>
                      <a:pt x="6" y="265"/>
                    </a:moveTo>
                    <a:lnTo>
                      <a:pt x="11" y="257"/>
                    </a:lnTo>
                    <a:lnTo>
                      <a:pt x="25" y="235"/>
                    </a:lnTo>
                    <a:lnTo>
                      <a:pt x="45" y="201"/>
                    </a:lnTo>
                    <a:lnTo>
                      <a:pt x="69" y="156"/>
                    </a:lnTo>
                    <a:lnTo>
                      <a:pt x="93" y="104"/>
                    </a:lnTo>
                    <a:lnTo>
                      <a:pt x="113" y="53"/>
                    </a:lnTo>
                    <a:lnTo>
                      <a:pt x="127" y="14"/>
                    </a:lnTo>
                    <a:lnTo>
                      <a:pt x="131" y="0"/>
                    </a:lnTo>
                    <a:lnTo>
                      <a:pt x="128" y="16"/>
                    </a:lnTo>
                    <a:lnTo>
                      <a:pt x="122" y="56"/>
                    </a:lnTo>
                    <a:lnTo>
                      <a:pt x="110" y="107"/>
                    </a:lnTo>
                    <a:lnTo>
                      <a:pt x="96" y="156"/>
                    </a:lnTo>
                    <a:lnTo>
                      <a:pt x="82" y="198"/>
                    </a:lnTo>
                    <a:lnTo>
                      <a:pt x="71" y="237"/>
                    </a:lnTo>
                    <a:lnTo>
                      <a:pt x="59" y="265"/>
                    </a:lnTo>
                    <a:lnTo>
                      <a:pt x="45" y="280"/>
                    </a:lnTo>
                    <a:lnTo>
                      <a:pt x="28" y="285"/>
                    </a:lnTo>
                    <a:lnTo>
                      <a:pt x="14" y="286"/>
                    </a:lnTo>
                    <a:lnTo>
                      <a:pt x="3" y="285"/>
                    </a:lnTo>
                    <a:lnTo>
                      <a:pt x="0" y="285"/>
                    </a:lnTo>
                    <a:lnTo>
                      <a:pt x="6" y="265"/>
                    </a:lnTo>
                    <a:close/>
                  </a:path>
                </a:pathLst>
              </a:custGeom>
              <a:solidFill>
                <a:srgbClr val="B89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89" name="Freeform 49">
                <a:extLst>
                  <a:ext uri="{FF2B5EF4-FFF2-40B4-BE49-F238E27FC236}">
                    <a16:creationId xmlns:a16="http://schemas.microsoft.com/office/drawing/2014/main" id="{630AB9E9-2789-7997-F1F2-1CE56D3ED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674"/>
                <a:ext cx="116" cy="492"/>
              </a:xfrm>
              <a:custGeom>
                <a:avLst/>
                <a:gdLst>
                  <a:gd name="T0" fmla="*/ 47 w 116"/>
                  <a:gd name="T1" fmla="*/ 48 h 492"/>
                  <a:gd name="T2" fmla="*/ 48 w 116"/>
                  <a:gd name="T3" fmla="*/ 60 h 492"/>
                  <a:gd name="T4" fmla="*/ 54 w 116"/>
                  <a:gd name="T5" fmla="*/ 97 h 492"/>
                  <a:gd name="T6" fmla="*/ 56 w 116"/>
                  <a:gd name="T7" fmla="*/ 156 h 492"/>
                  <a:gd name="T8" fmla="*/ 53 w 116"/>
                  <a:gd name="T9" fmla="*/ 236 h 492"/>
                  <a:gd name="T10" fmla="*/ 40 w 116"/>
                  <a:gd name="T11" fmla="*/ 326 h 492"/>
                  <a:gd name="T12" fmla="*/ 22 w 116"/>
                  <a:gd name="T13" fmla="*/ 407 h 492"/>
                  <a:gd name="T14" fmla="*/ 6 w 116"/>
                  <a:gd name="T15" fmla="*/ 469 h 492"/>
                  <a:gd name="T16" fmla="*/ 0 w 116"/>
                  <a:gd name="T17" fmla="*/ 492 h 492"/>
                  <a:gd name="T18" fmla="*/ 5 w 116"/>
                  <a:gd name="T19" fmla="*/ 492 h 492"/>
                  <a:gd name="T20" fmla="*/ 19 w 116"/>
                  <a:gd name="T21" fmla="*/ 492 h 492"/>
                  <a:gd name="T22" fmla="*/ 36 w 116"/>
                  <a:gd name="T23" fmla="*/ 491 h 492"/>
                  <a:gd name="T24" fmla="*/ 54 w 116"/>
                  <a:gd name="T25" fmla="*/ 491 h 492"/>
                  <a:gd name="T26" fmla="*/ 68 w 116"/>
                  <a:gd name="T27" fmla="*/ 478 h 492"/>
                  <a:gd name="T28" fmla="*/ 79 w 116"/>
                  <a:gd name="T29" fmla="*/ 449 h 492"/>
                  <a:gd name="T30" fmla="*/ 85 w 116"/>
                  <a:gd name="T31" fmla="*/ 409 h 492"/>
                  <a:gd name="T32" fmla="*/ 93 w 116"/>
                  <a:gd name="T33" fmla="*/ 360 h 492"/>
                  <a:gd name="T34" fmla="*/ 101 w 116"/>
                  <a:gd name="T35" fmla="*/ 281 h 492"/>
                  <a:gd name="T36" fmla="*/ 110 w 116"/>
                  <a:gd name="T37" fmla="*/ 181 h 492"/>
                  <a:gd name="T38" fmla="*/ 116 w 116"/>
                  <a:gd name="T39" fmla="*/ 86 h 492"/>
                  <a:gd name="T40" fmla="*/ 116 w 116"/>
                  <a:gd name="T41" fmla="*/ 34 h 492"/>
                  <a:gd name="T42" fmla="*/ 113 w 116"/>
                  <a:gd name="T43" fmla="*/ 15 h 492"/>
                  <a:gd name="T44" fmla="*/ 111 w 116"/>
                  <a:gd name="T45" fmla="*/ 6 h 492"/>
                  <a:gd name="T46" fmla="*/ 113 w 116"/>
                  <a:gd name="T47" fmla="*/ 1 h 492"/>
                  <a:gd name="T48" fmla="*/ 113 w 116"/>
                  <a:gd name="T49" fmla="*/ 0 h 492"/>
                  <a:gd name="T50" fmla="*/ 108 w 116"/>
                  <a:gd name="T51" fmla="*/ 5 h 492"/>
                  <a:gd name="T52" fmla="*/ 98 w 116"/>
                  <a:gd name="T53" fmla="*/ 15 h 492"/>
                  <a:gd name="T54" fmla="*/ 85 w 116"/>
                  <a:gd name="T55" fmla="*/ 26 h 492"/>
                  <a:gd name="T56" fmla="*/ 76 w 116"/>
                  <a:gd name="T57" fmla="*/ 31 h 492"/>
                  <a:gd name="T58" fmla="*/ 67 w 116"/>
                  <a:gd name="T59" fmla="*/ 34 h 492"/>
                  <a:gd name="T60" fmla="*/ 57 w 116"/>
                  <a:gd name="T61" fmla="*/ 40 h 492"/>
                  <a:gd name="T62" fmla="*/ 50 w 116"/>
                  <a:gd name="T63" fmla="*/ 45 h 492"/>
                  <a:gd name="T64" fmla="*/ 47 w 116"/>
                  <a:gd name="T65" fmla="*/ 48 h 492"/>
                  <a:gd name="T66" fmla="*/ 47 w 116"/>
                  <a:gd name="T67" fmla="*/ 48 h 49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6" h="492">
                    <a:moveTo>
                      <a:pt x="47" y="48"/>
                    </a:moveTo>
                    <a:lnTo>
                      <a:pt x="48" y="60"/>
                    </a:lnTo>
                    <a:lnTo>
                      <a:pt x="54" y="97"/>
                    </a:lnTo>
                    <a:lnTo>
                      <a:pt x="56" y="156"/>
                    </a:lnTo>
                    <a:lnTo>
                      <a:pt x="53" y="236"/>
                    </a:lnTo>
                    <a:lnTo>
                      <a:pt x="40" y="326"/>
                    </a:lnTo>
                    <a:lnTo>
                      <a:pt x="22" y="407"/>
                    </a:lnTo>
                    <a:lnTo>
                      <a:pt x="6" y="469"/>
                    </a:lnTo>
                    <a:lnTo>
                      <a:pt x="0" y="492"/>
                    </a:lnTo>
                    <a:lnTo>
                      <a:pt x="5" y="492"/>
                    </a:lnTo>
                    <a:lnTo>
                      <a:pt x="19" y="492"/>
                    </a:lnTo>
                    <a:lnTo>
                      <a:pt x="36" y="491"/>
                    </a:lnTo>
                    <a:lnTo>
                      <a:pt x="54" y="491"/>
                    </a:lnTo>
                    <a:lnTo>
                      <a:pt x="68" y="478"/>
                    </a:lnTo>
                    <a:lnTo>
                      <a:pt x="79" y="449"/>
                    </a:lnTo>
                    <a:lnTo>
                      <a:pt x="85" y="409"/>
                    </a:lnTo>
                    <a:lnTo>
                      <a:pt x="93" y="360"/>
                    </a:lnTo>
                    <a:lnTo>
                      <a:pt x="101" y="281"/>
                    </a:lnTo>
                    <a:lnTo>
                      <a:pt x="110" y="181"/>
                    </a:lnTo>
                    <a:lnTo>
                      <a:pt x="116" y="86"/>
                    </a:lnTo>
                    <a:lnTo>
                      <a:pt x="116" y="34"/>
                    </a:lnTo>
                    <a:lnTo>
                      <a:pt x="113" y="15"/>
                    </a:lnTo>
                    <a:lnTo>
                      <a:pt x="111" y="6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08" y="5"/>
                    </a:lnTo>
                    <a:lnTo>
                      <a:pt x="98" y="15"/>
                    </a:lnTo>
                    <a:lnTo>
                      <a:pt x="85" y="26"/>
                    </a:lnTo>
                    <a:lnTo>
                      <a:pt x="76" y="31"/>
                    </a:lnTo>
                    <a:lnTo>
                      <a:pt x="67" y="34"/>
                    </a:lnTo>
                    <a:lnTo>
                      <a:pt x="57" y="40"/>
                    </a:lnTo>
                    <a:lnTo>
                      <a:pt x="50" y="45"/>
                    </a:lnTo>
                    <a:lnTo>
                      <a:pt x="47" y="48"/>
                    </a:lnTo>
                    <a:close/>
                  </a:path>
                </a:pathLst>
              </a:custGeom>
              <a:solidFill>
                <a:srgbClr val="B89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0" name="Freeform 50">
                <a:extLst>
                  <a:ext uri="{FF2B5EF4-FFF2-40B4-BE49-F238E27FC236}">
                    <a16:creationId xmlns:a16="http://schemas.microsoft.com/office/drawing/2014/main" id="{B9B658AF-CE7E-AB98-9435-BAECCF5B1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091"/>
                <a:ext cx="76" cy="63"/>
              </a:xfrm>
              <a:custGeom>
                <a:avLst/>
                <a:gdLst>
                  <a:gd name="T0" fmla="*/ 34 w 76"/>
                  <a:gd name="T1" fmla="*/ 0 h 63"/>
                  <a:gd name="T2" fmla="*/ 17 w 76"/>
                  <a:gd name="T3" fmla="*/ 1 h 63"/>
                  <a:gd name="T4" fmla="*/ 6 w 76"/>
                  <a:gd name="T5" fmla="*/ 9 h 63"/>
                  <a:gd name="T6" fmla="*/ 2 w 76"/>
                  <a:gd name="T7" fmla="*/ 17 h 63"/>
                  <a:gd name="T8" fmla="*/ 0 w 76"/>
                  <a:gd name="T9" fmla="*/ 20 h 63"/>
                  <a:gd name="T10" fmla="*/ 6 w 76"/>
                  <a:gd name="T11" fmla="*/ 26 h 63"/>
                  <a:gd name="T12" fmla="*/ 20 w 76"/>
                  <a:gd name="T13" fmla="*/ 41 h 63"/>
                  <a:gd name="T14" fmla="*/ 37 w 76"/>
                  <a:gd name="T15" fmla="*/ 55 h 63"/>
                  <a:gd name="T16" fmla="*/ 54 w 76"/>
                  <a:gd name="T17" fmla="*/ 63 h 63"/>
                  <a:gd name="T18" fmla="*/ 65 w 76"/>
                  <a:gd name="T19" fmla="*/ 61 h 63"/>
                  <a:gd name="T20" fmla="*/ 74 w 76"/>
                  <a:gd name="T21" fmla="*/ 55 h 63"/>
                  <a:gd name="T22" fmla="*/ 76 w 76"/>
                  <a:gd name="T23" fmla="*/ 46 h 63"/>
                  <a:gd name="T24" fmla="*/ 73 w 76"/>
                  <a:gd name="T25" fmla="*/ 34 h 63"/>
                  <a:gd name="T26" fmla="*/ 66 w 76"/>
                  <a:gd name="T27" fmla="*/ 20 h 63"/>
                  <a:gd name="T28" fmla="*/ 59 w 76"/>
                  <a:gd name="T29" fmla="*/ 11 h 63"/>
                  <a:gd name="T30" fmla="*/ 49 w 76"/>
                  <a:gd name="T31" fmla="*/ 4 h 63"/>
                  <a:gd name="T32" fmla="*/ 34 w 76"/>
                  <a:gd name="T33" fmla="*/ 0 h 63"/>
                  <a:gd name="T34" fmla="*/ 34 w 76"/>
                  <a:gd name="T35" fmla="*/ 0 h 6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63">
                    <a:moveTo>
                      <a:pt x="34" y="0"/>
                    </a:moveTo>
                    <a:lnTo>
                      <a:pt x="17" y="1"/>
                    </a:lnTo>
                    <a:lnTo>
                      <a:pt x="6" y="9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6" y="26"/>
                    </a:lnTo>
                    <a:lnTo>
                      <a:pt x="20" y="41"/>
                    </a:lnTo>
                    <a:lnTo>
                      <a:pt x="37" y="55"/>
                    </a:lnTo>
                    <a:lnTo>
                      <a:pt x="54" y="63"/>
                    </a:lnTo>
                    <a:lnTo>
                      <a:pt x="65" y="61"/>
                    </a:lnTo>
                    <a:lnTo>
                      <a:pt x="74" y="55"/>
                    </a:lnTo>
                    <a:lnTo>
                      <a:pt x="76" y="46"/>
                    </a:lnTo>
                    <a:lnTo>
                      <a:pt x="73" y="34"/>
                    </a:lnTo>
                    <a:lnTo>
                      <a:pt x="66" y="20"/>
                    </a:lnTo>
                    <a:lnTo>
                      <a:pt x="59" y="11"/>
                    </a:lnTo>
                    <a:lnTo>
                      <a:pt x="49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42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1" name="Freeform 51">
                <a:extLst>
                  <a:ext uri="{FF2B5EF4-FFF2-40B4-BE49-F238E27FC236}">
                    <a16:creationId xmlns:a16="http://schemas.microsoft.com/office/drawing/2014/main" id="{953CB337-C796-C33E-62C9-BE59BFA78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2612"/>
                <a:ext cx="319" cy="471"/>
              </a:xfrm>
              <a:custGeom>
                <a:avLst/>
                <a:gdLst>
                  <a:gd name="T0" fmla="*/ 41 w 319"/>
                  <a:gd name="T1" fmla="*/ 14 h 471"/>
                  <a:gd name="T2" fmla="*/ 41 w 319"/>
                  <a:gd name="T3" fmla="*/ 40 h 471"/>
                  <a:gd name="T4" fmla="*/ 43 w 319"/>
                  <a:gd name="T5" fmla="*/ 108 h 471"/>
                  <a:gd name="T6" fmla="*/ 43 w 319"/>
                  <a:gd name="T7" fmla="*/ 192 h 471"/>
                  <a:gd name="T8" fmla="*/ 37 w 319"/>
                  <a:gd name="T9" fmla="*/ 270 h 471"/>
                  <a:gd name="T10" fmla="*/ 26 w 319"/>
                  <a:gd name="T11" fmla="*/ 337 h 471"/>
                  <a:gd name="T12" fmla="*/ 14 w 319"/>
                  <a:gd name="T13" fmla="*/ 400 h 471"/>
                  <a:gd name="T14" fmla="*/ 3 w 319"/>
                  <a:gd name="T15" fmla="*/ 446 h 471"/>
                  <a:gd name="T16" fmla="*/ 0 w 319"/>
                  <a:gd name="T17" fmla="*/ 465 h 471"/>
                  <a:gd name="T18" fmla="*/ 55 w 319"/>
                  <a:gd name="T19" fmla="*/ 471 h 471"/>
                  <a:gd name="T20" fmla="*/ 64 w 319"/>
                  <a:gd name="T21" fmla="*/ 452 h 471"/>
                  <a:gd name="T22" fmla="*/ 86 w 319"/>
                  <a:gd name="T23" fmla="*/ 414 h 471"/>
                  <a:gd name="T24" fmla="*/ 109 w 319"/>
                  <a:gd name="T25" fmla="*/ 369 h 471"/>
                  <a:gd name="T26" fmla="*/ 123 w 319"/>
                  <a:gd name="T27" fmla="*/ 341 h 471"/>
                  <a:gd name="T28" fmla="*/ 136 w 319"/>
                  <a:gd name="T29" fmla="*/ 298 h 471"/>
                  <a:gd name="T30" fmla="*/ 157 w 319"/>
                  <a:gd name="T31" fmla="*/ 226 h 471"/>
                  <a:gd name="T32" fmla="*/ 177 w 319"/>
                  <a:gd name="T33" fmla="*/ 156 h 471"/>
                  <a:gd name="T34" fmla="*/ 187 w 319"/>
                  <a:gd name="T35" fmla="*/ 125 h 471"/>
                  <a:gd name="T36" fmla="*/ 193 w 319"/>
                  <a:gd name="T37" fmla="*/ 142 h 471"/>
                  <a:gd name="T38" fmla="*/ 203 w 319"/>
                  <a:gd name="T39" fmla="*/ 184 h 471"/>
                  <a:gd name="T40" fmla="*/ 217 w 319"/>
                  <a:gd name="T41" fmla="*/ 233 h 471"/>
                  <a:gd name="T42" fmla="*/ 225 w 319"/>
                  <a:gd name="T43" fmla="*/ 276 h 471"/>
                  <a:gd name="T44" fmla="*/ 228 w 319"/>
                  <a:gd name="T45" fmla="*/ 321 h 471"/>
                  <a:gd name="T46" fmla="*/ 228 w 319"/>
                  <a:gd name="T47" fmla="*/ 378 h 471"/>
                  <a:gd name="T48" fmla="*/ 228 w 319"/>
                  <a:gd name="T49" fmla="*/ 426 h 471"/>
                  <a:gd name="T50" fmla="*/ 228 w 319"/>
                  <a:gd name="T51" fmla="*/ 446 h 471"/>
                  <a:gd name="T52" fmla="*/ 236 w 319"/>
                  <a:gd name="T53" fmla="*/ 449 h 471"/>
                  <a:gd name="T54" fmla="*/ 256 w 319"/>
                  <a:gd name="T55" fmla="*/ 454 h 471"/>
                  <a:gd name="T56" fmla="*/ 278 w 319"/>
                  <a:gd name="T57" fmla="*/ 456 h 471"/>
                  <a:gd name="T58" fmla="*/ 293 w 319"/>
                  <a:gd name="T59" fmla="*/ 446 h 471"/>
                  <a:gd name="T60" fmla="*/ 302 w 319"/>
                  <a:gd name="T61" fmla="*/ 405 h 471"/>
                  <a:gd name="T62" fmla="*/ 310 w 319"/>
                  <a:gd name="T63" fmla="*/ 332 h 471"/>
                  <a:gd name="T64" fmla="*/ 316 w 319"/>
                  <a:gd name="T65" fmla="*/ 253 h 471"/>
                  <a:gd name="T66" fmla="*/ 319 w 319"/>
                  <a:gd name="T67" fmla="*/ 198 h 471"/>
                  <a:gd name="T68" fmla="*/ 319 w 319"/>
                  <a:gd name="T69" fmla="*/ 147 h 471"/>
                  <a:gd name="T70" fmla="*/ 316 w 319"/>
                  <a:gd name="T71" fmla="*/ 80 h 471"/>
                  <a:gd name="T72" fmla="*/ 313 w 319"/>
                  <a:gd name="T73" fmla="*/ 23 h 471"/>
                  <a:gd name="T74" fmla="*/ 312 w 319"/>
                  <a:gd name="T75" fmla="*/ 0 h 471"/>
                  <a:gd name="T76" fmla="*/ 305 w 319"/>
                  <a:gd name="T77" fmla="*/ 5 h 471"/>
                  <a:gd name="T78" fmla="*/ 287 w 319"/>
                  <a:gd name="T79" fmla="*/ 16 h 471"/>
                  <a:gd name="T80" fmla="*/ 251 w 319"/>
                  <a:gd name="T81" fmla="*/ 26 h 471"/>
                  <a:gd name="T82" fmla="*/ 202 w 319"/>
                  <a:gd name="T83" fmla="*/ 33 h 471"/>
                  <a:gd name="T84" fmla="*/ 142 w 319"/>
                  <a:gd name="T85" fmla="*/ 29 h 471"/>
                  <a:gd name="T86" fmla="*/ 91 w 319"/>
                  <a:gd name="T87" fmla="*/ 23 h 471"/>
                  <a:gd name="T88" fmla="*/ 55 w 319"/>
                  <a:gd name="T89" fmla="*/ 17 h 471"/>
                  <a:gd name="T90" fmla="*/ 41 w 319"/>
                  <a:gd name="T91" fmla="*/ 14 h 471"/>
                  <a:gd name="T92" fmla="*/ 41 w 319"/>
                  <a:gd name="T93" fmla="*/ 14 h 47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19" h="471">
                    <a:moveTo>
                      <a:pt x="41" y="14"/>
                    </a:moveTo>
                    <a:lnTo>
                      <a:pt x="41" y="40"/>
                    </a:lnTo>
                    <a:lnTo>
                      <a:pt x="43" y="108"/>
                    </a:lnTo>
                    <a:lnTo>
                      <a:pt x="43" y="192"/>
                    </a:lnTo>
                    <a:lnTo>
                      <a:pt x="37" y="270"/>
                    </a:lnTo>
                    <a:lnTo>
                      <a:pt x="26" y="337"/>
                    </a:lnTo>
                    <a:lnTo>
                      <a:pt x="14" y="400"/>
                    </a:lnTo>
                    <a:lnTo>
                      <a:pt x="3" y="446"/>
                    </a:lnTo>
                    <a:lnTo>
                      <a:pt x="0" y="465"/>
                    </a:lnTo>
                    <a:lnTo>
                      <a:pt x="55" y="471"/>
                    </a:lnTo>
                    <a:lnTo>
                      <a:pt x="64" y="452"/>
                    </a:lnTo>
                    <a:lnTo>
                      <a:pt x="86" y="414"/>
                    </a:lnTo>
                    <a:lnTo>
                      <a:pt x="109" y="369"/>
                    </a:lnTo>
                    <a:lnTo>
                      <a:pt x="123" y="341"/>
                    </a:lnTo>
                    <a:lnTo>
                      <a:pt x="136" y="298"/>
                    </a:lnTo>
                    <a:lnTo>
                      <a:pt x="157" y="226"/>
                    </a:lnTo>
                    <a:lnTo>
                      <a:pt x="177" y="156"/>
                    </a:lnTo>
                    <a:lnTo>
                      <a:pt x="187" y="125"/>
                    </a:lnTo>
                    <a:lnTo>
                      <a:pt x="193" y="142"/>
                    </a:lnTo>
                    <a:lnTo>
                      <a:pt x="203" y="184"/>
                    </a:lnTo>
                    <a:lnTo>
                      <a:pt x="217" y="233"/>
                    </a:lnTo>
                    <a:lnTo>
                      <a:pt x="225" y="276"/>
                    </a:lnTo>
                    <a:lnTo>
                      <a:pt x="228" y="321"/>
                    </a:lnTo>
                    <a:lnTo>
                      <a:pt x="228" y="378"/>
                    </a:lnTo>
                    <a:lnTo>
                      <a:pt x="228" y="426"/>
                    </a:lnTo>
                    <a:lnTo>
                      <a:pt x="228" y="446"/>
                    </a:lnTo>
                    <a:lnTo>
                      <a:pt x="236" y="449"/>
                    </a:lnTo>
                    <a:lnTo>
                      <a:pt x="256" y="454"/>
                    </a:lnTo>
                    <a:lnTo>
                      <a:pt x="278" y="456"/>
                    </a:lnTo>
                    <a:lnTo>
                      <a:pt x="293" y="446"/>
                    </a:lnTo>
                    <a:lnTo>
                      <a:pt x="302" y="405"/>
                    </a:lnTo>
                    <a:lnTo>
                      <a:pt x="310" y="332"/>
                    </a:lnTo>
                    <a:lnTo>
                      <a:pt x="316" y="253"/>
                    </a:lnTo>
                    <a:lnTo>
                      <a:pt x="319" y="198"/>
                    </a:lnTo>
                    <a:lnTo>
                      <a:pt x="319" y="147"/>
                    </a:lnTo>
                    <a:lnTo>
                      <a:pt x="316" y="80"/>
                    </a:lnTo>
                    <a:lnTo>
                      <a:pt x="313" y="23"/>
                    </a:lnTo>
                    <a:lnTo>
                      <a:pt x="312" y="0"/>
                    </a:lnTo>
                    <a:lnTo>
                      <a:pt x="305" y="5"/>
                    </a:lnTo>
                    <a:lnTo>
                      <a:pt x="287" y="16"/>
                    </a:lnTo>
                    <a:lnTo>
                      <a:pt x="251" y="26"/>
                    </a:lnTo>
                    <a:lnTo>
                      <a:pt x="202" y="33"/>
                    </a:lnTo>
                    <a:lnTo>
                      <a:pt x="142" y="29"/>
                    </a:lnTo>
                    <a:lnTo>
                      <a:pt x="91" y="23"/>
                    </a:lnTo>
                    <a:lnTo>
                      <a:pt x="55" y="17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rgbClr val="007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2" name="Freeform 52">
                <a:extLst>
                  <a:ext uri="{FF2B5EF4-FFF2-40B4-BE49-F238E27FC236}">
                    <a16:creationId xmlns:a16="http://schemas.microsoft.com/office/drawing/2014/main" id="{C835A8A0-9271-B06B-62C4-CEBD82AE0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2708"/>
                <a:ext cx="185" cy="143"/>
              </a:xfrm>
              <a:custGeom>
                <a:avLst/>
                <a:gdLst>
                  <a:gd name="T0" fmla="*/ 4 w 185"/>
                  <a:gd name="T1" fmla="*/ 0 h 143"/>
                  <a:gd name="T2" fmla="*/ 3 w 185"/>
                  <a:gd name="T3" fmla="*/ 4 h 143"/>
                  <a:gd name="T4" fmla="*/ 1 w 185"/>
                  <a:gd name="T5" fmla="*/ 18 h 143"/>
                  <a:gd name="T6" fmla="*/ 0 w 185"/>
                  <a:gd name="T7" fmla="*/ 38 h 143"/>
                  <a:gd name="T8" fmla="*/ 0 w 185"/>
                  <a:gd name="T9" fmla="*/ 59 h 143"/>
                  <a:gd name="T10" fmla="*/ 1 w 185"/>
                  <a:gd name="T11" fmla="*/ 80 h 143"/>
                  <a:gd name="T12" fmla="*/ 3 w 185"/>
                  <a:gd name="T13" fmla="*/ 105 h 143"/>
                  <a:gd name="T14" fmla="*/ 6 w 185"/>
                  <a:gd name="T15" fmla="*/ 123 h 143"/>
                  <a:gd name="T16" fmla="*/ 8 w 185"/>
                  <a:gd name="T17" fmla="*/ 131 h 143"/>
                  <a:gd name="T18" fmla="*/ 17 w 185"/>
                  <a:gd name="T19" fmla="*/ 133 h 143"/>
                  <a:gd name="T20" fmla="*/ 40 w 185"/>
                  <a:gd name="T21" fmla="*/ 137 h 143"/>
                  <a:gd name="T22" fmla="*/ 68 w 185"/>
                  <a:gd name="T23" fmla="*/ 140 h 143"/>
                  <a:gd name="T24" fmla="*/ 89 w 185"/>
                  <a:gd name="T25" fmla="*/ 143 h 143"/>
                  <a:gd name="T26" fmla="*/ 111 w 185"/>
                  <a:gd name="T27" fmla="*/ 139 h 143"/>
                  <a:gd name="T28" fmla="*/ 139 w 185"/>
                  <a:gd name="T29" fmla="*/ 133 h 143"/>
                  <a:gd name="T30" fmla="*/ 164 w 185"/>
                  <a:gd name="T31" fmla="*/ 126 h 143"/>
                  <a:gd name="T32" fmla="*/ 174 w 185"/>
                  <a:gd name="T33" fmla="*/ 125 h 143"/>
                  <a:gd name="T34" fmla="*/ 177 w 185"/>
                  <a:gd name="T35" fmla="*/ 116 h 143"/>
                  <a:gd name="T36" fmla="*/ 181 w 185"/>
                  <a:gd name="T37" fmla="*/ 96 h 143"/>
                  <a:gd name="T38" fmla="*/ 184 w 185"/>
                  <a:gd name="T39" fmla="*/ 74 h 143"/>
                  <a:gd name="T40" fmla="*/ 185 w 185"/>
                  <a:gd name="T41" fmla="*/ 57 h 143"/>
                  <a:gd name="T42" fmla="*/ 184 w 185"/>
                  <a:gd name="T43" fmla="*/ 46 h 143"/>
                  <a:gd name="T44" fmla="*/ 181 w 185"/>
                  <a:gd name="T45" fmla="*/ 37 h 143"/>
                  <a:gd name="T46" fmla="*/ 179 w 185"/>
                  <a:gd name="T47" fmla="*/ 31 h 143"/>
                  <a:gd name="T48" fmla="*/ 179 w 185"/>
                  <a:gd name="T49" fmla="*/ 28 h 143"/>
                  <a:gd name="T50" fmla="*/ 173 w 185"/>
                  <a:gd name="T51" fmla="*/ 29 h 143"/>
                  <a:gd name="T52" fmla="*/ 159 w 185"/>
                  <a:gd name="T53" fmla="*/ 31 h 143"/>
                  <a:gd name="T54" fmla="*/ 139 w 185"/>
                  <a:gd name="T55" fmla="*/ 29 h 143"/>
                  <a:gd name="T56" fmla="*/ 119 w 185"/>
                  <a:gd name="T57" fmla="*/ 26 h 143"/>
                  <a:gd name="T58" fmla="*/ 89 w 185"/>
                  <a:gd name="T59" fmla="*/ 17 h 143"/>
                  <a:gd name="T60" fmla="*/ 52 w 185"/>
                  <a:gd name="T61" fmla="*/ 9 h 143"/>
                  <a:gd name="T62" fmla="*/ 18 w 185"/>
                  <a:gd name="T63" fmla="*/ 3 h 143"/>
                  <a:gd name="T64" fmla="*/ 4 w 185"/>
                  <a:gd name="T65" fmla="*/ 0 h 143"/>
                  <a:gd name="T66" fmla="*/ 4 w 185"/>
                  <a:gd name="T67" fmla="*/ 0 h 1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5" h="143">
                    <a:moveTo>
                      <a:pt x="4" y="0"/>
                    </a:moveTo>
                    <a:lnTo>
                      <a:pt x="3" y="4"/>
                    </a:lnTo>
                    <a:lnTo>
                      <a:pt x="1" y="18"/>
                    </a:lnTo>
                    <a:lnTo>
                      <a:pt x="0" y="38"/>
                    </a:lnTo>
                    <a:lnTo>
                      <a:pt x="0" y="59"/>
                    </a:lnTo>
                    <a:lnTo>
                      <a:pt x="1" y="80"/>
                    </a:lnTo>
                    <a:lnTo>
                      <a:pt x="3" y="105"/>
                    </a:lnTo>
                    <a:lnTo>
                      <a:pt x="6" y="123"/>
                    </a:lnTo>
                    <a:lnTo>
                      <a:pt x="8" y="131"/>
                    </a:lnTo>
                    <a:lnTo>
                      <a:pt x="17" y="133"/>
                    </a:lnTo>
                    <a:lnTo>
                      <a:pt x="40" y="137"/>
                    </a:lnTo>
                    <a:lnTo>
                      <a:pt x="68" y="140"/>
                    </a:lnTo>
                    <a:lnTo>
                      <a:pt x="89" y="143"/>
                    </a:lnTo>
                    <a:lnTo>
                      <a:pt x="111" y="139"/>
                    </a:lnTo>
                    <a:lnTo>
                      <a:pt x="139" y="133"/>
                    </a:lnTo>
                    <a:lnTo>
                      <a:pt x="164" y="126"/>
                    </a:lnTo>
                    <a:lnTo>
                      <a:pt x="174" y="125"/>
                    </a:lnTo>
                    <a:lnTo>
                      <a:pt x="177" y="116"/>
                    </a:lnTo>
                    <a:lnTo>
                      <a:pt x="181" y="96"/>
                    </a:lnTo>
                    <a:lnTo>
                      <a:pt x="184" y="74"/>
                    </a:lnTo>
                    <a:lnTo>
                      <a:pt x="185" y="57"/>
                    </a:lnTo>
                    <a:lnTo>
                      <a:pt x="184" y="46"/>
                    </a:lnTo>
                    <a:lnTo>
                      <a:pt x="181" y="37"/>
                    </a:lnTo>
                    <a:lnTo>
                      <a:pt x="179" y="31"/>
                    </a:lnTo>
                    <a:lnTo>
                      <a:pt x="179" y="28"/>
                    </a:lnTo>
                    <a:lnTo>
                      <a:pt x="173" y="29"/>
                    </a:lnTo>
                    <a:lnTo>
                      <a:pt x="159" y="31"/>
                    </a:lnTo>
                    <a:lnTo>
                      <a:pt x="139" y="29"/>
                    </a:lnTo>
                    <a:lnTo>
                      <a:pt x="119" y="26"/>
                    </a:lnTo>
                    <a:lnTo>
                      <a:pt x="89" y="17"/>
                    </a:lnTo>
                    <a:lnTo>
                      <a:pt x="52" y="9"/>
                    </a:lnTo>
                    <a:lnTo>
                      <a:pt x="18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99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3" name="Freeform 53">
                <a:extLst>
                  <a:ext uri="{FF2B5EF4-FFF2-40B4-BE49-F238E27FC236}">
                    <a16:creationId xmlns:a16="http://schemas.microsoft.com/office/drawing/2014/main" id="{AB2F111F-6A70-C26A-5786-B9DE6A21E7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9" y="2629"/>
                <a:ext cx="48" cy="57"/>
              </a:xfrm>
              <a:custGeom>
                <a:avLst/>
                <a:gdLst>
                  <a:gd name="T0" fmla="*/ 12 w 48"/>
                  <a:gd name="T1" fmla="*/ 2 h 57"/>
                  <a:gd name="T2" fmla="*/ 9 w 48"/>
                  <a:gd name="T3" fmla="*/ 8 h 57"/>
                  <a:gd name="T4" fmla="*/ 3 w 48"/>
                  <a:gd name="T5" fmla="*/ 25 h 57"/>
                  <a:gd name="T6" fmla="*/ 0 w 48"/>
                  <a:gd name="T7" fmla="*/ 42 h 57"/>
                  <a:gd name="T8" fmla="*/ 3 w 48"/>
                  <a:gd name="T9" fmla="*/ 51 h 57"/>
                  <a:gd name="T10" fmla="*/ 12 w 48"/>
                  <a:gd name="T11" fmla="*/ 54 h 57"/>
                  <a:gd name="T12" fmla="*/ 25 w 48"/>
                  <a:gd name="T13" fmla="*/ 57 h 57"/>
                  <a:gd name="T14" fmla="*/ 37 w 48"/>
                  <a:gd name="T15" fmla="*/ 56 h 57"/>
                  <a:gd name="T16" fmla="*/ 45 w 48"/>
                  <a:gd name="T17" fmla="*/ 51 h 57"/>
                  <a:gd name="T18" fmla="*/ 48 w 48"/>
                  <a:gd name="T19" fmla="*/ 39 h 57"/>
                  <a:gd name="T20" fmla="*/ 48 w 48"/>
                  <a:gd name="T21" fmla="*/ 22 h 57"/>
                  <a:gd name="T22" fmla="*/ 48 w 48"/>
                  <a:gd name="T23" fmla="*/ 6 h 57"/>
                  <a:gd name="T24" fmla="*/ 48 w 48"/>
                  <a:gd name="T25" fmla="*/ 0 h 57"/>
                  <a:gd name="T26" fmla="*/ 12 w 48"/>
                  <a:gd name="T27" fmla="*/ 2 h 57"/>
                  <a:gd name="T28" fmla="*/ 12 w 48"/>
                  <a:gd name="T29" fmla="*/ 2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57">
                    <a:moveTo>
                      <a:pt x="12" y="2"/>
                    </a:moveTo>
                    <a:lnTo>
                      <a:pt x="9" y="8"/>
                    </a:lnTo>
                    <a:lnTo>
                      <a:pt x="3" y="25"/>
                    </a:lnTo>
                    <a:lnTo>
                      <a:pt x="0" y="42"/>
                    </a:lnTo>
                    <a:lnTo>
                      <a:pt x="3" y="51"/>
                    </a:lnTo>
                    <a:lnTo>
                      <a:pt x="12" y="54"/>
                    </a:lnTo>
                    <a:lnTo>
                      <a:pt x="25" y="57"/>
                    </a:lnTo>
                    <a:lnTo>
                      <a:pt x="37" y="56"/>
                    </a:lnTo>
                    <a:lnTo>
                      <a:pt x="45" y="51"/>
                    </a:lnTo>
                    <a:lnTo>
                      <a:pt x="48" y="39"/>
                    </a:lnTo>
                    <a:lnTo>
                      <a:pt x="48" y="2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FFF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4" name="Freeform 54">
                <a:extLst>
                  <a:ext uri="{FF2B5EF4-FFF2-40B4-BE49-F238E27FC236}">
                    <a16:creationId xmlns:a16="http://schemas.microsoft.com/office/drawing/2014/main" id="{904864A2-E28D-4C37-83BD-044FF63C2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4" y="2587"/>
                <a:ext cx="34" cy="41"/>
              </a:xfrm>
              <a:custGeom>
                <a:avLst/>
                <a:gdLst>
                  <a:gd name="T0" fmla="*/ 0 w 34"/>
                  <a:gd name="T1" fmla="*/ 19 h 41"/>
                  <a:gd name="T2" fmla="*/ 8 w 34"/>
                  <a:gd name="T3" fmla="*/ 28 h 41"/>
                  <a:gd name="T4" fmla="*/ 17 w 34"/>
                  <a:gd name="T5" fmla="*/ 37 h 41"/>
                  <a:gd name="T6" fmla="*/ 27 w 34"/>
                  <a:gd name="T7" fmla="*/ 41 h 41"/>
                  <a:gd name="T8" fmla="*/ 33 w 34"/>
                  <a:gd name="T9" fmla="*/ 37 h 41"/>
                  <a:gd name="T10" fmla="*/ 34 w 34"/>
                  <a:gd name="T11" fmla="*/ 25 h 41"/>
                  <a:gd name="T12" fmla="*/ 34 w 34"/>
                  <a:gd name="T13" fmla="*/ 13 h 41"/>
                  <a:gd name="T14" fmla="*/ 31 w 34"/>
                  <a:gd name="T15" fmla="*/ 3 h 41"/>
                  <a:gd name="T16" fmla="*/ 22 w 34"/>
                  <a:gd name="T17" fmla="*/ 0 h 41"/>
                  <a:gd name="T18" fmla="*/ 13 w 34"/>
                  <a:gd name="T19" fmla="*/ 3 h 41"/>
                  <a:gd name="T20" fmla="*/ 7 w 34"/>
                  <a:gd name="T21" fmla="*/ 10 h 41"/>
                  <a:gd name="T22" fmla="*/ 2 w 34"/>
                  <a:gd name="T23" fmla="*/ 16 h 41"/>
                  <a:gd name="T24" fmla="*/ 0 w 34"/>
                  <a:gd name="T25" fmla="*/ 19 h 41"/>
                  <a:gd name="T26" fmla="*/ 0 w 34"/>
                  <a:gd name="T27" fmla="*/ 19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41">
                    <a:moveTo>
                      <a:pt x="0" y="19"/>
                    </a:moveTo>
                    <a:lnTo>
                      <a:pt x="8" y="28"/>
                    </a:lnTo>
                    <a:lnTo>
                      <a:pt x="17" y="37"/>
                    </a:lnTo>
                    <a:lnTo>
                      <a:pt x="27" y="41"/>
                    </a:lnTo>
                    <a:lnTo>
                      <a:pt x="33" y="37"/>
                    </a:lnTo>
                    <a:lnTo>
                      <a:pt x="34" y="25"/>
                    </a:lnTo>
                    <a:lnTo>
                      <a:pt x="34" y="13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13" y="3"/>
                    </a:lnTo>
                    <a:lnTo>
                      <a:pt x="7" y="10"/>
                    </a:lnTo>
                    <a:lnTo>
                      <a:pt x="2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DB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5" name="Freeform 55">
                <a:extLst>
                  <a:ext uri="{FF2B5EF4-FFF2-40B4-BE49-F238E27FC236}">
                    <a16:creationId xmlns:a16="http://schemas.microsoft.com/office/drawing/2014/main" id="{6893DB4D-7089-531E-88C1-6A819AFC9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2688"/>
                <a:ext cx="169" cy="398"/>
              </a:xfrm>
              <a:custGeom>
                <a:avLst/>
                <a:gdLst>
                  <a:gd name="T0" fmla="*/ 88 w 169"/>
                  <a:gd name="T1" fmla="*/ 14 h 398"/>
                  <a:gd name="T2" fmla="*/ 85 w 169"/>
                  <a:gd name="T3" fmla="*/ 24 h 398"/>
                  <a:gd name="T4" fmla="*/ 85 w 169"/>
                  <a:gd name="T5" fmla="*/ 54 h 398"/>
                  <a:gd name="T6" fmla="*/ 82 w 169"/>
                  <a:gd name="T7" fmla="*/ 106 h 398"/>
                  <a:gd name="T8" fmla="*/ 68 w 169"/>
                  <a:gd name="T9" fmla="*/ 187 h 398"/>
                  <a:gd name="T10" fmla="*/ 45 w 169"/>
                  <a:gd name="T11" fmla="*/ 273 h 398"/>
                  <a:gd name="T12" fmla="*/ 23 w 169"/>
                  <a:gd name="T13" fmla="*/ 339 h 398"/>
                  <a:gd name="T14" fmla="*/ 7 w 169"/>
                  <a:gd name="T15" fmla="*/ 383 h 398"/>
                  <a:gd name="T16" fmla="*/ 0 w 169"/>
                  <a:gd name="T17" fmla="*/ 398 h 398"/>
                  <a:gd name="T18" fmla="*/ 5 w 169"/>
                  <a:gd name="T19" fmla="*/ 397 h 398"/>
                  <a:gd name="T20" fmla="*/ 17 w 169"/>
                  <a:gd name="T21" fmla="*/ 389 h 398"/>
                  <a:gd name="T22" fmla="*/ 39 w 169"/>
                  <a:gd name="T23" fmla="*/ 366 h 398"/>
                  <a:gd name="T24" fmla="*/ 68 w 169"/>
                  <a:gd name="T25" fmla="*/ 321 h 398"/>
                  <a:gd name="T26" fmla="*/ 104 w 169"/>
                  <a:gd name="T27" fmla="*/ 242 h 398"/>
                  <a:gd name="T28" fmla="*/ 141 w 169"/>
                  <a:gd name="T29" fmla="*/ 143 h 398"/>
                  <a:gd name="T30" fmla="*/ 166 w 169"/>
                  <a:gd name="T31" fmla="*/ 55 h 398"/>
                  <a:gd name="T32" fmla="*/ 169 w 169"/>
                  <a:gd name="T33" fmla="*/ 12 h 398"/>
                  <a:gd name="T34" fmla="*/ 150 w 169"/>
                  <a:gd name="T35" fmla="*/ 1 h 398"/>
                  <a:gd name="T36" fmla="*/ 127 w 169"/>
                  <a:gd name="T37" fmla="*/ 0 h 398"/>
                  <a:gd name="T38" fmla="*/ 104 w 169"/>
                  <a:gd name="T39" fmla="*/ 4 h 398"/>
                  <a:gd name="T40" fmla="*/ 88 w 169"/>
                  <a:gd name="T41" fmla="*/ 14 h 398"/>
                  <a:gd name="T42" fmla="*/ 88 w 169"/>
                  <a:gd name="T43" fmla="*/ 14 h 3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9" h="398">
                    <a:moveTo>
                      <a:pt x="88" y="14"/>
                    </a:moveTo>
                    <a:lnTo>
                      <a:pt x="85" y="24"/>
                    </a:lnTo>
                    <a:lnTo>
                      <a:pt x="85" y="54"/>
                    </a:lnTo>
                    <a:lnTo>
                      <a:pt x="82" y="106"/>
                    </a:lnTo>
                    <a:lnTo>
                      <a:pt x="68" y="187"/>
                    </a:lnTo>
                    <a:lnTo>
                      <a:pt x="45" y="273"/>
                    </a:lnTo>
                    <a:lnTo>
                      <a:pt x="23" y="339"/>
                    </a:lnTo>
                    <a:lnTo>
                      <a:pt x="7" y="383"/>
                    </a:lnTo>
                    <a:lnTo>
                      <a:pt x="0" y="398"/>
                    </a:lnTo>
                    <a:lnTo>
                      <a:pt x="5" y="397"/>
                    </a:lnTo>
                    <a:lnTo>
                      <a:pt x="17" y="389"/>
                    </a:lnTo>
                    <a:lnTo>
                      <a:pt x="39" y="366"/>
                    </a:lnTo>
                    <a:lnTo>
                      <a:pt x="68" y="321"/>
                    </a:lnTo>
                    <a:lnTo>
                      <a:pt x="104" y="242"/>
                    </a:lnTo>
                    <a:lnTo>
                      <a:pt x="141" y="143"/>
                    </a:lnTo>
                    <a:lnTo>
                      <a:pt x="166" y="55"/>
                    </a:lnTo>
                    <a:lnTo>
                      <a:pt x="169" y="12"/>
                    </a:lnTo>
                    <a:lnTo>
                      <a:pt x="150" y="1"/>
                    </a:lnTo>
                    <a:lnTo>
                      <a:pt x="127" y="0"/>
                    </a:lnTo>
                    <a:lnTo>
                      <a:pt x="104" y="4"/>
                    </a:lnTo>
                    <a:lnTo>
                      <a:pt x="88" y="14"/>
                    </a:lnTo>
                    <a:close/>
                  </a:path>
                </a:pathLst>
              </a:custGeom>
              <a:solidFill>
                <a:srgbClr val="4D9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6" name="Freeform 56">
                <a:extLst>
                  <a:ext uri="{FF2B5EF4-FFF2-40B4-BE49-F238E27FC236}">
                    <a16:creationId xmlns:a16="http://schemas.microsoft.com/office/drawing/2014/main" id="{B2E0DB8B-5161-711B-5479-5F2894BB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2682"/>
                <a:ext cx="86" cy="384"/>
              </a:xfrm>
              <a:custGeom>
                <a:avLst/>
                <a:gdLst>
                  <a:gd name="T0" fmla="*/ 0 w 86"/>
                  <a:gd name="T1" fmla="*/ 12 h 384"/>
                  <a:gd name="T2" fmla="*/ 3 w 86"/>
                  <a:gd name="T3" fmla="*/ 29 h 384"/>
                  <a:gd name="T4" fmla="*/ 12 w 86"/>
                  <a:gd name="T5" fmla="*/ 74 h 384"/>
                  <a:gd name="T6" fmla="*/ 23 w 86"/>
                  <a:gd name="T7" fmla="*/ 134 h 384"/>
                  <a:gd name="T8" fmla="*/ 32 w 86"/>
                  <a:gd name="T9" fmla="*/ 203 h 384"/>
                  <a:gd name="T10" fmla="*/ 34 w 86"/>
                  <a:gd name="T11" fmla="*/ 270 h 384"/>
                  <a:gd name="T12" fmla="*/ 32 w 86"/>
                  <a:gd name="T13" fmla="*/ 328 h 384"/>
                  <a:gd name="T14" fmla="*/ 29 w 86"/>
                  <a:gd name="T15" fmla="*/ 369 h 384"/>
                  <a:gd name="T16" fmla="*/ 29 w 86"/>
                  <a:gd name="T17" fmla="*/ 384 h 384"/>
                  <a:gd name="T18" fmla="*/ 32 w 86"/>
                  <a:gd name="T19" fmla="*/ 382 h 384"/>
                  <a:gd name="T20" fmla="*/ 43 w 86"/>
                  <a:gd name="T21" fmla="*/ 381 h 384"/>
                  <a:gd name="T22" fmla="*/ 52 w 86"/>
                  <a:gd name="T23" fmla="*/ 376 h 384"/>
                  <a:gd name="T24" fmla="*/ 60 w 86"/>
                  <a:gd name="T25" fmla="*/ 369 h 384"/>
                  <a:gd name="T26" fmla="*/ 69 w 86"/>
                  <a:gd name="T27" fmla="*/ 311 h 384"/>
                  <a:gd name="T28" fmla="*/ 82 w 86"/>
                  <a:gd name="T29" fmla="*/ 197 h 384"/>
                  <a:gd name="T30" fmla="*/ 86 w 86"/>
                  <a:gd name="T31" fmla="*/ 78 h 384"/>
                  <a:gd name="T32" fmla="*/ 74 w 86"/>
                  <a:gd name="T33" fmla="*/ 12 h 384"/>
                  <a:gd name="T34" fmla="*/ 46 w 86"/>
                  <a:gd name="T35" fmla="*/ 0 h 384"/>
                  <a:gd name="T36" fmla="*/ 23 w 86"/>
                  <a:gd name="T37" fmla="*/ 1 h 384"/>
                  <a:gd name="T38" fmla="*/ 6 w 86"/>
                  <a:gd name="T39" fmla="*/ 9 h 384"/>
                  <a:gd name="T40" fmla="*/ 0 w 86"/>
                  <a:gd name="T41" fmla="*/ 12 h 384"/>
                  <a:gd name="T42" fmla="*/ 0 w 86"/>
                  <a:gd name="T43" fmla="*/ 12 h 3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384">
                    <a:moveTo>
                      <a:pt x="0" y="12"/>
                    </a:moveTo>
                    <a:lnTo>
                      <a:pt x="3" y="29"/>
                    </a:lnTo>
                    <a:lnTo>
                      <a:pt x="12" y="74"/>
                    </a:lnTo>
                    <a:lnTo>
                      <a:pt x="23" y="134"/>
                    </a:lnTo>
                    <a:lnTo>
                      <a:pt x="32" y="203"/>
                    </a:lnTo>
                    <a:lnTo>
                      <a:pt x="34" y="270"/>
                    </a:lnTo>
                    <a:lnTo>
                      <a:pt x="32" y="328"/>
                    </a:lnTo>
                    <a:lnTo>
                      <a:pt x="29" y="369"/>
                    </a:lnTo>
                    <a:lnTo>
                      <a:pt x="29" y="384"/>
                    </a:lnTo>
                    <a:lnTo>
                      <a:pt x="32" y="382"/>
                    </a:lnTo>
                    <a:lnTo>
                      <a:pt x="43" y="381"/>
                    </a:lnTo>
                    <a:lnTo>
                      <a:pt x="52" y="376"/>
                    </a:lnTo>
                    <a:lnTo>
                      <a:pt x="60" y="369"/>
                    </a:lnTo>
                    <a:lnTo>
                      <a:pt x="69" y="311"/>
                    </a:lnTo>
                    <a:lnTo>
                      <a:pt x="82" y="197"/>
                    </a:lnTo>
                    <a:lnTo>
                      <a:pt x="86" y="78"/>
                    </a:lnTo>
                    <a:lnTo>
                      <a:pt x="74" y="12"/>
                    </a:lnTo>
                    <a:lnTo>
                      <a:pt x="46" y="0"/>
                    </a:lnTo>
                    <a:lnTo>
                      <a:pt x="23" y="1"/>
                    </a:lnTo>
                    <a:lnTo>
                      <a:pt x="6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4D9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7" name="Freeform 57">
                <a:extLst>
                  <a:ext uri="{FF2B5EF4-FFF2-40B4-BE49-F238E27FC236}">
                    <a16:creationId xmlns:a16="http://schemas.microsoft.com/office/drawing/2014/main" id="{C5E3B2C1-A407-D0B0-A67D-42F2054BE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482"/>
                <a:ext cx="94" cy="81"/>
              </a:xfrm>
              <a:custGeom>
                <a:avLst/>
                <a:gdLst>
                  <a:gd name="T0" fmla="*/ 74 w 94"/>
                  <a:gd name="T1" fmla="*/ 0 h 81"/>
                  <a:gd name="T2" fmla="*/ 68 w 94"/>
                  <a:gd name="T3" fmla="*/ 2 h 81"/>
                  <a:gd name="T4" fmla="*/ 54 w 94"/>
                  <a:gd name="T5" fmla="*/ 7 h 81"/>
                  <a:gd name="T6" fmla="*/ 38 w 94"/>
                  <a:gd name="T7" fmla="*/ 16 h 81"/>
                  <a:gd name="T8" fmla="*/ 21 w 94"/>
                  <a:gd name="T9" fmla="*/ 28 h 81"/>
                  <a:gd name="T10" fmla="*/ 9 w 94"/>
                  <a:gd name="T11" fmla="*/ 42 h 81"/>
                  <a:gd name="T12" fmla="*/ 3 w 94"/>
                  <a:gd name="T13" fmla="*/ 53 h 81"/>
                  <a:gd name="T14" fmla="*/ 0 w 94"/>
                  <a:gd name="T15" fmla="*/ 62 h 81"/>
                  <a:gd name="T16" fmla="*/ 0 w 94"/>
                  <a:gd name="T17" fmla="*/ 65 h 81"/>
                  <a:gd name="T18" fmla="*/ 3 w 94"/>
                  <a:gd name="T19" fmla="*/ 67 h 81"/>
                  <a:gd name="T20" fmla="*/ 14 w 94"/>
                  <a:gd name="T21" fmla="*/ 73 h 81"/>
                  <a:gd name="T22" fmla="*/ 25 w 94"/>
                  <a:gd name="T23" fmla="*/ 78 h 81"/>
                  <a:gd name="T24" fmla="*/ 32 w 94"/>
                  <a:gd name="T25" fmla="*/ 81 h 81"/>
                  <a:gd name="T26" fmla="*/ 45 w 94"/>
                  <a:gd name="T27" fmla="*/ 71 h 81"/>
                  <a:gd name="T28" fmla="*/ 66 w 94"/>
                  <a:gd name="T29" fmla="*/ 51 h 81"/>
                  <a:gd name="T30" fmla="*/ 86 w 94"/>
                  <a:gd name="T31" fmla="*/ 30 h 81"/>
                  <a:gd name="T32" fmla="*/ 94 w 94"/>
                  <a:gd name="T33" fmla="*/ 14 h 81"/>
                  <a:gd name="T34" fmla="*/ 89 w 94"/>
                  <a:gd name="T35" fmla="*/ 7 h 81"/>
                  <a:gd name="T36" fmla="*/ 83 w 94"/>
                  <a:gd name="T37" fmla="*/ 4 h 81"/>
                  <a:gd name="T38" fmla="*/ 76 w 94"/>
                  <a:gd name="T39" fmla="*/ 0 h 81"/>
                  <a:gd name="T40" fmla="*/ 74 w 94"/>
                  <a:gd name="T41" fmla="*/ 0 h 81"/>
                  <a:gd name="T42" fmla="*/ 74 w 94"/>
                  <a:gd name="T43" fmla="*/ 0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81">
                    <a:moveTo>
                      <a:pt x="74" y="0"/>
                    </a:moveTo>
                    <a:lnTo>
                      <a:pt x="68" y="2"/>
                    </a:lnTo>
                    <a:lnTo>
                      <a:pt x="54" y="7"/>
                    </a:lnTo>
                    <a:lnTo>
                      <a:pt x="38" y="16"/>
                    </a:lnTo>
                    <a:lnTo>
                      <a:pt x="21" y="28"/>
                    </a:lnTo>
                    <a:lnTo>
                      <a:pt x="9" y="42"/>
                    </a:lnTo>
                    <a:lnTo>
                      <a:pt x="3" y="53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3" y="67"/>
                    </a:lnTo>
                    <a:lnTo>
                      <a:pt x="14" y="73"/>
                    </a:lnTo>
                    <a:lnTo>
                      <a:pt x="25" y="78"/>
                    </a:lnTo>
                    <a:lnTo>
                      <a:pt x="32" y="81"/>
                    </a:lnTo>
                    <a:lnTo>
                      <a:pt x="45" y="71"/>
                    </a:lnTo>
                    <a:lnTo>
                      <a:pt x="66" y="51"/>
                    </a:lnTo>
                    <a:lnTo>
                      <a:pt x="86" y="30"/>
                    </a:lnTo>
                    <a:lnTo>
                      <a:pt x="94" y="14"/>
                    </a:lnTo>
                    <a:lnTo>
                      <a:pt x="89" y="7"/>
                    </a:lnTo>
                    <a:lnTo>
                      <a:pt x="83" y="4"/>
                    </a:lnTo>
                    <a:lnTo>
                      <a:pt x="76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B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8" name="Freeform 58">
                <a:extLst>
                  <a:ext uri="{FF2B5EF4-FFF2-40B4-BE49-F238E27FC236}">
                    <a16:creationId xmlns:a16="http://schemas.microsoft.com/office/drawing/2014/main" id="{3BE38287-B4A7-512E-0998-AA0D763B0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6" y="2141"/>
                <a:ext cx="88" cy="79"/>
              </a:xfrm>
              <a:custGeom>
                <a:avLst/>
                <a:gdLst>
                  <a:gd name="T0" fmla="*/ 0 w 88"/>
                  <a:gd name="T1" fmla="*/ 17 h 79"/>
                  <a:gd name="T2" fmla="*/ 0 w 88"/>
                  <a:gd name="T3" fmla="*/ 23 h 79"/>
                  <a:gd name="T4" fmla="*/ 2 w 88"/>
                  <a:gd name="T5" fmla="*/ 36 h 79"/>
                  <a:gd name="T6" fmla="*/ 7 w 88"/>
                  <a:gd name="T7" fmla="*/ 53 h 79"/>
                  <a:gd name="T8" fmla="*/ 16 w 88"/>
                  <a:gd name="T9" fmla="*/ 71 h 79"/>
                  <a:gd name="T10" fmla="*/ 34 w 88"/>
                  <a:gd name="T11" fmla="*/ 79 h 79"/>
                  <a:gd name="T12" fmla="*/ 59 w 88"/>
                  <a:gd name="T13" fmla="*/ 68 h 79"/>
                  <a:gd name="T14" fmla="*/ 79 w 88"/>
                  <a:gd name="T15" fmla="*/ 48 h 79"/>
                  <a:gd name="T16" fmla="*/ 88 w 88"/>
                  <a:gd name="T17" fmla="*/ 28 h 79"/>
                  <a:gd name="T18" fmla="*/ 87 w 88"/>
                  <a:gd name="T19" fmla="*/ 14 h 79"/>
                  <a:gd name="T20" fmla="*/ 87 w 88"/>
                  <a:gd name="T21" fmla="*/ 5 h 79"/>
                  <a:gd name="T22" fmla="*/ 87 w 88"/>
                  <a:gd name="T23" fmla="*/ 0 h 79"/>
                  <a:gd name="T24" fmla="*/ 87 w 88"/>
                  <a:gd name="T25" fmla="*/ 0 h 79"/>
                  <a:gd name="T26" fmla="*/ 0 w 88"/>
                  <a:gd name="T27" fmla="*/ 17 h 79"/>
                  <a:gd name="T28" fmla="*/ 0 w 88"/>
                  <a:gd name="T29" fmla="*/ 17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8" h="79">
                    <a:moveTo>
                      <a:pt x="0" y="17"/>
                    </a:moveTo>
                    <a:lnTo>
                      <a:pt x="0" y="23"/>
                    </a:lnTo>
                    <a:lnTo>
                      <a:pt x="2" y="36"/>
                    </a:lnTo>
                    <a:lnTo>
                      <a:pt x="7" y="53"/>
                    </a:lnTo>
                    <a:lnTo>
                      <a:pt x="16" y="71"/>
                    </a:lnTo>
                    <a:lnTo>
                      <a:pt x="34" y="79"/>
                    </a:lnTo>
                    <a:lnTo>
                      <a:pt x="59" y="68"/>
                    </a:lnTo>
                    <a:lnTo>
                      <a:pt x="79" y="48"/>
                    </a:lnTo>
                    <a:lnTo>
                      <a:pt x="88" y="28"/>
                    </a:lnTo>
                    <a:lnTo>
                      <a:pt x="87" y="14"/>
                    </a:lnTo>
                    <a:lnTo>
                      <a:pt x="87" y="5"/>
                    </a:lnTo>
                    <a:lnTo>
                      <a:pt x="8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99" name="Freeform 59">
                <a:extLst>
                  <a:ext uri="{FF2B5EF4-FFF2-40B4-BE49-F238E27FC236}">
                    <a16:creationId xmlns:a16="http://schemas.microsoft.com/office/drawing/2014/main" id="{2A70DCC8-0782-9627-424D-FFDAE858F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086"/>
                <a:ext cx="151" cy="85"/>
              </a:xfrm>
              <a:custGeom>
                <a:avLst/>
                <a:gdLst>
                  <a:gd name="T0" fmla="*/ 8 w 151"/>
                  <a:gd name="T1" fmla="*/ 49 h 85"/>
                  <a:gd name="T2" fmla="*/ 12 w 151"/>
                  <a:gd name="T3" fmla="*/ 52 h 85"/>
                  <a:gd name="T4" fmla="*/ 23 w 151"/>
                  <a:gd name="T5" fmla="*/ 57 h 85"/>
                  <a:gd name="T6" fmla="*/ 37 w 151"/>
                  <a:gd name="T7" fmla="*/ 55 h 85"/>
                  <a:gd name="T8" fmla="*/ 52 w 151"/>
                  <a:gd name="T9" fmla="*/ 40 h 85"/>
                  <a:gd name="T10" fmla="*/ 63 w 151"/>
                  <a:gd name="T11" fmla="*/ 18 h 85"/>
                  <a:gd name="T12" fmla="*/ 77 w 151"/>
                  <a:gd name="T13" fmla="*/ 6 h 85"/>
                  <a:gd name="T14" fmla="*/ 94 w 151"/>
                  <a:gd name="T15" fmla="*/ 0 h 85"/>
                  <a:gd name="T16" fmla="*/ 114 w 151"/>
                  <a:gd name="T17" fmla="*/ 1 h 85"/>
                  <a:gd name="T18" fmla="*/ 133 w 151"/>
                  <a:gd name="T19" fmla="*/ 7 h 85"/>
                  <a:gd name="T20" fmla="*/ 145 w 151"/>
                  <a:gd name="T21" fmla="*/ 18 h 85"/>
                  <a:gd name="T22" fmla="*/ 151 w 151"/>
                  <a:gd name="T23" fmla="*/ 31 h 85"/>
                  <a:gd name="T24" fmla="*/ 151 w 151"/>
                  <a:gd name="T25" fmla="*/ 41 h 85"/>
                  <a:gd name="T26" fmla="*/ 139 w 151"/>
                  <a:gd name="T27" fmla="*/ 52 h 85"/>
                  <a:gd name="T28" fmla="*/ 116 w 151"/>
                  <a:gd name="T29" fmla="*/ 64 h 85"/>
                  <a:gd name="T30" fmla="*/ 82 w 151"/>
                  <a:gd name="T31" fmla="*/ 75 h 85"/>
                  <a:gd name="T32" fmla="*/ 46 w 151"/>
                  <a:gd name="T33" fmla="*/ 77 h 85"/>
                  <a:gd name="T34" fmla="*/ 20 w 151"/>
                  <a:gd name="T35" fmla="*/ 85 h 85"/>
                  <a:gd name="T36" fmla="*/ 6 w 151"/>
                  <a:gd name="T37" fmla="*/ 78 h 85"/>
                  <a:gd name="T38" fmla="*/ 1 w 151"/>
                  <a:gd name="T39" fmla="*/ 66 h 85"/>
                  <a:gd name="T40" fmla="*/ 0 w 151"/>
                  <a:gd name="T41" fmla="*/ 60 h 85"/>
                  <a:gd name="T42" fmla="*/ 8 w 151"/>
                  <a:gd name="T43" fmla="*/ 49 h 85"/>
                  <a:gd name="T44" fmla="*/ 8 w 151"/>
                  <a:gd name="T45" fmla="*/ 49 h 8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51" h="85">
                    <a:moveTo>
                      <a:pt x="8" y="49"/>
                    </a:moveTo>
                    <a:lnTo>
                      <a:pt x="12" y="52"/>
                    </a:lnTo>
                    <a:lnTo>
                      <a:pt x="23" y="57"/>
                    </a:lnTo>
                    <a:lnTo>
                      <a:pt x="37" y="55"/>
                    </a:lnTo>
                    <a:lnTo>
                      <a:pt x="52" y="40"/>
                    </a:lnTo>
                    <a:lnTo>
                      <a:pt x="63" y="18"/>
                    </a:lnTo>
                    <a:lnTo>
                      <a:pt x="77" y="6"/>
                    </a:lnTo>
                    <a:lnTo>
                      <a:pt x="94" y="0"/>
                    </a:lnTo>
                    <a:lnTo>
                      <a:pt x="114" y="1"/>
                    </a:lnTo>
                    <a:lnTo>
                      <a:pt x="133" y="7"/>
                    </a:lnTo>
                    <a:lnTo>
                      <a:pt x="145" y="18"/>
                    </a:lnTo>
                    <a:lnTo>
                      <a:pt x="151" y="31"/>
                    </a:lnTo>
                    <a:lnTo>
                      <a:pt x="151" y="41"/>
                    </a:lnTo>
                    <a:lnTo>
                      <a:pt x="139" y="52"/>
                    </a:lnTo>
                    <a:lnTo>
                      <a:pt x="116" y="64"/>
                    </a:lnTo>
                    <a:lnTo>
                      <a:pt x="82" y="75"/>
                    </a:lnTo>
                    <a:lnTo>
                      <a:pt x="46" y="77"/>
                    </a:lnTo>
                    <a:lnTo>
                      <a:pt x="20" y="85"/>
                    </a:lnTo>
                    <a:lnTo>
                      <a:pt x="6" y="78"/>
                    </a:lnTo>
                    <a:lnTo>
                      <a:pt x="1" y="66"/>
                    </a:lnTo>
                    <a:lnTo>
                      <a:pt x="0" y="60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F2B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0" name="Freeform 60">
                <a:extLst>
                  <a:ext uri="{FF2B5EF4-FFF2-40B4-BE49-F238E27FC236}">
                    <a16:creationId xmlns:a16="http://schemas.microsoft.com/office/drawing/2014/main" id="{5D6FCFE8-B5CF-ABD7-3262-DA99BA282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2012"/>
                <a:ext cx="60" cy="69"/>
              </a:xfrm>
              <a:custGeom>
                <a:avLst/>
                <a:gdLst>
                  <a:gd name="T0" fmla="*/ 0 w 60"/>
                  <a:gd name="T1" fmla="*/ 20 h 69"/>
                  <a:gd name="T2" fmla="*/ 35 w 60"/>
                  <a:gd name="T3" fmla="*/ 69 h 69"/>
                  <a:gd name="T4" fmla="*/ 38 w 60"/>
                  <a:gd name="T5" fmla="*/ 67 h 69"/>
                  <a:gd name="T6" fmla="*/ 48 w 60"/>
                  <a:gd name="T7" fmla="*/ 63 h 69"/>
                  <a:gd name="T8" fmla="*/ 55 w 60"/>
                  <a:gd name="T9" fmla="*/ 57 h 69"/>
                  <a:gd name="T10" fmla="*/ 60 w 60"/>
                  <a:gd name="T11" fmla="*/ 49 h 69"/>
                  <a:gd name="T12" fmla="*/ 60 w 60"/>
                  <a:gd name="T13" fmla="*/ 38 h 69"/>
                  <a:gd name="T14" fmla="*/ 57 w 60"/>
                  <a:gd name="T15" fmla="*/ 26 h 69"/>
                  <a:gd name="T16" fmla="*/ 51 w 60"/>
                  <a:gd name="T17" fmla="*/ 12 h 69"/>
                  <a:gd name="T18" fmla="*/ 38 w 60"/>
                  <a:gd name="T19" fmla="*/ 3 h 69"/>
                  <a:gd name="T20" fmla="*/ 23 w 60"/>
                  <a:gd name="T21" fmla="*/ 0 h 69"/>
                  <a:gd name="T22" fmla="*/ 11 w 60"/>
                  <a:gd name="T23" fmla="*/ 3 h 69"/>
                  <a:gd name="T24" fmla="*/ 1 w 60"/>
                  <a:gd name="T25" fmla="*/ 7 h 69"/>
                  <a:gd name="T26" fmla="*/ 0 w 60"/>
                  <a:gd name="T27" fmla="*/ 10 h 69"/>
                  <a:gd name="T28" fmla="*/ 0 w 60"/>
                  <a:gd name="T29" fmla="*/ 20 h 69"/>
                  <a:gd name="T30" fmla="*/ 0 w 60"/>
                  <a:gd name="T31" fmla="*/ 20 h 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69">
                    <a:moveTo>
                      <a:pt x="0" y="20"/>
                    </a:moveTo>
                    <a:lnTo>
                      <a:pt x="35" y="69"/>
                    </a:lnTo>
                    <a:lnTo>
                      <a:pt x="38" y="67"/>
                    </a:lnTo>
                    <a:lnTo>
                      <a:pt x="48" y="63"/>
                    </a:lnTo>
                    <a:lnTo>
                      <a:pt x="55" y="57"/>
                    </a:lnTo>
                    <a:lnTo>
                      <a:pt x="60" y="49"/>
                    </a:lnTo>
                    <a:lnTo>
                      <a:pt x="60" y="38"/>
                    </a:lnTo>
                    <a:lnTo>
                      <a:pt x="57" y="26"/>
                    </a:lnTo>
                    <a:lnTo>
                      <a:pt x="51" y="12"/>
                    </a:lnTo>
                    <a:lnTo>
                      <a:pt x="38" y="3"/>
                    </a:lnTo>
                    <a:lnTo>
                      <a:pt x="23" y="0"/>
                    </a:lnTo>
                    <a:lnTo>
                      <a:pt x="11" y="3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D9E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1" name="Freeform 61">
                <a:extLst>
                  <a:ext uri="{FF2B5EF4-FFF2-40B4-BE49-F238E27FC236}">
                    <a16:creationId xmlns:a16="http://schemas.microsoft.com/office/drawing/2014/main" id="{3753A818-4AF3-7ED7-408E-88CFD5F0B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2029"/>
                <a:ext cx="39" cy="55"/>
              </a:xfrm>
              <a:custGeom>
                <a:avLst/>
                <a:gdLst>
                  <a:gd name="T0" fmla="*/ 8 w 39"/>
                  <a:gd name="T1" fmla="*/ 0 h 55"/>
                  <a:gd name="T2" fmla="*/ 6 w 39"/>
                  <a:gd name="T3" fmla="*/ 6 h 55"/>
                  <a:gd name="T4" fmla="*/ 2 w 39"/>
                  <a:gd name="T5" fmla="*/ 18 h 55"/>
                  <a:gd name="T6" fmla="*/ 0 w 39"/>
                  <a:gd name="T7" fmla="*/ 33 h 55"/>
                  <a:gd name="T8" fmla="*/ 6 w 39"/>
                  <a:gd name="T9" fmla="*/ 46 h 55"/>
                  <a:gd name="T10" fmla="*/ 14 w 39"/>
                  <a:gd name="T11" fmla="*/ 52 h 55"/>
                  <a:gd name="T12" fmla="*/ 26 w 39"/>
                  <a:gd name="T13" fmla="*/ 55 h 55"/>
                  <a:gd name="T14" fmla="*/ 34 w 39"/>
                  <a:gd name="T15" fmla="*/ 52 h 55"/>
                  <a:gd name="T16" fmla="*/ 39 w 39"/>
                  <a:gd name="T17" fmla="*/ 46 h 55"/>
                  <a:gd name="T18" fmla="*/ 37 w 39"/>
                  <a:gd name="T19" fmla="*/ 35 h 55"/>
                  <a:gd name="T20" fmla="*/ 32 w 39"/>
                  <a:gd name="T21" fmla="*/ 23 h 55"/>
                  <a:gd name="T22" fmla="*/ 29 w 39"/>
                  <a:gd name="T23" fmla="*/ 12 h 55"/>
                  <a:gd name="T24" fmla="*/ 26 w 39"/>
                  <a:gd name="T25" fmla="*/ 7 h 55"/>
                  <a:gd name="T26" fmla="*/ 8 w 39"/>
                  <a:gd name="T27" fmla="*/ 0 h 55"/>
                  <a:gd name="T28" fmla="*/ 8 w 39"/>
                  <a:gd name="T29" fmla="*/ 0 h 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55">
                    <a:moveTo>
                      <a:pt x="8" y="0"/>
                    </a:moveTo>
                    <a:lnTo>
                      <a:pt x="6" y="6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6" y="46"/>
                    </a:lnTo>
                    <a:lnTo>
                      <a:pt x="14" y="52"/>
                    </a:lnTo>
                    <a:lnTo>
                      <a:pt x="26" y="55"/>
                    </a:lnTo>
                    <a:lnTo>
                      <a:pt x="34" y="52"/>
                    </a:lnTo>
                    <a:lnTo>
                      <a:pt x="39" y="46"/>
                    </a:lnTo>
                    <a:lnTo>
                      <a:pt x="37" y="35"/>
                    </a:lnTo>
                    <a:lnTo>
                      <a:pt x="32" y="23"/>
                    </a:lnTo>
                    <a:lnTo>
                      <a:pt x="29" y="12"/>
                    </a:lnTo>
                    <a:lnTo>
                      <a:pt x="26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59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2" name="Freeform 62">
                <a:extLst>
                  <a:ext uri="{FF2B5EF4-FFF2-40B4-BE49-F238E27FC236}">
                    <a16:creationId xmlns:a16="http://schemas.microsoft.com/office/drawing/2014/main" id="{1703B1A9-CB21-0953-6340-67119971B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" y="2012"/>
                <a:ext cx="54" cy="91"/>
              </a:xfrm>
              <a:custGeom>
                <a:avLst/>
                <a:gdLst>
                  <a:gd name="T0" fmla="*/ 44 w 54"/>
                  <a:gd name="T1" fmla="*/ 66 h 91"/>
                  <a:gd name="T2" fmla="*/ 42 w 54"/>
                  <a:gd name="T3" fmla="*/ 69 h 91"/>
                  <a:gd name="T4" fmla="*/ 37 w 54"/>
                  <a:gd name="T5" fmla="*/ 77 h 91"/>
                  <a:gd name="T6" fmla="*/ 31 w 54"/>
                  <a:gd name="T7" fmla="*/ 84 h 91"/>
                  <a:gd name="T8" fmla="*/ 22 w 54"/>
                  <a:gd name="T9" fmla="*/ 91 h 91"/>
                  <a:gd name="T10" fmla="*/ 14 w 54"/>
                  <a:gd name="T11" fmla="*/ 88 h 91"/>
                  <a:gd name="T12" fmla="*/ 16 w 54"/>
                  <a:gd name="T13" fmla="*/ 83 h 91"/>
                  <a:gd name="T14" fmla="*/ 17 w 54"/>
                  <a:gd name="T15" fmla="*/ 75 h 91"/>
                  <a:gd name="T16" fmla="*/ 19 w 54"/>
                  <a:gd name="T17" fmla="*/ 69 h 91"/>
                  <a:gd name="T18" fmla="*/ 13 w 54"/>
                  <a:gd name="T19" fmla="*/ 61 h 91"/>
                  <a:gd name="T20" fmla="*/ 5 w 54"/>
                  <a:gd name="T21" fmla="*/ 49 h 91"/>
                  <a:gd name="T22" fmla="*/ 0 w 54"/>
                  <a:gd name="T23" fmla="*/ 32 h 91"/>
                  <a:gd name="T24" fmla="*/ 8 w 54"/>
                  <a:gd name="T25" fmla="*/ 15 h 91"/>
                  <a:gd name="T26" fmla="*/ 20 w 54"/>
                  <a:gd name="T27" fmla="*/ 3 h 91"/>
                  <a:gd name="T28" fmla="*/ 33 w 54"/>
                  <a:gd name="T29" fmla="*/ 0 h 91"/>
                  <a:gd name="T30" fmla="*/ 44 w 54"/>
                  <a:gd name="T31" fmla="*/ 3 h 91"/>
                  <a:gd name="T32" fmla="*/ 51 w 54"/>
                  <a:gd name="T33" fmla="*/ 10 h 91"/>
                  <a:gd name="T34" fmla="*/ 54 w 54"/>
                  <a:gd name="T35" fmla="*/ 23 h 91"/>
                  <a:gd name="T36" fmla="*/ 51 w 54"/>
                  <a:gd name="T37" fmla="*/ 43 h 91"/>
                  <a:gd name="T38" fmla="*/ 47 w 54"/>
                  <a:gd name="T39" fmla="*/ 58 h 91"/>
                  <a:gd name="T40" fmla="*/ 44 w 54"/>
                  <a:gd name="T41" fmla="*/ 66 h 91"/>
                  <a:gd name="T42" fmla="*/ 44 w 54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4" h="91">
                    <a:moveTo>
                      <a:pt x="44" y="66"/>
                    </a:moveTo>
                    <a:lnTo>
                      <a:pt x="42" y="69"/>
                    </a:lnTo>
                    <a:lnTo>
                      <a:pt x="37" y="77"/>
                    </a:lnTo>
                    <a:lnTo>
                      <a:pt x="31" y="84"/>
                    </a:lnTo>
                    <a:lnTo>
                      <a:pt x="22" y="91"/>
                    </a:lnTo>
                    <a:lnTo>
                      <a:pt x="14" y="88"/>
                    </a:lnTo>
                    <a:lnTo>
                      <a:pt x="16" y="83"/>
                    </a:lnTo>
                    <a:lnTo>
                      <a:pt x="17" y="75"/>
                    </a:lnTo>
                    <a:lnTo>
                      <a:pt x="19" y="69"/>
                    </a:lnTo>
                    <a:lnTo>
                      <a:pt x="13" y="61"/>
                    </a:lnTo>
                    <a:lnTo>
                      <a:pt x="5" y="49"/>
                    </a:lnTo>
                    <a:lnTo>
                      <a:pt x="0" y="32"/>
                    </a:lnTo>
                    <a:lnTo>
                      <a:pt x="8" y="15"/>
                    </a:lnTo>
                    <a:lnTo>
                      <a:pt x="20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1" y="10"/>
                    </a:lnTo>
                    <a:lnTo>
                      <a:pt x="54" y="23"/>
                    </a:lnTo>
                    <a:lnTo>
                      <a:pt x="51" y="43"/>
                    </a:lnTo>
                    <a:lnTo>
                      <a:pt x="47" y="58"/>
                    </a:lnTo>
                    <a:lnTo>
                      <a:pt x="44" y="66"/>
                    </a:lnTo>
                    <a:close/>
                  </a:path>
                </a:pathLst>
              </a:custGeom>
              <a:solidFill>
                <a:srgbClr val="694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3" name="Freeform 63">
                <a:extLst>
                  <a:ext uri="{FF2B5EF4-FFF2-40B4-BE49-F238E27FC236}">
                    <a16:creationId xmlns:a16="http://schemas.microsoft.com/office/drawing/2014/main" id="{46217C84-760E-6B7A-60F8-DB0AF80AD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029"/>
                <a:ext cx="42" cy="44"/>
              </a:xfrm>
              <a:custGeom>
                <a:avLst/>
                <a:gdLst>
                  <a:gd name="T0" fmla="*/ 16 w 42"/>
                  <a:gd name="T1" fmla="*/ 0 h 44"/>
                  <a:gd name="T2" fmla="*/ 5 w 42"/>
                  <a:gd name="T3" fmla="*/ 3 h 44"/>
                  <a:gd name="T4" fmla="*/ 0 w 42"/>
                  <a:gd name="T5" fmla="*/ 15 h 44"/>
                  <a:gd name="T6" fmla="*/ 2 w 42"/>
                  <a:gd name="T7" fmla="*/ 29 h 44"/>
                  <a:gd name="T8" fmla="*/ 10 w 42"/>
                  <a:gd name="T9" fmla="*/ 41 h 44"/>
                  <a:gd name="T10" fmla="*/ 20 w 42"/>
                  <a:gd name="T11" fmla="*/ 44 h 44"/>
                  <a:gd name="T12" fmla="*/ 33 w 42"/>
                  <a:gd name="T13" fmla="*/ 44 h 44"/>
                  <a:gd name="T14" fmla="*/ 40 w 42"/>
                  <a:gd name="T15" fmla="*/ 37 h 44"/>
                  <a:gd name="T16" fmla="*/ 42 w 42"/>
                  <a:gd name="T17" fmla="*/ 26 h 44"/>
                  <a:gd name="T18" fmla="*/ 36 w 42"/>
                  <a:gd name="T19" fmla="*/ 15 h 44"/>
                  <a:gd name="T20" fmla="*/ 26 w 42"/>
                  <a:gd name="T21" fmla="*/ 6 h 44"/>
                  <a:gd name="T22" fmla="*/ 19 w 42"/>
                  <a:gd name="T23" fmla="*/ 0 h 44"/>
                  <a:gd name="T24" fmla="*/ 16 w 42"/>
                  <a:gd name="T25" fmla="*/ 0 h 44"/>
                  <a:gd name="T26" fmla="*/ 16 w 42"/>
                  <a:gd name="T27" fmla="*/ 0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" h="44">
                    <a:moveTo>
                      <a:pt x="16" y="0"/>
                    </a:moveTo>
                    <a:lnTo>
                      <a:pt x="5" y="3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10" y="41"/>
                    </a:lnTo>
                    <a:lnTo>
                      <a:pt x="20" y="44"/>
                    </a:lnTo>
                    <a:lnTo>
                      <a:pt x="33" y="44"/>
                    </a:lnTo>
                    <a:lnTo>
                      <a:pt x="40" y="37"/>
                    </a:lnTo>
                    <a:lnTo>
                      <a:pt x="42" y="26"/>
                    </a:lnTo>
                    <a:lnTo>
                      <a:pt x="36" y="15"/>
                    </a:lnTo>
                    <a:lnTo>
                      <a:pt x="26" y="6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9C5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4" name="Freeform 64">
                <a:extLst>
                  <a:ext uri="{FF2B5EF4-FFF2-40B4-BE49-F238E27FC236}">
                    <a16:creationId xmlns:a16="http://schemas.microsoft.com/office/drawing/2014/main" id="{6FE284D3-048D-EB74-008C-96901B3B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297"/>
                <a:ext cx="68" cy="77"/>
              </a:xfrm>
              <a:custGeom>
                <a:avLst/>
                <a:gdLst>
                  <a:gd name="T0" fmla="*/ 0 w 68"/>
                  <a:gd name="T1" fmla="*/ 65 h 77"/>
                  <a:gd name="T2" fmla="*/ 14 w 68"/>
                  <a:gd name="T3" fmla="*/ 40 h 77"/>
                  <a:gd name="T4" fmla="*/ 13 w 68"/>
                  <a:gd name="T5" fmla="*/ 36 h 77"/>
                  <a:gd name="T6" fmla="*/ 14 w 68"/>
                  <a:gd name="T7" fmla="*/ 26 h 77"/>
                  <a:gd name="T8" fmla="*/ 16 w 68"/>
                  <a:gd name="T9" fmla="*/ 16 h 77"/>
                  <a:gd name="T10" fmla="*/ 22 w 68"/>
                  <a:gd name="T11" fmla="*/ 6 h 77"/>
                  <a:gd name="T12" fmla="*/ 34 w 68"/>
                  <a:gd name="T13" fmla="*/ 0 h 77"/>
                  <a:gd name="T14" fmla="*/ 50 w 68"/>
                  <a:gd name="T15" fmla="*/ 0 h 77"/>
                  <a:gd name="T16" fmla="*/ 62 w 68"/>
                  <a:gd name="T17" fmla="*/ 3 h 77"/>
                  <a:gd name="T18" fmla="*/ 68 w 68"/>
                  <a:gd name="T19" fmla="*/ 11 h 77"/>
                  <a:gd name="T20" fmla="*/ 65 w 68"/>
                  <a:gd name="T21" fmla="*/ 25 h 77"/>
                  <a:gd name="T22" fmla="*/ 58 w 68"/>
                  <a:gd name="T23" fmla="*/ 43 h 77"/>
                  <a:gd name="T24" fmla="*/ 50 w 68"/>
                  <a:gd name="T25" fmla="*/ 59 h 77"/>
                  <a:gd name="T26" fmla="*/ 42 w 68"/>
                  <a:gd name="T27" fmla="*/ 68 h 77"/>
                  <a:gd name="T28" fmla="*/ 34 w 68"/>
                  <a:gd name="T29" fmla="*/ 70 h 77"/>
                  <a:gd name="T30" fmla="*/ 25 w 68"/>
                  <a:gd name="T31" fmla="*/ 74 h 77"/>
                  <a:gd name="T32" fmla="*/ 16 w 68"/>
                  <a:gd name="T33" fmla="*/ 77 h 77"/>
                  <a:gd name="T34" fmla="*/ 13 w 68"/>
                  <a:gd name="T35" fmla="*/ 77 h 77"/>
                  <a:gd name="T36" fmla="*/ 0 w 68"/>
                  <a:gd name="T37" fmla="*/ 65 h 77"/>
                  <a:gd name="T38" fmla="*/ 0 w 68"/>
                  <a:gd name="T39" fmla="*/ 65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77">
                    <a:moveTo>
                      <a:pt x="0" y="65"/>
                    </a:moveTo>
                    <a:lnTo>
                      <a:pt x="14" y="40"/>
                    </a:lnTo>
                    <a:lnTo>
                      <a:pt x="13" y="36"/>
                    </a:lnTo>
                    <a:lnTo>
                      <a:pt x="14" y="26"/>
                    </a:lnTo>
                    <a:lnTo>
                      <a:pt x="16" y="16"/>
                    </a:lnTo>
                    <a:lnTo>
                      <a:pt x="22" y="6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62" y="3"/>
                    </a:lnTo>
                    <a:lnTo>
                      <a:pt x="68" y="11"/>
                    </a:lnTo>
                    <a:lnTo>
                      <a:pt x="65" y="25"/>
                    </a:lnTo>
                    <a:lnTo>
                      <a:pt x="58" y="43"/>
                    </a:lnTo>
                    <a:lnTo>
                      <a:pt x="50" y="59"/>
                    </a:lnTo>
                    <a:lnTo>
                      <a:pt x="42" y="68"/>
                    </a:lnTo>
                    <a:lnTo>
                      <a:pt x="34" y="70"/>
                    </a:lnTo>
                    <a:lnTo>
                      <a:pt x="25" y="74"/>
                    </a:lnTo>
                    <a:lnTo>
                      <a:pt x="16" y="77"/>
                    </a:lnTo>
                    <a:lnTo>
                      <a:pt x="13" y="77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D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5" name="Freeform 65">
                <a:extLst>
                  <a:ext uri="{FF2B5EF4-FFF2-40B4-BE49-F238E27FC236}">
                    <a16:creationId xmlns:a16="http://schemas.microsoft.com/office/drawing/2014/main" id="{551D9F69-B5C5-99F7-DAFE-78E5B4E0D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113"/>
                <a:ext cx="92" cy="141"/>
              </a:xfrm>
              <a:custGeom>
                <a:avLst/>
                <a:gdLst>
                  <a:gd name="T0" fmla="*/ 77 w 92"/>
                  <a:gd name="T1" fmla="*/ 0 h 141"/>
                  <a:gd name="T2" fmla="*/ 80 w 92"/>
                  <a:gd name="T3" fmla="*/ 7 h 141"/>
                  <a:gd name="T4" fmla="*/ 88 w 92"/>
                  <a:gd name="T5" fmla="*/ 22 h 141"/>
                  <a:gd name="T6" fmla="*/ 92 w 92"/>
                  <a:gd name="T7" fmla="*/ 42 h 141"/>
                  <a:gd name="T8" fmla="*/ 92 w 92"/>
                  <a:gd name="T9" fmla="*/ 61 h 141"/>
                  <a:gd name="T10" fmla="*/ 83 w 92"/>
                  <a:gd name="T11" fmla="*/ 70 h 141"/>
                  <a:gd name="T12" fmla="*/ 77 w 92"/>
                  <a:gd name="T13" fmla="*/ 76 h 141"/>
                  <a:gd name="T14" fmla="*/ 69 w 92"/>
                  <a:gd name="T15" fmla="*/ 78 h 141"/>
                  <a:gd name="T16" fmla="*/ 68 w 92"/>
                  <a:gd name="T17" fmla="*/ 78 h 141"/>
                  <a:gd name="T18" fmla="*/ 71 w 92"/>
                  <a:gd name="T19" fmla="*/ 84 h 141"/>
                  <a:gd name="T20" fmla="*/ 75 w 92"/>
                  <a:gd name="T21" fmla="*/ 99 h 141"/>
                  <a:gd name="T22" fmla="*/ 77 w 92"/>
                  <a:gd name="T23" fmla="*/ 119 h 141"/>
                  <a:gd name="T24" fmla="*/ 68 w 92"/>
                  <a:gd name="T25" fmla="*/ 135 h 141"/>
                  <a:gd name="T26" fmla="*/ 49 w 92"/>
                  <a:gd name="T27" fmla="*/ 141 h 141"/>
                  <a:gd name="T28" fmla="*/ 32 w 92"/>
                  <a:gd name="T29" fmla="*/ 139 h 141"/>
                  <a:gd name="T30" fmla="*/ 20 w 92"/>
                  <a:gd name="T31" fmla="*/ 133 h 141"/>
                  <a:gd name="T32" fmla="*/ 15 w 92"/>
                  <a:gd name="T33" fmla="*/ 127 h 141"/>
                  <a:gd name="T34" fmla="*/ 11 w 92"/>
                  <a:gd name="T35" fmla="*/ 118 h 141"/>
                  <a:gd name="T36" fmla="*/ 6 w 92"/>
                  <a:gd name="T37" fmla="*/ 104 h 141"/>
                  <a:gd name="T38" fmla="*/ 1 w 92"/>
                  <a:gd name="T39" fmla="*/ 92 h 141"/>
                  <a:gd name="T40" fmla="*/ 0 w 92"/>
                  <a:gd name="T41" fmla="*/ 87 h 141"/>
                  <a:gd name="T42" fmla="*/ 46 w 92"/>
                  <a:gd name="T43" fmla="*/ 10 h 141"/>
                  <a:gd name="T44" fmla="*/ 77 w 92"/>
                  <a:gd name="T45" fmla="*/ 0 h 141"/>
                  <a:gd name="T46" fmla="*/ 77 w 92"/>
                  <a:gd name="T47" fmla="*/ 0 h 1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92" h="141">
                    <a:moveTo>
                      <a:pt x="77" y="0"/>
                    </a:moveTo>
                    <a:lnTo>
                      <a:pt x="80" y="7"/>
                    </a:lnTo>
                    <a:lnTo>
                      <a:pt x="88" y="22"/>
                    </a:lnTo>
                    <a:lnTo>
                      <a:pt x="92" y="42"/>
                    </a:lnTo>
                    <a:lnTo>
                      <a:pt x="92" y="61"/>
                    </a:lnTo>
                    <a:lnTo>
                      <a:pt x="83" y="70"/>
                    </a:lnTo>
                    <a:lnTo>
                      <a:pt x="77" y="76"/>
                    </a:lnTo>
                    <a:lnTo>
                      <a:pt x="69" y="78"/>
                    </a:lnTo>
                    <a:lnTo>
                      <a:pt x="68" y="78"/>
                    </a:lnTo>
                    <a:lnTo>
                      <a:pt x="71" y="84"/>
                    </a:lnTo>
                    <a:lnTo>
                      <a:pt x="75" y="99"/>
                    </a:lnTo>
                    <a:lnTo>
                      <a:pt x="77" y="119"/>
                    </a:lnTo>
                    <a:lnTo>
                      <a:pt x="68" y="135"/>
                    </a:lnTo>
                    <a:lnTo>
                      <a:pt x="49" y="141"/>
                    </a:lnTo>
                    <a:lnTo>
                      <a:pt x="32" y="139"/>
                    </a:lnTo>
                    <a:lnTo>
                      <a:pt x="20" y="133"/>
                    </a:lnTo>
                    <a:lnTo>
                      <a:pt x="15" y="127"/>
                    </a:lnTo>
                    <a:lnTo>
                      <a:pt x="11" y="118"/>
                    </a:lnTo>
                    <a:lnTo>
                      <a:pt x="6" y="104"/>
                    </a:lnTo>
                    <a:lnTo>
                      <a:pt x="1" y="92"/>
                    </a:lnTo>
                    <a:lnTo>
                      <a:pt x="0" y="87"/>
                    </a:lnTo>
                    <a:lnTo>
                      <a:pt x="46" y="1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D4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6" name="Freeform 66">
                <a:extLst>
                  <a:ext uri="{FF2B5EF4-FFF2-40B4-BE49-F238E27FC236}">
                    <a16:creationId xmlns:a16="http://schemas.microsoft.com/office/drawing/2014/main" id="{303B2DF1-74E8-5C56-A269-5AA67838E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" y="2086"/>
                <a:ext cx="104" cy="126"/>
              </a:xfrm>
              <a:custGeom>
                <a:avLst/>
                <a:gdLst>
                  <a:gd name="T0" fmla="*/ 104 w 104"/>
                  <a:gd name="T1" fmla="*/ 27 h 126"/>
                  <a:gd name="T2" fmla="*/ 87 w 104"/>
                  <a:gd name="T3" fmla="*/ 77 h 126"/>
                  <a:gd name="T4" fmla="*/ 87 w 104"/>
                  <a:gd name="T5" fmla="*/ 80 h 126"/>
                  <a:gd name="T6" fmla="*/ 88 w 104"/>
                  <a:gd name="T7" fmla="*/ 88 h 126"/>
                  <a:gd name="T8" fmla="*/ 90 w 104"/>
                  <a:gd name="T9" fmla="*/ 97 h 126"/>
                  <a:gd name="T10" fmla="*/ 90 w 104"/>
                  <a:gd name="T11" fmla="*/ 105 h 126"/>
                  <a:gd name="T12" fmla="*/ 84 w 104"/>
                  <a:gd name="T13" fmla="*/ 112 h 126"/>
                  <a:gd name="T14" fmla="*/ 73 w 104"/>
                  <a:gd name="T15" fmla="*/ 122 h 126"/>
                  <a:gd name="T16" fmla="*/ 57 w 104"/>
                  <a:gd name="T17" fmla="*/ 126 h 126"/>
                  <a:gd name="T18" fmla="*/ 40 w 104"/>
                  <a:gd name="T19" fmla="*/ 126 h 126"/>
                  <a:gd name="T20" fmla="*/ 22 w 104"/>
                  <a:gd name="T21" fmla="*/ 112 h 126"/>
                  <a:gd name="T22" fmla="*/ 6 w 104"/>
                  <a:gd name="T23" fmla="*/ 89 h 126"/>
                  <a:gd name="T24" fmla="*/ 0 w 104"/>
                  <a:gd name="T25" fmla="*/ 60 h 126"/>
                  <a:gd name="T26" fmla="*/ 8 w 104"/>
                  <a:gd name="T27" fmla="*/ 31 h 126"/>
                  <a:gd name="T28" fmla="*/ 22 w 104"/>
                  <a:gd name="T29" fmla="*/ 10 h 126"/>
                  <a:gd name="T30" fmla="*/ 36 w 104"/>
                  <a:gd name="T31" fmla="*/ 3 h 126"/>
                  <a:gd name="T32" fmla="*/ 50 w 104"/>
                  <a:gd name="T33" fmla="*/ 1 h 126"/>
                  <a:gd name="T34" fmla="*/ 62 w 104"/>
                  <a:gd name="T35" fmla="*/ 0 h 126"/>
                  <a:gd name="T36" fmla="*/ 74 w 104"/>
                  <a:gd name="T37" fmla="*/ 1 h 126"/>
                  <a:gd name="T38" fmla="*/ 88 w 104"/>
                  <a:gd name="T39" fmla="*/ 12 h 126"/>
                  <a:gd name="T40" fmla="*/ 98 w 104"/>
                  <a:gd name="T41" fmla="*/ 23 h 126"/>
                  <a:gd name="T42" fmla="*/ 104 w 104"/>
                  <a:gd name="T43" fmla="*/ 27 h 126"/>
                  <a:gd name="T44" fmla="*/ 104 w 104"/>
                  <a:gd name="T45" fmla="*/ 27 h 1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4" h="126">
                    <a:moveTo>
                      <a:pt x="104" y="27"/>
                    </a:moveTo>
                    <a:lnTo>
                      <a:pt x="87" y="77"/>
                    </a:lnTo>
                    <a:lnTo>
                      <a:pt x="87" y="80"/>
                    </a:lnTo>
                    <a:lnTo>
                      <a:pt x="88" y="88"/>
                    </a:lnTo>
                    <a:lnTo>
                      <a:pt x="90" y="97"/>
                    </a:lnTo>
                    <a:lnTo>
                      <a:pt x="90" y="105"/>
                    </a:lnTo>
                    <a:lnTo>
                      <a:pt x="84" y="112"/>
                    </a:lnTo>
                    <a:lnTo>
                      <a:pt x="73" y="122"/>
                    </a:lnTo>
                    <a:lnTo>
                      <a:pt x="57" y="126"/>
                    </a:lnTo>
                    <a:lnTo>
                      <a:pt x="40" y="126"/>
                    </a:lnTo>
                    <a:lnTo>
                      <a:pt x="22" y="112"/>
                    </a:lnTo>
                    <a:lnTo>
                      <a:pt x="6" y="89"/>
                    </a:lnTo>
                    <a:lnTo>
                      <a:pt x="0" y="60"/>
                    </a:lnTo>
                    <a:lnTo>
                      <a:pt x="8" y="31"/>
                    </a:lnTo>
                    <a:lnTo>
                      <a:pt x="22" y="10"/>
                    </a:lnTo>
                    <a:lnTo>
                      <a:pt x="36" y="3"/>
                    </a:lnTo>
                    <a:lnTo>
                      <a:pt x="50" y="1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8" y="12"/>
                    </a:lnTo>
                    <a:lnTo>
                      <a:pt x="98" y="23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C26E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7" name="Freeform 67">
                <a:extLst>
                  <a:ext uri="{FF2B5EF4-FFF2-40B4-BE49-F238E27FC236}">
                    <a16:creationId xmlns:a16="http://schemas.microsoft.com/office/drawing/2014/main" id="{741B3964-427E-AF57-A9F5-D141B0A5E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2703"/>
                <a:ext cx="185" cy="147"/>
              </a:xfrm>
              <a:custGeom>
                <a:avLst/>
                <a:gdLst>
                  <a:gd name="T0" fmla="*/ 6 w 185"/>
                  <a:gd name="T1" fmla="*/ 0 h 147"/>
                  <a:gd name="T2" fmla="*/ 15 w 185"/>
                  <a:gd name="T3" fmla="*/ 3 h 147"/>
                  <a:gd name="T4" fmla="*/ 40 w 185"/>
                  <a:gd name="T5" fmla="*/ 11 h 147"/>
                  <a:gd name="T6" fmla="*/ 72 w 185"/>
                  <a:gd name="T7" fmla="*/ 17 h 147"/>
                  <a:gd name="T8" fmla="*/ 106 w 185"/>
                  <a:gd name="T9" fmla="*/ 25 h 147"/>
                  <a:gd name="T10" fmla="*/ 136 w 185"/>
                  <a:gd name="T11" fmla="*/ 31 h 147"/>
                  <a:gd name="T12" fmla="*/ 162 w 185"/>
                  <a:gd name="T13" fmla="*/ 34 h 147"/>
                  <a:gd name="T14" fmla="*/ 179 w 185"/>
                  <a:gd name="T15" fmla="*/ 36 h 147"/>
                  <a:gd name="T16" fmla="*/ 185 w 185"/>
                  <a:gd name="T17" fmla="*/ 37 h 147"/>
                  <a:gd name="T18" fmla="*/ 179 w 185"/>
                  <a:gd name="T19" fmla="*/ 76 h 147"/>
                  <a:gd name="T20" fmla="*/ 176 w 185"/>
                  <a:gd name="T21" fmla="*/ 77 h 147"/>
                  <a:gd name="T22" fmla="*/ 165 w 185"/>
                  <a:gd name="T23" fmla="*/ 80 h 147"/>
                  <a:gd name="T24" fmla="*/ 145 w 185"/>
                  <a:gd name="T25" fmla="*/ 82 h 147"/>
                  <a:gd name="T26" fmla="*/ 120 w 185"/>
                  <a:gd name="T27" fmla="*/ 85 h 147"/>
                  <a:gd name="T28" fmla="*/ 89 w 185"/>
                  <a:gd name="T29" fmla="*/ 87 h 147"/>
                  <a:gd name="T30" fmla="*/ 63 w 185"/>
                  <a:gd name="T31" fmla="*/ 87 h 147"/>
                  <a:gd name="T32" fmla="*/ 43 w 185"/>
                  <a:gd name="T33" fmla="*/ 85 h 147"/>
                  <a:gd name="T34" fmla="*/ 35 w 185"/>
                  <a:gd name="T35" fmla="*/ 85 h 147"/>
                  <a:gd name="T36" fmla="*/ 43 w 185"/>
                  <a:gd name="T37" fmla="*/ 88 h 147"/>
                  <a:gd name="T38" fmla="*/ 62 w 185"/>
                  <a:gd name="T39" fmla="*/ 94 h 147"/>
                  <a:gd name="T40" fmla="*/ 85 w 185"/>
                  <a:gd name="T41" fmla="*/ 101 h 147"/>
                  <a:gd name="T42" fmla="*/ 109 w 185"/>
                  <a:gd name="T43" fmla="*/ 104 h 147"/>
                  <a:gd name="T44" fmla="*/ 134 w 185"/>
                  <a:gd name="T45" fmla="*/ 104 h 147"/>
                  <a:gd name="T46" fmla="*/ 157 w 185"/>
                  <a:gd name="T47" fmla="*/ 102 h 147"/>
                  <a:gd name="T48" fmla="*/ 173 w 185"/>
                  <a:gd name="T49" fmla="*/ 101 h 147"/>
                  <a:gd name="T50" fmla="*/ 179 w 185"/>
                  <a:gd name="T51" fmla="*/ 101 h 147"/>
                  <a:gd name="T52" fmla="*/ 177 w 185"/>
                  <a:gd name="T53" fmla="*/ 104 h 147"/>
                  <a:gd name="T54" fmla="*/ 176 w 185"/>
                  <a:gd name="T55" fmla="*/ 113 h 147"/>
                  <a:gd name="T56" fmla="*/ 173 w 185"/>
                  <a:gd name="T57" fmla="*/ 122 h 147"/>
                  <a:gd name="T58" fmla="*/ 168 w 185"/>
                  <a:gd name="T59" fmla="*/ 131 h 147"/>
                  <a:gd name="T60" fmla="*/ 143 w 185"/>
                  <a:gd name="T61" fmla="*/ 139 h 147"/>
                  <a:gd name="T62" fmla="*/ 94 w 185"/>
                  <a:gd name="T63" fmla="*/ 145 h 147"/>
                  <a:gd name="T64" fmla="*/ 41 w 185"/>
                  <a:gd name="T65" fmla="*/ 147 h 147"/>
                  <a:gd name="T66" fmla="*/ 12 w 185"/>
                  <a:gd name="T67" fmla="*/ 139 h 147"/>
                  <a:gd name="T68" fmla="*/ 4 w 185"/>
                  <a:gd name="T69" fmla="*/ 114 h 147"/>
                  <a:gd name="T70" fmla="*/ 1 w 185"/>
                  <a:gd name="T71" fmla="*/ 82 h 147"/>
                  <a:gd name="T72" fmla="*/ 0 w 185"/>
                  <a:gd name="T73" fmla="*/ 51 h 147"/>
                  <a:gd name="T74" fmla="*/ 1 w 185"/>
                  <a:gd name="T75" fmla="*/ 39 h 147"/>
                  <a:gd name="T76" fmla="*/ 6 w 185"/>
                  <a:gd name="T77" fmla="*/ 0 h 147"/>
                  <a:gd name="T78" fmla="*/ 6 w 185"/>
                  <a:gd name="T79" fmla="*/ 0 h 1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5" h="147">
                    <a:moveTo>
                      <a:pt x="6" y="0"/>
                    </a:moveTo>
                    <a:lnTo>
                      <a:pt x="15" y="3"/>
                    </a:lnTo>
                    <a:lnTo>
                      <a:pt x="40" y="11"/>
                    </a:lnTo>
                    <a:lnTo>
                      <a:pt x="72" y="17"/>
                    </a:lnTo>
                    <a:lnTo>
                      <a:pt x="106" y="25"/>
                    </a:lnTo>
                    <a:lnTo>
                      <a:pt x="136" y="31"/>
                    </a:lnTo>
                    <a:lnTo>
                      <a:pt x="162" y="34"/>
                    </a:lnTo>
                    <a:lnTo>
                      <a:pt x="179" y="36"/>
                    </a:lnTo>
                    <a:lnTo>
                      <a:pt x="185" y="37"/>
                    </a:lnTo>
                    <a:lnTo>
                      <a:pt x="179" y="76"/>
                    </a:lnTo>
                    <a:lnTo>
                      <a:pt x="176" y="77"/>
                    </a:lnTo>
                    <a:lnTo>
                      <a:pt x="165" y="80"/>
                    </a:lnTo>
                    <a:lnTo>
                      <a:pt x="145" y="82"/>
                    </a:lnTo>
                    <a:lnTo>
                      <a:pt x="120" y="85"/>
                    </a:lnTo>
                    <a:lnTo>
                      <a:pt x="89" y="87"/>
                    </a:lnTo>
                    <a:lnTo>
                      <a:pt x="63" y="87"/>
                    </a:lnTo>
                    <a:lnTo>
                      <a:pt x="43" y="85"/>
                    </a:lnTo>
                    <a:lnTo>
                      <a:pt x="35" y="85"/>
                    </a:lnTo>
                    <a:lnTo>
                      <a:pt x="43" y="88"/>
                    </a:lnTo>
                    <a:lnTo>
                      <a:pt x="62" y="94"/>
                    </a:lnTo>
                    <a:lnTo>
                      <a:pt x="85" y="101"/>
                    </a:lnTo>
                    <a:lnTo>
                      <a:pt x="109" y="104"/>
                    </a:lnTo>
                    <a:lnTo>
                      <a:pt x="134" y="104"/>
                    </a:lnTo>
                    <a:lnTo>
                      <a:pt x="157" y="102"/>
                    </a:lnTo>
                    <a:lnTo>
                      <a:pt x="173" y="101"/>
                    </a:lnTo>
                    <a:lnTo>
                      <a:pt x="179" y="101"/>
                    </a:lnTo>
                    <a:lnTo>
                      <a:pt x="177" y="104"/>
                    </a:lnTo>
                    <a:lnTo>
                      <a:pt x="176" y="113"/>
                    </a:lnTo>
                    <a:lnTo>
                      <a:pt x="173" y="122"/>
                    </a:lnTo>
                    <a:lnTo>
                      <a:pt x="168" y="131"/>
                    </a:lnTo>
                    <a:lnTo>
                      <a:pt x="143" y="139"/>
                    </a:lnTo>
                    <a:lnTo>
                      <a:pt x="94" y="145"/>
                    </a:lnTo>
                    <a:lnTo>
                      <a:pt x="41" y="147"/>
                    </a:lnTo>
                    <a:lnTo>
                      <a:pt x="12" y="139"/>
                    </a:lnTo>
                    <a:lnTo>
                      <a:pt x="4" y="114"/>
                    </a:lnTo>
                    <a:lnTo>
                      <a:pt x="1" y="82"/>
                    </a:lnTo>
                    <a:lnTo>
                      <a:pt x="0" y="51"/>
                    </a:lnTo>
                    <a:lnTo>
                      <a:pt x="1" y="3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D5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8" name="Freeform 68">
                <a:extLst>
                  <a:ext uri="{FF2B5EF4-FFF2-40B4-BE49-F238E27FC236}">
                    <a16:creationId xmlns:a16="http://schemas.microsoft.com/office/drawing/2014/main" id="{8F5AC1CE-0085-E6F3-D898-ED3319FB1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" y="2226"/>
                <a:ext cx="331" cy="485"/>
              </a:xfrm>
              <a:custGeom>
                <a:avLst/>
                <a:gdLst>
                  <a:gd name="T0" fmla="*/ 259 w 331"/>
                  <a:gd name="T1" fmla="*/ 29 h 485"/>
                  <a:gd name="T2" fmla="*/ 199 w 331"/>
                  <a:gd name="T3" fmla="*/ 50 h 485"/>
                  <a:gd name="T4" fmla="*/ 131 w 331"/>
                  <a:gd name="T5" fmla="*/ 87 h 485"/>
                  <a:gd name="T6" fmla="*/ 80 w 331"/>
                  <a:gd name="T7" fmla="*/ 130 h 485"/>
                  <a:gd name="T8" fmla="*/ 83 w 331"/>
                  <a:gd name="T9" fmla="*/ 133 h 485"/>
                  <a:gd name="T10" fmla="*/ 147 w 331"/>
                  <a:gd name="T11" fmla="*/ 107 h 485"/>
                  <a:gd name="T12" fmla="*/ 207 w 331"/>
                  <a:gd name="T13" fmla="*/ 91 h 485"/>
                  <a:gd name="T14" fmla="*/ 250 w 331"/>
                  <a:gd name="T15" fmla="*/ 88 h 485"/>
                  <a:gd name="T16" fmla="*/ 259 w 331"/>
                  <a:gd name="T17" fmla="*/ 97 h 485"/>
                  <a:gd name="T18" fmla="*/ 270 w 331"/>
                  <a:gd name="T19" fmla="*/ 145 h 485"/>
                  <a:gd name="T20" fmla="*/ 286 w 331"/>
                  <a:gd name="T21" fmla="*/ 173 h 485"/>
                  <a:gd name="T22" fmla="*/ 306 w 331"/>
                  <a:gd name="T23" fmla="*/ 212 h 485"/>
                  <a:gd name="T24" fmla="*/ 324 w 331"/>
                  <a:gd name="T25" fmla="*/ 301 h 485"/>
                  <a:gd name="T26" fmla="*/ 327 w 331"/>
                  <a:gd name="T27" fmla="*/ 391 h 485"/>
                  <a:gd name="T28" fmla="*/ 292 w 331"/>
                  <a:gd name="T29" fmla="*/ 445 h 485"/>
                  <a:gd name="T30" fmla="*/ 219 w 331"/>
                  <a:gd name="T31" fmla="*/ 473 h 485"/>
                  <a:gd name="T32" fmla="*/ 153 w 331"/>
                  <a:gd name="T33" fmla="*/ 485 h 485"/>
                  <a:gd name="T34" fmla="*/ 94 w 331"/>
                  <a:gd name="T35" fmla="*/ 477 h 485"/>
                  <a:gd name="T36" fmla="*/ 85 w 331"/>
                  <a:gd name="T37" fmla="*/ 465 h 485"/>
                  <a:gd name="T38" fmla="*/ 88 w 331"/>
                  <a:gd name="T39" fmla="*/ 415 h 485"/>
                  <a:gd name="T40" fmla="*/ 86 w 331"/>
                  <a:gd name="T41" fmla="*/ 375 h 485"/>
                  <a:gd name="T42" fmla="*/ 80 w 331"/>
                  <a:gd name="T43" fmla="*/ 341 h 485"/>
                  <a:gd name="T44" fmla="*/ 71 w 331"/>
                  <a:gd name="T45" fmla="*/ 329 h 485"/>
                  <a:gd name="T46" fmla="*/ 45 w 331"/>
                  <a:gd name="T47" fmla="*/ 297 h 485"/>
                  <a:gd name="T48" fmla="*/ 23 w 331"/>
                  <a:gd name="T49" fmla="*/ 246 h 485"/>
                  <a:gd name="T50" fmla="*/ 2 w 331"/>
                  <a:gd name="T51" fmla="*/ 139 h 485"/>
                  <a:gd name="T52" fmla="*/ 17 w 331"/>
                  <a:gd name="T53" fmla="*/ 53 h 485"/>
                  <a:gd name="T54" fmla="*/ 80 w 331"/>
                  <a:gd name="T55" fmla="*/ 20 h 485"/>
                  <a:gd name="T56" fmla="*/ 100 w 331"/>
                  <a:gd name="T57" fmla="*/ 20 h 485"/>
                  <a:gd name="T58" fmla="*/ 131 w 331"/>
                  <a:gd name="T59" fmla="*/ 36 h 485"/>
                  <a:gd name="T60" fmla="*/ 156 w 331"/>
                  <a:gd name="T61" fmla="*/ 29 h 485"/>
                  <a:gd name="T62" fmla="*/ 181 w 331"/>
                  <a:gd name="T63" fmla="*/ 11 h 485"/>
                  <a:gd name="T64" fmla="*/ 256 w 331"/>
                  <a:gd name="T65" fmla="*/ 0 h 485"/>
                  <a:gd name="T66" fmla="*/ 272 w 331"/>
                  <a:gd name="T67" fmla="*/ 26 h 48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1" h="485">
                    <a:moveTo>
                      <a:pt x="272" y="26"/>
                    </a:moveTo>
                    <a:lnTo>
                      <a:pt x="259" y="29"/>
                    </a:lnTo>
                    <a:lnTo>
                      <a:pt x="233" y="37"/>
                    </a:lnTo>
                    <a:lnTo>
                      <a:pt x="199" y="50"/>
                    </a:lnTo>
                    <a:lnTo>
                      <a:pt x="164" y="65"/>
                    </a:lnTo>
                    <a:lnTo>
                      <a:pt x="131" y="87"/>
                    </a:lnTo>
                    <a:lnTo>
                      <a:pt x="102" y="110"/>
                    </a:lnTo>
                    <a:lnTo>
                      <a:pt x="80" y="130"/>
                    </a:lnTo>
                    <a:lnTo>
                      <a:pt x="73" y="139"/>
                    </a:lnTo>
                    <a:lnTo>
                      <a:pt x="83" y="133"/>
                    </a:lnTo>
                    <a:lnTo>
                      <a:pt x="111" y="121"/>
                    </a:lnTo>
                    <a:lnTo>
                      <a:pt x="147" y="107"/>
                    </a:lnTo>
                    <a:lnTo>
                      <a:pt x="179" y="96"/>
                    </a:lnTo>
                    <a:lnTo>
                      <a:pt x="207" y="91"/>
                    </a:lnTo>
                    <a:lnTo>
                      <a:pt x="232" y="88"/>
                    </a:lnTo>
                    <a:lnTo>
                      <a:pt x="250" y="88"/>
                    </a:lnTo>
                    <a:lnTo>
                      <a:pt x="256" y="88"/>
                    </a:lnTo>
                    <a:lnTo>
                      <a:pt x="259" y="97"/>
                    </a:lnTo>
                    <a:lnTo>
                      <a:pt x="264" y="119"/>
                    </a:lnTo>
                    <a:lnTo>
                      <a:pt x="270" y="145"/>
                    </a:lnTo>
                    <a:lnTo>
                      <a:pt x="278" y="164"/>
                    </a:lnTo>
                    <a:lnTo>
                      <a:pt x="286" y="173"/>
                    </a:lnTo>
                    <a:lnTo>
                      <a:pt x="295" y="187"/>
                    </a:lnTo>
                    <a:lnTo>
                      <a:pt x="306" y="212"/>
                    </a:lnTo>
                    <a:lnTo>
                      <a:pt x="317" y="252"/>
                    </a:lnTo>
                    <a:lnTo>
                      <a:pt x="324" y="301"/>
                    </a:lnTo>
                    <a:lnTo>
                      <a:pt x="331" y="349"/>
                    </a:lnTo>
                    <a:lnTo>
                      <a:pt x="327" y="391"/>
                    </a:lnTo>
                    <a:lnTo>
                      <a:pt x="317" y="423"/>
                    </a:lnTo>
                    <a:lnTo>
                      <a:pt x="292" y="445"/>
                    </a:lnTo>
                    <a:lnTo>
                      <a:pt x="256" y="460"/>
                    </a:lnTo>
                    <a:lnTo>
                      <a:pt x="219" y="473"/>
                    </a:lnTo>
                    <a:lnTo>
                      <a:pt x="187" y="482"/>
                    </a:lnTo>
                    <a:lnTo>
                      <a:pt x="153" y="485"/>
                    </a:lnTo>
                    <a:lnTo>
                      <a:pt x="120" y="482"/>
                    </a:lnTo>
                    <a:lnTo>
                      <a:pt x="94" y="477"/>
                    </a:lnTo>
                    <a:lnTo>
                      <a:pt x="85" y="476"/>
                    </a:lnTo>
                    <a:lnTo>
                      <a:pt x="85" y="465"/>
                    </a:lnTo>
                    <a:lnTo>
                      <a:pt x="86" y="442"/>
                    </a:lnTo>
                    <a:lnTo>
                      <a:pt x="88" y="415"/>
                    </a:lnTo>
                    <a:lnTo>
                      <a:pt x="90" y="398"/>
                    </a:lnTo>
                    <a:lnTo>
                      <a:pt x="86" y="375"/>
                    </a:lnTo>
                    <a:lnTo>
                      <a:pt x="83" y="357"/>
                    </a:lnTo>
                    <a:lnTo>
                      <a:pt x="80" y="341"/>
                    </a:lnTo>
                    <a:lnTo>
                      <a:pt x="77" y="334"/>
                    </a:lnTo>
                    <a:lnTo>
                      <a:pt x="71" y="329"/>
                    </a:lnTo>
                    <a:lnTo>
                      <a:pt x="59" y="315"/>
                    </a:lnTo>
                    <a:lnTo>
                      <a:pt x="45" y="297"/>
                    </a:lnTo>
                    <a:lnTo>
                      <a:pt x="34" y="278"/>
                    </a:lnTo>
                    <a:lnTo>
                      <a:pt x="23" y="246"/>
                    </a:lnTo>
                    <a:lnTo>
                      <a:pt x="11" y="196"/>
                    </a:lnTo>
                    <a:lnTo>
                      <a:pt x="2" y="139"/>
                    </a:lnTo>
                    <a:lnTo>
                      <a:pt x="0" y="88"/>
                    </a:lnTo>
                    <a:lnTo>
                      <a:pt x="17" y="53"/>
                    </a:lnTo>
                    <a:lnTo>
                      <a:pt x="49" y="31"/>
                    </a:lnTo>
                    <a:lnTo>
                      <a:pt x="80" y="20"/>
                    </a:lnTo>
                    <a:lnTo>
                      <a:pt x="96" y="17"/>
                    </a:lnTo>
                    <a:lnTo>
                      <a:pt x="100" y="20"/>
                    </a:lnTo>
                    <a:lnTo>
                      <a:pt x="114" y="29"/>
                    </a:lnTo>
                    <a:lnTo>
                      <a:pt x="131" y="36"/>
                    </a:lnTo>
                    <a:lnTo>
                      <a:pt x="145" y="37"/>
                    </a:lnTo>
                    <a:lnTo>
                      <a:pt x="156" y="29"/>
                    </a:lnTo>
                    <a:lnTo>
                      <a:pt x="170" y="20"/>
                    </a:lnTo>
                    <a:lnTo>
                      <a:pt x="181" y="11"/>
                    </a:lnTo>
                    <a:lnTo>
                      <a:pt x="185" y="6"/>
                    </a:lnTo>
                    <a:lnTo>
                      <a:pt x="256" y="0"/>
                    </a:lnTo>
                    <a:lnTo>
                      <a:pt x="290" y="11"/>
                    </a:lnTo>
                    <a:lnTo>
                      <a:pt x="272" y="26"/>
                    </a:lnTo>
                    <a:close/>
                  </a:path>
                </a:pathLst>
              </a:custGeom>
              <a:solidFill>
                <a:srgbClr val="A321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09" name="Freeform 69">
                <a:extLst>
                  <a:ext uri="{FF2B5EF4-FFF2-40B4-BE49-F238E27FC236}">
                    <a16:creationId xmlns:a16="http://schemas.microsoft.com/office/drawing/2014/main" id="{D2B0334E-0390-A2CD-4265-2D9ABA787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" y="2279"/>
                <a:ext cx="54" cy="347"/>
              </a:xfrm>
              <a:custGeom>
                <a:avLst/>
                <a:gdLst>
                  <a:gd name="T0" fmla="*/ 28 w 54"/>
                  <a:gd name="T1" fmla="*/ 0 h 347"/>
                  <a:gd name="T2" fmla="*/ 25 w 54"/>
                  <a:gd name="T3" fmla="*/ 12 h 347"/>
                  <a:gd name="T4" fmla="*/ 15 w 54"/>
                  <a:gd name="T5" fmla="*/ 47 h 347"/>
                  <a:gd name="T6" fmla="*/ 6 w 54"/>
                  <a:gd name="T7" fmla="*/ 95 h 347"/>
                  <a:gd name="T8" fmla="*/ 0 w 54"/>
                  <a:gd name="T9" fmla="*/ 151 h 347"/>
                  <a:gd name="T10" fmla="*/ 0 w 54"/>
                  <a:gd name="T11" fmla="*/ 205 h 347"/>
                  <a:gd name="T12" fmla="*/ 6 w 54"/>
                  <a:gd name="T13" fmla="*/ 256 h 347"/>
                  <a:gd name="T14" fmla="*/ 11 w 54"/>
                  <a:gd name="T15" fmla="*/ 291 h 347"/>
                  <a:gd name="T16" fmla="*/ 14 w 54"/>
                  <a:gd name="T17" fmla="*/ 305 h 347"/>
                  <a:gd name="T18" fmla="*/ 34 w 54"/>
                  <a:gd name="T19" fmla="*/ 347 h 347"/>
                  <a:gd name="T20" fmla="*/ 32 w 54"/>
                  <a:gd name="T21" fmla="*/ 327 h 347"/>
                  <a:gd name="T22" fmla="*/ 31 w 54"/>
                  <a:gd name="T23" fmla="*/ 285 h 347"/>
                  <a:gd name="T24" fmla="*/ 28 w 54"/>
                  <a:gd name="T25" fmla="*/ 233 h 347"/>
                  <a:gd name="T26" fmla="*/ 29 w 54"/>
                  <a:gd name="T27" fmla="*/ 190 h 347"/>
                  <a:gd name="T28" fmla="*/ 35 w 54"/>
                  <a:gd name="T29" fmla="*/ 157 h 347"/>
                  <a:gd name="T30" fmla="*/ 43 w 54"/>
                  <a:gd name="T31" fmla="*/ 128 h 347"/>
                  <a:gd name="T32" fmla="*/ 51 w 54"/>
                  <a:gd name="T33" fmla="*/ 103 h 347"/>
                  <a:gd name="T34" fmla="*/ 54 w 54"/>
                  <a:gd name="T35" fmla="*/ 83 h 347"/>
                  <a:gd name="T36" fmla="*/ 51 w 54"/>
                  <a:gd name="T37" fmla="*/ 60 h 347"/>
                  <a:gd name="T38" fmla="*/ 42 w 54"/>
                  <a:gd name="T39" fmla="*/ 32 h 347"/>
                  <a:gd name="T40" fmla="*/ 32 w 54"/>
                  <a:gd name="T41" fmla="*/ 9 h 347"/>
                  <a:gd name="T42" fmla="*/ 28 w 54"/>
                  <a:gd name="T43" fmla="*/ 0 h 347"/>
                  <a:gd name="T44" fmla="*/ 28 w 54"/>
                  <a:gd name="T45" fmla="*/ 0 h 3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4" h="347">
                    <a:moveTo>
                      <a:pt x="28" y="0"/>
                    </a:moveTo>
                    <a:lnTo>
                      <a:pt x="25" y="12"/>
                    </a:lnTo>
                    <a:lnTo>
                      <a:pt x="15" y="47"/>
                    </a:lnTo>
                    <a:lnTo>
                      <a:pt x="6" y="95"/>
                    </a:lnTo>
                    <a:lnTo>
                      <a:pt x="0" y="151"/>
                    </a:lnTo>
                    <a:lnTo>
                      <a:pt x="0" y="205"/>
                    </a:lnTo>
                    <a:lnTo>
                      <a:pt x="6" y="256"/>
                    </a:lnTo>
                    <a:lnTo>
                      <a:pt x="11" y="291"/>
                    </a:lnTo>
                    <a:lnTo>
                      <a:pt x="14" y="305"/>
                    </a:lnTo>
                    <a:lnTo>
                      <a:pt x="34" y="347"/>
                    </a:lnTo>
                    <a:lnTo>
                      <a:pt x="32" y="327"/>
                    </a:lnTo>
                    <a:lnTo>
                      <a:pt x="31" y="285"/>
                    </a:lnTo>
                    <a:lnTo>
                      <a:pt x="28" y="233"/>
                    </a:lnTo>
                    <a:lnTo>
                      <a:pt x="29" y="190"/>
                    </a:lnTo>
                    <a:lnTo>
                      <a:pt x="35" y="157"/>
                    </a:lnTo>
                    <a:lnTo>
                      <a:pt x="43" y="128"/>
                    </a:lnTo>
                    <a:lnTo>
                      <a:pt x="51" y="103"/>
                    </a:lnTo>
                    <a:lnTo>
                      <a:pt x="54" y="83"/>
                    </a:lnTo>
                    <a:lnTo>
                      <a:pt x="51" y="60"/>
                    </a:lnTo>
                    <a:lnTo>
                      <a:pt x="42" y="32"/>
                    </a:lnTo>
                    <a:lnTo>
                      <a:pt x="32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57A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0" name="Freeform 70">
                <a:extLst>
                  <a:ext uri="{FF2B5EF4-FFF2-40B4-BE49-F238E27FC236}">
                    <a16:creationId xmlns:a16="http://schemas.microsoft.com/office/drawing/2014/main" id="{64345052-6B13-3759-D4FF-64EF169D6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1" y="2087"/>
                <a:ext cx="69" cy="40"/>
              </a:xfrm>
              <a:custGeom>
                <a:avLst/>
                <a:gdLst>
                  <a:gd name="T0" fmla="*/ 66 w 69"/>
                  <a:gd name="T1" fmla="*/ 6 h 40"/>
                  <a:gd name="T2" fmla="*/ 68 w 69"/>
                  <a:gd name="T3" fmla="*/ 9 h 40"/>
                  <a:gd name="T4" fmla="*/ 69 w 69"/>
                  <a:gd name="T5" fmla="*/ 16 h 40"/>
                  <a:gd name="T6" fmla="*/ 68 w 69"/>
                  <a:gd name="T7" fmla="*/ 26 h 40"/>
                  <a:gd name="T8" fmla="*/ 57 w 69"/>
                  <a:gd name="T9" fmla="*/ 36 h 40"/>
                  <a:gd name="T10" fmla="*/ 39 w 69"/>
                  <a:gd name="T11" fmla="*/ 40 h 40"/>
                  <a:gd name="T12" fmla="*/ 20 w 69"/>
                  <a:gd name="T13" fmla="*/ 40 h 40"/>
                  <a:gd name="T14" fmla="*/ 5 w 69"/>
                  <a:gd name="T15" fmla="*/ 37 h 40"/>
                  <a:gd name="T16" fmla="*/ 0 w 69"/>
                  <a:gd name="T17" fmla="*/ 36 h 40"/>
                  <a:gd name="T18" fmla="*/ 2 w 69"/>
                  <a:gd name="T19" fmla="*/ 31 h 40"/>
                  <a:gd name="T20" fmla="*/ 6 w 69"/>
                  <a:gd name="T21" fmla="*/ 20 h 40"/>
                  <a:gd name="T22" fmla="*/ 15 w 69"/>
                  <a:gd name="T23" fmla="*/ 8 h 40"/>
                  <a:gd name="T24" fmla="*/ 26 w 69"/>
                  <a:gd name="T25" fmla="*/ 0 h 40"/>
                  <a:gd name="T26" fmla="*/ 40 w 69"/>
                  <a:gd name="T27" fmla="*/ 0 h 40"/>
                  <a:gd name="T28" fmla="*/ 53 w 69"/>
                  <a:gd name="T29" fmla="*/ 2 h 40"/>
                  <a:gd name="T30" fmla="*/ 62 w 69"/>
                  <a:gd name="T31" fmla="*/ 5 h 40"/>
                  <a:gd name="T32" fmla="*/ 66 w 69"/>
                  <a:gd name="T33" fmla="*/ 6 h 40"/>
                  <a:gd name="T34" fmla="*/ 66 w 69"/>
                  <a:gd name="T35" fmla="*/ 6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9" h="40">
                    <a:moveTo>
                      <a:pt x="66" y="6"/>
                    </a:moveTo>
                    <a:lnTo>
                      <a:pt x="68" y="9"/>
                    </a:lnTo>
                    <a:lnTo>
                      <a:pt x="69" y="16"/>
                    </a:lnTo>
                    <a:lnTo>
                      <a:pt x="68" y="26"/>
                    </a:lnTo>
                    <a:lnTo>
                      <a:pt x="57" y="36"/>
                    </a:lnTo>
                    <a:lnTo>
                      <a:pt x="39" y="40"/>
                    </a:lnTo>
                    <a:lnTo>
                      <a:pt x="20" y="40"/>
                    </a:lnTo>
                    <a:lnTo>
                      <a:pt x="5" y="37"/>
                    </a:lnTo>
                    <a:lnTo>
                      <a:pt x="0" y="36"/>
                    </a:lnTo>
                    <a:lnTo>
                      <a:pt x="2" y="31"/>
                    </a:lnTo>
                    <a:lnTo>
                      <a:pt x="6" y="20"/>
                    </a:lnTo>
                    <a:lnTo>
                      <a:pt x="15" y="8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53" y="2"/>
                    </a:lnTo>
                    <a:lnTo>
                      <a:pt x="62" y="5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FFD6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1" name="Freeform 71">
                <a:extLst>
                  <a:ext uri="{FF2B5EF4-FFF2-40B4-BE49-F238E27FC236}">
                    <a16:creationId xmlns:a16="http://schemas.microsoft.com/office/drawing/2014/main" id="{25264F27-E47B-E3C8-B657-CB1EAB4DC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089"/>
                <a:ext cx="71" cy="82"/>
              </a:xfrm>
              <a:custGeom>
                <a:avLst/>
                <a:gdLst>
                  <a:gd name="T0" fmla="*/ 68 w 71"/>
                  <a:gd name="T1" fmla="*/ 7 h 82"/>
                  <a:gd name="T2" fmla="*/ 69 w 71"/>
                  <a:gd name="T3" fmla="*/ 11 h 82"/>
                  <a:gd name="T4" fmla="*/ 71 w 71"/>
                  <a:gd name="T5" fmla="*/ 20 h 82"/>
                  <a:gd name="T6" fmla="*/ 71 w 71"/>
                  <a:gd name="T7" fmla="*/ 34 h 82"/>
                  <a:gd name="T8" fmla="*/ 63 w 71"/>
                  <a:gd name="T9" fmla="*/ 49 h 82"/>
                  <a:gd name="T10" fmla="*/ 46 w 71"/>
                  <a:gd name="T11" fmla="*/ 63 h 82"/>
                  <a:gd name="T12" fmla="*/ 29 w 71"/>
                  <a:gd name="T13" fmla="*/ 75 h 82"/>
                  <a:gd name="T14" fmla="*/ 12 w 71"/>
                  <a:gd name="T15" fmla="*/ 82 h 82"/>
                  <a:gd name="T16" fmla="*/ 3 w 71"/>
                  <a:gd name="T17" fmla="*/ 80 h 82"/>
                  <a:gd name="T18" fmla="*/ 0 w 71"/>
                  <a:gd name="T19" fmla="*/ 66 h 82"/>
                  <a:gd name="T20" fmla="*/ 1 w 71"/>
                  <a:gd name="T21" fmla="*/ 44 h 82"/>
                  <a:gd name="T22" fmla="*/ 8 w 71"/>
                  <a:gd name="T23" fmla="*/ 23 h 82"/>
                  <a:gd name="T24" fmla="*/ 22 w 71"/>
                  <a:gd name="T25" fmla="*/ 7 h 82"/>
                  <a:gd name="T26" fmla="*/ 37 w 71"/>
                  <a:gd name="T27" fmla="*/ 0 h 82"/>
                  <a:gd name="T28" fmla="*/ 52 w 71"/>
                  <a:gd name="T29" fmla="*/ 1 h 82"/>
                  <a:gd name="T30" fmla="*/ 63 w 71"/>
                  <a:gd name="T31" fmla="*/ 4 h 82"/>
                  <a:gd name="T32" fmla="*/ 68 w 71"/>
                  <a:gd name="T33" fmla="*/ 7 h 82"/>
                  <a:gd name="T34" fmla="*/ 68 w 71"/>
                  <a:gd name="T35" fmla="*/ 7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82">
                    <a:moveTo>
                      <a:pt x="68" y="7"/>
                    </a:moveTo>
                    <a:lnTo>
                      <a:pt x="69" y="11"/>
                    </a:lnTo>
                    <a:lnTo>
                      <a:pt x="71" y="20"/>
                    </a:lnTo>
                    <a:lnTo>
                      <a:pt x="71" y="34"/>
                    </a:lnTo>
                    <a:lnTo>
                      <a:pt x="63" y="49"/>
                    </a:lnTo>
                    <a:lnTo>
                      <a:pt x="46" y="63"/>
                    </a:lnTo>
                    <a:lnTo>
                      <a:pt x="29" y="75"/>
                    </a:lnTo>
                    <a:lnTo>
                      <a:pt x="12" y="82"/>
                    </a:lnTo>
                    <a:lnTo>
                      <a:pt x="3" y="80"/>
                    </a:lnTo>
                    <a:lnTo>
                      <a:pt x="0" y="66"/>
                    </a:lnTo>
                    <a:lnTo>
                      <a:pt x="1" y="44"/>
                    </a:lnTo>
                    <a:lnTo>
                      <a:pt x="8" y="23"/>
                    </a:lnTo>
                    <a:lnTo>
                      <a:pt x="22" y="7"/>
                    </a:lnTo>
                    <a:lnTo>
                      <a:pt x="37" y="0"/>
                    </a:lnTo>
                    <a:lnTo>
                      <a:pt x="52" y="1"/>
                    </a:lnTo>
                    <a:lnTo>
                      <a:pt x="63" y="4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E8A8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2" name="Freeform 72">
                <a:extLst>
                  <a:ext uri="{FF2B5EF4-FFF2-40B4-BE49-F238E27FC236}">
                    <a16:creationId xmlns:a16="http://schemas.microsoft.com/office/drawing/2014/main" id="{E8857C7A-AC47-A98E-5F0B-F5D5288EC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" y="2279"/>
                <a:ext cx="129" cy="86"/>
              </a:xfrm>
              <a:custGeom>
                <a:avLst/>
                <a:gdLst>
                  <a:gd name="T0" fmla="*/ 0 w 129"/>
                  <a:gd name="T1" fmla="*/ 41 h 86"/>
                  <a:gd name="T2" fmla="*/ 4 w 129"/>
                  <a:gd name="T3" fmla="*/ 37 h 86"/>
                  <a:gd name="T4" fmla="*/ 14 w 129"/>
                  <a:gd name="T5" fmla="*/ 27 h 86"/>
                  <a:gd name="T6" fmla="*/ 31 w 129"/>
                  <a:gd name="T7" fmla="*/ 15 h 86"/>
                  <a:gd name="T8" fmla="*/ 58 w 129"/>
                  <a:gd name="T9" fmla="*/ 4 h 86"/>
                  <a:gd name="T10" fmla="*/ 78 w 129"/>
                  <a:gd name="T11" fmla="*/ 0 h 86"/>
                  <a:gd name="T12" fmla="*/ 93 w 129"/>
                  <a:gd name="T13" fmla="*/ 0 h 86"/>
                  <a:gd name="T14" fmla="*/ 102 w 129"/>
                  <a:gd name="T15" fmla="*/ 4 h 86"/>
                  <a:gd name="T16" fmla="*/ 113 w 129"/>
                  <a:gd name="T17" fmla="*/ 12 h 86"/>
                  <a:gd name="T18" fmla="*/ 121 w 129"/>
                  <a:gd name="T19" fmla="*/ 24 h 86"/>
                  <a:gd name="T20" fmla="*/ 126 w 129"/>
                  <a:gd name="T21" fmla="*/ 41 h 86"/>
                  <a:gd name="T22" fmla="*/ 129 w 129"/>
                  <a:gd name="T23" fmla="*/ 55 h 86"/>
                  <a:gd name="T24" fmla="*/ 129 w 129"/>
                  <a:gd name="T25" fmla="*/ 63 h 86"/>
                  <a:gd name="T26" fmla="*/ 121 w 129"/>
                  <a:gd name="T27" fmla="*/ 63 h 86"/>
                  <a:gd name="T28" fmla="*/ 104 w 129"/>
                  <a:gd name="T29" fmla="*/ 63 h 86"/>
                  <a:gd name="T30" fmla="*/ 81 w 129"/>
                  <a:gd name="T31" fmla="*/ 64 h 86"/>
                  <a:gd name="T32" fmla="*/ 59 w 129"/>
                  <a:gd name="T33" fmla="*/ 69 h 86"/>
                  <a:gd name="T34" fmla="*/ 41 w 129"/>
                  <a:gd name="T35" fmla="*/ 74 h 86"/>
                  <a:gd name="T36" fmla="*/ 24 w 129"/>
                  <a:gd name="T37" fmla="*/ 80 h 86"/>
                  <a:gd name="T38" fmla="*/ 11 w 129"/>
                  <a:gd name="T39" fmla="*/ 85 h 86"/>
                  <a:gd name="T40" fmla="*/ 7 w 129"/>
                  <a:gd name="T41" fmla="*/ 86 h 86"/>
                  <a:gd name="T42" fmla="*/ 4 w 129"/>
                  <a:gd name="T43" fmla="*/ 69 h 86"/>
                  <a:gd name="T44" fmla="*/ 7 w 129"/>
                  <a:gd name="T45" fmla="*/ 66 h 86"/>
                  <a:gd name="T46" fmla="*/ 16 w 129"/>
                  <a:gd name="T47" fmla="*/ 60 h 86"/>
                  <a:gd name="T48" fmla="*/ 28 w 129"/>
                  <a:gd name="T49" fmla="*/ 52 h 86"/>
                  <a:gd name="T50" fmla="*/ 45 w 129"/>
                  <a:gd name="T51" fmla="*/ 44 h 86"/>
                  <a:gd name="T52" fmla="*/ 62 w 129"/>
                  <a:gd name="T53" fmla="*/ 40 h 86"/>
                  <a:gd name="T54" fmla="*/ 79 w 129"/>
                  <a:gd name="T55" fmla="*/ 37 h 86"/>
                  <a:gd name="T56" fmla="*/ 92 w 129"/>
                  <a:gd name="T57" fmla="*/ 35 h 86"/>
                  <a:gd name="T58" fmla="*/ 96 w 129"/>
                  <a:gd name="T59" fmla="*/ 35 h 86"/>
                  <a:gd name="T60" fmla="*/ 93 w 129"/>
                  <a:gd name="T61" fmla="*/ 34 h 86"/>
                  <a:gd name="T62" fmla="*/ 87 w 129"/>
                  <a:gd name="T63" fmla="*/ 32 h 86"/>
                  <a:gd name="T64" fmla="*/ 75 w 129"/>
                  <a:gd name="T65" fmla="*/ 31 h 86"/>
                  <a:gd name="T66" fmla="*/ 59 w 129"/>
                  <a:gd name="T67" fmla="*/ 31 h 86"/>
                  <a:gd name="T68" fmla="*/ 41 w 129"/>
                  <a:gd name="T69" fmla="*/ 32 h 86"/>
                  <a:gd name="T70" fmla="*/ 22 w 129"/>
                  <a:gd name="T71" fmla="*/ 35 h 86"/>
                  <a:gd name="T72" fmla="*/ 7 w 129"/>
                  <a:gd name="T73" fmla="*/ 40 h 86"/>
                  <a:gd name="T74" fmla="*/ 0 w 129"/>
                  <a:gd name="T75" fmla="*/ 41 h 86"/>
                  <a:gd name="T76" fmla="*/ 0 w 129"/>
                  <a:gd name="T77" fmla="*/ 41 h 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29" h="86">
                    <a:moveTo>
                      <a:pt x="0" y="41"/>
                    </a:moveTo>
                    <a:lnTo>
                      <a:pt x="4" y="37"/>
                    </a:lnTo>
                    <a:lnTo>
                      <a:pt x="14" y="27"/>
                    </a:lnTo>
                    <a:lnTo>
                      <a:pt x="31" y="15"/>
                    </a:lnTo>
                    <a:lnTo>
                      <a:pt x="58" y="4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2" y="4"/>
                    </a:lnTo>
                    <a:lnTo>
                      <a:pt x="113" y="12"/>
                    </a:lnTo>
                    <a:lnTo>
                      <a:pt x="121" y="24"/>
                    </a:lnTo>
                    <a:lnTo>
                      <a:pt x="126" y="41"/>
                    </a:lnTo>
                    <a:lnTo>
                      <a:pt x="129" y="55"/>
                    </a:lnTo>
                    <a:lnTo>
                      <a:pt x="129" y="63"/>
                    </a:lnTo>
                    <a:lnTo>
                      <a:pt x="121" y="63"/>
                    </a:lnTo>
                    <a:lnTo>
                      <a:pt x="104" y="63"/>
                    </a:lnTo>
                    <a:lnTo>
                      <a:pt x="81" y="64"/>
                    </a:lnTo>
                    <a:lnTo>
                      <a:pt x="59" y="69"/>
                    </a:lnTo>
                    <a:lnTo>
                      <a:pt x="41" y="74"/>
                    </a:lnTo>
                    <a:lnTo>
                      <a:pt x="24" y="80"/>
                    </a:lnTo>
                    <a:lnTo>
                      <a:pt x="11" y="85"/>
                    </a:lnTo>
                    <a:lnTo>
                      <a:pt x="7" y="86"/>
                    </a:lnTo>
                    <a:lnTo>
                      <a:pt x="4" y="69"/>
                    </a:lnTo>
                    <a:lnTo>
                      <a:pt x="7" y="66"/>
                    </a:lnTo>
                    <a:lnTo>
                      <a:pt x="16" y="60"/>
                    </a:lnTo>
                    <a:lnTo>
                      <a:pt x="28" y="52"/>
                    </a:lnTo>
                    <a:lnTo>
                      <a:pt x="45" y="44"/>
                    </a:lnTo>
                    <a:lnTo>
                      <a:pt x="62" y="40"/>
                    </a:lnTo>
                    <a:lnTo>
                      <a:pt x="79" y="37"/>
                    </a:lnTo>
                    <a:lnTo>
                      <a:pt x="92" y="35"/>
                    </a:lnTo>
                    <a:lnTo>
                      <a:pt x="96" y="35"/>
                    </a:lnTo>
                    <a:lnTo>
                      <a:pt x="93" y="34"/>
                    </a:lnTo>
                    <a:lnTo>
                      <a:pt x="87" y="32"/>
                    </a:lnTo>
                    <a:lnTo>
                      <a:pt x="75" y="31"/>
                    </a:lnTo>
                    <a:lnTo>
                      <a:pt x="59" y="31"/>
                    </a:lnTo>
                    <a:lnTo>
                      <a:pt x="41" y="32"/>
                    </a:lnTo>
                    <a:lnTo>
                      <a:pt x="22" y="35"/>
                    </a:lnTo>
                    <a:lnTo>
                      <a:pt x="7" y="4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FEB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3" name="Freeform 74">
                <a:extLst>
                  <a:ext uri="{FF2B5EF4-FFF2-40B4-BE49-F238E27FC236}">
                    <a16:creationId xmlns:a16="http://schemas.microsoft.com/office/drawing/2014/main" id="{F100BE6E-D8E0-EF8E-A9CC-89EA28DA4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" y="2323"/>
                <a:ext cx="63" cy="229"/>
              </a:xfrm>
              <a:custGeom>
                <a:avLst/>
                <a:gdLst>
                  <a:gd name="T0" fmla="*/ 3 w 63"/>
                  <a:gd name="T1" fmla="*/ 8 h 229"/>
                  <a:gd name="T2" fmla="*/ 0 w 63"/>
                  <a:gd name="T3" fmla="*/ 20 h 229"/>
                  <a:gd name="T4" fmla="*/ 0 w 63"/>
                  <a:gd name="T5" fmla="*/ 48 h 229"/>
                  <a:gd name="T6" fmla="*/ 2 w 63"/>
                  <a:gd name="T7" fmla="*/ 85 h 229"/>
                  <a:gd name="T8" fmla="*/ 12 w 63"/>
                  <a:gd name="T9" fmla="*/ 132 h 229"/>
                  <a:gd name="T10" fmla="*/ 28 w 63"/>
                  <a:gd name="T11" fmla="*/ 175 h 229"/>
                  <a:gd name="T12" fmla="*/ 45 w 63"/>
                  <a:gd name="T13" fmla="*/ 206 h 229"/>
                  <a:gd name="T14" fmla="*/ 57 w 63"/>
                  <a:gd name="T15" fmla="*/ 223 h 229"/>
                  <a:gd name="T16" fmla="*/ 63 w 63"/>
                  <a:gd name="T17" fmla="*/ 229 h 229"/>
                  <a:gd name="T18" fmla="*/ 59 w 63"/>
                  <a:gd name="T19" fmla="*/ 218 h 229"/>
                  <a:gd name="T20" fmla="*/ 48 w 63"/>
                  <a:gd name="T21" fmla="*/ 190 h 229"/>
                  <a:gd name="T22" fmla="*/ 37 w 63"/>
                  <a:gd name="T23" fmla="*/ 152 h 229"/>
                  <a:gd name="T24" fmla="*/ 28 w 63"/>
                  <a:gd name="T25" fmla="*/ 113 h 229"/>
                  <a:gd name="T26" fmla="*/ 23 w 63"/>
                  <a:gd name="T27" fmla="*/ 76 h 229"/>
                  <a:gd name="T28" fmla="*/ 22 w 63"/>
                  <a:gd name="T29" fmla="*/ 45 h 229"/>
                  <a:gd name="T30" fmla="*/ 22 w 63"/>
                  <a:gd name="T31" fmla="*/ 22 h 229"/>
                  <a:gd name="T32" fmla="*/ 23 w 63"/>
                  <a:gd name="T33" fmla="*/ 8 h 229"/>
                  <a:gd name="T34" fmla="*/ 19 w 63"/>
                  <a:gd name="T35" fmla="*/ 3 h 229"/>
                  <a:gd name="T36" fmla="*/ 14 w 63"/>
                  <a:gd name="T37" fmla="*/ 0 h 229"/>
                  <a:gd name="T38" fmla="*/ 6 w 63"/>
                  <a:gd name="T39" fmla="*/ 2 h 229"/>
                  <a:gd name="T40" fmla="*/ 3 w 63"/>
                  <a:gd name="T41" fmla="*/ 8 h 229"/>
                  <a:gd name="T42" fmla="*/ 3 w 63"/>
                  <a:gd name="T43" fmla="*/ 8 h 2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229">
                    <a:moveTo>
                      <a:pt x="3" y="8"/>
                    </a:moveTo>
                    <a:lnTo>
                      <a:pt x="0" y="20"/>
                    </a:lnTo>
                    <a:lnTo>
                      <a:pt x="0" y="48"/>
                    </a:lnTo>
                    <a:lnTo>
                      <a:pt x="2" y="85"/>
                    </a:lnTo>
                    <a:lnTo>
                      <a:pt x="12" y="132"/>
                    </a:lnTo>
                    <a:lnTo>
                      <a:pt x="28" y="175"/>
                    </a:lnTo>
                    <a:lnTo>
                      <a:pt x="45" y="206"/>
                    </a:lnTo>
                    <a:lnTo>
                      <a:pt x="57" y="223"/>
                    </a:lnTo>
                    <a:lnTo>
                      <a:pt x="63" y="229"/>
                    </a:lnTo>
                    <a:lnTo>
                      <a:pt x="59" y="218"/>
                    </a:lnTo>
                    <a:lnTo>
                      <a:pt x="48" y="190"/>
                    </a:lnTo>
                    <a:lnTo>
                      <a:pt x="37" y="152"/>
                    </a:lnTo>
                    <a:lnTo>
                      <a:pt x="28" y="113"/>
                    </a:lnTo>
                    <a:lnTo>
                      <a:pt x="23" y="76"/>
                    </a:lnTo>
                    <a:lnTo>
                      <a:pt x="22" y="45"/>
                    </a:lnTo>
                    <a:lnTo>
                      <a:pt x="22" y="22"/>
                    </a:lnTo>
                    <a:lnTo>
                      <a:pt x="23" y="8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4" name="Freeform 75">
                <a:extLst>
                  <a:ext uri="{FF2B5EF4-FFF2-40B4-BE49-F238E27FC236}">
                    <a16:creationId xmlns:a16="http://schemas.microsoft.com/office/drawing/2014/main" id="{91E7210E-883C-3879-73B1-1B7BDC0B1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1" y="2336"/>
                <a:ext cx="74" cy="265"/>
              </a:xfrm>
              <a:custGeom>
                <a:avLst/>
                <a:gdLst>
                  <a:gd name="T0" fmla="*/ 0 w 74"/>
                  <a:gd name="T1" fmla="*/ 0 h 265"/>
                  <a:gd name="T2" fmla="*/ 5 w 74"/>
                  <a:gd name="T3" fmla="*/ 15 h 265"/>
                  <a:gd name="T4" fmla="*/ 19 w 74"/>
                  <a:gd name="T5" fmla="*/ 54 h 265"/>
                  <a:gd name="T6" fmla="*/ 36 w 74"/>
                  <a:gd name="T7" fmla="*/ 102 h 265"/>
                  <a:gd name="T8" fmla="*/ 48 w 74"/>
                  <a:gd name="T9" fmla="*/ 153 h 265"/>
                  <a:gd name="T10" fmla="*/ 57 w 74"/>
                  <a:gd name="T11" fmla="*/ 196 h 265"/>
                  <a:gd name="T12" fmla="*/ 63 w 74"/>
                  <a:gd name="T13" fmla="*/ 231 h 265"/>
                  <a:gd name="T14" fmla="*/ 68 w 74"/>
                  <a:gd name="T15" fmla="*/ 256 h 265"/>
                  <a:gd name="T16" fmla="*/ 70 w 74"/>
                  <a:gd name="T17" fmla="*/ 265 h 265"/>
                  <a:gd name="T18" fmla="*/ 71 w 74"/>
                  <a:gd name="T19" fmla="*/ 253 h 265"/>
                  <a:gd name="T20" fmla="*/ 74 w 74"/>
                  <a:gd name="T21" fmla="*/ 217 h 265"/>
                  <a:gd name="T22" fmla="*/ 71 w 74"/>
                  <a:gd name="T23" fmla="*/ 163 h 265"/>
                  <a:gd name="T24" fmla="*/ 57 w 74"/>
                  <a:gd name="T25" fmla="*/ 100 h 265"/>
                  <a:gd name="T26" fmla="*/ 36 w 74"/>
                  <a:gd name="T27" fmla="*/ 45 h 265"/>
                  <a:gd name="T28" fmla="*/ 17 w 74"/>
                  <a:gd name="T29" fmla="*/ 15 h 265"/>
                  <a:gd name="T30" fmla="*/ 3 w 74"/>
                  <a:gd name="T31" fmla="*/ 3 h 265"/>
                  <a:gd name="T32" fmla="*/ 0 w 74"/>
                  <a:gd name="T33" fmla="*/ 0 h 265"/>
                  <a:gd name="T34" fmla="*/ 0 w 74"/>
                  <a:gd name="T35" fmla="*/ 0 h 2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4" h="265">
                    <a:moveTo>
                      <a:pt x="0" y="0"/>
                    </a:moveTo>
                    <a:lnTo>
                      <a:pt x="5" y="15"/>
                    </a:lnTo>
                    <a:lnTo>
                      <a:pt x="19" y="54"/>
                    </a:lnTo>
                    <a:lnTo>
                      <a:pt x="36" y="102"/>
                    </a:lnTo>
                    <a:lnTo>
                      <a:pt x="48" y="153"/>
                    </a:lnTo>
                    <a:lnTo>
                      <a:pt x="57" y="196"/>
                    </a:lnTo>
                    <a:lnTo>
                      <a:pt x="63" y="231"/>
                    </a:lnTo>
                    <a:lnTo>
                      <a:pt x="68" y="256"/>
                    </a:lnTo>
                    <a:lnTo>
                      <a:pt x="70" y="265"/>
                    </a:lnTo>
                    <a:lnTo>
                      <a:pt x="71" y="253"/>
                    </a:lnTo>
                    <a:lnTo>
                      <a:pt x="74" y="217"/>
                    </a:lnTo>
                    <a:lnTo>
                      <a:pt x="71" y="163"/>
                    </a:lnTo>
                    <a:lnTo>
                      <a:pt x="57" y="100"/>
                    </a:lnTo>
                    <a:lnTo>
                      <a:pt x="36" y="45"/>
                    </a:lnTo>
                    <a:lnTo>
                      <a:pt x="17" y="1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5" name="Freeform 76">
                <a:extLst>
                  <a:ext uri="{FF2B5EF4-FFF2-40B4-BE49-F238E27FC236}">
                    <a16:creationId xmlns:a16="http://schemas.microsoft.com/office/drawing/2014/main" id="{C518490C-C249-3B3C-DF63-FB61C364B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4" y="2694"/>
                <a:ext cx="267" cy="51"/>
              </a:xfrm>
              <a:custGeom>
                <a:avLst/>
                <a:gdLst>
                  <a:gd name="T0" fmla="*/ 3 w 267"/>
                  <a:gd name="T1" fmla="*/ 0 h 51"/>
                  <a:gd name="T2" fmla="*/ 14 w 267"/>
                  <a:gd name="T3" fmla="*/ 5 h 51"/>
                  <a:gd name="T4" fmla="*/ 43 w 267"/>
                  <a:gd name="T5" fmla="*/ 15 h 51"/>
                  <a:gd name="T6" fmla="*/ 88 w 267"/>
                  <a:gd name="T7" fmla="*/ 26 h 51"/>
                  <a:gd name="T8" fmla="*/ 145 w 267"/>
                  <a:gd name="T9" fmla="*/ 28 h 51"/>
                  <a:gd name="T10" fmla="*/ 197 w 267"/>
                  <a:gd name="T11" fmla="*/ 22 h 51"/>
                  <a:gd name="T12" fmla="*/ 236 w 267"/>
                  <a:gd name="T13" fmla="*/ 15 h 51"/>
                  <a:gd name="T14" fmla="*/ 258 w 267"/>
                  <a:gd name="T15" fmla="*/ 9 h 51"/>
                  <a:gd name="T16" fmla="*/ 267 w 267"/>
                  <a:gd name="T17" fmla="*/ 8 h 51"/>
                  <a:gd name="T18" fmla="*/ 261 w 267"/>
                  <a:gd name="T19" fmla="*/ 12 h 51"/>
                  <a:gd name="T20" fmla="*/ 241 w 267"/>
                  <a:gd name="T21" fmla="*/ 25 h 51"/>
                  <a:gd name="T22" fmla="*/ 204 w 267"/>
                  <a:gd name="T23" fmla="*/ 39 h 51"/>
                  <a:gd name="T24" fmla="*/ 145 w 267"/>
                  <a:gd name="T25" fmla="*/ 51 h 51"/>
                  <a:gd name="T26" fmla="*/ 82 w 267"/>
                  <a:gd name="T27" fmla="*/ 51 h 51"/>
                  <a:gd name="T28" fmla="*/ 37 w 267"/>
                  <a:gd name="T29" fmla="*/ 43 h 51"/>
                  <a:gd name="T30" fmla="*/ 9 w 267"/>
                  <a:gd name="T31" fmla="*/ 32 h 51"/>
                  <a:gd name="T32" fmla="*/ 0 w 267"/>
                  <a:gd name="T33" fmla="*/ 28 h 51"/>
                  <a:gd name="T34" fmla="*/ 3 w 267"/>
                  <a:gd name="T35" fmla="*/ 0 h 51"/>
                  <a:gd name="T36" fmla="*/ 3 w 267"/>
                  <a:gd name="T37" fmla="*/ 0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7" h="51">
                    <a:moveTo>
                      <a:pt x="3" y="0"/>
                    </a:moveTo>
                    <a:lnTo>
                      <a:pt x="14" y="5"/>
                    </a:lnTo>
                    <a:lnTo>
                      <a:pt x="43" y="15"/>
                    </a:lnTo>
                    <a:lnTo>
                      <a:pt x="88" y="26"/>
                    </a:lnTo>
                    <a:lnTo>
                      <a:pt x="145" y="28"/>
                    </a:lnTo>
                    <a:lnTo>
                      <a:pt x="197" y="22"/>
                    </a:lnTo>
                    <a:lnTo>
                      <a:pt x="236" y="15"/>
                    </a:lnTo>
                    <a:lnTo>
                      <a:pt x="258" y="9"/>
                    </a:lnTo>
                    <a:lnTo>
                      <a:pt x="267" y="8"/>
                    </a:lnTo>
                    <a:lnTo>
                      <a:pt x="261" y="12"/>
                    </a:lnTo>
                    <a:lnTo>
                      <a:pt x="241" y="25"/>
                    </a:lnTo>
                    <a:lnTo>
                      <a:pt x="204" y="39"/>
                    </a:lnTo>
                    <a:lnTo>
                      <a:pt x="145" y="51"/>
                    </a:lnTo>
                    <a:lnTo>
                      <a:pt x="82" y="51"/>
                    </a:lnTo>
                    <a:lnTo>
                      <a:pt x="37" y="43"/>
                    </a:lnTo>
                    <a:lnTo>
                      <a:pt x="9" y="32"/>
                    </a:lnTo>
                    <a:lnTo>
                      <a:pt x="0" y="2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6" name="Freeform 77">
                <a:extLst>
                  <a:ext uri="{FF2B5EF4-FFF2-40B4-BE49-F238E27FC236}">
                    <a16:creationId xmlns:a16="http://schemas.microsoft.com/office/drawing/2014/main" id="{71C639A9-C26A-7E79-EBA2-65C3BA4B5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8" y="2242"/>
                <a:ext cx="96" cy="44"/>
              </a:xfrm>
              <a:custGeom>
                <a:avLst/>
                <a:gdLst>
                  <a:gd name="T0" fmla="*/ 8 w 96"/>
                  <a:gd name="T1" fmla="*/ 0 h 44"/>
                  <a:gd name="T2" fmla="*/ 10 w 96"/>
                  <a:gd name="T3" fmla="*/ 3 h 44"/>
                  <a:gd name="T4" fmla="*/ 13 w 96"/>
                  <a:gd name="T5" fmla="*/ 9 h 44"/>
                  <a:gd name="T6" fmla="*/ 22 w 96"/>
                  <a:gd name="T7" fmla="*/ 17 h 44"/>
                  <a:gd name="T8" fmla="*/ 39 w 96"/>
                  <a:gd name="T9" fmla="*/ 21 h 44"/>
                  <a:gd name="T10" fmla="*/ 59 w 96"/>
                  <a:gd name="T11" fmla="*/ 18 h 44"/>
                  <a:gd name="T12" fmla="*/ 78 w 96"/>
                  <a:gd name="T13" fmla="*/ 13 h 44"/>
                  <a:gd name="T14" fmla="*/ 92 w 96"/>
                  <a:gd name="T15" fmla="*/ 6 h 44"/>
                  <a:gd name="T16" fmla="*/ 96 w 96"/>
                  <a:gd name="T17" fmla="*/ 3 h 44"/>
                  <a:gd name="T18" fmla="*/ 93 w 96"/>
                  <a:gd name="T19" fmla="*/ 9 h 44"/>
                  <a:gd name="T20" fmla="*/ 84 w 96"/>
                  <a:gd name="T21" fmla="*/ 23 h 44"/>
                  <a:gd name="T22" fmla="*/ 67 w 96"/>
                  <a:gd name="T23" fmla="*/ 37 h 44"/>
                  <a:gd name="T24" fmla="*/ 45 w 96"/>
                  <a:gd name="T25" fmla="*/ 44 h 44"/>
                  <a:gd name="T26" fmla="*/ 24 w 96"/>
                  <a:gd name="T27" fmla="*/ 41 h 44"/>
                  <a:gd name="T28" fmla="*/ 10 w 96"/>
                  <a:gd name="T29" fmla="*/ 35 h 44"/>
                  <a:gd name="T30" fmla="*/ 3 w 96"/>
                  <a:gd name="T31" fmla="*/ 27 h 44"/>
                  <a:gd name="T32" fmla="*/ 0 w 96"/>
                  <a:gd name="T33" fmla="*/ 21 h 44"/>
                  <a:gd name="T34" fmla="*/ 0 w 96"/>
                  <a:gd name="T35" fmla="*/ 15 h 44"/>
                  <a:gd name="T36" fmla="*/ 3 w 96"/>
                  <a:gd name="T37" fmla="*/ 7 h 44"/>
                  <a:gd name="T38" fmla="*/ 7 w 96"/>
                  <a:gd name="T39" fmla="*/ 3 h 44"/>
                  <a:gd name="T40" fmla="*/ 8 w 96"/>
                  <a:gd name="T41" fmla="*/ 0 h 44"/>
                  <a:gd name="T42" fmla="*/ 8 w 96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6" h="44">
                    <a:moveTo>
                      <a:pt x="8" y="0"/>
                    </a:moveTo>
                    <a:lnTo>
                      <a:pt x="10" y="3"/>
                    </a:lnTo>
                    <a:lnTo>
                      <a:pt x="13" y="9"/>
                    </a:lnTo>
                    <a:lnTo>
                      <a:pt x="22" y="17"/>
                    </a:lnTo>
                    <a:lnTo>
                      <a:pt x="39" y="21"/>
                    </a:lnTo>
                    <a:lnTo>
                      <a:pt x="59" y="18"/>
                    </a:lnTo>
                    <a:lnTo>
                      <a:pt x="78" y="13"/>
                    </a:lnTo>
                    <a:lnTo>
                      <a:pt x="92" y="6"/>
                    </a:lnTo>
                    <a:lnTo>
                      <a:pt x="96" y="3"/>
                    </a:lnTo>
                    <a:lnTo>
                      <a:pt x="93" y="9"/>
                    </a:lnTo>
                    <a:lnTo>
                      <a:pt x="84" y="23"/>
                    </a:lnTo>
                    <a:lnTo>
                      <a:pt x="67" y="37"/>
                    </a:lnTo>
                    <a:lnTo>
                      <a:pt x="45" y="44"/>
                    </a:lnTo>
                    <a:lnTo>
                      <a:pt x="24" y="41"/>
                    </a:lnTo>
                    <a:lnTo>
                      <a:pt x="10" y="35"/>
                    </a:lnTo>
                    <a:lnTo>
                      <a:pt x="3" y="27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7" name="Freeform 78">
                <a:extLst>
                  <a:ext uri="{FF2B5EF4-FFF2-40B4-BE49-F238E27FC236}">
                    <a16:creationId xmlns:a16="http://schemas.microsoft.com/office/drawing/2014/main" id="{45B5809B-6688-0E0C-AE5F-04DB623BC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2234"/>
                <a:ext cx="144" cy="31"/>
              </a:xfrm>
              <a:custGeom>
                <a:avLst/>
                <a:gdLst>
                  <a:gd name="T0" fmla="*/ 128 w 144"/>
                  <a:gd name="T1" fmla="*/ 31 h 31"/>
                  <a:gd name="T2" fmla="*/ 124 w 144"/>
                  <a:gd name="T3" fmla="*/ 29 h 31"/>
                  <a:gd name="T4" fmla="*/ 113 w 144"/>
                  <a:gd name="T5" fmla="*/ 25 h 31"/>
                  <a:gd name="T6" fmla="*/ 94 w 144"/>
                  <a:gd name="T7" fmla="*/ 18 h 31"/>
                  <a:gd name="T8" fmla="*/ 71 w 144"/>
                  <a:gd name="T9" fmla="*/ 17 h 31"/>
                  <a:gd name="T10" fmla="*/ 43 w 144"/>
                  <a:gd name="T11" fmla="*/ 17 h 31"/>
                  <a:gd name="T12" fmla="*/ 22 w 144"/>
                  <a:gd name="T13" fmla="*/ 18 h 31"/>
                  <a:gd name="T14" fmla="*/ 6 w 144"/>
                  <a:gd name="T15" fmla="*/ 20 h 31"/>
                  <a:gd name="T16" fmla="*/ 0 w 144"/>
                  <a:gd name="T17" fmla="*/ 21 h 31"/>
                  <a:gd name="T18" fmla="*/ 3 w 144"/>
                  <a:gd name="T19" fmla="*/ 17 h 31"/>
                  <a:gd name="T20" fmla="*/ 13 w 144"/>
                  <a:gd name="T21" fmla="*/ 11 h 31"/>
                  <a:gd name="T22" fmla="*/ 33 w 144"/>
                  <a:gd name="T23" fmla="*/ 4 h 31"/>
                  <a:gd name="T24" fmla="*/ 65 w 144"/>
                  <a:gd name="T25" fmla="*/ 0 h 31"/>
                  <a:gd name="T26" fmla="*/ 98 w 144"/>
                  <a:gd name="T27" fmla="*/ 1 h 31"/>
                  <a:gd name="T28" fmla="*/ 122 w 144"/>
                  <a:gd name="T29" fmla="*/ 6 h 31"/>
                  <a:gd name="T30" fmla="*/ 139 w 144"/>
                  <a:gd name="T31" fmla="*/ 12 h 31"/>
                  <a:gd name="T32" fmla="*/ 144 w 144"/>
                  <a:gd name="T33" fmla="*/ 15 h 31"/>
                  <a:gd name="T34" fmla="*/ 128 w 144"/>
                  <a:gd name="T35" fmla="*/ 31 h 31"/>
                  <a:gd name="T36" fmla="*/ 128 w 144"/>
                  <a:gd name="T37" fmla="*/ 3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31">
                    <a:moveTo>
                      <a:pt x="128" y="31"/>
                    </a:moveTo>
                    <a:lnTo>
                      <a:pt x="124" y="29"/>
                    </a:lnTo>
                    <a:lnTo>
                      <a:pt x="113" y="25"/>
                    </a:lnTo>
                    <a:lnTo>
                      <a:pt x="94" y="18"/>
                    </a:lnTo>
                    <a:lnTo>
                      <a:pt x="71" y="17"/>
                    </a:lnTo>
                    <a:lnTo>
                      <a:pt x="43" y="17"/>
                    </a:lnTo>
                    <a:lnTo>
                      <a:pt x="22" y="18"/>
                    </a:lnTo>
                    <a:lnTo>
                      <a:pt x="6" y="20"/>
                    </a:lnTo>
                    <a:lnTo>
                      <a:pt x="0" y="21"/>
                    </a:lnTo>
                    <a:lnTo>
                      <a:pt x="3" y="17"/>
                    </a:lnTo>
                    <a:lnTo>
                      <a:pt x="13" y="11"/>
                    </a:lnTo>
                    <a:lnTo>
                      <a:pt x="33" y="4"/>
                    </a:lnTo>
                    <a:lnTo>
                      <a:pt x="65" y="0"/>
                    </a:lnTo>
                    <a:lnTo>
                      <a:pt x="98" y="1"/>
                    </a:lnTo>
                    <a:lnTo>
                      <a:pt x="122" y="6"/>
                    </a:lnTo>
                    <a:lnTo>
                      <a:pt x="139" y="12"/>
                    </a:lnTo>
                    <a:lnTo>
                      <a:pt x="144" y="15"/>
                    </a:lnTo>
                    <a:lnTo>
                      <a:pt x="1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8" name="Freeform 79">
                <a:extLst>
                  <a:ext uri="{FF2B5EF4-FFF2-40B4-BE49-F238E27FC236}">
                    <a16:creationId xmlns:a16="http://schemas.microsoft.com/office/drawing/2014/main" id="{76ADE495-4D37-5EFA-A07D-48BF71FBF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2113"/>
                <a:ext cx="89" cy="112"/>
              </a:xfrm>
              <a:custGeom>
                <a:avLst/>
                <a:gdLst>
                  <a:gd name="T0" fmla="*/ 23 w 89"/>
                  <a:gd name="T1" fmla="*/ 13 h 112"/>
                  <a:gd name="T2" fmla="*/ 21 w 89"/>
                  <a:gd name="T3" fmla="*/ 20 h 112"/>
                  <a:gd name="T4" fmla="*/ 21 w 89"/>
                  <a:gd name="T5" fmla="*/ 41 h 112"/>
                  <a:gd name="T6" fmla="*/ 24 w 89"/>
                  <a:gd name="T7" fmla="*/ 65 h 112"/>
                  <a:gd name="T8" fmla="*/ 38 w 89"/>
                  <a:gd name="T9" fmla="*/ 87 h 112"/>
                  <a:gd name="T10" fmla="*/ 58 w 89"/>
                  <a:gd name="T11" fmla="*/ 99 h 112"/>
                  <a:gd name="T12" fmla="*/ 74 w 89"/>
                  <a:gd name="T13" fmla="*/ 104 h 112"/>
                  <a:gd name="T14" fmla="*/ 85 w 89"/>
                  <a:gd name="T15" fmla="*/ 104 h 112"/>
                  <a:gd name="T16" fmla="*/ 89 w 89"/>
                  <a:gd name="T17" fmla="*/ 104 h 112"/>
                  <a:gd name="T18" fmla="*/ 80 w 89"/>
                  <a:gd name="T19" fmla="*/ 107 h 112"/>
                  <a:gd name="T20" fmla="*/ 61 w 89"/>
                  <a:gd name="T21" fmla="*/ 112 h 112"/>
                  <a:gd name="T22" fmla="*/ 37 w 89"/>
                  <a:gd name="T23" fmla="*/ 107 h 112"/>
                  <a:gd name="T24" fmla="*/ 12 w 89"/>
                  <a:gd name="T25" fmla="*/ 90 h 112"/>
                  <a:gd name="T26" fmla="*/ 0 w 89"/>
                  <a:gd name="T27" fmla="*/ 59 h 112"/>
                  <a:gd name="T28" fmla="*/ 0 w 89"/>
                  <a:gd name="T29" fmla="*/ 30 h 112"/>
                  <a:gd name="T30" fmla="*/ 7 w 89"/>
                  <a:gd name="T31" fmla="*/ 8 h 112"/>
                  <a:gd name="T32" fmla="*/ 15 w 89"/>
                  <a:gd name="T33" fmla="*/ 0 h 112"/>
                  <a:gd name="T34" fmla="*/ 20 w 89"/>
                  <a:gd name="T35" fmla="*/ 2 h 112"/>
                  <a:gd name="T36" fmla="*/ 21 w 89"/>
                  <a:gd name="T37" fmla="*/ 7 h 112"/>
                  <a:gd name="T38" fmla="*/ 23 w 89"/>
                  <a:gd name="T39" fmla="*/ 10 h 112"/>
                  <a:gd name="T40" fmla="*/ 23 w 89"/>
                  <a:gd name="T41" fmla="*/ 13 h 112"/>
                  <a:gd name="T42" fmla="*/ 23 w 89"/>
                  <a:gd name="T43" fmla="*/ 13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9" h="112">
                    <a:moveTo>
                      <a:pt x="23" y="13"/>
                    </a:moveTo>
                    <a:lnTo>
                      <a:pt x="21" y="20"/>
                    </a:lnTo>
                    <a:lnTo>
                      <a:pt x="21" y="41"/>
                    </a:lnTo>
                    <a:lnTo>
                      <a:pt x="24" y="65"/>
                    </a:lnTo>
                    <a:lnTo>
                      <a:pt x="38" y="87"/>
                    </a:lnTo>
                    <a:lnTo>
                      <a:pt x="58" y="99"/>
                    </a:lnTo>
                    <a:lnTo>
                      <a:pt x="74" y="104"/>
                    </a:lnTo>
                    <a:lnTo>
                      <a:pt x="85" y="104"/>
                    </a:lnTo>
                    <a:lnTo>
                      <a:pt x="89" y="104"/>
                    </a:lnTo>
                    <a:lnTo>
                      <a:pt x="80" y="107"/>
                    </a:lnTo>
                    <a:lnTo>
                      <a:pt x="61" y="112"/>
                    </a:lnTo>
                    <a:lnTo>
                      <a:pt x="37" y="107"/>
                    </a:lnTo>
                    <a:lnTo>
                      <a:pt x="12" y="90"/>
                    </a:lnTo>
                    <a:lnTo>
                      <a:pt x="0" y="59"/>
                    </a:lnTo>
                    <a:lnTo>
                      <a:pt x="0" y="30"/>
                    </a:lnTo>
                    <a:lnTo>
                      <a:pt x="7" y="8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1" y="7"/>
                    </a:lnTo>
                    <a:lnTo>
                      <a:pt x="23" y="1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19" name="Freeform 80">
                <a:extLst>
                  <a:ext uri="{FF2B5EF4-FFF2-40B4-BE49-F238E27FC236}">
                    <a16:creationId xmlns:a16="http://schemas.microsoft.com/office/drawing/2014/main" id="{9A758264-EDD9-9174-525A-A84A2D803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8" y="2092"/>
                <a:ext cx="94" cy="86"/>
              </a:xfrm>
              <a:custGeom>
                <a:avLst/>
                <a:gdLst>
                  <a:gd name="T0" fmla="*/ 1 w 94"/>
                  <a:gd name="T1" fmla="*/ 29 h 86"/>
                  <a:gd name="T2" fmla="*/ 12 w 94"/>
                  <a:gd name="T3" fmla="*/ 25 h 86"/>
                  <a:gd name="T4" fmla="*/ 35 w 94"/>
                  <a:gd name="T5" fmla="*/ 18 h 86"/>
                  <a:gd name="T6" fmla="*/ 58 w 94"/>
                  <a:gd name="T7" fmla="*/ 18 h 86"/>
                  <a:gd name="T8" fmla="*/ 74 w 94"/>
                  <a:gd name="T9" fmla="*/ 31 h 86"/>
                  <a:gd name="T10" fmla="*/ 74 w 94"/>
                  <a:gd name="T11" fmla="*/ 52 h 86"/>
                  <a:gd name="T12" fmla="*/ 71 w 94"/>
                  <a:gd name="T13" fmla="*/ 69 h 86"/>
                  <a:gd name="T14" fmla="*/ 64 w 94"/>
                  <a:gd name="T15" fmla="*/ 82 h 86"/>
                  <a:gd name="T16" fmla="*/ 61 w 94"/>
                  <a:gd name="T17" fmla="*/ 86 h 86"/>
                  <a:gd name="T18" fmla="*/ 68 w 94"/>
                  <a:gd name="T19" fmla="*/ 79 h 86"/>
                  <a:gd name="T20" fmla="*/ 81 w 94"/>
                  <a:gd name="T21" fmla="*/ 63 h 86"/>
                  <a:gd name="T22" fmla="*/ 94 w 94"/>
                  <a:gd name="T23" fmla="*/ 43 h 86"/>
                  <a:gd name="T24" fmla="*/ 94 w 94"/>
                  <a:gd name="T25" fmla="*/ 21 h 86"/>
                  <a:gd name="T26" fmla="*/ 77 w 94"/>
                  <a:gd name="T27" fmla="*/ 4 h 86"/>
                  <a:gd name="T28" fmla="*/ 51 w 94"/>
                  <a:gd name="T29" fmla="*/ 0 h 86"/>
                  <a:gd name="T30" fmla="*/ 23 w 94"/>
                  <a:gd name="T31" fmla="*/ 1 h 86"/>
                  <a:gd name="T32" fmla="*/ 7 w 94"/>
                  <a:gd name="T33" fmla="*/ 8 h 86"/>
                  <a:gd name="T34" fmla="*/ 0 w 94"/>
                  <a:gd name="T35" fmla="*/ 14 h 86"/>
                  <a:gd name="T36" fmla="*/ 0 w 94"/>
                  <a:gd name="T37" fmla="*/ 21 h 86"/>
                  <a:gd name="T38" fmla="*/ 0 w 94"/>
                  <a:gd name="T39" fmla="*/ 26 h 86"/>
                  <a:gd name="T40" fmla="*/ 1 w 94"/>
                  <a:gd name="T41" fmla="*/ 29 h 86"/>
                  <a:gd name="T42" fmla="*/ 1 w 94"/>
                  <a:gd name="T43" fmla="*/ 2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86">
                    <a:moveTo>
                      <a:pt x="1" y="29"/>
                    </a:moveTo>
                    <a:lnTo>
                      <a:pt x="12" y="25"/>
                    </a:lnTo>
                    <a:lnTo>
                      <a:pt x="35" y="18"/>
                    </a:lnTo>
                    <a:lnTo>
                      <a:pt x="58" y="18"/>
                    </a:lnTo>
                    <a:lnTo>
                      <a:pt x="74" y="31"/>
                    </a:lnTo>
                    <a:lnTo>
                      <a:pt x="74" y="52"/>
                    </a:lnTo>
                    <a:lnTo>
                      <a:pt x="71" y="69"/>
                    </a:lnTo>
                    <a:lnTo>
                      <a:pt x="64" y="82"/>
                    </a:lnTo>
                    <a:lnTo>
                      <a:pt x="61" y="86"/>
                    </a:lnTo>
                    <a:lnTo>
                      <a:pt x="68" y="79"/>
                    </a:lnTo>
                    <a:lnTo>
                      <a:pt x="81" y="63"/>
                    </a:lnTo>
                    <a:lnTo>
                      <a:pt x="94" y="43"/>
                    </a:lnTo>
                    <a:lnTo>
                      <a:pt x="94" y="21"/>
                    </a:lnTo>
                    <a:lnTo>
                      <a:pt x="77" y="4"/>
                    </a:lnTo>
                    <a:lnTo>
                      <a:pt x="51" y="0"/>
                    </a:lnTo>
                    <a:lnTo>
                      <a:pt x="23" y="1"/>
                    </a:lnTo>
                    <a:lnTo>
                      <a:pt x="7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0" name="Freeform 81">
                <a:extLst>
                  <a:ext uri="{FF2B5EF4-FFF2-40B4-BE49-F238E27FC236}">
                    <a16:creationId xmlns:a16="http://schemas.microsoft.com/office/drawing/2014/main" id="{3A6B1A48-FCFE-A5B9-7BE3-F2E29ABDF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9" y="2132"/>
                <a:ext cx="50" cy="69"/>
              </a:xfrm>
              <a:custGeom>
                <a:avLst/>
                <a:gdLst>
                  <a:gd name="T0" fmla="*/ 37 w 50"/>
                  <a:gd name="T1" fmla="*/ 0 h 69"/>
                  <a:gd name="T2" fmla="*/ 41 w 50"/>
                  <a:gd name="T3" fmla="*/ 9 h 69"/>
                  <a:gd name="T4" fmla="*/ 47 w 50"/>
                  <a:gd name="T5" fmla="*/ 28 h 69"/>
                  <a:gd name="T6" fmla="*/ 50 w 50"/>
                  <a:gd name="T7" fmla="*/ 49 h 69"/>
                  <a:gd name="T8" fmla="*/ 47 w 50"/>
                  <a:gd name="T9" fmla="*/ 65 h 69"/>
                  <a:gd name="T10" fmla="*/ 34 w 50"/>
                  <a:gd name="T11" fmla="*/ 69 h 69"/>
                  <a:gd name="T12" fmla="*/ 20 w 50"/>
                  <a:gd name="T13" fmla="*/ 69 h 69"/>
                  <a:gd name="T14" fmla="*/ 8 w 50"/>
                  <a:gd name="T15" fmla="*/ 68 h 69"/>
                  <a:gd name="T16" fmla="*/ 2 w 50"/>
                  <a:gd name="T17" fmla="*/ 65 h 69"/>
                  <a:gd name="T18" fmla="*/ 0 w 50"/>
                  <a:gd name="T19" fmla="*/ 60 h 69"/>
                  <a:gd name="T20" fmla="*/ 2 w 50"/>
                  <a:gd name="T21" fmla="*/ 56 h 69"/>
                  <a:gd name="T22" fmla="*/ 2 w 50"/>
                  <a:gd name="T23" fmla="*/ 51 h 69"/>
                  <a:gd name="T24" fmla="*/ 3 w 50"/>
                  <a:gd name="T25" fmla="*/ 49 h 69"/>
                  <a:gd name="T26" fmla="*/ 7 w 50"/>
                  <a:gd name="T27" fmla="*/ 51 h 69"/>
                  <a:gd name="T28" fmla="*/ 16 w 50"/>
                  <a:gd name="T29" fmla="*/ 54 h 69"/>
                  <a:gd name="T30" fmla="*/ 27 w 50"/>
                  <a:gd name="T31" fmla="*/ 54 h 69"/>
                  <a:gd name="T32" fmla="*/ 36 w 50"/>
                  <a:gd name="T33" fmla="*/ 51 h 69"/>
                  <a:gd name="T34" fmla="*/ 39 w 50"/>
                  <a:gd name="T35" fmla="*/ 39 h 69"/>
                  <a:gd name="T36" fmla="*/ 39 w 50"/>
                  <a:gd name="T37" fmla="*/ 22 h 69"/>
                  <a:gd name="T38" fmla="*/ 37 w 50"/>
                  <a:gd name="T39" fmla="*/ 6 h 69"/>
                  <a:gd name="T40" fmla="*/ 37 w 50"/>
                  <a:gd name="T41" fmla="*/ 0 h 69"/>
                  <a:gd name="T42" fmla="*/ 37 w 50"/>
                  <a:gd name="T43" fmla="*/ 0 h 6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0" h="69">
                    <a:moveTo>
                      <a:pt x="37" y="0"/>
                    </a:moveTo>
                    <a:lnTo>
                      <a:pt x="41" y="9"/>
                    </a:lnTo>
                    <a:lnTo>
                      <a:pt x="47" y="28"/>
                    </a:lnTo>
                    <a:lnTo>
                      <a:pt x="50" y="49"/>
                    </a:lnTo>
                    <a:lnTo>
                      <a:pt x="47" y="65"/>
                    </a:lnTo>
                    <a:lnTo>
                      <a:pt x="34" y="69"/>
                    </a:lnTo>
                    <a:lnTo>
                      <a:pt x="20" y="69"/>
                    </a:lnTo>
                    <a:lnTo>
                      <a:pt x="8" y="68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9"/>
                    </a:lnTo>
                    <a:lnTo>
                      <a:pt x="7" y="51"/>
                    </a:lnTo>
                    <a:lnTo>
                      <a:pt x="16" y="54"/>
                    </a:lnTo>
                    <a:lnTo>
                      <a:pt x="27" y="54"/>
                    </a:lnTo>
                    <a:lnTo>
                      <a:pt x="36" y="51"/>
                    </a:lnTo>
                    <a:lnTo>
                      <a:pt x="39" y="39"/>
                    </a:lnTo>
                    <a:lnTo>
                      <a:pt x="39" y="22"/>
                    </a:lnTo>
                    <a:lnTo>
                      <a:pt x="37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1" name="Freeform 82">
                <a:extLst>
                  <a:ext uri="{FF2B5EF4-FFF2-40B4-BE49-F238E27FC236}">
                    <a16:creationId xmlns:a16="http://schemas.microsoft.com/office/drawing/2014/main" id="{C761DCA8-04E8-680E-974A-828D2EC46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8"/>
                <a:ext cx="50" cy="136"/>
              </a:xfrm>
              <a:custGeom>
                <a:avLst/>
                <a:gdLst>
                  <a:gd name="T0" fmla="*/ 50 w 50"/>
                  <a:gd name="T1" fmla="*/ 8 h 136"/>
                  <a:gd name="T2" fmla="*/ 45 w 50"/>
                  <a:gd name="T3" fmla="*/ 10 h 136"/>
                  <a:gd name="T4" fmla="*/ 36 w 50"/>
                  <a:gd name="T5" fmla="*/ 21 h 136"/>
                  <a:gd name="T6" fmla="*/ 25 w 50"/>
                  <a:gd name="T7" fmla="*/ 36 h 136"/>
                  <a:gd name="T8" fmla="*/ 19 w 50"/>
                  <a:gd name="T9" fmla="*/ 62 h 136"/>
                  <a:gd name="T10" fmla="*/ 16 w 50"/>
                  <a:gd name="T11" fmla="*/ 90 h 136"/>
                  <a:gd name="T12" fmla="*/ 16 w 50"/>
                  <a:gd name="T13" fmla="*/ 113 h 136"/>
                  <a:gd name="T14" fmla="*/ 16 w 50"/>
                  <a:gd name="T15" fmla="*/ 130 h 136"/>
                  <a:gd name="T16" fmla="*/ 16 w 50"/>
                  <a:gd name="T17" fmla="*/ 136 h 136"/>
                  <a:gd name="T18" fmla="*/ 12 w 50"/>
                  <a:gd name="T19" fmla="*/ 130 h 136"/>
                  <a:gd name="T20" fmla="*/ 6 w 50"/>
                  <a:gd name="T21" fmla="*/ 113 h 136"/>
                  <a:gd name="T22" fmla="*/ 2 w 50"/>
                  <a:gd name="T23" fmla="*/ 88 h 136"/>
                  <a:gd name="T24" fmla="*/ 0 w 50"/>
                  <a:gd name="T25" fmla="*/ 62 h 136"/>
                  <a:gd name="T26" fmla="*/ 3 w 50"/>
                  <a:gd name="T27" fmla="*/ 38 h 136"/>
                  <a:gd name="T28" fmla="*/ 12 w 50"/>
                  <a:gd name="T29" fmla="*/ 19 h 136"/>
                  <a:gd name="T30" fmla="*/ 20 w 50"/>
                  <a:gd name="T31" fmla="*/ 5 h 136"/>
                  <a:gd name="T32" fmla="*/ 25 w 50"/>
                  <a:gd name="T33" fmla="*/ 0 h 136"/>
                  <a:gd name="T34" fmla="*/ 50 w 50"/>
                  <a:gd name="T35" fmla="*/ 8 h 136"/>
                  <a:gd name="T36" fmla="*/ 50 w 50"/>
                  <a:gd name="T37" fmla="*/ 8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36">
                    <a:moveTo>
                      <a:pt x="50" y="8"/>
                    </a:moveTo>
                    <a:lnTo>
                      <a:pt x="45" y="10"/>
                    </a:lnTo>
                    <a:lnTo>
                      <a:pt x="36" y="21"/>
                    </a:lnTo>
                    <a:lnTo>
                      <a:pt x="25" y="36"/>
                    </a:lnTo>
                    <a:lnTo>
                      <a:pt x="19" y="62"/>
                    </a:lnTo>
                    <a:lnTo>
                      <a:pt x="16" y="90"/>
                    </a:lnTo>
                    <a:lnTo>
                      <a:pt x="16" y="113"/>
                    </a:lnTo>
                    <a:lnTo>
                      <a:pt x="16" y="130"/>
                    </a:lnTo>
                    <a:lnTo>
                      <a:pt x="16" y="136"/>
                    </a:lnTo>
                    <a:lnTo>
                      <a:pt x="12" y="130"/>
                    </a:lnTo>
                    <a:lnTo>
                      <a:pt x="6" y="113"/>
                    </a:lnTo>
                    <a:lnTo>
                      <a:pt x="2" y="88"/>
                    </a:lnTo>
                    <a:lnTo>
                      <a:pt x="0" y="62"/>
                    </a:lnTo>
                    <a:lnTo>
                      <a:pt x="3" y="38"/>
                    </a:lnTo>
                    <a:lnTo>
                      <a:pt x="12" y="19"/>
                    </a:lnTo>
                    <a:lnTo>
                      <a:pt x="20" y="5"/>
                    </a:lnTo>
                    <a:lnTo>
                      <a:pt x="25" y="0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2" name="Freeform 83">
                <a:extLst>
                  <a:ext uri="{FF2B5EF4-FFF2-40B4-BE49-F238E27FC236}">
                    <a16:creationId xmlns:a16="http://schemas.microsoft.com/office/drawing/2014/main" id="{D7B8BB00-1DA2-7ED8-DD72-D9D511499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384"/>
                <a:ext cx="103" cy="179"/>
              </a:xfrm>
              <a:custGeom>
                <a:avLst/>
                <a:gdLst>
                  <a:gd name="T0" fmla="*/ 0 w 103"/>
                  <a:gd name="T1" fmla="*/ 14 h 179"/>
                  <a:gd name="T2" fmla="*/ 6 w 103"/>
                  <a:gd name="T3" fmla="*/ 23 h 179"/>
                  <a:gd name="T4" fmla="*/ 25 w 103"/>
                  <a:gd name="T5" fmla="*/ 44 h 179"/>
                  <a:gd name="T6" fmla="*/ 45 w 103"/>
                  <a:gd name="T7" fmla="*/ 72 h 179"/>
                  <a:gd name="T8" fmla="*/ 63 w 103"/>
                  <a:gd name="T9" fmla="*/ 100 h 179"/>
                  <a:gd name="T10" fmla="*/ 77 w 103"/>
                  <a:gd name="T11" fmla="*/ 126 h 179"/>
                  <a:gd name="T12" fmla="*/ 89 w 103"/>
                  <a:gd name="T13" fmla="*/ 151 h 179"/>
                  <a:gd name="T14" fmla="*/ 99 w 103"/>
                  <a:gd name="T15" fmla="*/ 171 h 179"/>
                  <a:gd name="T16" fmla="*/ 103 w 103"/>
                  <a:gd name="T17" fmla="*/ 179 h 179"/>
                  <a:gd name="T18" fmla="*/ 102 w 103"/>
                  <a:gd name="T19" fmla="*/ 168 h 179"/>
                  <a:gd name="T20" fmla="*/ 96 w 103"/>
                  <a:gd name="T21" fmla="*/ 142 h 179"/>
                  <a:gd name="T22" fmla="*/ 85 w 103"/>
                  <a:gd name="T23" fmla="*/ 106 h 179"/>
                  <a:gd name="T24" fmla="*/ 66 w 103"/>
                  <a:gd name="T25" fmla="*/ 68 h 179"/>
                  <a:gd name="T26" fmla="*/ 45 w 103"/>
                  <a:gd name="T27" fmla="*/ 34 h 179"/>
                  <a:gd name="T28" fmla="*/ 26 w 103"/>
                  <a:gd name="T29" fmla="*/ 14 h 179"/>
                  <a:gd name="T30" fmla="*/ 14 w 103"/>
                  <a:gd name="T31" fmla="*/ 3 h 179"/>
                  <a:gd name="T32" fmla="*/ 8 w 103"/>
                  <a:gd name="T33" fmla="*/ 0 h 179"/>
                  <a:gd name="T34" fmla="*/ 4 w 103"/>
                  <a:gd name="T35" fmla="*/ 1 h 179"/>
                  <a:gd name="T36" fmla="*/ 1 w 103"/>
                  <a:gd name="T37" fmla="*/ 6 h 179"/>
                  <a:gd name="T38" fmla="*/ 0 w 103"/>
                  <a:gd name="T39" fmla="*/ 10 h 179"/>
                  <a:gd name="T40" fmla="*/ 0 w 103"/>
                  <a:gd name="T41" fmla="*/ 14 h 179"/>
                  <a:gd name="T42" fmla="*/ 0 w 103"/>
                  <a:gd name="T43" fmla="*/ 14 h 1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3" h="179">
                    <a:moveTo>
                      <a:pt x="0" y="14"/>
                    </a:moveTo>
                    <a:lnTo>
                      <a:pt x="6" y="23"/>
                    </a:lnTo>
                    <a:lnTo>
                      <a:pt x="25" y="44"/>
                    </a:lnTo>
                    <a:lnTo>
                      <a:pt x="45" y="72"/>
                    </a:lnTo>
                    <a:lnTo>
                      <a:pt x="63" y="100"/>
                    </a:lnTo>
                    <a:lnTo>
                      <a:pt x="77" y="126"/>
                    </a:lnTo>
                    <a:lnTo>
                      <a:pt x="89" y="151"/>
                    </a:lnTo>
                    <a:lnTo>
                      <a:pt x="99" y="171"/>
                    </a:lnTo>
                    <a:lnTo>
                      <a:pt x="103" y="179"/>
                    </a:lnTo>
                    <a:lnTo>
                      <a:pt x="102" y="168"/>
                    </a:lnTo>
                    <a:lnTo>
                      <a:pt x="96" y="142"/>
                    </a:lnTo>
                    <a:lnTo>
                      <a:pt x="85" y="106"/>
                    </a:lnTo>
                    <a:lnTo>
                      <a:pt x="66" y="68"/>
                    </a:lnTo>
                    <a:lnTo>
                      <a:pt x="45" y="34"/>
                    </a:lnTo>
                    <a:lnTo>
                      <a:pt x="26" y="14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3" name="Freeform 84">
                <a:extLst>
                  <a:ext uri="{FF2B5EF4-FFF2-40B4-BE49-F238E27FC236}">
                    <a16:creationId xmlns:a16="http://schemas.microsoft.com/office/drawing/2014/main" id="{7957ECA0-3BDB-2376-A5E4-740002777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274"/>
                <a:ext cx="78" cy="212"/>
              </a:xfrm>
              <a:custGeom>
                <a:avLst/>
                <a:gdLst>
                  <a:gd name="T0" fmla="*/ 0 w 78"/>
                  <a:gd name="T1" fmla="*/ 15 h 212"/>
                  <a:gd name="T2" fmla="*/ 6 w 78"/>
                  <a:gd name="T3" fmla="*/ 22 h 212"/>
                  <a:gd name="T4" fmla="*/ 18 w 78"/>
                  <a:gd name="T5" fmla="*/ 42 h 212"/>
                  <a:gd name="T6" fmla="*/ 33 w 78"/>
                  <a:gd name="T7" fmla="*/ 71 h 212"/>
                  <a:gd name="T8" fmla="*/ 47 w 78"/>
                  <a:gd name="T9" fmla="*/ 105 h 212"/>
                  <a:gd name="T10" fmla="*/ 60 w 78"/>
                  <a:gd name="T11" fmla="*/ 140 h 212"/>
                  <a:gd name="T12" fmla="*/ 71 w 78"/>
                  <a:gd name="T13" fmla="*/ 176 h 212"/>
                  <a:gd name="T14" fmla="*/ 77 w 78"/>
                  <a:gd name="T15" fmla="*/ 201 h 212"/>
                  <a:gd name="T16" fmla="*/ 78 w 78"/>
                  <a:gd name="T17" fmla="*/ 212 h 212"/>
                  <a:gd name="T18" fmla="*/ 78 w 78"/>
                  <a:gd name="T19" fmla="*/ 201 h 212"/>
                  <a:gd name="T20" fmla="*/ 78 w 78"/>
                  <a:gd name="T21" fmla="*/ 170 h 212"/>
                  <a:gd name="T22" fmla="*/ 74 w 78"/>
                  <a:gd name="T23" fmla="*/ 128 h 212"/>
                  <a:gd name="T24" fmla="*/ 60 w 78"/>
                  <a:gd name="T25" fmla="*/ 83 h 212"/>
                  <a:gd name="T26" fmla="*/ 43 w 78"/>
                  <a:gd name="T27" fmla="*/ 43 h 212"/>
                  <a:gd name="T28" fmla="*/ 29 w 78"/>
                  <a:gd name="T29" fmla="*/ 19 h 212"/>
                  <a:gd name="T30" fmla="*/ 18 w 78"/>
                  <a:gd name="T31" fmla="*/ 3 h 212"/>
                  <a:gd name="T32" fmla="*/ 10 w 78"/>
                  <a:gd name="T33" fmla="*/ 0 h 212"/>
                  <a:gd name="T34" fmla="*/ 6 w 78"/>
                  <a:gd name="T35" fmla="*/ 2 h 212"/>
                  <a:gd name="T36" fmla="*/ 3 w 78"/>
                  <a:gd name="T37" fmla="*/ 6 h 212"/>
                  <a:gd name="T38" fmla="*/ 0 w 78"/>
                  <a:gd name="T39" fmla="*/ 12 h 212"/>
                  <a:gd name="T40" fmla="*/ 0 w 78"/>
                  <a:gd name="T41" fmla="*/ 15 h 212"/>
                  <a:gd name="T42" fmla="*/ 0 w 78"/>
                  <a:gd name="T43" fmla="*/ 15 h 2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8" h="212">
                    <a:moveTo>
                      <a:pt x="0" y="15"/>
                    </a:moveTo>
                    <a:lnTo>
                      <a:pt x="6" y="22"/>
                    </a:lnTo>
                    <a:lnTo>
                      <a:pt x="18" y="42"/>
                    </a:lnTo>
                    <a:lnTo>
                      <a:pt x="33" y="71"/>
                    </a:lnTo>
                    <a:lnTo>
                      <a:pt x="47" y="105"/>
                    </a:lnTo>
                    <a:lnTo>
                      <a:pt x="60" y="140"/>
                    </a:lnTo>
                    <a:lnTo>
                      <a:pt x="71" y="176"/>
                    </a:lnTo>
                    <a:lnTo>
                      <a:pt x="77" y="201"/>
                    </a:lnTo>
                    <a:lnTo>
                      <a:pt x="78" y="212"/>
                    </a:lnTo>
                    <a:lnTo>
                      <a:pt x="78" y="201"/>
                    </a:lnTo>
                    <a:lnTo>
                      <a:pt x="78" y="170"/>
                    </a:lnTo>
                    <a:lnTo>
                      <a:pt x="74" y="128"/>
                    </a:lnTo>
                    <a:lnTo>
                      <a:pt x="60" y="83"/>
                    </a:lnTo>
                    <a:lnTo>
                      <a:pt x="43" y="43"/>
                    </a:lnTo>
                    <a:lnTo>
                      <a:pt x="29" y="19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4" name="Freeform 85">
                <a:extLst>
                  <a:ext uri="{FF2B5EF4-FFF2-40B4-BE49-F238E27FC236}">
                    <a16:creationId xmlns:a16="http://schemas.microsoft.com/office/drawing/2014/main" id="{627D13C3-46DF-85DF-91B0-EFA4D75ED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365"/>
                <a:ext cx="70" cy="77"/>
              </a:xfrm>
              <a:custGeom>
                <a:avLst/>
                <a:gdLst>
                  <a:gd name="T0" fmla="*/ 0 w 70"/>
                  <a:gd name="T1" fmla="*/ 48 h 77"/>
                  <a:gd name="T2" fmla="*/ 2 w 70"/>
                  <a:gd name="T3" fmla="*/ 45 h 77"/>
                  <a:gd name="T4" fmla="*/ 8 w 70"/>
                  <a:gd name="T5" fmla="*/ 37 h 77"/>
                  <a:gd name="T6" fmla="*/ 17 w 70"/>
                  <a:gd name="T7" fmla="*/ 28 h 77"/>
                  <a:gd name="T8" fmla="*/ 28 w 70"/>
                  <a:gd name="T9" fmla="*/ 19 h 77"/>
                  <a:gd name="T10" fmla="*/ 40 w 70"/>
                  <a:gd name="T11" fmla="*/ 9 h 77"/>
                  <a:gd name="T12" fmla="*/ 54 w 70"/>
                  <a:gd name="T13" fmla="*/ 3 h 77"/>
                  <a:gd name="T14" fmla="*/ 65 w 70"/>
                  <a:gd name="T15" fmla="*/ 0 h 77"/>
                  <a:gd name="T16" fmla="*/ 70 w 70"/>
                  <a:gd name="T17" fmla="*/ 0 h 77"/>
                  <a:gd name="T18" fmla="*/ 67 w 70"/>
                  <a:gd name="T19" fmla="*/ 2 h 77"/>
                  <a:gd name="T20" fmla="*/ 57 w 70"/>
                  <a:gd name="T21" fmla="*/ 11 h 77"/>
                  <a:gd name="T22" fmla="*/ 45 w 70"/>
                  <a:gd name="T23" fmla="*/ 23 h 77"/>
                  <a:gd name="T24" fmla="*/ 34 w 70"/>
                  <a:gd name="T25" fmla="*/ 36 h 77"/>
                  <a:gd name="T26" fmla="*/ 23 w 70"/>
                  <a:gd name="T27" fmla="*/ 48 h 77"/>
                  <a:gd name="T28" fmla="*/ 16 w 70"/>
                  <a:gd name="T29" fmla="*/ 62 h 77"/>
                  <a:gd name="T30" fmla="*/ 8 w 70"/>
                  <a:gd name="T31" fmla="*/ 73 h 77"/>
                  <a:gd name="T32" fmla="*/ 6 w 70"/>
                  <a:gd name="T33" fmla="*/ 77 h 77"/>
                  <a:gd name="T34" fmla="*/ 0 w 70"/>
                  <a:gd name="T35" fmla="*/ 48 h 77"/>
                  <a:gd name="T36" fmla="*/ 0 w 70"/>
                  <a:gd name="T37" fmla="*/ 48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77">
                    <a:moveTo>
                      <a:pt x="0" y="48"/>
                    </a:moveTo>
                    <a:lnTo>
                      <a:pt x="2" y="45"/>
                    </a:lnTo>
                    <a:lnTo>
                      <a:pt x="8" y="37"/>
                    </a:lnTo>
                    <a:lnTo>
                      <a:pt x="17" y="28"/>
                    </a:lnTo>
                    <a:lnTo>
                      <a:pt x="28" y="19"/>
                    </a:lnTo>
                    <a:lnTo>
                      <a:pt x="40" y="9"/>
                    </a:lnTo>
                    <a:lnTo>
                      <a:pt x="54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67" y="2"/>
                    </a:lnTo>
                    <a:lnTo>
                      <a:pt x="57" y="11"/>
                    </a:lnTo>
                    <a:lnTo>
                      <a:pt x="45" y="23"/>
                    </a:lnTo>
                    <a:lnTo>
                      <a:pt x="34" y="36"/>
                    </a:lnTo>
                    <a:lnTo>
                      <a:pt x="23" y="48"/>
                    </a:lnTo>
                    <a:lnTo>
                      <a:pt x="16" y="62"/>
                    </a:lnTo>
                    <a:lnTo>
                      <a:pt x="8" y="73"/>
                    </a:lnTo>
                    <a:lnTo>
                      <a:pt x="6" y="7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5" name="Freeform 86">
                <a:extLst>
                  <a:ext uri="{FF2B5EF4-FFF2-40B4-BE49-F238E27FC236}">
                    <a16:creationId xmlns:a16="http://schemas.microsoft.com/office/drawing/2014/main" id="{701733F2-1CF8-D673-E6FE-94B0C937F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9" y="2384"/>
                <a:ext cx="121" cy="168"/>
              </a:xfrm>
              <a:custGeom>
                <a:avLst/>
                <a:gdLst>
                  <a:gd name="T0" fmla="*/ 121 w 121"/>
                  <a:gd name="T1" fmla="*/ 0 h 168"/>
                  <a:gd name="T2" fmla="*/ 119 w 121"/>
                  <a:gd name="T3" fmla="*/ 7 h 168"/>
                  <a:gd name="T4" fmla="*/ 113 w 121"/>
                  <a:gd name="T5" fmla="*/ 32 h 168"/>
                  <a:gd name="T6" fmla="*/ 104 w 121"/>
                  <a:gd name="T7" fmla="*/ 61 h 168"/>
                  <a:gd name="T8" fmla="*/ 92 w 121"/>
                  <a:gd name="T9" fmla="*/ 94 h 168"/>
                  <a:gd name="T10" fmla="*/ 82 w 121"/>
                  <a:gd name="T11" fmla="*/ 112 h 168"/>
                  <a:gd name="T12" fmla="*/ 73 w 121"/>
                  <a:gd name="T13" fmla="*/ 129 h 168"/>
                  <a:gd name="T14" fmla="*/ 62 w 121"/>
                  <a:gd name="T15" fmla="*/ 145 h 168"/>
                  <a:gd name="T16" fmla="*/ 48 w 121"/>
                  <a:gd name="T17" fmla="*/ 160 h 168"/>
                  <a:gd name="T18" fmla="*/ 30 w 121"/>
                  <a:gd name="T19" fmla="*/ 168 h 168"/>
                  <a:gd name="T20" fmla="*/ 11 w 121"/>
                  <a:gd name="T21" fmla="*/ 165 h 168"/>
                  <a:gd name="T22" fmla="*/ 0 w 121"/>
                  <a:gd name="T23" fmla="*/ 159 h 168"/>
                  <a:gd name="T24" fmla="*/ 2 w 121"/>
                  <a:gd name="T25" fmla="*/ 156 h 168"/>
                  <a:gd name="T26" fmla="*/ 11 w 121"/>
                  <a:gd name="T27" fmla="*/ 154 h 168"/>
                  <a:gd name="T28" fmla="*/ 22 w 121"/>
                  <a:gd name="T29" fmla="*/ 151 h 168"/>
                  <a:gd name="T30" fmla="*/ 33 w 121"/>
                  <a:gd name="T31" fmla="*/ 145 h 168"/>
                  <a:gd name="T32" fmla="*/ 41 w 121"/>
                  <a:gd name="T33" fmla="*/ 139 h 168"/>
                  <a:gd name="T34" fmla="*/ 48 w 121"/>
                  <a:gd name="T35" fmla="*/ 129 h 168"/>
                  <a:gd name="T36" fmla="*/ 56 w 121"/>
                  <a:gd name="T37" fmla="*/ 118 h 168"/>
                  <a:gd name="T38" fmla="*/ 65 w 121"/>
                  <a:gd name="T39" fmla="*/ 106 h 168"/>
                  <a:gd name="T40" fmla="*/ 75 w 121"/>
                  <a:gd name="T41" fmla="*/ 91 h 168"/>
                  <a:gd name="T42" fmla="*/ 90 w 121"/>
                  <a:gd name="T43" fmla="*/ 60 h 168"/>
                  <a:gd name="T44" fmla="*/ 106 w 121"/>
                  <a:gd name="T45" fmla="*/ 29 h 168"/>
                  <a:gd name="T46" fmla="*/ 116 w 121"/>
                  <a:gd name="T47" fmla="*/ 7 h 168"/>
                  <a:gd name="T48" fmla="*/ 121 w 121"/>
                  <a:gd name="T49" fmla="*/ 0 h 168"/>
                  <a:gd name="T50" fmla="*/ 121 w 121"/>
                  <a:gd name="T51" fmla="*/ 0 h 1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1" h="168">
                    <a:moveTo>
                      <a:pt x="121" y="0"/>
                    </a:moveTo>
                    <a:lnTo>
                      <a:pt x="119" y="7"/>
                    </a:lnTo>
                    <a:lnTo>
                      <a:pt x="113" y="32"/>
                    </a:lnTo>
                    <a:lnTo>
                      <a:pt x="104" y="61"/>
                    </a:lnTo>
                    <a:lnTo>
                      <a:pt x="92" y="94"/>
                    </a:lnTo>
                    <a:lnTo>
                      <a:pt x="82" y="112"/>
                    </a:lnTo>
                    <a:lnTo>
                      <a:pt x="73" y="129"/>
                    </a:lnTo>
                    <a:lnTo>
                      <a:pt x="62" y="145"/>
                    </a:lnTo>
                    <a:lnTo>
                      <a:pt x="48" y="160"/>
                    </a:lnTo>
                    <a:lnTo>
                      <a:pt x="30" y="168"/>
                    </a:lnTo>
                    <a:lnTo>
                      <a:pt x="11" y="165"/>
                    </a:lnTo>
                    <a:lnTo>
                      <a:pt x="0" y="159"/>
                    </a:lnTo>
                    <a:lnTo>
                      <a:pt x="2" y="156"/>
                    </a:lnTo>
                    <a:lnTo>
                      <a:pt x="11" y="154"/>
                    </a:lnTo>
                    <a:lnTo>
                      <a:pt x="22" y="151"/>
                    </a:lnTo>
                    <a:lnTo>
                      <a:pt x="33" y="145"/>
                    </a:lnTo>
                    <a:lnTo>
                      <a:pt x="41" y="139"/>
                    </a:lnTo>
                    <a:lnTo>
                      <a:pt x="48" y="129"/>
                    </a:lnTo>
                    <a:lnTo>
                      <a:pt x="56" y="118"/>
                    </a:lnTo>
                    <a:lnTo>
                      <a:pt x="65" y="106"/>
                    </a:lnTo>
                    <a:lnTo>
                      <a:pt x="75" y="91"/>
                    </a:lnTo>
                    <a:lnTo>
                      <a:pt x="90" y="60"/>
                    </a:lnTo>
                    <a:lnTo>
                      <a:pt x="106" y="29"/>
                    </a:lnTo>
                    <a:lnTo>
                      <a:pt x="116" y="7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6" name="Freeform 87">
                <a:extLst>
                  <a:ext uri="{FF2B5EF4-FFF2-40B4-BE49-F238E27FC236}">
                    <a16:creationId xmlns:a16="http://schemas.microsoft.com/office/drawing/2014/main" id="{090A4769-F2F5-9777-640D-691782828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365"/>
                <a:ext cx="55" cy="37"/>
              </a:xfrm>
              <a:custGeom>
                <a:avLst/>
                <a:gdLst>
                  <a:gd name="T0" fmla="*/ 0 w 55"/>
                  <a:gd name="T1" fmla="*/ 12 h 37"/>
                  <a:gd name="T2" fmla="*/ 4 w 55"/>
                  <a:gd name="T3" fmla="*/ 12 h 37"/>
                  <a:gd name="T4" fmla="*/ 14 w 55"/>
                  <a:gd name="T5" fmla="*/ 12 h 37"/>
                  <a:gd name="T6" fmla="*/ 23 w 55"/>
                  <a:gd name="T7" fmla="*/ 14 h 37"/>
                  <a:gd name="T8" fmla="*/ 34 w 55"/>
                  <a:gd name="T9" fmla="*/ 19 h 37"/>
                  <a:gd name="T10" fmla="*/ 41 w 55"/>
                  <a:gd name="T11" fmla="*/ 23 h 37"/>
                  <a:gd name="T12" fmla="*/ 48 w 55"/>
                  <a:gd name="T13" fmla="*/ 29 h 37"/>
                  <a:gd name="T14" fmla="*/ 52 w 55"/>
                  <a:gd name="T15" fmla="*/ 36 h 37"/>
                  <a:gd name="T16" fmla="*/ 55 w 55"/>
                  <a:gd name="T17" fmla="*/ 37 h 37"/>
                  <a:gd name="T18" fmla="*/ 54 w 55"/>
                  <a:gd name="T19" fmla="*/ 33 h 37"/>
                  <a:gd name="T20" fmla="*/ 52 w 55"/>
                  <a:gd name="T21" fmla="*/ 23 h 37"/>
                  <a:gd name="T22" fmla="*/ 49 w 55"/>
                  <a:gd name="T23" fmla="*/ 12 h 37"/>
                  <a:gd name="T24" fmla="*/ 43 w 55"/>
                  <a:gd name="T25" fmla="*/ 5 h 37"/>
                  <a:gd name="T26" fmla="*/ 34 w 55"/>
                  <a:gd name="T27" fmla="*/ 0 h 37"/>
                  <a:gd name="T28" fmla="*/ 23 w 55"/>
                  <a:gd name="T29" fmla="*/ 0 h 37"/>
                  <a:gd name="T30" fmla="*/ 14 w 55"/>
                  <a:gd name="T31" fmla="*/ 2 h 37"/>
                  <a:gd name="T32" fmla="*/ 9 w 55"/>
                  <a:gd name="T33" fmla="*/ 2 h 37"/>
                  <a:gd name="T34" fmla="*/ 0 w 55"/>
                  <a:gd name="T35" fmla="*/ 12 h 37"/>
                  <a:gd name="T36" fmla="*/ 0 w 55"/>
                  <a:gd name="T37" fmla="*/ 12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" h="37">
                    <a:moveTo>
                      <a:pt x="0" y="12"/>
                    </a:moveTo>
                    <a:lnTo>
                      <a:pt x="4" y="12"/>
                    </a:lnTo>
                    <a:lnTo>
                      <a:pt x="14" y="12"/>
                    </a:lnTo>
                    <a:lnTo>
                      <a:pt x="23" y="14"/>
                    </a:lnTo>
                    <a:lnTo>
                      <a:pt x="34" y="19"/>
                    </a:lnTo>
                    <a:lnTo>
                      <a:pt x="41" y="23"/>
                    </a:lnTo>
                    <a:lnTo>
                      <a:pt x="48" y="29"/>
                    </a:lnTo>
                    <a:lnTo>
                      <a:pt x="52" y="36"/>
                    </a:lnTo>
                    <a:lnTo>
                      <a:pt x="55" y="37"/>
                    </a:lnTo>
                    <a:lnTo>
                      <a:pt x="54" y="33"/>
                    </a:lnTo>
                    <a:lnTo>
                      <a:pt x="52" y="23"/>
                    </a:lnTo>
                    <a:lnTo>
                      <a:pt x="49" y="12"/>
                    </a:lnTo>
                    <a:lnTo>
                      <a:pt x="43" y="5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9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7" name="Freeform 88">
                <a:extLst>
                  <a:ext uri="{FF2B5EF4-FFF2-40B4-BE49-F238E27FC236}">
                    <a16:creationId xmlns:a16="http://schemas.microsoft.com/office/drawing/2014/main" id="{96E0BDEF-9F1F-E813-D61C-7E67941A0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2310"/>
                <a:ext cx="28" cy="55"/>
              </a:xfrm>
              <a:custGeom>
                <a:avLst/>
                <a:gdLst>
                  <a:gd name="T0" fmla="*/ 10 w 28"/>
                  <a:gd name="T1" fmla="*/ 0 h 55"/>
                  <a:gd name="T2" fmla="*/ 8 w 28"/>
                  <a:gd name="T3" fmla="*/ 1 h 55"/>
                  <a:gd name="T4" fmla="*/ 5 w 28"/>
                  <a:gd name="T5" fmla="*/ 6 h 55"/>
                  <a:gd name="T6" fmla="*/ 2 w 28"/>
                  <a:gd name="T7" fmla="*/ 13 h 55"/>
                  <a:gd name="T8" fmla="*/ 0 w 28"/>
                  <a:gd name="T9" fmla="*/ 23 h 55"/>
                  <a:gd name="T10" fmla="*/ 0 w 28"/>
                  <a:gd name="T11" fmla="*/ 33 h 55"/>
                  <a:gd name="T12" fmla="*/ 4 w 28"/>
                  <a:gd name="T13" fmla="*/ 44 h 55"/>
                  <a:gd name="T14" fmla="*/ 5 w 28"/>
                  <a:gd name="T15" fmla="*/ 52 h 55"/>
                  <a:gd name="T16" fmla="*/ 7 w 28"/>
                  <a:gd name="T17" fmla="*/ 55 h 55"/>
                  <a:gd name="T18" fmla="*/ 8 w 28"/>
                  <a:gd name="T19" fmla="*/ 49 h 55"/>
                  <a:gd name="T20" fmla="*/ 11 w 28"/>
                  <a:gd name="T21" fmla="*/ 40 h 55"/>
                  <a:gd name="T22" fmla="*/ 13 w 28"/>
                  <a:gd name="T23" fmla="*/ 29 h 55"/>
                  <a:gd name="T24" fmla="*/ 16 w 28"/>
                  <a:gd name="T25" fmla="*/ 21 h 55"/>
                  <a:gd name="T26" fmla="*/ 19 w 28"/>
                  <a:gd name="T27" fmla="*/ 15 h 55"/>
                  <a:gd name="T28" fmla="*/ 24 w 28"/>
                  <a:gd name="T29" fmla="*/ 9 h 55"/>
                  <a:gd name="T30" fmla="*/ 27 w 28"/>
                  <a:gd name="T31" fmla="*/ 4 h 55"/>
                  <a:gd name="T32" fmla="*/ 28 w 28"/>
                  <a:gd name="T33" fmla="*/ 3 h 55"/>
                  <a:gd name="T34" fmla="*/ 10 w 28"/>
                  <a:gd name="T35" fmla="*/ 0 h 55"/>
                  <a:gd name="T36" fmla="*/ 10 w 28"/>
                  <a:gd name="T37" fmla="*/ 0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55">
                    <a:moveTo>
                      <a:pt x="10" y="0"/>
                    </a:moveTo>
                    <a:lnTo>
                      <a:pt x="8" y="1"/>
                    </a:lnTo>
                    <a:lnTo>
                      <a:pt x="5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7" y="55"/>
                    </a:lnTo>
                    <a:lnTo>
                      <a:pt x="8" y="49"/>
                    </a:lnTo>
                    <a:lnTo>
                      <a:pt x="11" y="40"/>
                    </a:lnTo>
                    <a:lnTo>
                      <a:pt x="13" y="29"/>
                    </a:lnTo>
                    <a:lnTo>
                      <a:pt x="16" y="21"/>
                    </a:lnTo>
                    <a:lnTo>
                      <a:pt x="19" y="15"/>
                    </a:lnTo>
                    <a:lnTo>
                      <a:pt x="24" y="9"/>
                    </a:lnTo>
                    <a:lnTo>
                      <a:pt x="27" y="4"/>
                    </a:lnTo>
                    <a:lnTo>
                      <a:pt x="28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8" name="Freeform 89">
                <a:extLst>
                  <a:ext uri="{FF2B5EF4-FFF2-40B4-BE49-F238E27FC236}">
                    <a16:creationId xmlns:a16="http://schemas.microsoft.com/office/drawing/2014/main" id="{9D224789-C66D-27C5-B767-EBE57BECF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164"/>
                <a:ext cx="48" cy="101"/>
              </a:xfrm>
              <a:custGeom>
                <a:avLst/>
                <a:gdLst>
                  <a:gd name="T0" fmla="*/ 48 w 48"/>
                  <a:gd name="T1" fmla="*/ 0 h 101"/>
                  <a:gd name="T2" fmla="*/ 45 w 48"/>
                  <a:gd name="T3" fmla="*/ 7 h 101"/>
                  <a:gd name="T4" fmla="*/ 37 w 48"/>
                  <a:gd name="T5" fmla="*/ 22 h 101"/>
                  <a:gd name="T6" fmla="*/ 28 w 48"/>
                  <a:gd name="T7" fmla="*/ 42 h 101"/>
                  <a:gd name="T8" fmla="*/ 20 w 48"/>
                  <a:gd name="T9" fmla="*/ 58 h 101"/>
                  <a:gd name="T10" fmla="*/ 14 w 48"/>
                  <a:gd name="T11" fmla="*/ 68 h 101"/>
                  <a:gd name="T12" fmla="*/ 8 w 48"/>
                  <a:gd name="T13" fmla="*/ 81 h 101"/>
                  <a:gd name="T14" fmla="*/ 2 w 48"/>
                  <a:gd name="T15" fmla="*/ 87 h 101"/>
                  <a:gd name="T16" fmla="*/ 0 w 48"/>
                  <a:gd name="T17" fmla="*/ 91 h 101"/>
                  <a:gd name="T18" fmla="*/ 17 w 48"/>
                  <a:gd name="T19" fmla="*/ 101 h 101"/>
                  <a:gd name="T20" fmla="*/ 20 w 48"/>
                  <a:gd name="T21" fmla="*/ 96 h 101"/>
                  <a:gd name="T22" fmla="*/ 26 w 48"/>
                  <a:gd name="T23" fmla="*/ 84 h 101"/>
                  <a:gd name="T24" fmla="*/ 36 w 48"/>
                  <a:gd name="T25" fmla="*/ 68 h 101"/>
                  <a:gd name="T26" fmla="*/ 42 w 48"/>
                  <a:gd name="T27" fmla="*/ 51 h 101"/>
                  <a:gd name="T28" fmla="*/ 45 w 48"/>
                  <a:gd name="T29" fmla="*/ 34 h 101"/>
                  <a:gd name="T30" fmla="*/ 46 w 48"/>
                  <a:gd name="T31" fmla="*/ 19 h 101"/>
                  <a:gd name="T32" fmla="*/ 48 w 48"/>
                  <a:gd name="T33" fmla="*/ 7 h 101"/>
                  <a:gd name="T34" fmla="*/ 48 w 48"/>
                  <a:gd name="T35" fmla="*/ 0 h 101"/>
                  <a:gd name="T36" fmla="*/ 48 w 48"/>
                  <a:gd name="T37" fmla="*/ 0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" h="101">
                    <a:moveTo>
                      <a:pt x="48" y="0"/>
                    </a:moveTo>
                    <a:lnTo>
                      <a:pt x="45" y="7"/>
                    </a:lnTo>
                    <a:lnTo>
                      <a:pt x="37" y="22"/>
                    </a:lnTo>
                    <a:lnTo>
                      <a:pt x="28" y="42"/>
                    </a:lnTo>
                    <a:lnTo>
                      <a:pt x="20" y="58"/>
                    </a:lnTo>
                    <a:lnTo>
                      <a:pt x="14" y="68"/>
                    </a:lnTo>
                    <a:lnTo>
                      <a:pt x="8" y="81"/>
                    </a:lnTo>
                    <a:lnTo>
                      <a:pt x="2" y="87"/>
                    </a:lnTo>
                    <a:lnTo>
                      <a:pt x="0" y="91"/>
                    </a:lnTo>
                    <a:lnTo>
                      <a:pt x="17" y="101"/>
                    </a:lnTo>
                    <a:lnTo>
                      <a:pt x="20" y="96"/>
                    </a:lnTo>
                    <a:lnTo>
                      <a:pt x="26" y="84"/>
                    </a:lnTo>
                    <a:lnTo>
                      <a:pt x="36" y="68"/>
                    </a:lnTo>
                    <a:lnTo>
                      <a:pt x="42" y="51"/>
                    </a:lnTo>
                    <a:lnTo>
                      <a:pt x="45" y="34"/>
                    </a:lnTo>
                    <a:lnTo>
                      <a:pt x="46" y="19"/>
                    </a:lnTo>
                    <a:lnTo>
                      <a:pt x="48" y="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29" name="Freeform 90">
                <a:extLst>
                  <a:ext uri="{FF2B5EF4-FFF2-40B4-BE49-F238E27FC236}">
                    <a16:creationId xmlns:a16="http://schemas.microsoft.com/office/drawing/2014/main" id="{8859A3E7-7629-8F68-B531-C9E33C2FB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2" y="2155"/>
                <a:ext cx="224" cy="83"/>
              </a:xfrm>
              <a:custGeom>
                <a:avLst/>
                <a:gdLst>
                  <a:gd name="T0" fmla="*/ 0 w 224"/>
                  <a:gd name="T1" fmla="*/ 0 h 83"/>
                  <a:gd name="T2" fmla="*/ 11 w 224"/>
                  <a:gd name="T3" fmla="*/ 5 h 83"/>
                  <a:gd name="T4" fmla="*/ 38 w 224"/>
                  <a:gd name="T5" fmla="*/ 19 h 83"/>
                  <a:gd name="T6" fmla="*/ 76 w 224"/>
                  <a:gd name="T7" fmla="*/ 37 h 83"/>
                  <a:gd name="T8" fmla="*/ 119 w 224"/>
                  <a:gd name="T9" fmla="*/ 54 h 83"/>
                  <a:gd name="T10" fmla="*/ 161 w 224"/>
                  <a:gd name="T11" fmla="*/ 67 h 83"/>
                  <a:gd name="T12" fmla="*/ 195 w 224"/>
                  <a:gd name="T13" fmla="*/ 76 h 83"/>
                  <a:gd name="T14" fmla="*/ 217 w 224"/>
                  <a:gd name="T15" fmla="*/ 80 h 83"/>
                  <a:gd name="T16" fmla="*/ 224 w 224"/>
                  <a:gd name="T17" fmla="*/ 83 h 83"/>
                  <a:gd name="T18" fmla="*/ 217 w 224"/>
                  <a:gd name="T19" fmla="*/ 83 h 83"/>
                  <a:gd name="T20" fmla="*/ 192 w 224"/>
                  <a:gd name="T21" fmla="*/ 83 h 83"/>
                  <a:gd name="T22" fmla="*/ 155 w 224"/>
                  <a:gd name="T23" fmla="*/ 79 h 83"/>
                  <a:gd name="T24" fmla="*/ 104 w 224"/>
                  <a:gd name="T25" fmla="*/ 67 h 83"/>
                  <a:gd name="T26" fmla="*/ 56 w 224"/>
                  <a:gd name="T27" fmla="*/ 46 h 83"/>
                  <a:gd name="T28" fmla="*/ 24 w 224"/>
                  <a:gd name="T29" fmla="*/ 25 h 83"/>
                  <a:gd name="T30" fmla="*/ 5 w 224"/>
                  <a:gd name="T31" fmla="*/ 6 h 83"/>
                  <a:gd name="T32" fmla="*/ 0 w 224"/>
                  <a:gd name="T33" fmla="*/ 0 h 83"/>
                  <a:gd name="T34" fmla="*/ 0 w 224"/>
                  <a:gd name="T35" fmla="*/ 0 h 8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4" h="83">
                    <a:moveTo>
                      <a:pt x="0" y="0"/>
                    </a:moveTo>
                    <a:lnTo>
                      <a:pt x="11" y="5"/>
                    </a:lnTo>
                    <a:lnTo>
                      <a:pt x="38" y="19"/>
                    </a:lnTo>
                    <a:lnTo>
                      <a:pt x="76" y="37"/>
                    </a:lnTo>
                    <a:lnTo>
                      <a:pt x="119" y="54"/>
                    </a:lnTo>
                    <a:lnTo>
                      <a:pt x="161" y="67"/>
                    </a:lnTo>
                    <a:lnTo>
                      <a:pt x="195" y="76"/>
                    </a:lnTo>
                    <a:lnTo>
                      <a:pt x="217" y="80"/>
                    </a:lnTo>
                    <a:lnTo>
                      <a:pt x="224" y="83"/>
                    </a:lnTo>
                    <a:lnTo>
                      <a:pt x="217" y="83"/>
                    </a:lnTo>
                    <a:lnTo>
                      <a:pt x="192" y="83"/>
                    </a:lnTo>
                    <a:lnTo>
                      <a:pt x="155" y="79"/>
                    </a:lnTo>
                    <a:lnTo>
                      <a:pt x="104" y="67"/>
                    </a:lnTo>
                    <a:lnTo>
                      <a:pt x="56" y="46"/>
                    </a:lnTo>
                    <a:lnTo>
                      <a:pt x="24" y="2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0" name="Freeform 91">
                <a:extLst>
                  <a:ext uri="{FF2B5EF4-FFF2-40B4-BE49-F238E27FC236}">
                    <a16:creationId xmlns:a16="http://schemas.microsoft.com/office/drawing/2014/main" id="{7FA1C013-4327-3ACD-DD73-833575740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229"/>
                <a:ext cx="85" cy="113"/>
              </a:xfrm>
              <a:custGeom>
                <a:avLst/>
                <a:gdLst>
                  <a:gd name="T0" fmla="*/ 65 w 85"/>
                  <a:gd name="T1" fmla="*/ 0 h 113"/>
                  <a:gd name="T2" fmla="*/ 62 w 85"/>
                  <a:gd name="T3" fmla="*/ 3 h 113"/>
                  <a:gd name="T4" fmla="*/ 59 w 85"/>
                  <a:gd name="T5" fmla="*/ 16 h 113"/>
                  <a:gd name="T6" fmla="*/ 53 w 85"/>
                  <a:gd name="T7" fmla="*/ 33 h 113"/>
                  <a:gd name="T8" fmla="*/ 44 w 85"/>
                  <a:gd name="T9" fmla="*/ 51 h 113"/>
                  <a:gd name="T10" fmla="*/ 30 w 85"/>
                  <a:gd name="T11" fmla="*/ 71 h 113"/>
                  <a:gd name="T12" fmla="*/ 16 w 85"/>
                  <a:gd name="T13" fmla="*/ 91 h 113"/>
                  <a:gd name="T14" fmla="*/ 5 w 85"/>
                  <a:gd name="T15" fmla="*/ 107 h 113"/>
                  <a:gd name="T16" fmla="*/ 0 w 85"/>
                  <a:gd name="T17" fmla="*/ 113 h 113"/>
                  <a:gd name="T18" fmla="*/ 5 w 85"/>
                  <a:gd name="T19" fmla="*/ 110 h 113"/>
                  <a:gd name="T20" fmla="*/ 17 w 85"/>
                  <a:gd name="T21" fmla="*/ 101 h 113"/>
                  <a:gd name="T22" fmla="*/ 34 w 85"/>
                  <a:gd name="T23" fmla="*/ 87 h 113"/>
                  <a:gd name="T24" fmla="*/ 53 w 85"/>
                  <a:gd name="T25" fmla="*/ 65 h 113"/>
                  <a:gd name="T26" fmla="*/ 68 w 85"/>
                  <a:gd name="T27" fmla="*/ 42 h 113"/>
                  <a:gd name="T28" fmla="*/ 78 w 85"/>
                  <a:gd name="T29" fmla="*/ 22 h 113"/>
                  <a:gd name="T30" fmla="*/ 84 w 85"/>
                  <a:gd name="T31" fmla="*/ 8 h 113"/>
                  <a:gd name="T32" fmla="*/ 85 w 85"/>
                  <a:gd name="T33" fmla="*/ 3 h 113"/>
                  <a:gd name="T34" fmla="*/ 65 w 85"/>
                  <a:gd name="T35" fmla="*/ 0 h 113"/>
                  <a:gd name="T36" fmla="*/ 65 w 85"/>
                  <a:gd name="T37" fmla="*/ 0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5" h="113">
                    <a:moveTo>
                      <a:pt x="65" y="0"/>
                    </a:moveTo>
                    <a:lnTo>
                      <a:pt x="62" y="3"/>
                    </a:lnTo>
                    <a:lnTo>
                      <a:pt x="59" y="16"/>
                    </a:lnTo>
                    <a:lnTo>
                      <a:pt x="53" y="33"/>
                    </a:lnTo>
                    <a:lnTo>
                      <a:pt x="44" y="51"/>
                    </a:lnTo>
                    <a:lnTo>
                      <a:pt x="30" y="71"/>
                    </a:lnTo>
                    <a:lnTo>
                      <a:pt x="16" y="91"/>
                    </a:lnTo>
                    <a:lnTo>
                      <a:pt x="5" y="107"/>
                    </a:lnTo>
                    <a:lnTo>
                      <a:pt x="0" y="113"/>
                    </a:lnTo>
                    <a:lnTo>
                      <a:pt x="5" y="110"/>
                    </a:lnTo>
                    <a:lnTo>
                      <a:pt x="17" y="101"/>
                    </a:lnTo>
                    <a:lnTo>
                      <a:pt x="34" y="87"/>
                    </a:lnTo>
                    <a:lnTo>
                      <a:pt x="53" y="65"/>
                    </a:lnTo>
                    <a:lnTo>
                      <a:pt x="68" y="42"/>
                    </a:lnTo>
                    <a:lnTo>
                      <a:pt x="78" y="22"/>
                    </a:lnTo>
                    <a:lnTo>
                      <a:pt x="84" y="8"/>
                    </a:lnTo>
                    <a:lnTo>
                      <a:pt x="8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1" name="Freeform 92">
                <a:extLst>
                  <a:ext uri="{FF2B5EF4-FFF2-40B4-BE49-F238E27FC236}">
                    <a16:creationId xmlns:a16="http://schemas.microsoft.com/office/drawing/2014/main" id="{01925583-FD38-5318-8458-7B15951E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530"/>
                <a:ext cx="28" cy="139"/>
              </a:xfrm>
              <a:custGeom>
                <a:avLst/>
                <a:gdLst>
                  <a:gd name="T0" fmla="*/ 0 w 28"/>
                  <a:gd name="T1" fmla="*/ 0 h 139"/>
                  <a:gd name="T2" fmla="*/ 1 w 28"/>
                  <a:gd name="T3" fmla="*/ 8 h 139"/>
                  <a:gd name="T4" fmla="*/ 4 w 28"/>
                  <a:gd name="T5" fmla="*/ 27 h 139"/>
                  <a:gd name="T6" fmla="*/ 9 w 28"/>
                  <a:gd name="T7" fmla="*/ 51 h 139"/>
                  <a:gd name="T8" fmla="*/ 11 w 28"/>
                  <a:gd name="T9" fmla="*/ 77 h 139"/>
                  <a:gd name="T10" fmla="*/ 11 w 28"/>
                  <a:gd name="T11" fmla="*/ 99 h 139"/>
                  <a:gd name="T12" fmla="*/ 12 w 28"/>
                  <a:gd name="T13" fmla="*/ 119 h 139"/>
                  <a:gd name="T14" fmla="*/ 12 w 28"/>
                  <a:gd name="T15" fmla="*/ 135 h 139"/>
                  <a:gd name="T16" fmla="*/ 12 w 28"/>
                  <a:gd name="T17" fmla="*/ 139 h 139"/>
                  <a:gd name="T18" fmla="*/ 15 w 28"/>
                  <a:gd name="T19" fmla="*/ 132 h 139"/>
                  <a:gd name="T20" fmla="*/ 20 w 28"/>
                  <a:gd name="T21" fmla="*/ 110 h 139"/>
                  <a:gd name="T22" fmla="*/ 25 w 28"/>
                  <a:gd name="T23" fmla="*/ 81 h 139"/>
                  <a:gd name="T24" fmla="*/ 28 w 28"/>
                  <a:gd name="T25" fmla="*/ 53 h 139"/>
                  <a:gd name="T26" fmla="*/ 25 w 28"/>
                  <a:gd name="T27" fmla="*/ 28 h 139"/>
                  <a:gd name="T28" fmla="*/ 23 w 28"/>
                  <a:gd name="T29" fmla="*/ 13 h 139"/>
                  <a:gd name="T30" fmla="*/ 21 w 28"/>
                  <a:gd name="T31" fmla="*/ 3 h 139"/>
                  <a:gd name="T32" fmla="*/ 21 w 28"/>
                  <a:gd name="T33" fmla="*/ 0 h 139"/>
                  <a:gd name="T34" fmla="*/ 0 w 28"/>
                  <a:gd name="T35" fmla="*/ 0 h 139"/>
                  <a:gd name="T36" fmla="*/ 0 w 28"/>
                  <a:gd name="T37" fmla="*/ 0 h 1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139">
                    <a:moveTo>
                      <a:pt x="0" y="0"/>
                    </a:moveTo>
                    <a:lnTo>
                      <a:pt x="1" y="8"/>
                    </a:lnTo>
                    <a:lnTo>
                      <a:pt x="4" y="27"/>
                    </a:lnTo>
                    <a:lnTo>
                      <a:pt x="9" y="51"/>
                    </a:lnTo>
                    <a:lnTo>
                      <a:pt x="11" y="77"/>
                    </a:lnTo>
                    <a:lnTo>
                      <a:pt x="11" y="99"/>
                    </a:lnTo>
                    <a:lnTo>
                      <a:pt x="12" y="119"/>
                    </a:lnTo>
                    <a:lnTo>
                      <a:pt x="12" y="135"/>
                    </a:lnTo>
                    <a:lnTo>
                      <a:pt x="12" y="139"/>
                    </a:lnTo>
                    <a:lnTo>
                      <a:pt x="15" y="132"/>
                    </a:lnTo>
                    <a:lnTo>
                      <a:pt x="20" y="110"/>
                    </a:lnTo>
                    <a:lnTo>
                      <a:pt x="25" y="81"/>
                    </a:lnTo>
                    <a:lnTo>
                      <a:pt x="28" y="53"/>
                    </a:lnTo>
                    <a:lnTo>
                      <a:pt x="25" y="28"/>
                    </a:lnTo>
                    <a:lnTo>
                      <a:pt x="23" y="1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2" name="Freeform 93">
                <a:extLst>
                  <a:ext uri="{FF2B5EF4-FFF2-40B4-BE49-F238E27FC236}">
                    <a16:creationId xmlns:a16="http://schemas.microsoft.com/office/drawing/2014/main" id="{8EF5A51D-824B-599D-E186-93CC72CB4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2742"/>
                <a:ext cx="73" cy="440"/>
              </a:xfrm>
              <a:custGeom>
                <a:avLst/>
                <a:gdLst>
                  <a:gd name="T0" fmla="*/ 26 w 73"/>
                  <a:gd name="T1" fmla="*/ 31 h 440"/>
                  <a:gd name="T2" fmla="*/ 39 w 73"/>
                  <a:gd name="T3" fmla="*/ 65 h 440"/>
                  <a:gd name="T4" fmla="*/ 51 w 73"/>
                  <a:gd name="T5" fmla="*/ 117 h 440"/>
                  <a:gd name="T6" fmla="*/ 62 w 73"/>
                  <a:gd name="T7" fmla="*/ 185 h 440"/>
                  <a:gd name="T8" fmla="*/ 70 w 73"/>
                  <a:gd name="T9" fmla="*/ 261 h 440"/>
                  <a:gd name="T10" fmla="*/ 73 w 73"/>
                  <a:gd name="T11" fmla="*/ 333 h 440"/>
                  <a:gd name="T12" fmla="*/ 70 w 73"/>
                  <a:gd name="T13" fmla="*/ 390 h 440"/>
                  <a:gd name="T14" fmla="*/ 63 w 73"/>
                  <a:gd name="T15" fmla="*/ 427 h 440"/>
                  <a:gd name="T16" fmla="*/ 62 w 73"/>
                  <a:gd name="T17" fmla="*/ 440 h 440"/>
                  <a:gd name="T18" fmla="*/ 60 w 73"/>
                  <a:gd name="T19" fmla="*/ 418 h 440"/>
                  <a:gd name="T20" fmla="*/ 56 w 73"/>
                  <a:gd name="T21" fmla="*/ 358 h 440"/>
                  <a:gd name="T22" fmla="*/ 48 w 73"/>
                  <a:gd name="T23" fmla="*/ 275 h 440"/>
                  <a:gd name="T24" fmla="*/ 37 w 73"/>
                  <a:gd name="T25" fmla="*/ 177 h 440"/>
                  <a:gd name="T26" fmla="*/ 25 w 73"/>
                  <a:gd name="T27" fmla="*/ 94 h 440"/>
                  <a:gd name="T28" fmla="*/ 12 w 73"/>
                  <a:gd name="T29" fmla="*/ 40 h 440"/>
                  <a:gd name="T30" fmla="*/ 3 w 73"/>
                  <a:gd name="T31" fmla="*/ 9 h 440"/>
                  <a:gd name="T32" fmla="*/ 0 w 73"/>
                  <a:gd name="T33" fmla="*/ 0 h 440"/>
                  <a:gd name="T34" fmla="*/ 0 w 73"/>
                  <a:gd name="T35" fmla="*/ 0 h 440"/>
                  <a:gd name="T36" fmla="*/ 6 w 73"/>
                  <a:gd name="T37" fmla="*/ 3 h 440"/>
                  <a:gd name="T38" fmla="*/ 16 w 73"/>
                  <a:gd name="T39" fmla="*/ 12 h 440"/>
                  <a:gd name="T40" fmla="*/ 26 w 73"/>
                  <a:gd name="T41" fmla="*/ 31 h 440"/>
                  <a:gd name="T42" fmla="*/ 26 w 73"/>
                  <a:gd name="T43" fmla="*/ 31 h 4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3" h="440">
                    <a:moveTo>
                      <a:pt x="26" y="31"/>
                    </a:moveTo>
                    <a:lnTo>
                      <a:pt x="39" y="65"/>
                    </a:lnTo>
                    <a:lnTo>
                      <a:pt x="51" y="117"/>
                    </a:lnTo>
                    <a:lnTo>
                      <a:pt x="62" y="185"/>
                    </a:lnTo>
                    <a:lnTo>
                      <a:pt x="70" y="261"/>
                    </a:lnTo>
                    <a:lnTo>
                      <a:pt x="73" y="333"/>
                    </a:lnTo>
                    <a:lnTo>
                      <a:pt x="70" y="390"/>
                    </a:lnTo>
                    <a:lnTo>
                      <a:pt x="63" y="427"/>
                    </a:lnTo>
                    <a:lnTo>
                      <a:pt x="62" y="440"/>
                    </a:lnTo>
                    <a:lnTo>
                      <a:pt x="60" y="418"/>
                    </a:lnTo>
                    <a:lnTo>
                      <a:pt x="56" y="358"/>
                    </a:lnTo>
                    <a:lnTo>
                      <a:pt x="48" y="275"/>
                    </a:lnTo>
                    <a:lnTo>
                      <a:pt x="37" y="177"/>
                    </a:lnTo>
                    <a:lnTo>
                      <a:pt x="25" y="94"/>
                    </a:lnTo>
                    <a:lnTo>
                      <a:pt x="12" y="4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2"/>
                    </a:lnTo>
                    <a:lnTo>
                      <a:pt x="2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3" name="Freeform 94">
                <a:extLst>
                  <a:ext uri="{FF2B5EF4-FFF2-40B4-BE49-F238E27FC236}">
                    <a16:creationId xmlns:a16="http://schemas.microsoft.com/office/drawing/2014/main" id="{065793CA-315C-33AB-3A37-866C1E082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712"/>
                <a:ext cx="63" cy="459"/>
              </a:xfrm>
              <a:custGeom>
                <a:avLst/>
                <a:gdLst>
                  <a:gd name="T0" fmla="*/ 59 w 63"/>
                  <a:gd name="T1" fmla="*/ 0 h 459"/>
                  <a:gd name="T2" fmla="*/ 54 w 63"/>
                  <a:gd name="T3" fmla="*/ 34 h 459"/>
                  <a:gd name="T4" fmla="*/ 45 w 63"/>
                  <a:gd name="T5" fmla="*/ 115 h 459"/>
                  <a:gd name="T6" fmla="*/ 34 w 63"/>
                  <a:gd name="T7" fmla="*/ 210 h 459"/>
                  <a:gd name="T8" fmla="*/ 23 w 63"/>
                  <a:gd name="T9" fmla="*/ 292 h 459"/>
                  <a:gd name="T10" fmla="*/ 14 w 63"/>
                  <a:gd name="T11" fmla="*/ 351 h 459"/>
                  <a:gd name="T12" fmla="*/ 6 w 63"/>
                  <a:gd name="T13" fmla="*/ 400 h 459"/>
                  <a:gd name="T14" fmla="*/ 2 w 63"/>
                  <a:gd name="T15" fmla="*/ 434 h 459"/>
                  <a:gd name="T16" fmla="*/ 0 w 63"/>
                  <a:gd name="T17" fmla="*/ 447 h 459"/>
                  <a:gd name="T18" fmla="*/ 23 w 63"/>
                  <a:gd name="T19" fmla="*/ 459 h 459"/>
                  <a:gd name="T20" fmla="*/ 26 w 63"/>
                  <a:gd name="T21" fmla="*/ 442 h 459"/>
                  <a:gd name="T22" fmla="*/ 34 w 63"/>
                  <a:gd name="T23" fmla="*/ 396 h 459"/>
                  <a:gd name="T24" fmla="*/ 45 w 63"/>
                  <a:gd name="T25" fmla="*/ 322 h 459"/>
                  <a:gd name="T26" fmla="*/ 57 w 63"/>
                  <a:gd name="T27" fmla="*/ 227 h 459"/>
                  <a:gd name="T28" fmla="*/ 63 w 63"/>
                  <a:gd name="T29" fmla="*/ 133 h 459"/>
                  <a:gd name="T30" fmla="*/ 63 w 63"/>
                  <a:gd name="T31" fmla="*/ 62 h 459"/>
                  <a:gd name="T32" fmla="*/ 60 w 63"/>
                  <a:gd name="T33" fmla="*/ 17 h 459"/>
                  <a:gd name="T34" fmla="*/ 59 w 63"/>
                  <a:gd name="T35" fmla="*/ 0 h 459"/>
                  <a:gd name="T36" fmla="*/ 59 w 63"/>
                  <a:gd name="T37" fmla="*/ 0 h 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3" h="459">
                    <a:moveTo>
                      <a:pt x="59" y="0"/>
                    </a:moveTo>
                    <a:lnTo>
                      <a:pt x="54" y="34"/>
                    </a:lnTo>
                    <a:lnTo>
                      <a:pt x="45" y="115"/>
                    </a:lnTo>
                    <a:lnTo>
                      <a:pt x="34" y="210"/>
                    </a:lnTo>
                    <a:lnTo>
                      <a:pt x="23" y="292"/>
                    </a:lnTo>
                    <a:lnTo>
                      <a:pt x="14" y="351"/>
                    </a:lnTo>
                    <a:lnTo>
                      <a:pt x="6" y="400"/>
                    </a:lnTo>
                    <a:lnTo>
                      <a:pt x="2" y="434"/>
                    </a:lnTo>
                    <a:lnTo>
                      <a:pt x="0" y="447"/>
                    </a:lnTo>
                    <a:lnTo>
                      <a:pt x="23" y="459"/>
                    </a:lnTo>
                    <a:lnTo>
                      <a:pt x="26" y="442"/>
                    </a:lnTo>
                    <a:lnTo>
                      <a:pt x="34" y="396"/>
                    </a:lnTo>
                    <a:lnTo>
                      <a:pt x="45" y="322"/>
                    </a:lnTo>
                    <a:lnTo>
                      <a:pt x="57" y="227"/>
                    </a:lnTo>
                    <a:lnTo>
                      <a:pt x="63" y="133"/>
                    </a:lnTo>
                    <a:lnTo>
                      <a:pt x="63" y="62"/>
                    </a:lnTo>
                    <a:lnTo>
                      <a:pt x="60" y="17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4" name="Freeform 95">
                <a:extLst>
                  <a:ext uri="{FF2B5EF4-FFF2-40B4-BE49-F238E27FC236}">
                    <a16:creationId xmlns:a16="http://schemas.microsoft.com/office/drawing/2014/main" id="{4E7A55E1-9216-69F5-77AF-8DCCE0817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2725"/>
                <a:ext cx="58" cy="426"/>
              </a:xfrm>
              <a:custGeom>
                <a:avLst/>
                <a:gdLst>
                  <a:gd name="T0" fmla="*/ 46 w 58"/>
                  <a:gd name="T1" fmla="*/ 0 h 426"/>
                  <a:gd name="T2" fmla="*/ 46 w 58"/>
                  <a:gd name="T3" fmla="*/ 18 h 426"/>
                  <a:gd name="T4" fmla="*/ 44 w 58"/>
                  <a:gd name="T5" fmla="*/ 69 h 426"/>
                  <a:gd name="T6" fmla="*/ 40 w 58"/>
                  <a:gd name="T7" fmla="*/ 143 h 426"/>
                  <a:gd name="T8" fmla="*/ 34 w 58"/>
                  <a:gd name="T9" fmla="*/ 233 h 426"/>
                  <a:gd name="T10" fmla="*/ 23 w 58"/>
                  <a:gd name="T11" fmla="*/ 315 h 426"/>
                  <a:gd name="T12" fmla="*/ 12 w 58"/>
                  <a:gd name="T13" fmla="*/ 375 h 426"/>
                  <a:gd name="T14" fmla="*/ 3 w 58"/>
                  <a:gd name="T15" fmla="*/ 412 h 426"/>
                  <a:gd name="T16" fmla="*/ 0 w 58"/>
                  <a:gd name="T17" fmla="*/ 424 h 426"/>
                  <a:gd name="T18" fmla="*/ 24 w 58"/>
                  <a:gd name="T19" fmla="*/ 426 h 426"/>
                  <a:gd name="T20" fmla="*/ 27 w 58"/>
                  <a:gd name="T21" fmla="*/ 411 h 426"/>
                  <a:gd name="T22" fmla="*/ 37 w 58"/>
                  <a:gd name="T23" fmla="*/ 370 h 426"/>
                  <a:gd name="T24" fmla="*/ 47 w 58"/>
                  <a:gd name="T25" fmla="*/ 301 h 426"/>
                  <a:gd name="T26" fmla="*/ 55 w 58"/>
                  <a:gd name="T27" fmla="*/ 211 h 426"/>
                  <a:gd name="T28" fmla="*/ 58 w 58"/>
                  <a:gd name="T29" fmla="*/ 120 h 426"/>
                  <a:gd name="T30" fmla="*/ 54 w 58"/>
                  <a:gd name="T31" fmla="*/ 54 h 426"/>
                  <a:gd name="T32" fmla="*/ 49 w 58"/>
                  <a:gd name="T33" fmla="*/ 14 h 426"/>
                  <a:gd name="T34" fmla="*/ 46 w 58"/>
                  <a:gd name="T35" fmla="*/ 0 h 426"/>
                  <a:gd name="T36" fmla="*/ 46 w 58"/>
                  <a:gd name="T37" fmla="*/ 0 h 4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426">
                    <a:moveTo>
                      <a:pt x="46" y="0"/>
                    </a:moveTo>
                    <a:lnTo>
                      <a:pt x="46" y="18"/>
                    </a:lnTo>
                    <a:lnTo>
                      <a:pt x="44" y="69"/>
                    </a:lnTo>
                    <a:lnTo>
                      <a:pt x="40" y="143"/>
                    </a:lnTo>
                    <a:lnTo>
                      <a:pt x="34" y="233"/>
                    </a:lnTo>
                    <a:lnTo>
                      <a:pt x="23" y="315"/>
                    </a:lnTo>
                    <a:lnTo>
                      <a:pt x="12" y="375"/>
                    </a:lnTo>
                    <a:lnTo>
                      <a:pt x="3" y="412"/>
                    </a:lnTo>
                    <a:lnTo>
                      <a:pt x="0" y="424"/>
                    </a:lnTo>
                    <a:lnTo>
                      <a:pt x="24" y="426"/>
                    </a:lnTo>
                    <a:lnTo>
                      <a:pt x="27" y="411"/>
                    </a:lnTo>
                    <a:lnTo>
                      <a:pt x="37" y="370"/>
                    </a:lnTo>
                    <a:lnTo>
                      <a:pt x="47" y="301"/>
                    </a:lnTo>
                    <a:lnTo>
                      <a:pt x="55" y="211"/>
                    </a:lnTo>
                    <a:lnTo>
                      <a:pt x="58" y="120"/>
                    </a:lnTo>
                    <a:lnTo>
                      <a:pt x="54" y="54"/>
                    </a:lnTo>
                    <a:lnTo>
                      <a:pt x="49" y="1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5" name="Freeform 96">
                <a:extLst>
                  <a:ext uri="{FF2B5EF4-FFF2-40B4-BE49-F238E27FC236}">
                    <a16:creationId xmlns:a16="http://schemas.microsoft.com/office/drawing/2014/main" id="{A14E9BEF-38E0-2BAE-C3A9-B17D43815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" y="2878"/>
                <a:ext cx="86" cy="288"/>
              </a:xfrm>
              <a:custGeom>
                <a:avLst/>
                <a:gdLst>
                  <a:gd name="T0" fmla="*/ 80 w 86"/>
                  <a:gd name="T1" fmla="*/ 0 h 288"/>
                  <a:gd name="T2" fmla="*/ 77 w 86"/>
                  <a:gd name="T3" fmla="*/ 9 h 288"/>
                  <a:gd name="T4" fmla="*/ 71 w 86"/>
                  <a:gd name="T5" fmla="*/ 38 h 288"/>
                  <a:gd name="T6" fmla="*/ 60 w 86"/>
                  <a:gd name="T7" fmla="*/ 85 h 288"/>
                  <a:gd name="T8" fmla="*/ 43 w 86"/>
                  <a:gd name="T9" fmla="*/ 145 h 288"/>
                  <a:gd name="T10" fmla="*/ 24 w 86"/>
                  <a:gd name="T11" fmla="*/ 200 h 288"/>
                  <a:gd name="T12" fmla="*/ 10 w 86"/>
                  <a:gd name="T13" fmla="*/ 241 h 288"/>
                  <a:gd name="T14" fmla="*/ 3 w 86"/>
                  <a:gd name="T15" fmla="*/ 265 h 288"/>
                  <a:gd name="T16" fmla="*/ 0 w 86"/>
                  <a:gd name="T17" fmla="*/ 274 h 288"/>
                  <a:gd name="T18" fmla="*/ 0 w 86"/>
                  <a:gd name="T19" fmla="*/ 282 h 288"/>
                  <a:gd name="T20" fmla="*/ 4 w 86"/>
                  <a:gd name="T21" fmla="*/ 288 h 288"/>
                  <a:gd name="T22" fmla="*/ 20 w 86"/>
                  <a:gd name="T23" fmla="*/ 268 h 288"/>
                  <a:gd name="T24" fmla="*/ 51 w 86"/>
                  <a:gd name="T25" fmla="*/ 197 h 288"/>
                  <a:gd name="T26" fmla="*/ 78 w 86"/>
                  <a:gd name="T27" fmla="*/ 106 h 288"/>
                  <a:gd name="T28" fmla="*/ 86 w 86"/>
                  <a:gd name="T29" fmla="*/ 46 h 288"/>
                  <a:gd name="T30" fmla="*/ 83 w 86"/>
                  <a:gd name="T31" fmla="*/ 10 h 288"/>
                  <a:gd name="T32" fmla="*/ 80 w 86"/>
                  <a:gd name="T33" fmla="*/ 0 h 288"/>
                  <a:gd name="T34" fmla="*/ 80 w 86"/>
                  <a:gd name="T35" fmla="*/ 0 h 2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6" h="288">
                    <a:moveTo>
                      <a:pt x="80" y="0"/>
                    </a:moveTo>
                    <a:lnTo>
                      <a:pt x="77" y="9"/>
                    </a:lnTo>
                    <a:lnTo>
                      <a:pt x="71" y="38"/>
                    </a:lnTo>
                    <a:lnTo>
                      <a:pt x="60" y="85"/>
                    </a:lnTo>
                    <a:lnTo>
                      <a:pt x="43" y="145"/>
                    </a:lnTo>
                    <a:lnTo>
                      <a:pt x="24" y="200"/>
                    </a:lnTo>
                    <a:lnTo>
                      <a:pt x="10" y="241"/>
                    </a:lnTo>
                    <a:lnTo>
                      <a:pt x="3" y="265"/>
                    </a:lnTo>
                    <a:lnTo>
                      <a:pt x="0" y="274"/>
                    </a:lnTo>
                    <a:lnTo>
                      <a:pt x="0" y="282"/>
                    </a:lnTo>
                    <a:lnTo>
                      <a:pt x="4" y="288"/>
                    </a:lnTo>
                    <a:lnTo>
                      <a:pt x="20" y="268"/>
                    </a:lnTo>
                    <a:lnTo>
                      <a:pt x="51" y="197"/>
                    </a:lnTo>
                    <a:lnTo>
                      <a:pt x="78" y="106"/>
                    </a:lnTo>
                    <a:lnTo>
                      <a:pt x="86" y="46"/>
                    </a:lnTo>
                    <a:lnTo>
                      <a:pt x="83" y="1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6" name="Freeform 97">
                <a:extLst>
                  <a:ext uri="{FF2B5EF4-FFF2-40B4-BE49-F238E27FC236}">
                    <a16:creationId xmlns:a16="http://schemas.microsoft.com/office/drawing/2014/main" id="{973C7B64-541D-3C70-3BC0-4CB91686F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66"/>
                <a:ext cx="85" cy="31"/>
              </a:xfrm>
              <a:custGeom>
                <a:avLst/>
                <a:gdLst>
                  <a:gd name="T0" fmla="*/ 85 w 85"/>
                  <a:gd name="T1" fmla="*/ 0 h 31"/>
                  <a:gd name="T2" fmla="*/ 82 w 85"/>
                  <a:gd name="T3" fmla="*/ 0 h 31"/>
                  <a:gd name="T4" fmla="*/ 76 w 85"/>
                  <a:gd name="T5" fmla="*/ 3 h 31"/>
                  <a:gd name="T6" fmla="*/ 67 w 85"/>
                  <a:gd name="T7" fmla="*/ 5 h 31"/>
                  <a:gd name="T8" fmla="*/ 54 w 85"/>
                  <a:gd name="T9" fmla="*/ 10 h 31"/>
                  <a:gd name="T10" fmla="*/ 37 w 85"/>
                  <a:gd name="T11" fmla="*/ 13 h 31"/>
                  <a:gd name="T12" fmla="*/ 19 w 85"/>
                  <a:gd name="T13" fmla="*/ 16 h 31"/>
                  <a:gd name="T14" fmla="*/ 5 w 85"/>
                  <a:gd name="T15" fmla="*/ 16 h 31"/>
                  <a:gd name="T16" fmla="*/ 0 w 85"/>
                  <a:gd name="T17" fmla="*/ 16 h 31"/>
                  <a:gd name="T18" fmla="*/ 3 w 85"/>
                  <a:gd name="T19" fmla="*/ 19 h 31"/>
                  <a:gd name="T20" fmla="*/ 14 w 85"/>
                  <a:gd name="T21" fmla="*/ 25 h 31"/>
                  <a:gd name="T22" fmla="*/ 29 w 85"/>
                  <a:gd name="T23" fmla="*/ 30 h 31"/>
                  <a:gd name="T24" fmla="*/ 48 w 85"/>
                  <a:gd name="T25" fmla="*/ 31 h 31"/>
                  <a:gd name="T26" fmla="*/ 60 w 85"/>
                  <a:gd name="T27" fmla="*/ 31 h 31"/>
                  <a:gd name="T28" fmla="*/ 70 w 85"/>
                  <a:gd name="T29" fmla="*/ 30 h 31"/>
                  <a:gd name="T30" fmla="*/ 76 w 85"/>
                  <a:gd name="T31" fmla="*/ 28 h 31"/>
                  <a:gd name="T32" fmla="*/ 85 w 85"/>
                  <a:gd name="T33" fmla="*/ 25 h 31"/>
                  <a:gd name="T34" fmla="*/ 85 w 85"/>
                  <a:gd name="T35" fmla="*/ 0 h 31"/>
                  <a:gd name="T36" fmla="*/ 85 w 85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5" h="31">
                    <a:moveTo>
                      <a:pt x="85" y="0"/>
                    </a:moveTo>
                    <a:lnTo>
                      <a:pt x="82" y="0"/>
                    </a:lnTo>
                    <a:lnTo>
                      <a:pt x="76" y="3"/>
                    </a:lnTo>
                    <a:lnTo>
                      <a:pt x="67" y="5"/>
                    </a:lnTo>
                    <a:lnTo>
                      <a:pt x="54" y="10"/>
                    </a:lnTo>
                    <a:lnTo>
                      <a:pt x="37" y="13"/>
                    </a:lnTo>
                    <a:lnTo>
                      <a:pt x="19" y="16"/>
                    </a:lnTo>
                    <a:lnTo>
                      <a:pt x="5" y="16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14" y="25"/>
                    </a:lnTo>
                    <a:lnTo>
                      <a:pt x="29" y="30"/>
                    </a:lnTo>
                    <a:lnTo>
                      <a:pt x="48" y="31"/>
                    </a:lnTo>
                    <a:lnTo>
                      <a:pt x="60" y="31"/>
                    </a:lnTo>
                    <a:lnTo>
                      <a:pt x="70" y="30"/>
                    </a:lnTo>
                    <a:lnTo>
                      <a:pt x="76" y="28"/>
                    </a:lnTo>
                    <a:lnTo>
                      <a:pt x="85" y="2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7" name="Freeform 98">
                <a:extLst>
                  <a:ext uri="{FF2B5EF4-FFF2-40B4-BE49-F238E27FC236}">
                    <a16:creationId xmlns:a16="http://schemas.microsoft.com/office/drawing/2014/main" id="{636DD2EA-10F7-49FC-86D2-0C4D787A1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159"/>
                <a:ext cx="88" cy="26"/>
              </a:xfrm>
              <a:custGeom>
                <a:avLst/>
                <a:gdLst>
                  <a:gd name="T0" fmla="*/ 0 w 88"/>
                  <a:gd name="T1" fmla="*/ 0 h 26"/>
                  <a:gd name="T2" fmla="*/ 3 w 88"/>
                  <a:gd name="T3" fmla="*/ 0 h 26"/>
                  <a:gd name="T4" fmla="*/ 15 w 88"/>
                  <a:gd name="T5" fmla="*/ 1 h 26"/>
                  <a:gd name="T6" fmla="*/ 32 w 88"/>
                  <a:gd name="T7" fmla="*/ 3 h 26"/>
                  <a:gd name="T8" fmla="*/ 48 w 88"/>
                  <a:gd name="T9" fmla="*/ 6 h 26"/>
                  <a:gd name="T10" fmla="*/ 63 w 88"/>
                  <a:gd name="T11" fmla="*/ 6 h 26"/>
                  <a:gd name="T12" fmla="*/ 76 w 88"/>
                  <a:gd name="T13" fmla="*/ 4 h 26"/>
                  <a:gd name="T14" fmla="*/ 83 w 88"/>
                  <a:gd name="T15" fmla="*/ 3 h 26"/>
                  <a:gd name="T16" fmla="*/ 88 w 88"/>
                  <a:gd name="T17" fmla="*/ 3 h 26"/>
                  <a:gd name="T18" fmla="*/ 88 w 88"/>
                  <a:gd name="T19" fmla="*/ 6 h 26"/>
                  <a:gd name="T20" fmla="*/ 88 w 88"/>
                  <a:gd name="T21" fmla="*/ 14 h 26"/>
                  <a:gd name="T22" fmla="*/ 80 w 88"/>
                  <a:gd name="T23" fmla="*/ 21 h 26"/>
                  <a:gd name="T24" fmla="*/ 62 w 88"/>
                  <a:gd name="T25" fmla="*/ 26 h 26"/>
                  <a:gd name="T26" fmla="*/ 38 w 88"/>
                  <a:gd name="T27" fmla="*/ 23 h 26"/>
                  <a:gd name="T28" fmla="*/ 20 w 88"/>
                  <a:gd name="T29" fmla="*/ 14 h 26"/>
                  <a:gd name="T30" fmla="*/ 8 w 88"/>
                  <a:gd name="T31" fmla="*/ 3 h 26"/>
                  <a:gd name="T32" fmla="*/ 4 w 88"/>
                  <a:gd name="T33" fmla="*/ 0 h 26"/>
                  <a:gd name="T34" fmla="*/ 0 w 88"/>
                  <a:gd name="T35" fmla="*/ 0 h 26"/>
                  <a:gd name="T36" fmla="*/ 0 w 88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8" h="26">
                    <a:moveTo>
                      <a:pt x="0" y="0"/>
                    </a:moveTo>
                    <a:lnTo>
                      <a:pt x="3" y="0"/>
                    </a:lnTo>
                    <a:lnTo>
                      <a:pt x="15" y="1"/>
                    </a:lnTo>
                    <a:lnTo>
                      <a:pt x="32" y="3"/>
                    </a:lnTo>
                    <a:lnTo>
                      <a:pt x="48" y="6"/>
                    </a:lnTo>
                    <a:lnTo>
                      <a:pt x="63" y="6"/>
                    </a:lnTo>
                    <a:lnTo>
                      <a:pt x="76" y="4"/>
                    </a:lnTo>
                    <a:lnTo>
                      <a:pt x="83" y="3"/>
                    </a:lnTo>
                    <a:lnTo>
                      <a:pt x="88" y="3"/>
                    </a:lnTo>
                    <a:lnTo>
                      <a:pt x="88" y="6"/>
                    </a:lnTo>
                    <a:lnTo>
                      <a:pt x="88" y="14"/>
                    </a:lnTo>
                    <a:lnTo>
                      <a:pt x="80" y="21"/>
                    </a:lnTo>
                    <a:lnTo>
                      <a:pt x="62" y="26"/>
                    </a:lnTo>
                    <a:lnTo>
                      <a:pt x="38" y="23"/>
                    </a:lnTo>
                    <a:lnTo>
                      <a:pt x="20" y="14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8" name="Freeform 99">
                <a:extLst>
                  <a:ext uri="{FF2B5EF4-FFF2-40B4-BE49-F238E27FC236}">
                    <a16:creationId xmlns:a16="http://schemas.microsoft.com/office/drawing/2014/main" id="{B9ED7911-D617-15BE-19C4-F384362B7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442"/>
                <a:ext cx="57" cy="59"/>
              </a:xfrm>
              <a:custGeom>
                <a:avLst/>
                <a:gdLst>
                  <a:gd name="T0" fmla="*/ 15 w 57"/>
                  <a:gd name="T1" fmla="*/ 10 h 59"/>
                  <a:gd name="T2" fmla="*/ 6 w 57"/>
                  <a:gd name="T3" fmla="*/ 19 h 59"/>
                  <a:gd name="T4" fmla="*/ 0 w 57"/>
                  <a:gd name="T5" fmla="*/ 31 h 59"/>
                  <a:gd name="T6" fmla="*/ 0 w 57"/>
                  <a:gd name="T7" fmla="*/ 44 h 59"/>
                  <a:gd name="T8" fmla="*/ 9 w 57"/>
                  <a:gd name="T9" fmla="*/ 56 h 59"/>
                  <a:gd name="T10" fmla="*/ 25 w 57"/>
                  <a:gd name="T11" fmla="*/ 59 h 59"/>
                  <a:gd name="T12" fmla="*/ 37 w 57"/>
                  <a:gd name="T13" fmla="*/ 54 h 59"/>
                  <a:gd name="T14" fmla="*/ 46 w 57"/>
                  <a:gd name="T15" fmla="*/ 47 h 59"/>
                  <a:gd name="T16" fmla="*/ 51 w 57"/>
                  <a:gd name="T17" fmla="*/ 42 h 59"/>
                  <a:gd name="T18" fmla="*/ 48 w 57"/>
                  <a:gd name="T19" fmla="*/ 44 h 59"/>
                  <a:gd name="T20" fmla="*/ 39 w 57"/>
                  <a:gd name="T21" fmla="*/ 45 h 59"/>
                  <a:gd name="T22" fmla="*/ 29 w 57"/>
                  <a:gd name="T23" fmla="*/ 45 h 59"/>
                  <a:gd name="T24" fmla="*/ 23 w 57"/>
                  <a:gd name="T25" fmla="*/ 40 h 59"/>
                  <a:gd name="T26" fmla="*/ 20 w 57"/>
                  <a:gd name="T27" fmla="*/ 31 h 59"/>
                  <a:gd name="T28" fmla="*/ 26 w 57"/>
                  <a:gd name="T29" fmla="*/ 23 h 59"/>
                  <a:gd name="T30" fmla="*/ 34 w 57"/>
                  <a:gd name="T31" fmla="*/ 19 h 59"/>
                  <a:gd name="T32" fmla="*/ 42 w 57"/>
                  <a:gd name="T33" fmla="*/ 19 h 59"/>
                  <a:gd name="T34" fmla="*/ 45 w 57"/>
                  <a:gd name="T35" fmla="*/ 23 h 59"/>
                  <a:gd name="T36" fmla="*/ 45 w 57"/>
                  <a:gd name="T37" fmla="*/ 30 h 59"/>
                  <a:gd name="T38" fmla="*/ 43 w 57"/>
                  <a:gd name="T39" fmla="*/ 36 h 59"/>
                  <a:gd name="T40" fmla="*/ 43 w 57"/>
                  <a:gd name="T41" fmla="*/ 39 h 59"/>
                  <a:gd name="T42" fmla="*/ 46 w 57"/>
                  <a:gd name="T43" fmla="*/ 37 h 59"/>
                  <a:gd name="T44" fmla="*/ 52 w 57"/>
                  <a:gd name="T45" fmla="*/ 33 h 59"/>
                  <a:gd name="T46" fmla="*/ 57 w 57"/>
                  <a:gd name="T47" fmla="*/ 23 h 59"/>
                  <a:gd name="T48" fmla="*/ 54 w 57"/>
                  <a:gd name="T49" fmla="*/ 11 h 59"/>
                  <a:gd name="T50" fmla="*/ 43 w 57"/>
                  <a:gd name="T51" fmla="*/ 2 h 59"/>
                  <a:gd name="T52" fmla="*/ 34 w 57"/>
                  <a:gd name="T53" fmla="*/ 0 h 59"/>
                  <a:gd name="T54" fmla="*/ 23 w 57"/>
                  <a:gd name="T55" fmla="*/ 3 h 59"/>
                  <a:gd name="T56" fmla="*/ 15 w 57"/>
                  <a:gd name="T57" fmla="*/ 10 h 59"/>
                  <a:gd name="T58" fmla="*/ 15 w 57"/>
                  <a:gd name="T59" fmla="*/ 10 h 5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7" h="59">
                    <a:moveTo>
                      <a:pt x="15" y="10"/>
                    </a:moveTo>
                    <a:lnTo>
                      <a:pt x="6" y="19"/>
                    </a:lnTo>
                    <a:lnTo>
                      <a:pt x="0" y="31"/>
                    </a:lnTo>
                    <a:lnTo>
                      <a:pt x="0" y="44"/>
                    </a:lnTo>
                    <a:lnTo>
                      <a:pt x="9" y="56"/>
                    </a:lnTo>
                    <a:lnTo>
                      <a:pt x="25" y="59"/>
                    </a:lnTo>
                    <a:lnTo>
                      <a:pt x="37" y="54"/>
                    </a:lnTo>
                    <a:lnTo>
                      <a:pt x="46" y="47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39" y="45"/>
                    </a:lnTo>
                    <a:lnTo>
                      <a:pt x="29" y="45"/>
                    </a:lnTo>
                    <a:lnTo>
                      <a:pt x="23" y="40"/>
                    </a:lnTo>
                    <a:lnTo>
                      <a:pt x="20" y="31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9"/>
                    </a:lnTo>
                    <a:lnTo>
                      <a:pt x="45" y="23"/>
                    </a:lnTo>
                    <a:lnTo>
                      <a:pt x="45" y="30"/>
                    </a:lnTo>
                    <a:lnTo>
                      <a:pt x="43" y="36"/>
                    </a:lnTo>
                    <a:lnTo>
                      <a:pt x="43" y="39"/>
                    </a:lnTo>
                    <a:lnTo>
                      <a:pt x="46" y="37"/>
                    </a:lnTo>
                    <a:lnTo>
                      <a:pt x="52" y="33"/>
                    </a:lnTo>
                    <a:lnTo>
                      <a:pt x="57" y="23"/>
                    </a:lnTo>
                    <a:lnTo>
                      <a:pt x="54" y="11"/>
                    </a:lnTo>
                    <a:lnTo>
                      <a:pt x="43" y="2"/>
                    </a:lnTo>
                    <a:lnTo>
                      <a:pt x="34" y="0"/>
                    </a:lnTo>
                    <a:lnTo>
                      <a:pt x="23" y="3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39" name="Freeform 100">
                <a:extLst>
                  <a:ext uri="{FF2B5EF4-FFF2-40B4-BE49-F238E27FC236}">
                    <a16:creationId xmlns:a16="http://schemas.microsoft.com/office/drawing/2014/main" id="{5E550E62-2E0D-E9B9-1C1E-8C6C3AB94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2472"/>
                <a:ext cx="94" cy="74"/>
              </a:xfrm>
              <a:custGeom>
                <a:avLst/>
                <a:gdLst>
                  <a:gd name="T0" fmla="*/ 11 w 94"/>
                  <a:gd name="T1" fmla="*/ 74 h 74"/>
                  <a:gd name="T2" fmla="*/ 14 w 94"/>
                  <a:gd name="T3" fmla="*/ 69 h 74"/>
                  <a:gd name="T4" fmla="*/ 21 w 94"/>
                  <a:gd name="T5" fmla="*/ 58 h 74"/>
                  <a:gd name="T6" fmla="*/ 32 w 94"/>
                  <a:gd name="T7" fmla="*/ 44 h 74"/>
                  <a:gd name="T8" fmla="*/ 46 w 94"/>
                  <a:gd name="T9" fmla="*/ 30 h 74"/>
                  <a:gd name="T10" fmla="*/ 62 w 94"/>
                  <a:gd name="T11" fmla="*/ 18 h 74"/>
                  <a:gd name="T12" fmla="*/ 77 w 94"/>
                  <a:gd name="T13" fmla="*/ 9 h 74"/>
                  <a:gd name="T14" fmla="*/ 88 w 94"/>
                  <a:gd name="T15" fmla="*/ 1 h 74"/>
                  <a:gd name="T16" fmla="*/ 94 w 94"/>
                  <a:gd name="T17" fmla="*/ 0 h 74"/>
                  <a:gd name="T18" fmla="*/ 88 w 94"/>
                  <a:gd name="T19" fmla="*/ 0 h 74"/>
                  <a:gd name="T20" fmla="*/ 76 w 94"/>
                  <a:gd name="T21" fmla="*/ 0 h 74"/>
                  <a:gd name="T22" fmla="*/ 57 w 94"/>
                  <a:gd name="T23" fmla="*/ 3 h 74"/>
                  <a:gd name="T24" fmla="*/ 37 w 94"/>
                  <a:gd name="T25" fmla="*/ 10 h 74"/>
                  <a:gd name="T26" fmla="*/ 18 w 94"/>
                  <a:gd name="T27" fmla="*/ 23 h 74"/>
                  <a:gd name="T28" fmla="*/ 8 w 94"/>
                  <a:gd name="T29" fmla="*/ 38 h 74"/>
                  <a:gd name="T30" fmla="*/ 1 w 94"/>
                  <a:gd name="T31" fmla="*/ 51 h 74"/>
                  <a:gd name="T32" fmla="*/ 0 w 94"/>
                  <a:gd name="T33" fmla="*/ 55 h 74"/>
                  <a:gd name="T34" fmla="*/ 11 w 94"/>
                  <a:gd name="T35" fmla="*/ 74 h 74"/>
                  <a:gd name="T36" fmla="*/ 11 w 94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4" h="74">
                    <a:moveTo>
                      <a:pt x="11" y="74"/>
                    </a:moveTo>
                    <a:lnTo>
                      <a:pt x="14" y="69"/>
                    </a:lnTo>
                    <a:lnTo>
                      <a:pt x="21" y="58"/>
                    </a:lnTo>
                    <a:lnTo>
                      <a:pt x="32" y="44"/>
                    </a:lnTo>
                    <a:lnTo>
                      <a:pt x="46" y="30"/>
                    </a:lnTo>
                    <a:lnTo>
                      <a:pt x="62" y="18"/>
                    </a:lnTo>
                    <a:lnTo>
                      <a:pt x="77" y="9"/>
                    </a:lnTo>
                    <a:lnTo>
                      <a:pt x="88" y="1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76" y="0"/>
                    </a:lnTo>
                    <a:lnTo>
                      <a:pt x="57" y="3"/>
                    </a:lnTo>
                    <a:lnTo>
                      <a:pt x="37" y="10"/>
                    </a:lnTo>
                    <a:lnTo>
                      <a:pt x="18" y="23"/>
                    </a:lnTo>
                    <a:lnTo>
                      <a:pt x="8" y="38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0" name="Freeform 101">
                <a:extLst>
                  <a:ext uri="{FF2B5EF4-FFF2-40B4-BE49-F238E27FC236}">
                    <a16:creationId xmlns:a16="http://schemas.microsoft.com/office/drawing/2014/main" id="{85BF1B69-D3A2-4023-C698-2B1A8AB9D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2435"/>
                <a:ext cx="193" cy="80"/>
              </a:xfrm>
              <a:custGeom>
                <a:avLst/>
                <a:gdLst>
                  <a:gd name="T0" fmla="*/ 0 w 193"/>
                  <a:gd name="T1" fmla="*/ 80 h 80"/>
                  <a:gd name="T2" fmla="*/ 7 w 193"/>
                  <a:gd name="T3" fmla="*/ 75 h 80"/>
                  <a:gd name="T4" fmla="*/ 29 w 193"/>
                  <a:gd name="T5" fmla="*/ 66 h 80"/>
                  <a:gd name="T6" fmla="*/ 60 w 193"/>
                  <a:gd name="T7" fmla="*/ 54 h 80"/>
                  <a:gd name="T8" fmla="*/ 98 w 193"/>
                  <a:gd name="T9" fmla="*/ 40 h 80"/>
                  <a:gd name="T10" fmla="*/ 132 w 193"/>
                  <a:gd name="T11" fmla="*/ 24 h 80"/>
                  <a:gd name="T12" fmla="*/ 162 w 193"/>
                  <a:gd name="T13" fmla="*/ 12 h 80"/>
                  <a:gd name="T14" fmla="*/ 180 w 193"/>
                  <a:gd name="T15" fmla="*/ 3 h 80"/>
                  <a:gd name="T16" fmla="*/ 188 w 193"/>
                  <a:gd name="T17" fmla="*/ 0 h 80"/>
                  <a:gd name="T18" fmla="*/ 189 w 193"/>
                  <a:gd name="T19" fmla="*/ 1 h 80"/>
                  <a:gd name="T20" fmla="*/ 193 w 193"/>
                  <a:gd name="T21" fmla="*/ 7 h 80"/>
                  <a:gd name="T22" fmla="*/ 193 w 193"/>
                  <a:gd name="T23" fmla="*/ 17 h 80"/>
                  <a:gd name="T24" fmla="*/ 189 w 193"/>
                  <a:gd name="T25" fmla="*/ 26 h 80"/>
                  <a:gd name="T26" fmla="*/ 112 w 193"/>
                  <a:gd name="T27" fmla="*/ 55 h 80"/>
                  <a:gd name="T28" fmla="*/ 52 w 193"/>
                  <a:gd name="T29" fmla="*/ 71 h 80"/>
                  <a:gd name="T30" fmla="*/ 13 w 193"/>
                  <a:gd name="T31" fmla="*/ 78 h 80"/>
                  <a:gd name="T32" fmla="*/ 0 w 193"/>
                  <a:gd name="T33" fmla="*/ 80 h 80"/>
                  <a:gd name="T34" fmla="*/ 0 w 193"/>
                  <a:gd name="T35" fmla="*/ 80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3" h="80">
                    <a:moveTo>
                      <a:pt x="0" y="80"/>
                    </a:moveTo>
                    <a:lnTo>
                      <a:pt x="7" y="75"/>
                    </a:lnTo>
                    <a:lnTo>
                      <a:pt x="29" y="66"/>
                    </a:lnTo>
                    <a:lnTo>
                      <a:pt x="60" y="54"/>
                    </a:lnTo>
                    <a:lnTo>
                      <a:pt x="98" y="40"/>
                    </a:lnTo>
                    <a:lnTo>
                      <a:pt x="132" y="24"/>
                    </a:lnTo>
                    <a:lnTo>
                      <a:pt x="162" y="12"/>
                    </a:lnTo>
                    <a:lnTo>
                      <a:pt x="180" y="3"/>
                    </a:lnTo>
                    <a:lnTo>
                      <a:pt x="188" y="0"/>
                    </a:lnTo>
                    <a:lnTo>
                      <a:pt x="189" y="1"/>
                    </a:lnTo>
                    <a:lnTo>
                      <a:pt x="193" y="7"/>
                    </a:lnTo>
                    <a:lnTo>
                      <a:pt x="193" y="17"/>
                    </a:lnTo>
                    <a:lnTo>
                      <a:pt x="189" y="26"/>
                    </a:lnTo>
                    <a:lnTo>
                      <a:pt x="112" y="55"/>
                    </a:lnTo>
                    <a:lnTo>
                      <a:pt x="52" y="71"/>
                    </a:lnTo>
                    <a:lnTo>
                      <a:pt x="13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1" name="Freeform 102">
                <a:extLst>
                  <a:ext uri="{FF2B5EF4-FFF2-40B4-BE49-F238E27FC236}">
                    <a16:creationId xmlns:a16="http://schemas.microsoft.com/office/drawing/2014/main" id="{835F4592-B134-A664-4AFC-F5C42556B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385"/>
                <a:ext cx="153" cy="76"/>
              </a:xfrm>
              <a:custGeom>
                <a:avLst/>
                <a:gdLst>
                  <a:gd name="T0" fmla="*/ 22 w 153"/>
                  <a:gd name="T1" fmla="*/ 76 h 76"/>
                  <a:gd name="T2" fmla="*/ 25 w 153"/>
                  <a:gd name="T3" fmla="*/ 73 h 76"/>
                  <a:gd name="T4" fmla="*/ 33 w 153"/>
                  <a:gd name="T5" fmla="*/ 65 h 76"/>
                  <a:gd name="T6" fmla="*/ 48 w 153"/>
                  <a:gd name="T7" fmla="*/ 53 h 76"/>
                  <a:gd name="T8" fmla="*/ 73 w 153"/>
                  <a:gd name="T9" fmla="*/ 40 h 76"/>
                  <a:gd name="T10" fmla="*/ 101 w 153"/>
                  <a:gd name="T11" fmla="*/ 25 h 76"/>
                  <a:gd name="T12" fmla="*/ 127 w 153"/>
                  <a:gd name="T13" fmla="*/ 13 h 76"/>
                  <a:gd name="T14" fmla="*/ 146 w 153"/>
                  <a:gd name="T15" fmla="*/ 5 h 76"/>
                  <a:gd name="T16" fmla="*/ 153 w 153"/>
                  <a:gd name="T17" fmla="*/ 2 h 76"/>
                  <a:gd name="T18" fmla="*/ 147 w 153"/>
                  <a:gd name="T19" fmla="*/ 0 h 76"/>
                  <a:gd name="T20" fmla="*/ 132 w 153"/>
                  <a:gd name="T21" fmla="*/ 2 h 76"/>
                  <a:gd name="T22" fmla="*/ 105 w 153"/>
                  <a:gd name="T23" fmla="*/ 6 h 76"/>
                  <a:gd name="T24" fmla="*/ 68 w 153"/>
                  <a:gd name="T25" fmla="*/ 22 h 76"/>
                  <a:gd name="T26" fmla="*/ 34 w 153"/>
                  <a:gd name="T27" fmla="*/ 39 h 76"/>
                  <a:gd name="T28" fmla="*/ 14 w 153"/>
                  <a:gd name="T29" fmla="*/ 54 h 76"/>
                  <a:gd name="T30" fmla="*/ 3 w 153"/>
                  <a:gd name="T31" fmla="*/ 63 h 76"/>
                  <a:gd name="T32" fmla="*/ 0 w 153"/>
                  <a:gd name="T33" fmla="*/ 68 h 76"/>
                  <a:gd name="T34" fmla="*/ 22 w 153"/>
                  <a:gd name="T35" fmla="*/ 76 h 76"/>
                  <a:gd name="T36" fmla="*/ 22 w 153"/>
                  <a:gd name="T37" fmla="*/ 76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76">
                    <a:moveTo>
                      <a:pt x="22" y="76"/>
                    </a:moveTo>
                    <a:lnTo>
                      <a:pt x="25" y="73"/>
                    </a:lnTo>
                    <a:lnTo>
                      <a:pt x="33" y="65"/>
                    </a:lnTo>
                    <a:lnTo>
                      <a:pt x="48" y="53"/>
                    </a:lnTo>
                    <a:lnTo>
                      <a:pt x="73" y="40"/>
                    </a:lnTo>
                    <a:lnTo>
                      <a:pt x="101" y="25"/>
                    </a:lnTo>
                    <a:lnTo>
                      <a:pt x="127" y="13"/>
                    </a:lnTo>
                    <a:lnTo>
                      <a:pt x="146" y="5"/>
                    </a:lnTo>
                    <a:lnTo>
                      <a:pt x="153" y="2"/>
                    </a:lnTo>
                    <a:lnTo>
                      <a:pt x="147" y="0"/>
                    </a:lnTo>
                    <a:lnTo>
                      <a:pt x="132" y="2"/>
                    </a:lnTo>
                    <a:lnTo>
                      <a:pt x="105" y="6"/>
                    </a:lnTo>
                    <a:lnTo>
                      <a:pt x="68" y="22"/>
                    </a:lnTo>
                    <a:lnTo>
                      <a:pt x="34" y="39"/>
                    </a:lnTo>
                    <a:lnTo>
                      <a:pt x="14" y="54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22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2" name="Freeform 103">
                <a:extLst>
                  <a:ext uri="{FF2B5EF4-FFF2-40B4-BE49-F238E27FC236}">
                    <a16:creationId xmlns:a16="http://schemas.microsoft.com/office/drawing/2014/main" id="{BB0438B7-026D-BF5B-90F9-91DF09445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175"/>
                <a:ext cx="43" cy="144"/>
              </a:xfrm>
              <a:custGeom>
                <a:avLst/>
                <a:gdLst>
                  <a:gd name="T0" fmla="*/ 43 w 43"/>
                  <a:gd name="T1" fmla="*/ 8 h 144"/>
                  <a:gd name="T2" fmla="*/ 39 w 43"/>
                  <a:gd name="T3" fmla="*/ 13 h 144"/>
                  <a:gd name="T4" fmla="*/ 29 w 43"/>
                  <a:gd name="T5" fmla="*/ 26 h 144"/>
                  <a:gd name="T6" fmla="*/ 20 w 43"/>
                  <a:gd name="T7" fmla="*/ 47 h 144"/>
                  <a:gd name="T8" fmla="*/ 15 w 43"/>
                  <a:gd name="T9" fmla="*/ 74 h 144"/>
                  <a:gd name="T10" fmla="*/ 14 w 43"/>
                  <a:gd name="T11" fmla="*/ 102 h 144"/>
                  <a:gd name="T12" fmla="*/ 15 w 43"/>
                  <a:gd name="T13" fmla="*/ 124 h 144"/>
                  <a:gd name="T14" fmla="*/ 17 w 43"/>
                  <a:gd name="T15" fmla="*/ 138 h 144"/>
                  <a:gd name="T16" fmla="*/ 19 w 43"/>
                  <a:gd name="T17" fmla="*/ 144 h 144"/>
                  <a:gd name="T18" fmla="*/ 15 w 43"/>
                  <a:gd name="T19" fmla="*/ 138 h 144"/>
                  <a:gd name="T20" fmla="*/ 8 w 43"/>
                  <a:gd name="T21" fmla="*/ 121 h 144"/>
                  <a:gd name="T22" fmla="*/ 2 w 43"/>
                  <a:gd name="T23" fmla="*/ 96 h 144"/>
                  <a:gd name="T24" fmla="*/ 0 w 43"/>
                  <a:gd name="T25" fmla="*/ 65 h 144"/>
                  <a:gd name="T26" fmla="*/ 3 w 43"/>
                  <a:gd name="T27" fmla="*/ 37 h 144"/>
                  <a:gd name="T28" fmla="*/ 11 w 43"/>
                  <a:gd name="T29" fmla="*/ 17 h 144"/>
                  <a:gd name="T30" fmla="*/ 19 w 43"/>
                  <a:gd name="T31" fmla="*/ 5 h 144"/>
                  <a:gd name="T32" fmla="*/ 25 w 43"/>
                  <a:gd name="T33" fmla="*/ 0 h 144"/>
                  <a:gd name="T34" fmla="*/ 31 w 43"/>
                  <a:gd name="T35" fmla="*/ 0 h 144"/>
                  <a:gd name="T36" fmla="*/ 37 w 43"/>
                  <a:gd name="T37" fmla="*/ 3 h 144"/>
                  <a:gd name="T38" fmla="*/ 40 w 43"/>
                  <a:gd name="T39" fmla="*/ 6 h 144"/>
                  <a:gd name="T40" fmla="*/ 43 w 43"/>
                  <a:gd name="T41" fmla="*/ 8 h 144"/>
                  <a:gd name="T42" fmla="*/ 43 w 43"/>
                  <a:gd name="T43" fmla="*/ 8 h 1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3" h="144">
                    <a:moveTo>
                      <a:pt x="43" y="8"/>
                    </a:moveTo>
                    <a:lnTo>
                      <a:pt x="39" y="13"/>
                    </a:lnTo>
                    <a:lnTo>
                      <a:pt x="29" y="26"/>
                    </a:lnTo>
                    <a:lnTo>
                      <a:pt x="20" y="47"/>
                    </a:lnTo>
                    <a:lnTo>
                      <a:pt x="15" y="74"/>
                    </a:lnTo>
                    <a:lnTo>
                      <a:pt x="14" y="102"/>
                    </a:lnTo>
                    <a:lnTo>
                      <a:pt x="15" y="124"/>
                    </a:lnTo>
                    <a:lnTo>
                      <a:pt x="17" y="138"/>
                    </a:lnTo>
                    <a:lnTo>
                      <a:pt x="19" y="144"/>
                    </a:lnTo>
                    <a:lnTo>
                      <a:pt x="15" y="138"/>
                    </a:lnTo>
                    <a:lnTo>
                      <a:pt x="8" y="121"/>
                    </a:lnTo>
                    <a:lnTo>
                      <a:pt x="2" y="96"/>
                    </a:lnTo>
                    <a:lnTo>
                      <a:pt x="0" y="65"/>
                    </a:lnTo>
                    <a:lnTo>
                      <a:pt x="3" y="37"/>
                    </a:lnTo>
                    <a:lnTo>
                      <a:pt x="11" y="17"/>
                    </a:lnTo>
                    <a:lnTo>
                      <a:pt x="19" y="5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3"/>
                    </a:lnTo>
                    <a:lnTo>
                      <a:pt x="40" y="6"/>
                    </a:ln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3" name="Freeform 104">
                <a:extLst>
                  <a:ext uri="{FF2B5EF4-FFF2-40B4-BE49-F238E27FC236}">
                    <a16:creationId xmlns:a16="http://schemas.microsoft.com/office/drawing/2014/main" id="{F77D4FEC-D8ED-4092-6DC8-0ADEDB4D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195"/>
                <a:ext cx="81" cy="243"/>
              </a:xfrm>
              <a:custGeom>
                <a:avLst/>
                <a:gdLst>
                  <a:gd name="T0" fmla="*/ 0 w 81"/>
                  <a:gd name="T1" fmla="*/ 11 h 243"/>
                  <a:gd name="T2" fmla="*/ 4 w 81"/>
                  <a:gd name="T3" fmla="*/ 16 h 243"/>
                  <a:gd name="T4" fmla="*/ 21 w 81"/>
                  <a:gd name="T5" fmla="*/ 36 h 243"/>
                  <a:gd name="T6" fmla="*/ 40 w 81"/>
                  <a:gd name="T7" fmla="*/ 67 h 243"/>
                  <a:gd name="T8" fmla="*/ 57 w 81"/>
                  <a:gd name="T9" fmla="*/ 115 h 243"/>
                  <a:gd name="T10" fmla="*/ 66 w 81"/>
                  <a:gd name="T11" fmla="*/ 164 h 243"/>
                  <a:gd name="T12" fmla="*/ 74 w 81"/>
                  <a:gd name="T13" fmla="*/ 206 h 243"/>
                  <a:gd name="T14" fmla="*/ 78 w 81"/>
                  <a:gd name="T15" fmla="*/ 232 h 243"/>
                  <a:gd name="T16" fmla="*/ 81 w 81"/>
                  <a:gd name="T17" fmla="*/ 243 h 243"/>
                  <a:gd name="T18" fmla="*/ 81 w 81"/>
                  <a:gd name="T19" fmla="*/ 227 h 243"/>
                  <a:gd name="T20" fmla="*/ 81 w 81"/>
                  <a:gd name="T21" fmla="*/ 190 h 243"/>
                  <a:gd name="T22" fmla="*/ 75 w 81"/>
                  <a:gd name="T23" fmla="*/ 139 h 243"/>
                  <a:gd name="T24" fmla="*/ 65 w 81"/>
                  <a:gd name="T25" fmla="*/ 85 h 243"/>
                  <a:gd name="T26" fmla="*/ 48 w 81"/>
                  <a:gd name="T27" fmla="*/ 40 h 243"/>
                  <a:gd name="T28" fmla="*/ 32 w 81"/>
                  <a:gd name="T29" fmla="*/ 16 h 243"/>
                  <a:gd name="T30" fmla="*/ 20 w 81"/>
                  <a:gd name="T31" fmla="*/ 3 h 243"/>
                  <a:gd name="T32" fmla="*/ 14 w 81"/>
                  <a:gd name="T33" fmla="*/ 0 h 243"/>
                  <a:gd name="T34" fmla="*/ 9 w 81"/>
                  <a:gd name="T35" fmla="*/ 0 h 243"/>
                  <a:gd name="T36" fmla="*/ 4 w 81"/>
                  <a:gd name="T37" fmla="*/ 5 h 243"/>
                  <a:gd name="T38" fmla="*/ 0 w 81"/>
                  <a:gd name="T39" fmla="*/ 8 h 243"/>
                  <a:gd name="T40" fmla="*/ 0 w 81"/>
                  <a:gd name="T41" fmla="*/ 11 h 243"/>
                  <a:gd name="T42" fmla="*/ 0 w 81"/>
                  <a:gd name="T43" fmla="*/ 11 h 2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1" h="243">
                    <a:moveTo>
                      <a:pt x="0" y="11"/>
                    </a:moveTo>
                    <a:lnTo>
                      <a:pt x="4" y="16"/>
                    </a:lnTo>
                    <a:lnTo>
                      <a:pt x="21" y="36"/>
                    </a:lnTo>
                    <a:lnTo>
                      <a:pt x="40" y="67"/>
                    </a:lnTo>
                    <a:lnTo>
                      <a:pt x="57" y="115"/>
                    </a:lnTo>
                    <a:lnTo>
                      <a:pt x="66" y="164"/>
                    </a:lnTo>
                    <a:lnTo>
                      <a:pt x="74" y="206"/>
                    </a:lnTo>
                    <a:lnTo>
                      <a:pt x="78" y="232"/>
                    </a:lnTo>
                    <a:lnTo>
                      <a:pt x="81" y="243"/>
                    </a:lnTo>
                    <a:lnTo>
                      <a:pt x="81" y="227"/>
                    </a:lnTo>
                    <a:lnTo>
                      <a:pt x="81" y="190"/>
                    </a:lnTo>
                    <a:lnTo>
                      <a:pt x="75" y="139"/>
                    </a:lnTo>
                    <a:lnTo>
                      <a:pt x="65" y="85"/>
                    </a:lnTo>
                    <a:lnTo>
                      <a:pt x="48" y="40"/>
                    </a:lnTo>
                    <a:lnTo>
                      <a:pt x="32" y="16"/>
                    </a:lnTo>
                    <a:lnTo>
                      <a:pt x="20" y="3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4" name="Freeform 105">
                <a:extLst>
                  <a:ext uri="{FF2B5EF4-FFF2-40B4-BE49-F238E27FC236}">
                    <a16:creationId xmlns:a16="http://schemas.microsoft.com/office/drawing/2014/main" id="{174859F4-DFC7-7976-70B9-F32428B74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171"/>
                <a:ext cx="91" cy="77"/>
              </a:xfrm>
              <a:custGeom>
                <a:avLst/>
                <a:gdLst>
                  <a:gd name="T0" fmla="*/ 0 w 91"/>
                  <a:gd name="T1" fmla="*/ 24 h 77"/>
                  <a:gd name="T2" fmla="*/ 3 w 91"/>
                  <a:gd name="T3" fmla="*/ 29 h 77"/>
                  <a:gd name="T4" fmla="*/ 14 w 91"/>
                  <a:gd name="T5" fmla="*/ 40 h 77"/>
                  <a:gd name="T6" fmla="*/ 25 w 91"/>
                  <a:gd name="T7" fmla="*/ 51 h 77"/>
                  <a:gd name="T8" fmla="*/ 34 w 91"/>
                  <a:gd name="T9" fmla="*/ 58 h 77"/>
                  <a:gd name="T10" fmla="*/ 44 w 91"/>
                  <a:gd name="T11" fmla="*/ 49 h 77"/>
                  <a:gd name="T12" fmla="*/ 59 w 91"/>
                  <a:gd name="T13" fmla="*/ 29 h 77"/>
                  <a:gd name="T14" fmla="*/ 73 w 91"/>
                  <a:gd name="T15" fmla="*/ 9 h 77"/>
                  <a:gd name="T16" fmla="*/ 79 w 91"/>
                  <a:gd name="T17" fmla="*/ 0 h 77"/>
                  <a:gd name="T18" fmla="*/ 91 w 91"/>
                  <a:gd name="T19" fmla="*/ 12 h 77"/>
                  <a:gd name="T20" fmla="*/ 85 w 91"/>
                  <a:gd name="T21" fmla="*/ 23 h 77"/>
                  <a:gd name="T22" fmla="*/ 70 w 91"/>
                  <a:gd name="T23" fmla="*/ 44 h 77"/>
                  <a:gd name="T24" fmla="*/ 50 w 91"/>
                  <a:gd name="T25" fmla="*/ 67 h 77"/>
                  <a:gd name="T26" fmla="*/ 31 w 91"/>
                  <a:gd name="T27" fmla="*/ 77 h 77"/>
                  <a:gd name="T28" fmla="*/ 16 w 91"/>
                  <a:gd name="T29" fmla="*/ 69 h 77"/>
                  <a:gd name="T30" fmla="*/ 6 w 91"/>
                  <a:gd name="T31" fmla="*/ 51 h 77"/>
                  <a:gd name="T32" fmla="*/ 2 w 91"/>
                  <a:gd name="T33" fmla="*/ 32 h 77"/>
                  <a:gd name="T34" fmla="*/ 0 w 91"/>
                  <a:gd name="T35" fmla="*/ 24 h 77"/>
                  <a:gd name="T36" fmla="*/ 0 w 91"/>
                  <a:gd name="T37" fmla="*/ 24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77">
                    <a:moveTo>
                      <a:pt x="0" y="24"/>
                    </a:moveTo>
                    <a:lnTo>
                      <a:pt x="3" y="29"/>
                    </a:lnTo>
                    <a:lnTo>
                      <a:pt x="14" y="40"/>
                    </a:lnTo>
                    <a:lnTo>
                      <a:pt x="25" y="51"/>
                    </a:lnTo>
                    <a:lnTo>
                      <a:pt x="34" y="58"/>
                    </a:lnTo>
                    <a:lnTo>
                      <a:pt x="44" y="49"/>
                    </a:lnTo>
                    <a:lnTo>
                      <a:pt x="59" y="29"/>
                    </a:lnTo>
                    <a:lnTo>
                      <a:pt x="73" y="9"/>
                    </a:lnTo>
                    <a:lnTo>
                      <a:pt x="79" y="0"/>
                    </a:lnTo>
                    <a:lnTo>
                      <a:pt x="91" y="12"/>
                    </a:lnTo>
                    <a:lnTo>
                      <a:pt x="85" y="23"/>
                    </a:lnTo>
                    <a:lnTo>
                      <a:pt x="70" y="44"/>
                    </a:lnTo>
                    <a:lnTo>
                      <a:pt x="50" y="67"/>
                    </a:lnTo>
                    <a:lnTo>
                      <a:pt x="31" y="77"/>
                    </a:lnTo>
                    <a:lnTo>
                      <a:pt x="16" y="69"/>
                    </a:lnTo>
                    <a:lnTo>
                      <a:pt x="6" y="51"/>
                    </a:lnTo>
                    <a:lnTo>
                      <a:pt x="2" y="3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5" name="Freeform 106">
                <a:extLst>
                  <a:ext uri="{FF2B5EF4-FFF2-40B4-BE49-F238E27FC236}">
                    <a16:creationId xmlns:a16="http://schemas.microsoft.com/office/drawing/2014/main" id="{0D2D3F15-E05B-9A12-3045-EC0767BF1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132"/>
                <a:ext cx="109" cy="52"/>
              </a:xfrm>
              <a:custGeom>
                <a:avLst/>
                <a:gdLst>
                  <a:gd name="T0" fmla="*/ 109 w 109"/>
                  <a:gd name="T1" fmla="*/ 6 h 52"/>
                  <a:gd name="T2" fmla="*/ 105 w 109"/>
                  <a:gd name="T3" fmla="*/ 12 h 52"/>
                  <a:gd name="T4" fmla="*/ 96 w 109"/>
                  <a:gd name="T5" fmla="*/ 26 h 52"/>
                  <a:gd name="T6" fmla="*/ 82 w 109"/>
                  <a:gd name="T7" fmla="*/ 40 h 52"/>
                  <a:gd name="T8" fmla="*/ 62 w 109"/>
                  <a:gd name="T9" fmla="*/ 51 h 52"/>
                  <a:gd name="T10" fmla="*/ 38 w 109"/>
                  <a:gd name="T11" fmla="*/ 52 h 52"/>
                  <a:gd name="T12" fmla="*/ 19 w 109"/>
                  <a:gd name="T13" fmla="*/ 49 h 52"/>
                  <a:gd name="T14" fmla="*/ 5 w 109"/>
                  <a:gd name="T15" fmla="*/ 45 h 52"/>
                  <a:gd name="T16" fmla="*/ 0 w 109"/>
                  <a:gd name="T17" fmla="*/ 42 h 52"/>
                  <a:gd name="T18" fmla="*/ 7 w 109"/>
                  <a:gd name="T19" fmla="*/ 42 h 52"/>
                  <a:gd name="T20" fmla="*/ 22 w 109"/>
                  <a:gd name="T21" fmla="*/ 42 h 52"/>
                  <a:gd name="T22" fmla="*/ 42 w 109"/>
                  <a:gd name="T23" fmla="*/ 39 h 52"/>
                  <a:gd name="T24" fmla="*/ 62 w 109"/>
                  <a:gd name="T25" fmla="*/ 32 h 52"/>
                  <a:gd name="T26" fmla="*/ 76 w 109"/>
                  <a:gd name="T27" fmla="*/ 23 h 52"/>
                  <a:gd name="T28" fmla="*/ 87 w 109"/>
                  <a:gd name="T29" fmla="*/ 11 h 52"/>
                  <a:gd name="T30" fmla="*/ 93 w 109"/>
                  <a:gd name="T31" fmla="*/ 3 h 52"/>
                  <a:gd name="T32" fmla="*/ 96 w 109"/>
                  <a:gd name="T33" fmla="*/ 0 h 52"/>
                  <a:gd name="T34" fmla="*/ 99 w 109"/>
                  <a:gd name="T35" fmla="*/ 0 h 52"/>
                  <a:gd name="T36" fmla="*/ 104 w 109"/>
                  <a:gd name="T37" fmla="*/ 3 h 52"/>
                  <a:gd name="T38" fmla="*/ 107 w 109"/>
                  <a:gd name="T39" fmla="*/ 6 h 52"/>
                  <a:gd name="T40" fmla="*/ 109 w 109"/>
                  <a:gd name="T41" fmla="*/ 6 h 52"/>
                  <a:gd name="T42" fmla="*/ 109 w 109"/>
                  <a:gd name="T43" fmla="*/ 6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9" h="52">
                    <a:moveTo>
                      <a:pt x="109" y="6"/>
                    </a:moveTo>
                    <a:lnTo>
                      <a:pt x="105" y="12"/>
                    </a:lnTo>
                    <a:lnTo>
                      <a:pt x="96" y="26"/>
                    </a:lnTo>
                    <a:lnTo>
                      <a:pt x="82" y="40"/>
                    </a:lnTo>
                    <a:lnTo>
                      <a:pt x="62" y="51"/>
                    </a:lnTo>
                    <a:lnTo>
                      <a:pt x="38" y="52"/>
                    </a:lnTo>
                    <a:lnTo>
                      <a:pt x="19" y="49"/>
                    </a:lnTo>
                    <a:lnTo>
                      <a:pt x="5" y="45"/>
                    </a:lnTo>
                    <a:lnTo>
                      <a:pt x="0" y="42"/>
                    </a:lnTo>
                    <a:lnTo>
                      <a:pt x="7" y="42"/>
                    </a:lnTo>
                    <a:lnTo>
                      <a:pt x="22" y="42"/>
                    </a:lnTo>
                    <a:lnTo>
                      <a:pt x="42" y="39"/>
                    </a:lnTo>
                    <a:lnTo>
                      <a:pt x="62" y="32"/>
                    </a:lnTo>
                    <a:lnTo>
                      <a:pt x="76" y="23"/>
                    </a:lnTo>
                    <a:lnTo>
                      <a:pt x="87" y="11"/>
                    </a:lnTo>
                    <a:lnTo>
                      <a:pt x="93" y="3"/>
                    </a:lnTo>
                    <a:lnTo>
                      <a:pt x="96" y="0"/>
                    </a:lnTo>
                    <a:lnTo>
                      <a:pt x="99" y="0"/>
                    </a:lnTo>
                    <a:lnTo>
                      <a:pt x="104" y="3"/>
                    </a:lnTo>
                    <a:lnTo>
                      <a:pt x="107" y="6"/>
                    </a:lnTo>
                    <a:lnTo>
                      <a:pt x="109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6" name="Freeform 107">
                <a:extLst>
                  <a:ext uri="{FF2B5EF4-FFF2-40B4-BE49-F238E27FC236}">
                    <a16:creationId xmlns:a16="http://schemas.microsoft.com/office/drawing/2014/main" id="{75A3FE0D-2C45-FEF3-D0EA-A559AC778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8" y="2086"/>
                <a:ext cx="88" cy="77"/>
              </a:xfrm>
              <a:custGeom>
                <a:avLst/>
                <a:gdLst>
                  <a:gd name="T0" fmla="*/ 88 w 88"/>
                  <a:gd name="T1" fmla="*/ 20 h 77"/>
                  <a:gd name="T2" fmla="*/ 83 w 88"/>
                  <a:gd name="T3" fmla="*/ 18 h 77"/>
                  <a:gd name="T4" fmla="*/ 69 w 88"/>
                  <a:gd name="T5" fmla="*/ 17 h 77"/>
                  <a:gd name="T6" fmla="*/ 52 w 88"/>
                  <a:gd name="T7" fmla="*/ 18 h 77"/>
                  <a:gd name="T8" fmla="*/ 37 w 88"/>
                  <a:gd name="T9" fmla="*/ 24 h 77"/>
                  <a:gd name="T10" fmla="*/ 22 w 88"/>
                  <a:gd name="T11" fmla="*/ 37 h 77"/>
                  <a:gd name="T12" fmla="*/ 11 w 88"/>
                  <a:gd name="T13" fmla="*/ 55 h 77"/>
                  <a:gd name="T14" fmla="*/ 5 w 88"/>
                  <a:gd name="T15" fmla="*/ 69 h 77"/>
                  <a:gd name="T16" fmla="*/ 1 w 88"/>
                  <a:gd name="T17" fmla="*/ 77 h 77"/>
                  <a:gd name="T18" fmla="*/ 0 w 88"/>
                  <a:gd name="T19" fmla="*/ 69 h 77"/>
                  <a:gd name="T20" fmla="*/ 1 w 88"/>
                  <a:gd name="T21" fmla="*/ 49 h 77"/>
                  <a:gd name="T22" fmla="*/ 8 w 88"/>
                  <a:gd name="T23" fmla="*/ 26 h 77"/>
                  <a:gd name="T24" fmla="*/ 25 w 88"/>
                  <a:gd name="T25" fmla="*/ 7 h 77"/>
                  <a:gd name="T26" fmla="*/ 48 w 88"/>
                  <a:gd name="T27" fmla="*/ 0 h 77"/>
                  <a:gd name="T28" fmla="*/ 68 w 88"/>
                  <a:gd name="T29" fmla="*/ 6 h 77"/>
                  <a:gd name="T30" fmla="*/ 83 w 88"/>
                  <a:gd name="T31" fmla="*/ 15 h 77"/>
                  <a:gd name="T32" fmla="*/ 88 w 88"/>
                  <a:gd name="T33" fmla="*/ 20 h 77"/>
                  <a:gd name="T34" fmla="*/ 88 w 88"/>
                  <a:gd name="T35" fmla="*/ 20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8" h="77">
                    <a:moveTo>
                      <a:pt x="88" y="20"/>
                    </a:moveTo>
                    <a:lnTo>
                      <a:pt x="83" y="18"/>
                    </a:lnTo>
                    <a:lnTo>
                      <a:pt x="69" y="17"/>
                    </a:lnTo>
                    <a:lnTo>
                      <a:pt x="52" y="18"/>
                    </a:lnTo>
                    <a:lnTo>
                      <a:pt x="37" y="24"/>
                    </a:lnTo>
                    <a:lnTo>
                      <a:pt x="22" y="37"/>
                    </a:lnTo>
                    <a:lnTo>
                      <a:pt x="11" y="55"/>
                    </a:lnTo>
                    <a:lnTo>
                      <a:pt x="5" y="69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1" y="49"/>
                    </a:lnTo>
                    <a:lnTo>
                      <a:pt x="8" y="26"/>
                    </a:lnTo>
                    <a:lnTo>
                      <a:pt x="25" y="7"/>
                    </a:lnTo>
                    <a:lnTo>
                      <a:pt x="48" y="0"/>
                    </a:lnTo>
                    <a:lnTo>
                      <a:pt x="68" y="6"/>
                    </a:lnTo>
                    <a:lnTo>
                      <a:pt x="83" y="15"/>
                    </a:lnTo>
                    <a:lnTo>
                      <a:pt x="88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7" name="Freeform 108">
                <a:extLst>
                  <a:ext uri="{FF2B5EF4-FFF2-40B4-BE49-F238E27FC236}">
                    <a16:creationId xmlns:a16="http://schemas.microsoft.com/office/drawing/2014/main" id="{2A4E2638-A987-873D-B83C-F0AF7EE4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47"/>
                <a:ext cx="57" cy="50"/>
              </a:xfrm>
              <a:custGeom>
                <a:avLst/>
                <a:gdLst>
                  <a:gd name="T0" fmla="*/ 15 w 57"/>
                  <a:gd name="T1" fmla="*/ 0 h 50"/>
                  <a:gd name="T2" fmla="*/ 15 w 57"/>
                  <a:gd name="T3" fmla="*/ 2 h 50"/>
                  <a:gd name="T4" fmla="*/ 15 w 57"/>
                  <a:gd name="T5" fmla="*/ 11 h 50"/>
                  <a:gd name="T6" fmla="*/ 17 w 57"/>
                  <a:gd name="T7" fmla="*/ 19 h 50"/>
                  <a:gd name="T8" fmla="*/ 23 w 57"/>
                  <a:gd name="T9" fmla="*/ 27 h 50"/>
                  <a:gd name="T10" fmla="*/ 34 w 57"/>
                  <a:gd name="T11" fmla="*/ 30 h 50"/>
                  <a:gd name="T12" fmla="*/ 43 w 57"/>
                  <a:gd name="T13" fmla="*/ 27 h 50"/>
                  <a:gd name="T14" fmla="*/ 52 w 57"/>
                  <a:gd name="T15" fmla="*/ 22 h 50"/>
                  <a:gd name="T16" fmla="*/ 57 w 57"/>
                  <a:gd name="T17" fmla="*/ 20 h 50"/>
                  <a:gd name="T18" fmla="*/ 54 w 57"/>
                  <a:gd name="T19" fmla="*/ 24 h 50"/>
                  <a:gd name="T20" fmla="*/ 49 w 57"/>
                  <a:gd name="T21" fmla="*/ 34 h 50"/>
                  <a:gd name="T22" fmla="*/ 40 w 57"/>
                  <a:gd name="T23" fmla="*/ 44 h 50"/>
                  <a:gd name="T24" fmla="*/ 25 w 57"/>
                  <a:gd name="T25" fmla="*/ 50 h 50"/>
                  <a:gd name="T26" fmla="*/ 11 w 57"/>
                  <a:gd name="T27" fmla="*/ 45 h 50"/>
                  <a:gd name="T28" fmla="*/ 3 w 57"/>
                  <a:gd name="T29" fmla="*/ 37 h 50"/>
                  <a:gd name="T30" fmla="*/ 0 w 57"/>
                  <a:gd name="T31" fmla="*/ 25 h 50"/>
                  <a:gd name="T32" fmla="*/ 0 w 57"/>
                  <a:gd name="T33" fmla="*/ 16 h 50"/>
                  <a:gd name="T34" fmla="*/ 3 w 57"/>
                  <a:gd name="T35" fmla="*/ 8 h 50"/>
                  <a:gd name="T36" fmla="*/ 9 w 57"/>
                  <a:gd name="T37" fmla="*/ 3 h 50"/>
                  <a:gd name="T38" fmla="*/ 14 w 57"/>
                  <a:gd name="T39" fmla="*/ 0 h 50"/>
                  <a:gd name="T40" fmla="*/ 15 w 57"/>
                  <a:gd name="T41" fmla="*/ 0 h 50"/>
                  <a:gd name="T42" fmla="*/ 15 w 57"/>
                  <a:gd name="T43" fmla="*/ 0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7" h="50">
                    <a:moveTo>
                      <a:pt x="15" y="0"/>
                    </a:moveTo>
                    <a:lnTo>
                      <a:pt x="15" y="2"/>
                    </a:lnTo>
                    <a:lnTo>
                      <a:pt x="15" y="11"/>
                    </a:lnTo>
                    <a:lnTo>
                      <a:pt x="17" y="19"/>
                    </a:lnTo>
                    <a:lnTo>
                      <a:pt x="23" y="27"/>
                    </a:lnTo>
                    <a:lnTo>
                      <a:pt x="34" y="30"/>
                    </a:lnTo>
                    <a:lnTo>
                      <a:pt x="43" y="27"/>
                    </a:lnTo>
                    <a:lnTo>
                      <a:pt x="52" y="22"/>
                    </a:lnTo>
                    <a:lnTo>
                      <a:pt x="57" y="20"/>
                    </a:lnTo>
                    <a:lnTo>
                      <a:pt x="54" y="24"/>
                    </a:lnTo>
                    <a:lnTo>
                      <a:pt x="49" y="34"/>
                    </a:lnTo>
                    <a:lnTo>
                      <a:pt x="40" y="44"/>
                    </a:lnTo>
                    <a:lnTo>
                      <a:pt x="25" y="50"/>
                    </a:lnTo>
                    <a:lnTo>
                      <a:pt x="11" y="45"/>
                    </a:lnTo>
                    <a:lnTo>
                      <a:pt x="3" y="37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3" y="8"/>
                    </a:lnTo>
                    <a:lnTo>
                      <a:pt x="9" y="3"/>
                    </a:lnTo>
                    <a:lnTo>
                      <a:pt x="14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8" name="Freeform 109">
                <a:extLst>
                  <a:ext uri="{FF2B5EF4-FFF2-40B4-BE49-F238E27FC236}">
                    <a16:creationId xmlns:a16="http://schemas.microsoft.com/office/drawing/2014/main" id="{F563834E-792C-5E72-6B56-7244A30D2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2229"/>
                <a:ext cx="54" cy="130"/>
              </a:xfrm>
              <a:custGeom>
                <a:avLst/>
                <a:gdLst>
                  <a:gd name="T0" fmla="*/ 0 w 54"/>
                  <a:gd name="T1" fmla="*/ 5 h 130"/>
                  <a:gd name="T2" fmla="*/ 3 w 54"/>
                  <a:gd name="T3" fmla="*/ 9 h 130"/>
                  <a:gd name="T4" fmla="*/ 11 w 54"/>
                  <a:gd name="T5" fmla="*/ 19 h 130"/>
                  <a:gd name="T6" fmla="*/ 22 w 54"/>
                  <a:gd name="T7" fmla="*/ 36 h 130"/>
                  <a:gd name="T8" fmla="*/ 33 w 54"/>
                  <a:gd name="T9" fmla="*/ 56 h 130"/>
                  <a:gd name="T10" fmla="*/ 40 w 54"/>
                  <a:gd name="T11" fmla="*/ 79 h 130"/>
                  <a:gd name="T12" fmla="*/ 48 w 54"/>
                  <a:gd name="T13" fmla="*/ 104 h 130"/>
                  <a:gd name="T14" fmla="*/ 51 w 54"/>
                  <a:gd name="T15" fmla="*/ 122 h 130"/>
                  <a:gd name="T16" fmla="*/ 54 w 54"/>
                  <a:gd name="T17" fmla="*/ 130 h 130"/>
                  <a:gd name="T18" fmla="*/ 54 w 54"/>
                  <a:gd name="T19" fmla="*/ 124 h 130"/>
                  <a:gd name="T20" fmla="*/ 54 w 54"/>
                  <a:gd name="T21" fmla="*/ 107 h 130"/>
                  <a:gd name="T22" fmla="*/ 53 w 54"/>
                  <a:gd name="T23" fmla="*/ 84 h 130"/>
                  <a:gd name="T24" fmla="*/ 48 w 54"/>
                  <a:gd name="T25" fmla="*/ 59 h 130"/>
                  <a:gd name="T26" fmla="*/ 40 w 54"/>
                  <a:gd name="T27" fmla="*/ 36 h 130"/>
                  <a:gd name="T28" fmla="*/ 33 w 54"/>
                  <a:gd name="T29" fmla="*/ 19 h 130"/>
                  <a:gd name="T30" fmla="*/ 25 w 54"/>
                  <a:gd name="T31" fmla="*/ 6 h 130"/>
                  <a:gd name="T32" fmla="*/ 19 w 54"/>
                  <a:gd name="T33" fmla="*/ 2 h 130"/>
                  <a:gd name="T34" fmla="*/ 12 w 54"/>
                  <a:gd name="T35" fmla="*/ 0 h 130"/>
                  <a:gd name="T36" fmla="*/ 6 w 54"/>
                  <a:gd name="T37" fmla="*/ 2 h 130"/>
                  <a:gd name="T38" fmla="*/ 2 w 54"/>
                  <a:gd name="T39" fmla="*/ 3 h 130"/>
                  <a:gd name="T40" fmla="*/ 0 w 54"/>
                  <a:gd name="T41" fmla="*/ 5 h 130"/>
                  <a:gd name="T42" fmla="*/ 0 w 54"/>
                  <a:gd name="T43" fmla="*/ 5 h 1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4" h="130">
                    <a:moveTo>
                      <a:pt x="0" y="5"/>
                    </a:moveTo>
                    <a:lnTo>
                      <a:pt x="3" y="9"/>
                    </a:lnTo>
                    <a:lnTo>
                      <a:pt x="11" y="19"/>
                    </a:lnTo>
                    <a:lnTo>
                      <a:pt x="22" y="36"/>
                    </a:lnTo>
                    <a:lnTo>
                      <a:pt x="33" y="56"/>
                    </a:lnTo>
                    <a:lnTo>
                      <a:pt x="40" y="79"/>
                    </a:lnTo>
                    <a:lnTo>
                      <a:pt x="48" y="104"/>
                    </a:lnTo>
                    <a:lnTo>
                      <a:pt x="51" y="122"/>
                    </a:lnTo>
                    <a:lnTo>
                      <a:pt x="54" y="130"/>
                    </a:lnTo>
                    <a:lnTo>
                      <a:pt x="54" y="124"/>
                    </a:lnTo>
                    <a:lnTo>
                      <a:pt x="54" y="107"/>
                    </a:lnTo>
                    <a:lnTo>
                      <a:pt x="53" y="84"/>
                    </a:lnTo>
                    <a:lnTo>
                      <a:pt x="48" y="59"/>
                    </a:lnTo>
                    <a:lnTo>
                      <a:pt x="40" y="36"/>
                    </a:lnTo>
                    <a:lnTo>
                      <a:pt x="33" y="19"/>
                    </a:lnTo>
                    <a:lnTo>
                      <a:pt x="25" y="6"/>
                    </a:lnTo>
                    <a:lnTo>
                      <a:pt x="19" y="2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49" name="Freeform 110">
                <a:extLst>
                  <a:ext uri="{FF2B5EF4-FFF2-40B4-BE49-F238E27FC236}">
                    <a16:creationId xmlns:a16="http://schemas.microsoft.com/office/drawing/2014/main" id="{64D80100-FABE-BE7A-0C56-ACA1C8314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269"/>
                <a:ext cx="26" cy="155"/>
              </a:xfrm>
              <a:custGeom>
                <a:avLst/>
                <a:gdLst>
                  <a:gd name="T0" fmla="*/ 0 w 26"/>
                  <a:gd name="T1" fmla="*/ 5 h 155"/>
                  <a:gd name="T2" fmla="*/ 0 w 26"/>
                  <a:gd name="T3" fmla="*/ 13 h 155"/>
                  <a:gd name="T4" fmla="*/ 1 w 26"/>
                  <a:gd name="T5" fmla="*/ 36 h 155"/>
                  <a:gd name="T6" fmla="*/ 3 w 26"/>
                  <a:gd name="T7" fmla="*/ 65 h 155"/>
                  <a:gd name="T8" fmla="*/ 9 w 26"/>
                  <a:gd name="T9" fmla="*/ 98 h 155"/>
                  <a:gd name="T10" fmla="*/ 15 w 26"/>
                  <a:gd name="T11" fmla="*/ 124 h 155"/>
                  <a:gd name="T12" fmla="*/ 20 w 26"/>
                  <a:gd name="T13" fmla="*/ 142 h 155"/>
                  <a:gd name="T14" fmla="*/ 25 w 26"/>
                  <a:gd name="T15" fmla="*/ 152 h 155"/>
                  <a:gd name="T16" fmla="*/ 26 w 26"/>
                  <a:gd name="T17" fmla="*/ 155 h 155"/>
                  <a:gd name="T18" fmla="*/ 25 w 26"/>
                  <a:gd name="T19" fmla="*/ 142 h 155"/>
                  <a:gd name="T20" fmla="*/ 23 w 26"/>
                  <a:gd name="T21" fmla="*/ 115 h 155"/>
                  <a:gd name="T22" fmla="*/ 22 w 26"/>
                  <a:gd name="T23" fmla="*/ 81 h 155"/>
                  <a:gd name="T24" fmla="*/ 20 w 26"/>
                  <a:gd name="T25" fmla="*/ 54 h 155"/>
                  <a:gd name="T26" fmla="*/ 20 w 26"/>
                  <a:gd name="T27" fmla="*/ 37 h 155"/>
                  <a:gd name="T28" fmla="*/ 20 w 26"/>
                  <a:gd name="T29" fmla="*/ 22 h 155"/>
                  <a:gd name="T30" fmla="*/ 20 w 26"/>
                  <a:gd name="T31" fmla="*/ 10 h 155"/>
                  <a:gd name="T32" fmla="*/ 15 w 26"/>
                  <a:gd name="T33" fmla="*/ 3 h 155"/>
                  <a:gd name="T34" fmla="*/ 9 w 26"/>
                  <a:gd name="T35" fmla="*/ 0 h 155"/>
                  <a:gd name="T36" fmla="*/ 3 w 26"/>
                  <a:gd name="T37" fmla="*/ 0 h 155"/>
                  <a:gd name="T38" fmla="*/ 0 w 26"/>
                  <a:gd name="T39" fmla="*/ 2 h 155"/>
                  <a:gd name="T40" fmla="*/ 0 w 26"/>
                  <a:gd name="T41" fmla="*/ 5 h 155"/>
                  <a:gd name="T42" fmla="*/ 0 w 26"/>
                  <a:gd name="T43" fmla="*/ 5 h 1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6" h="155">
                    <a:moveTo>
                      <a:pt x="0" y="5"/>
                    </a:moveTo>
                    <a:lnTo>
                      <a:pt x="0" y="13"/>
                    </a:lnTo>
                    <a:lnTo>
                      <a:pt x="1" y="36"/>
                    </a:lnTo>
                    <a:lnTo>
                      <a:pt x="3" y="65"/>
                    </a:lnTo>
                    <a:lnTo>
                      <a:pt x="9" y="98"/>
                    </a:lnTo>
                    <a:lnTo>
                      <a:pt x="15" y="124"/>
                    </a:lnTo>
                    <a:lnTo>
                      <a:pt x="20" y="142"/>
                    </a:lnTo>
                    <a:lnTo>
                      <a:pt x="25" y="152"/>
                    </a:lnTo>
                    <a:lnTo>
                      <a:pt x="26" y="155"/>
                    </a:lnTo>
                    <a:lnTo>
                      <a:pt x="25" y="142"/>
                    </a:lnTo>
                    <a:lnTo>
                      <a:pt x="23" y="115"/>
                    </a:lnTo>
                    <a:lnTo>
                      <a:pt x="22" y="81"/>
                    </a:lnTo>
                    <a:lnTo>
                      <a:pt x="20" y="54"/>
                    </a:lnTo>
                    <a:lnTo>
                      <a:pt x="20" y="37"/>
                    </a:lnTo>
                    <a:lnTo>
                      <a:pt x="20" y="22"/>
                    </a:lnTo>
                    <a:lnTo>
                      <a:pt x="20" y="10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0" name="Freeform 111">
                <a:extLst>
                  <a:ext uri="{FF2B5EF4-FFF2-40B4-BE49-F238E27FC236}">
                    <a16:creationId xmlns:a16="http://schemas.microsoft.com/office/drawing/2014/main" id="{515CF911-B005-1CD5-2640-FA54E44EB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3142"/>
                <a:ext cx="59" cy="49"/>
              </a:xfrm>
              <a:custGeom>
                <a:avLst/>
                <a:gdLst>
                  <a:gd name="T0" fmla="*/ 23 w 59"/>
                  <a:gd name="T1" fmla="*/ 0 h 49"/>
                  <a:gd name="T2" fmla="*/ 28 w 59"/>
                  <a:gd name="T3" fmla="*/ 1 h 49"/>
                  <a:gd name="T4" fmla="*/ 42 w 59"/>
                  <a:gd name="T5" fmla="*/ 4 h 49"/>
                  <a:gd name="T6" fmla="*/ 54 w 59"/>
                  <a:gd name="T7" fmla="*/ 10 h 49"/>
                  <a:gd name="T8" fmla="*/ 59 w 59"/>
                  <a:gd name="T9" fmla="*/ 24 h 49"/>
                  <a:gd name="T10" fmla="*/ 49 w 59"/>
                  <a:gd name="T11" fmla="*/ 37 h 49"/>
                  <a:gd name="T12" fmla="*/ 29 w 59"/>
                  <a:gd name="T13" fmla="*/ 44 h 49"/>
                  <a:gd name="T14" fmla="*/ 9 w 59"/>
                  <a:gd name="T15" fmla="*/ 48 h 49"/>
                  <a:gd name="T16" fmla="*/ 0 w 59"/>
                  <a:gd name="T17" fmla="*/ 49 h 49"/>
                  <a:gd name="T18" fmla="*/ 5 w 59"/>
                  <a:gd name="T19" fmla="*/ 46 h 49"/>
                  <a:gd name="T20" fmla="*/ 15 w 59"/>
                  <a:gd name="T21" fmla="*/ 40 h 49"/>
                  <a:gd name="T22" fmla="*/ 25 w 59"/>
                  <a:gd name="T23" fmla="*/ 32 h 49"/>
                  <a:gd name="T24" fmla="*/ 28 w 59"/>
                  <a:gd name="T25" fmla="*/ 24 h 49"/>
                  <a:gd name="T26" fmla="*/ 23 w 59"/>
                  <a:gd name="T27" fmla="*/ 18 h 49"/>
                  <a:gd name="T28" fmla="*/ 19 w 59"/>
                  <a:gd name="T29" fmla="*/ 17 h 49"/>
                  <a:gd name="T30" fmla="*/ 15 w 59"/>
                  <a:gd name="T31" fmla="*/ 15 h 49"/>
                  <a:gd name="T32" fmla="*/ 14 w 59"/>
                  <a:gd name="T33" fmla="*/ 15 h 49"/>
                  <a:gd name="T34" fmla="*/ 23 w 59"/>
                  <a:gd name="T35" fmla="*/ 0 h 49"/>
                  <a:gd name="T36" fmla="*/ 23 w 59"/>
                  <a:gd name="T37" fmla="*/ 0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49">
                    <a:moveTo>
                      <a:pt x="23" y="0"/>
                    </a:moveTo>
                    <a:lnTo>
                      <a:pt x="28" y="1"/>
                    </a:lnTo>
                    <a:lnTo>
                      <a:pt x="42" y="4"/>
                    </a:lnTo>
                    <a:lnTo>
                      <a:pt x="54" y="10"/>
                    </a:lnTo>
                    <a:lnTo>
                      <a:pt x="59" y="24"/>
                    </a:lnTo>
                    <a:lnTo>
                      <a:pt x="49" y="37"/>
                    </a:lnTo>
                    <a:lnTo>
                      <a:pt x="29" y="44"/>
                    </a:lnTo>
                    <a:lnTo>
                      <a:pt x="9" y="48"/>
                    </a:lnTo>
                    <a:lnTo>
                      <a:pt x="0" y="49"/>
                    </a:lnTo>
                    <a:lnTo>
                      <a:pt x="5" y="46"/>
                    </a:lnTo>
                    <a:lnTo>
                      <a:pt x="15" y="40"/>
                    </a:lnTo>
                    <a:lnTo>
                      <a:pt x="25" y="32"/>
                    </a:lnTo>
                    <a:lnTo>
                      <a:pt x="28" y="24"/>
                    </a:lnTo>
                    <a:lnTo>
                      <a:pt x="23" y="18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1" name="Freeform 112">
                <a:extLst>
                  <a:ext uri="{FF2B5EF4-FFF2-40B4-BE49-F238E27FC236}">
                    <a16:creationId xmlns:a16="http://schemas.microsoft.com/office/drawing/2014/main" id="{728BF6E3-92E0-FD6E-4853-08B105C4B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" y="3137"/>
                <a:ext cx="65" cy="60"/>
              </a:xfrm>
              <a:custGeom>
                <a:avLst/>
                <a:gdLst>
                  <a:gd name="T0" fmla="*/ 0 w 65"/>
                  <a:gd name="T1" fmla="*/ 8 h 60"/>
                  <a:gd name="T2" fmla="*/ 8 w 65"/>
                  <a:gd name="T3" fmla="*/ 5 h 60"/>
                  <a:gd name="T4" fmla="*/ 27 w 65"/>
                  <a:gd name="T5" fmla="*/ 0 h 60"/>
                  <a:gd name="T6" fmla="*/ 48 w 65"/>
                  <a:gd name="T7" fmla="*/ 2 h 60"/>
                  <a:gd name="T8" fmla="*/ 65 w 65"/>
                  <a:gd name="T9" fmla="*/ 15 h 60"/>
                  <a:gd name="T10" fmla="*/ 64 w 65"/>
                  <a:gd name="T11" fmla="*/ 34 h 60"/>
                  <a:gd name="T12" fmla="*/ 45 w 65"/>
                  <a:gd name="T13" fmla="*/ 49 h 60"/>
                  <a:gd name="T14" fmla="*/ 24 w 65"/>
                  <a:gd name="T15" fmla="*/ 57 h 60"/>
                  <a:gd name="T16" fmla="*/ 13 w 65"/>
                  <a:gd name="T17" fmla="*/ 60 h 60"/>
                  <a:gd name="T18" fmla="*/ 17 w 65"/>
                  <a:gd name="T19" fmla="*/ 57 h 60"/>
                  <a:gd name="T20" fmla="*/ 27 w 65"/>
                  <a:gd name="T21" fmla="*/ 48 h 60"/>
                  <a:gd name="T22" fmla="*/ 34 w 65"/>
                  <a:gd name="T23" fmla="*/ 36 h 60"/>
                  <a:gd name="T24" fmla="*/ 36 w 65"/>
                  <a:gd name="T25" fmla="*/ 28 h 60"/>
                  <a:gd name="T26" fmla="*/ 28 w 65"/>
                  <a:gd name="T27" fmla="*/ 20 h 60"/>
                  <a:gd name="T28" fmla="*/ 17 w 65"/>
                  <a:gd name="T29" fmla="*/ 19 h 60"/>
                  <a:gd name="T30" fmla="*/ 7 w 65"/>
                  <a:gd name="T31" fmla="*/ 17 h 60"/>
                  <a:gd name="T32" fmla="*/ 4 w 65"/>
                  <a:gd name="T33" fmla="*/ 17 h 60"/>
                  <a:gd name="T34" fmla="*/ 0 w 65"/>
                  <a:gd name="T35" fmla="*/ 8 h 60"/>
                  <a:gd name="T36" fmla="*/ 0 w 65"/>
                  <a:gd name="T37" fmla="*/ 8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5" h="60">
                    <a:moveTo>
                      <a:pt x="0" y="8"/>
                    </a:moveTo>
                    <a:lnTo>
                      <a:pt x="8" y="5"/>
                    </a:lnTo>
                    <a:lnTo>
                      <a:pt x="27" y="0"/>
                    </a:lnTo>
                    <a:lnTo>
                      <a:pt x="48" y="2"/>
                    </a:lnTo>
                    <a:lnTo>
                      <a:pt x="65" y="15"/>
                    </a:lnTo>
                    <a:lnTo>
                      <a:pt x="64" y="34"/>
                    </a:lnTo>
                    <a:lnTo>
                      <a:pt x="45" y="49"/>
                    </a:lnTo>
                    <a:lnTo>
                      <a:pt x="24" y="57"/>
                    </a:lnTo>
                    <a:lnTo>
                      <a:pt x="13" y="60"/>
                    </a:lnTo>
                    <a:lnTo>
                      <a:pt x="17" y="57"/>
                    </a:lnTo>
                    <a:lnTo>
                      <a:pt x="27" y="48"/>
                    </a:lnTo>
                    <a:lnTo>
                      <a:pt x="34" y="36"/>
                    </a:lnTo>
                    <a:lnTo>
                      <a:pt x="36" y="28"/>
                    </a:lnTo>
                    <a:lnTo>
                      <a:pt x="28" y="20"/>
                    </a:lnTo>
                    <a:lnTo>
                      <a:pt x="17" y="19"/>
                    </a:lnTo>
                    <a:lnTo>
                      <a:pt x="7" y="17"/>
                    </a:lnTo>
                    <a:lnTo>
                      <a:pt x="4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2" name="Freeform 113">
                <a:extLst>
                  <a:ext uri="{FF2B5EF4-FFF2-40B4-BE49-F238E27FC236}">
                    <a16:creationId xmlns:a16="http://schemas.microsoft.com/office/drawing/2014/main" id="{8EC9CFF9-E591-B9F1-6A2B-32963FE03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4" y="2206"/>
                <a:ext cx="125" cy="36"/>
              </a:xfrm>
              <a:custGeom>
                <a:avLst/>
                <a:gdLst>
                  <a:gd name="T0" fmla="*/ 11 w 125"/>
                  <a:gd name="T1" fmla="*/ 36 h 36"/>
                  <a:gd name="T2" fmla="*/ 17 w 125"/>
                  <a:gd name="T3" fmla="*/ 32 h 36"/>
                  <a:gd name="T4" fmla="*/ 33 w 125"/>
                  <a:gd name="T5" fmla="*/ 26 h 36"/>
                  <a:gd name="T6" fmla="*/ 51 w 125"/>
                  <a:gd name="T7" fmla="*/ 19 h 36"/>
                  <a:gd name="T8" fmla="*/ 68 w 125"/>
                  <a:gd name="T9" fmla="*/ 16 h 36"/>
                  <a:gd name="T10" fmla="*/ 84 w 125"/>
                  <a:gd name="T11" fmla="*/ 12 h 36"/>
                  <a:gd name="T12" fmla="*/ 102 w 125"/>
                  <a:gd name="T13" fmla="*/ 9 h 36"/>
                  <a:gd name="T14" fmla="*/ 119 w 125"/>
                  <a:gd name="T15" fmla="*/ 6 h 36"/>
                  <a:gd name="T16" fmla="*/ 125 w 125"/>
                  <a:gd name="T17" fmla="*/ 5 h 36"/>
                  <a:gd name="T18" fmla="*/ 121 w 125"/>
                  <a:gd name="T19" fmla="*/ 3 h 36"/>
                  <a:gd name="T20" fmla="*/ 108 w 125"/>
                  <a:gd name="T21" fmla="*/ 2 h 36"/>
                  <a:gd name="T22" fmla="*/ 91 w 125"/>
                  <a:gd name="T23" fmla="*/ 0 h 36"/>
                  <a:gd name="T24" fmla="*/ 70 w 125"/>
                  <a:gd name="T25" fmla="*/ 0 h 36"/>
                  <a:gd name="T26" fmla="*/ 45 w 125"/>
                  <a:gd name="T27" fmla="*/ 5 h 36"/>
                  <a:gd name="T28" fmla="*/ 24 w 125"/>
                  <a:gd name="T29" fmla="*/ 11 h 36"/>
                  <a:gd name="T30" fmla="*/ 7 w 125"/>
                  <a:gd name="T31" fmla="*/ 16 h 36"/>
                  <a:gd name="T32" fmla="*/ 0 w 125"/>
                  <a:gd name="T33" fmla="*/ 19 h 36"/>
                  <a:gd name="T34" fmla="*/ 11 w 125"/>
                  <a:gd name="T35" fmla="*/ 36 h 36"/>
                  <a:gd name="T36" fmla="*/ 11 w 125"/>
                  <a:gd name="T37" fmla="*/ 36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" h="36">
                    <a:moveTo>
                      <a:pt x="11" y="36"/>
                    </a:moveTo>
                    <a:lnTo>
                      <a:pt x="17" y="32"/>
                    </a:lnTo>
                    <a:lnTo>
                      <a:pt x="33" y="26"/>
                    </a:lnTo>
                    <a:lnTo>
                      <a:pt x="51" y="19"/>
                    </a:lnTo>
                    <a:lnTo>
                      <a:pt x="68" y="16"/>
                    </a:lnTo>
                    <a:lnTo>
                      <a:pt x="84" y="12"/>
                    </a:lnTo>
                    <a:lnTo>
                      <a:pt x="102" y="9"/>
                    </a:lnTo>
                    <a:lnTo>
                      <a:pt x="119" y="6"/>
                    </a:lnTo>
                    <a:lnTo>
                      <a:pt x="125" y="5"/>
                    </a:lnTo>
                    <a:lnTo>
                      <a:pt x="121" y="3"/>
                    </a:lnTo>
                    <a:lnTo>
                      <a:pt x="108" y="2"/>
                    </a:lnTo>
                    <a:lnTo>
                      <a:pt x="91" y="0"/>
                    </a:lnTo>
                    <a:lnTo>
                      <a:pt x="70" y="0"/>
                    </a:lnTo>
                    <a:lnTo>
                      <a:pt x="45" y="5"/>
                    </a:lnTo>
                    <a:lnTo>
                      <a:pt x="24" y="11"/>
                    </a:lnTo>
                    <a:lnTo>
                      <a:pt x="7" y="16"/>
                    </a:lnTo>
                    <a:lnTo>
                      <a:pt x="0" y="19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3" name="Freeform 114">
                <a:extLst>
                  <a:ext uri="{FF2B5EF4-FFF2-40B4-BE49-F238E27FC236}">
                    <a16:creationId xmlns:a16="http://schemas.microsoft.com/office/drawing/2014/main" id="{BEA3E77D-2FF8-A82E-95EB-41617ED8E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2189"/>
                <a:ext cx="97" cy="23"/>
              </a:xfrm>
              <a:custGeom>
                <a:avLst/>
                <a:gdLst>
                  <a:gd name="T0" fmla="*/ 0 w 97"/>
                  <a:gd name="T1" fmla="*/ 23 h 23"/>
                  <a:gd name="T2" fmla="*/ 9 w 97"/>
                  <a:gd name="T3" fmla="*/ 22 h 23"/>
                  <a:gd name="T4" fmla="*/ 34 w 97"/>
                  <a:gd name="T5" fmla="*/ 20 h 23"/>
                  <a:gd name="T6" fmla="*/ 62 w 97"/>
                  <a:gd name="T7" fmla="*/ 20 h 23"/>
                  <a:gd name="T8" fmla="*/ 84 w 97"/>
                  <a:gd name="T9" fmla="*/ 22 h 23"/>
                  <a:gd name="T10" fmla="*/ 93 w 97"/>
                  <a:gd name="T11" fmla="*/ 20 h 23"/>
                  <a:gd name="T12" fmla="*/ 97 w 97"/>
                  <a:gd name="T13" fmla="*/ 17 h 23"/>
                  <a:gd name="T14" fmla="*/ 96 w 97"/>
                  <a:gd name="T15" fmla="*/ 11 h 23"/>
                  <a:gd name="T16" fmla="*/ 93 w 97"/>
                  <a:gd name="T17" fmla="*/ 5 h 23"/>
                  <a:gd name="T18" fmla="*/ 82 w 97"/>
                  <a:gd name="T19" fmla="*/ 0 h 23"/>
                  <a:gd name="T20" fmla="*/ 70 w 97"/>
                  <a:gd name="T21" fmla="*/ 2 h 23"/>
                  <a:gd name="T22" fmla="*/ 53 w 97"/>
                  <a:gd name="T23" fmla="*/ 5 h 23"/>
                  <a:gd name="T24" fmla="*/ 37 w 97"/>
                  <a:gd name="T25" fmla="*/ 8 h 23"/>
                  <a:gd name="T26" fmla="*/ 22 w 97"/>
                  <a:gd name="T27" fmla="*/ 9 h 23"/>
                  <a:gd name="T28" fmla="*/ 9 w 97"/>
                  <a:gd name="T29" fmla="*/ 16 h 23"/>
                  <a:gd name="T30" fmla="*/ 3 w 97"/>
                  <a:gd name="T31" fmla="*/ 20 h 23"/>
                  <a:gd name="T32" fmla="*/ 0 w 97"/>
                  <a:gd name="T33" fmla="*/ 23 h 23"/>
                  <a:gd name="T34" fmla="*/ 0 w 97"/>
                  <a:gd name="T35" fmla="*/ 23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7" h="23">
                    <a:moveTo>
                      <a:pt x="0" y="23"/>
                    </a:moveTo>
                    <a:lnTo>
                      <a:pt x="9" y="22"/>
                    </a:lnTo>
                    <a:lnTo>
                      <a:pt x="34" y="20"/>
                    </a:lnTo>
                    <a:lnTo>
                      <a:pt x="62" y="20"/>
                    </a:lnTo>
                    <a:lnTo>
                      <a:pt x="84" y="22"/>
                    </a:lnTo>
                    <a:lnTo>
                      <a:pt x="93" y="20"/>
                    </a:lnTo>
                    <a:lnTo>
                      <a:pt x="97" y="17"/>
                    </a:lnTo>
                    <a:lnTo>
                      <a:pt x="96" y="11"/>
                    </a:lnTo>
                    <a:lnTo>
                      <a:pt x="93" y="5"/>
                    </a:lnTo>
                    <a:lnTo>
                      <a:pt x="82" y="0"/>
                    </a:lnTo>
                    <a:lnTo>
                      <a:pt x="70" y="2"/>
                    </a:lnTo>
                    <a:lnTo>
                      <a:pt x="53" y="5"/>
                    </a:lnTo>
                    <a:lnTo>
                      <a:pt x="37" y="8"/>
                    </a:lnTo>
                    <a:lnTo>
                      <a:pt x="22" y="9"/>
                    </a:lnTo>
                    <a:lnTo>
                      <a:pt x="9" y="16"/>
                    </a:lnTo>
                    <a:lnTo>
                      <a:pt x="3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4" name="Freeform 115">
                <a:extLst>
                  <a:ext uri="{FF2B5EF4-FFF2-40B4-BE49-F238E27FC236}">
                    <a16:creationId xmlns:a16="http://schemas.microsoft.com/office/drawing/2014/main" id="{D62A778A-7544-59EB-E0CA-40A9EA883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" y="2526"/>
                <a:ext cx="25" cy="91"/>
              </a:xfrm>
              <a:custGeom>
                <a:avLst/>
                <a:gdLst>
                  <a:gd name="T0" fmla="*/ 5 w 25"/>
                  <a:gd name="T1" fmla="*/ 91 h 91"/>
                  <a:gd name="T2" fmla="*/ 0 w 25"/>
                  <a:gd name="T3" fmla="*/ 0 h 91"/>
                  <a:gd name="T4" fmla="*/ 2 w 25"/>
                  <a:gd name="T5" fmla="*/ 3 h 91"/>
                  <a:gd name="T6" fmla="*/ 8 w 25"/>
                  <a:gd name="T7" fmla="*/ 12 h 91"/>
                  <a:gd name="T8" fmla="*/ 14 w 25"/>
                  <a:gd name="T9" fmla="*/ 24 h 91"/>
                  <a:gd name="T10" fmla="*/ 18 w 25"/>
                  <a:gd name="T11" fmla="*/ 40 h 91"/>
                  <a:gd name="T12" fmla="*/ 22 w 25"/>
                  <a:gd name="T13" fmla="*/ 54 h 91"/>
                  <a:gd name="T14" fmla="*/ 23 w 25"/>
                  <a:gd name="T15" fmla="*/ 66 h 91"/>
                  <a:gd name="T16" fmla="*/ 25 w 25"/>
                  <a:gd name="T17" fmla="*/ 75 h 91"/>
                  <a:gd name="T18" fmla="*/ 23 w 25"/>
                  <a:gd name="T19" fmla="*/ 83 h 91"/>
                  <a:gd name="T20" fmla="*/ 18 w 25"/>
                  <a:gd name="T21" fmla="*/ 88 h 91"/>
                  <a:gd name="T22" fmla="*/ 12 w 25"/>
                  <a:gd name="T23" fmla="*/ 89 h 91"/>
                  <a:gd name="T24" fmla="*/ 6 w 25"/>
                  <a:gd name="T25" fmla="*/ 89 h 91"/>
                  <a:gd name="T26" fmla="*/ 5 w 25"/>
                  <a:gd name="T27" fmla="*/ 91 h 91"/>
                  <a:gd name="T28" fmla="*/ 5 w 25"/>
                  <a:gd name="T29" fmla="*/ 91 h 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91">
                    <a:moveTo>
                      <a:pt x="5" y="9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8" y="12"/>
                    </a:lnTo>
                    <a:lnTo>
                      <a:pt x="14" y="24"/>
                    </a:lnTo>
                    <a:lnTo>
                      <a:pt x="18" y="40"/>
                    </a:lnTo>
                    <a:lnTo>
                      <a:pt x="22" y="54"/>
                    </a:lnTo>
                    <a:lnTo>
                      <a:pt x="23" y="66"/>
                    </a:lnTo>
                    <a:lnTo>
                      <a:pt x="25" y="75"/>
                    </a:lnTo>
                    <a:lnTo>
                      <a:pt x="23" y="83"/>
                    </a:lnTo>
                    <a:lnTo>
                      <a:pt x="18" y="88"/>
                    </a:lnTo>
                    <a:lnTo>
                      <a:pt x="12" y="89"/>
                    </a:lnTo>
                    <a:lnTo>
                      <a:pt x="6" y="89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5" name="Freeform 116">
                <a:extLst>
                  <a:ext uri="{FF2B5EF4-FFF2-40B4-BE49-F238E27FC236}">
                    <a16:creationId xmlns:a16="http://schemas.microsoft.com/office/drawing/2014/main" id="{505260FD-761C-4879-F77E-F69043F79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5" y="2469"/>
                <a:ext cx="47" cy="151"/>
              </a:xfrm>
              <a:custGeom>
                <a:avLst/>
                <a:gdLst>
                  <a:gd name="T0" fmla="*/ 17 w 47"/>
                  <a:gd name="T1" fmla="*/ 0 h 151"/>
                  <a:gd name="T2" fmla="*/ 17 w 47"/>
                  <a:gd name="T3" fmla="*/ 4 h 151"/>
                  <a:gd name="T4" fmla="*/ 21 w 47"/>
                  <a:gd name="T5" fmla="*/ 21 h 151"/>
                  <a:gd name="T6" fmla="*/ 25 w 47"/>
                  <a:gd name="T7" fmla="*/ 43 h 151"/>
                  <a:gd name="T8" fmla="*/ 30 w 47"/>
                  <a:gd name="T9" fmla="*/ 69 h 151"/>
                  <a:gd name="T10" fmla="*/ 34 w 47"/>
                  <a:gd name="T11" fmla="*/ 95 h 151"/>
                  <a:gd name="T12" fmla="*/ 41 w 47"/>
                  <a:gd name="T13" fmla="*/ 123 h 151"/>
                  <a:gd name="T14" fmla="*/ 44 w 47"/>
                  <a:gd name="T15" fmla="*/ 143 h 151"/>
                  <a:gd name="T16" fmla="*/ 47 w 47"/>
                  <a:gd name="T17" fmla="*/ 151 h 151"/>
                  <a:gd name="T18" fmla="*/ 42 w 47"/>
                  <a:gd name="T19" fmla="*/ 146 h 151"/>
                  <a:gd name="T20" fmla="*/ 34 w 47"/>
                  <a:gd name="T21" fmla="*/ 132 h 151"/>
                  <a:gd name="T22" fmla="*/ 24 w 47"/>
                  <a:gd name="T23" fmla="*/ 109 h 151"/>
                  <a:gd name="T24" fmla="*/ 14 w 47"/>
                  <a:gd name="T25" fmla="*/ 77 h 151"/>
                  <a:gd name="T26" fmla="*/ 7 w 47"/>
                  <a:gd name="T27" fmla="*/ 44 h 151"/>
                  <a:gd name="T28" fmla="*/ 4 w 47"/>
                  <a:gd name="T29" fmla="*/ 21 h 151"/>
                  <a:gd name="T30" fmla="*/ 0 w 47"/>
                  <a:gd name="T31" fmla="*/ 9 h 151"/>
                  <a:gd name="T32" fmla="*/ 0 w 47"/>
                  <a:gd name="T33" fmla="*/ 6 h 151"/>
                  <a:gd name="T34" fmla="*/ 17 w 47"/>
                  <a:gd name="T35" fmla="*/ 0 h 151"/>
                  <a:gd name="T36" fmla="*/ 17 w 47"/>
                  <a:gd name="T37" fmla="*/ 0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" h="151">
                    <a:moveTo>
                      <a:pt x="17" y="0"/>
                    </a:moveTo>
                    <a:lnTo>
                      <a:pt x="17" y="4"/>
                    </a:lnTo>
                    <a:lnTo>
                      <a:pt x="21" y="21"/>
                    </a:lnTo>
                    <a:lnTo>
                      <a:pt x="25" y="43"/>
                    </a:lnTo>
                    <a:lnTo>
                      <a:pt x="30" y="69"/>
                    </a:lnTo>
                    <a:lnTo>
                      <a:pt x="34" y="95"/>
                    </a:lnTo>
                    <a:lnTo>
                      <a:pt x="41" y="123"/>
                    </a:lnTo>
                    <a:lnTo>
                      <a:pt x="44" y="143"/>
                    </a:lnTo>
                    <a:lnTo>
                      <a:pt x="47" y="151"/>
                    </a:lnTo>
                    <a:lnTo>
                      <a:pt x="42" y="146"/>
                    </a:lnTo>
                    <a:lnTo>
                      <a:pt x="34" y="132"/>
                    </a:lnTo>
                    <a:lnTo>
                      <a:pt x="24" y="109"/>
                    </a:lnTo>
                    <a:lnTo>
                      <a:pt x="14" y="77"/>
                    </a:lnTo>
                    <a:lnTo>
                      <a:pt x="7" y="44"/>
                    </a:lnTo>
                    <a:lnTo>
                      <a:pt x="4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6" name="Freeform 117">
                <a:extLst>
                  <a:ext uri="{FF2B5EF4-FFF2-40B4-BE49-F238E27FC236}">
                    <a16:creationId xmlns:a16="http://schemas.microsoft.com/office/drawing/2014/main" id="{7178B380-E041-CD1E-E3BF-741263ECA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2272"/>
                <a:ext cx="42" cy="363"/>
              </a:xfrm>
              <a:custGeom>
                <a:avLst/>
                <a:gdLst>
                  <a:gd name="T0" fmla="*/ 23 w 42"/>
                  <a:gd name="T1" fmla="*/ 0 h 363"/>
                  <a:gd name="T2" fmla="*/ 19 w 42"/>
                  <a:gd name="T3" fmla="*/ 10 h 363"/>
                  <a:gd name="T4" fmla="*/ 11 w 42"/>
                  <a:gd name="T5" fmla="*/ 41 h 363"/>
                  <a:gd name="T6" fmla="*/ 2 w 42"/>
                  <a:gd name="T7" fmla="*/ 93 h 363"/>
                  <a:gd name="T8" fmla="*/ 0 w 42"/>
                  <a:gd name="T9" fmla="*/ 166 h 363"/>
                  <a:gd name="T10" fmla="*/ 3 w 42"/>
                  <a:gd name="T11" fmla="*/ 241 h 363"/>
                  <a:gd name="T12" fmla="*/ 11 w 42"/>
                  <a:gd name="T13" fmla="*/ 305 h 363"/>
                  <a:gd name="T14" fmla="*/ 17 w 42"/>
                  <a:gd name="T15" fmla="*/ 346 h 363"/>
                  <a:gd name="T16" fmla="*/ 22 w 42"/>
                  <a:gd name="T17" fmla="*/ 363 h 363"/>
                  <a:gd name="T18" fmla="*/ 42 w 42"/>
                  <a:gd name="T19" fmla="*/ 363 h 363"/>
                  <a:gd name="T20" fmla="*/ 37 w 42"/>
                  <a:gd name="T21" fmla="*/ 342 h 363"/>
                  <a:gd name="T22" fmla="*/ 30 w 42"/>
                  <a:gd name="T23" fmla="*/ 286 h 363"/>
                  <a:gd name="T24" fmla="*/ 20 w 42"/>
                  <a:gd name="T25" fmla="*/ 215 h 363"/>
                  <a:gd name="T26" fmla="*/ 17 w 42"/>
                  <a:gd name="T27" fmla="*/ 146 h 363"/>
                  <a:gd name="T28" fmla="*/ 17 w 42"/>
                  <a:gd name="T29" fmla="*/ 87 h 363"/>
                  <a:gd name="T30" fmla="*/ 20 w 42"/>
                  <a:gd name="T31" fmla="*/ 41 h 363"/>
                  <a:gd name="T32" fmla="*/ 23 w 42"/>
                  <a:gd name="T33" fmla="*/ 11 h 363"/>
                  <a:gd name="T34" fmla="*/ 23 w 42"/>
                  <a:gd name="T35" fmla="*/ 0 h 363"/>
                  <a:gd name="T36" fmla="*/ 23 w 42"/>
                  <a:gd name="T37" fmla="*/ 0 h 3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2" h="363">
                    <a:moveTo>
                      <a:pt x="23" y="0"/>
                    </a:moveTo>
                    <a:lnTo>
                      <a:pt x="19" y="10"/>
                    </a:lnTo>
                    <a:lnTo>
                      <a:pt x="11" y="41"/>
                    </a:lnTo>
                    <a:lnTo>
                      <a:pt x="2" y="93"/>
                    </a:lnTo>
                    <a:lnTo>
                      <a:pt x="0" y="166"/>
                    </a:lnTo>
                    <a:lnTo>
                      <a:pt x="3" y="241"/>
                    </a:lnTo>
                    <a:lnTo>
                      <a:pt x="11" y="305"/>
                    </a:lnTo>
                    <a:lnTo>
                      <a:pt x="17" y="346"/>
                    </a:lnTo>
                    <a:lnTo>
                      <a:pt x="22" y="363"/>
                    </a:lnTo>
                    <a:lnTo>
                      <a:pt x="42" y="363"/>
                    </a:lnTo>
                    <a:lnTo>
                      <a:pt x="37" y="342"/>
                    </a:lnTo>
                    <a:lnTo>
                      <a:pt x="30" y="286"/>
                    </a:lnTo>
                    <a:lnTo>
                      <a:pt x="20" y="215"/>
                    </a:lnTo>
                    <a:lnTo>
                      <a:pt x="17" y="146"/>
                    </a:lnTo>
                    <a:lnTo>
                      <a:pt x="17" y="87"/>
                    </a:lnTo>
                    <a:lnTo>
                      <a:pt x="20" y="41"/>
                    </a:lnTo>
                    <a:lnTo>
                      <a:pt x="23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7" name="Freeform 118">
                <a:extLst>
                  <a:ext uri="{FF2B5EF4-FFF2-40B4-BE49-F238E27FC236}">
                    <a16:creationId xmlns:a16="http://schemas.microsoft.com/office/drawing/2014/main" id="{BA50EEC0-66BB-1A61-43EA-62A91989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" y="2365"/>
                <a:ext cx="39" cy="270"/>
              </a:xfrm>
              <a:custGeom>
                <a:avLst/>
                <a:gdLst>
                  <a:gd name="T0" fmla="*/ 39 w 39"/>
                  <a:gd name="T1" fmla="*/ 0 h 270"/>
                  <a:gd name="T2" fmla="*/ 36 w 39"/>
                  <a:gd name="T3" fmla="*/ 9 h 270"/>
                  <a:gd name="T4" fmla="*/ 33 w 39"/>
                  <a:gd name="T5" fmla="*/ 37 h 270"/>
                  <a:gd name="T6" fmla="*/ 28 w 39"/>
                  <a:gd name="T7" fmla="*/ 73 h 270"/>
                  <a:gd name="T8" fmla="*/ 23 w 39"/>
                  <a:gd name="T9" fmla="*/ 111 h 270"/>
                  <a:gd name="T10" fmla="*/ 22 w 39"/>
                  <a:gd name="T11" fmla="*/ 156 h 270"/>
                  <a:gd name="T12" fmla="*/ 20 w 39"/>
                  <a:gd name="T13" fmla="*/ 209 h 270"/>
                  <a:gd name="T14" fmla="*/ 20 w 39"/>
                  <a:gd name="T15" fmla="*/ 252 h 270"/>
                  <a:gd name="T16" fmla="*/ 20 w 39"/>
                  <a:gd name="T17" fmla="*/ 270 h 270"/>
                  <a:gd name="T18" fmla="*/ 0 w 39"/>
                  <a:gd name="T19" fmla="*/ 270 h 270"/>
                  <a:gd name="T20" fmla="*/ 5 w 39"/>
                  <a:gd name="T21" fmla="*/ 131 h 270"/>
                  <a:gd name="T22" fmla="*/ 17 w 39"/>
                  <a:gd name="T23" fmla="*/ 49 h 270"/>
                  <a:gd name="T24" fmla="*/ 31 w 39"/>
                  <a:gd name="T25" fmla="*/ 9 h 270"/>
                  <a:gd name="T26" fmla="*/ 39 w 39"/>
                  <a:gd name="T27" fmla="*/ 0 h 270"/>
                  <a:gd name="T28" fmla="*/ 39 w 39"/>
                  <a:gd name="T29" fmla="*/ 0 h 2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9" h="270">
                    <a:moveTo>
                      <a:pt x="39" y="0"/>
                    </a:moveTo>
                    <a:lnTo>
                      <a:pt x="36" y="9"/>
                    </a:lnTo>
                    <a:lnTo>
                      <a:pt x="33" y="37"/>
                    </a:lnTo>
                    <a:lnTo>
                      <a:pt x="28" y="73"/>
                    </a:lnTo>
                    <a:lnTo>
                      <a:pt x="23" y="111"/>
                    </a:lnTo>
                    <a:lnTo>
                      <a:pt x="22" y="156"/>
                    </a:lnTo>
                    <a:lnTo>
                      <a:pt x="20" y="209"/>
                    </a:lnTo>
                    <a:lnTo>
                      <a:pt x="20" y="252"/>
                    </a:lnTo>
                    <a:lnTo>
                      <a:pt x="20" y="270"/>
                    </a:lnTo>
                    <a:lnTo>
                      <a:pt x="0" y="270"/>
                    </a:lnTo>
                    <a:lnTo>
                      <a:pt x="5" y="131"/>
                    </a:lnTo>
                    <a:lnTo>
                      <a:pt x="17" y="49"/>
                    </a:lnTo>
                    <a:lnTo>
                      <a:pt x="31" y="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8" name="Freeform 119">
                <a:extLst>
                  <a:ext uri="{FF2B5EF4-FFF2-40B4-BE49-F238E27FC236}">
                    <a16:creationId xmlns:a16="http://schemas.microsoft.com/office/drawing/2014/main" id="{F0B2A500-4DC2-622C-AC04-4FFFC5155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" y="2635"/>
                <a:ext cx="63" cy="20"/>
              </a:xfrm>
              <a:custGeom>
                <a:avLst/>
                <a:gdLst>
                  <a:gd name="T0" fmla="*/ 0 w 63"/>
                  <a:gd name="T1" fmla="*/ 0 h 20"/>
                  <a:gd name="T2" fmla="*/ 63 w 63"/>
                  <a:gd name="T3" fmla="*/ 2 h 20"/>
                  <a:gd name="T4" fmla="*/ 61 w 63"/>
                  <a:gd name="T5" fmla="*/ 3 h 20"/>
                  <a:gd name="T6" fmla="*/ 58 w 63"/>
                  <a:gd name="T7" fmla="*/ 8 h 20"/>
                  <a:gd name="T8" fmla="*/ 51 w 63"/>
                  <a:gd name="T9" fmla="*/ 14 h 20"/>
                  <a:gd name="T10" fmla="*/ 38 w 63"/>
                  <a:gd name="T11" fmla="*/ 19 h 20"/>
                  <a:gd name="T12" fmla="*/ 23 w 63"/>
                  <a:gd name="T13" fmla="*/ 20 h 20"/>
                  <a:gd name="T14" fmla="*/ 10 w 63"/>
                  <a:gd name="T15" fmla="*/ 20 h 20"/>
                  <a:gd name="T16" fmla="*/ 1 w 63"/>
                  <a:gd name="T17" fmla="*/ 20 h 20"/>
                  <a:gd name="T18" fmla="*/ 0 w 63"/>
                  <a:gd name="T19" fmla="*/ 19 h 20"/>
                  <a:gd name="T20" fmla="*/ 0 w 63"/>
                  <a:gd name="T21" fmla="*/ 0 h 20"/>
                  <a:gd name="T22" fmla="*/ 0 w 63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3" h="20">
                    <a:moveTo>
                      <a:pt x="0" y="0"/>
                    </a:moveTo>
                    <a:lnTo>
                      <a:pt x="63" y="2"/>
                    </a:lnTo>
                    <a:lnTo>
                      <a:pt x="61" y="3"/>
                    </a:lnTo>
                    <a:lnTo>
                      <a:pt x="58" y="8"/>
                    </a:lnTo>
                    <a:lnTo>
                      <a:pt x="51" y="14"/>
                    </a:lnTo>
                    <a:lnTo>
                      <a:pt x="38" y="19"/>
                    </a:lnTo>
                    <a:lnTo>
                      <a:pt x="23" y="20"/>
                    </a:lnTo>
                    <a:lnTo>
                      <a:pt x="10" y="20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59" name="Freeform 120">
                <a:extLst>
                  <a:ext uri="{FF2B5EF4-FFF2-40B4-BE49-F238E27FC236}">
                    <a16:creationId xmlns:a16="http://schemas.microsoft.com/office/drawing/2014/main" id="{62FE32C8-FD18-54D2-90DB-DE4271C60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637"/>
                <a:ext cx="68" cy="69"/>
              </a:xfrm>
              <a:custGeom>
                <a:avLst/>
                <a:gdLst>
                  <a:gd name="T0" fmla="*/ 44 w 68"/>
                  <a:gd name="T1" fmla="*/ 0 h 69"/>
                  <a:gd name="T2" fmla="*/ 45 w 68"/>
                  <a:gd name="T3" fmla="*/ 6 h 69"/>
                  <a:gd name="T4" fmla="*/ 47 w 68"/>
                  <a:gd name="T5" fmla="*/ 21 h 69"/>
                  <a:gd name="T6" fmla="*/ 48 w 68"/>
                  <a:gd name="T7" fmla="*/ 38 h 69"/>
                  <a:gd name="T8" fmla="*/ 45 w 68"/>
                  <a:gd name="T9" fmla="*/ 51 h 69"/>
                  <a:gd name="T10" fmla="*/ 34 w 68"/>
                  <a:gd name="T11" fmla="*/ 57 h 69"/>
                  <a:gd name="T12" fmla="*/ 20 w 68"/>
                  <a:gd name="T13" fmla="*/ 60 h 69"/>
                  <a:gd name="T14" fmla="*/ 7 w 68"/>
                  <a:gd name="T15" fmla="*/ 60 h 69"/>
                  <a:gd name="T16" fmla="*/ 0 w 68"/>
                  <a:gd name="T17" fmla="*/ 60 h 69"/>
                  <a:gd name="T18" fmla="*/ 10 w 68"/>
                  <a:gd name="T19" fmla="*/ 63 h 69"/>
                  <a:gd name="T20" fmla="*/ 28 w 68"/>
                  <a:gd name="T21" fmla="*/ 68 h 69"/>
                  <a:gd name="T22" fmla="*/ 51 w 68"/>
                  <a:gd name="T23" fmla="*/ 69 h 69"/>
                  <a:gd name="T24" fmla="*/ 65 w 68"/>
                  <a:gd name="T25" fmla="*/ 63 h 69"/>
                  <a:gd name="T26" fmla="*/ 68 w 68"/>
                  <a:gd name="T27" fmla="*/ 45 h 69"/>
                  <a:gd name="T28" fmla="*/ 68 w 68"/>
                  <a:gd name="T29" fmla="*/ 26 h 69"/>
                  <a:gd name="T30" fmla="*/ 65 w 68"/>
                  <a:gd name="T31" fmla="*/ 11 h 69"/>
                  <a:gd name="T32" fmla="*/ 64 w 68"/>
                  <a:gd name="T33" fmla="*/ 4 h 69"/>
                  <a:gd name="T34" fmla="*/ 44 w 68"/>
                  <a:gd name="T35" fmla="*/ 0 h 69"/>
                  <a:gd name="T36" fmla="*/ 44 w 68"/>
                  <a:gd name="T37" fmla="*/ 0 h 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8" h="69">
                    <a:moveTo>
                      <a:pt x="44" y="0"/>
                    </a:moveTo>
                    <a:lnTo>
                      <a:pt x="45" y="6"/>
                    </a:lnTo>
                    <a:lnTo>
                      <a:pt x="47" y="21"/>
                    </a:lnTo>
                    <a:lnTo>
                      <a:pt x="48" y="38"/>
                    </a:lnTo>
                    <a:lnTo>
                      <a:pt x="45" y="51"/>
                    </a:lnTo>
                    <a:lnTo>
                      <a:pt x="34" y="57"/>
                    </a:lnTo>
                    <a:lnTo>
                      <a:pt x="20" y="60"/>
                    </a:lnTo>
                    <a:lnTo>
                      <a:pt x="7" y="60"/>
                    </a:lnTo>
                    <a:lnTo>
                      <a:pt x="0" y="60"/>
                    </a:lnTo>
                    <a:lnTo>
                      <a:pt x="10" y="63"/>
                    </a:lnTo>
                    <a:lnTo>
                      <a:pt x="28" y="68"/>
                    </a:lnTo>
                    <a:lnTo>
                      <a:pt x="51" y="69"/>
                    </a:lnTo>
                    <a:lnTo>
                      <a:pt x="65" y="63"/>
                    </a:lnTo>
                    <a:lnTo>
                      <a:pt x="68" y="45"/>
                    </a:lnTo>
                    <a:lnTo>
                      <a:pt x="68" y="26"/>
                    </a:lnTo>
                    <a:lnTo>
                      <a:pt x="65" y="11"/>
                    </a:lnTo>
                    <a:lnTo>
                      <a:pt x="64" y="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0" name="Freeform 121">
                <a:extLst>
                  <a:ext uri="{FF2B5EF4-FFF2-40B4-BE49-F238E27FC236}">
                    <a16:creationId xmlns:a16="http://schemas.microsoft.com/office/drawing/2014/main" id="{F2AA43D2-6F09-3137-A93E-1E97B96DD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716"/>
                <a:ext cx="182" cy="44"/>
              </a:xfrm>
              <a:custGeom>
                <a:avLst/>
                <a:gdLst>
                  <a:gd name="T0" fmla="*/ 0 w 182"/>
                  <a:gd name="T1" fmla="*/ 0 h 44"/>
                  <a:gd name="T2" fmla="*/ 8 w 182"/>
                  <a:gd name="T3" fmla="*/ 1 h 44"/>
                  <a:gd name="T4" fmla="*/ 28 w 182"/>
                  <a:gd name="T5" fmla="*/ 6 h 44"/>
                  <a:gd name="T6" fmla="*/ 59 w 182"/>
                  <a:gd name="T7" fmla="*/ 10 h 44"/>
                  <a:gd name="T8" fmla="*/ 96 w 182"/>
                  <a:gd name="T9" fmla="*/ 17 h 44"/>
                  <a:gd name="T10" fmla="*/ 130 w 182"/>
                  <a:gd name="T11" fmla="*/ 20 h 44"/>
                  <a:gd name="T12" fmla="*/ 158 w 182"/>
                  <a:gd name="T13" fmla="*/ 23 h 44"/>
                  <a:gd name="T14" fmla="*/ 176 w 182"/>
                  <a:gd name="T15" fmla="*/ 23 h 44"/>
                  <a:gd name="T16" fmla="*/ 182 w 182"/>
                  <a:gd name="T17" fmla="*/ 24 h 44"/>
                  <a:gd name="T18" fmla="*/ 181 w 182"/>
                  <a:gd name="T19" fmla="*/ 44 h 44"/>
                  <a:gd name="T20" fmla="*/ 172 w 182"/>
                  <a:gd name="T21" fmla="*/ 43 h 44"/>
                  <a:gd name="T22" fmla="*/ 148 w 182"/>
                  <a:gd name="T23" fmla="*/ 43 h 44"/>
                  <a:gd name="T24" fmla="*/ 116 w 182"/>
                  <a:gd name="T25" fmla="*/ 38 h 44"/>
                  <a:gd name="T26" fmla="*/ 76 w 182"/>
                  <a:gd name="T27" fmla="*/ 32 h 44"/>
                  <a:gd name="T28" fmla="*/ 40 w 182"/>
                  <a:gd name="T29" fmla="*/ 21 h 44"/>
                  <a:gd name="T30" fmla="*/ 17 w 182"/>
                  <a:gd name="T31" fmla="*/ 10 h 44"/>
                  <a:gd name="T32" fmla="*/ 3 w 182"/>
                  <a:gd name="T33" fmla="*/ 3 h 44"/>
                  <a:gd name="T34" fmla="*/ 0 w 182"/>
                  <a:gd name="T35" fmla="*/ 0 h 44"/>
                  <a:gd name="T36" fmla="*/ 0 w 182"/>
                  <a:gd name="T37" fmla="*/ 0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44">
                    <a:moveTo>
                      <a:pt x="0" y="0"/>
                    </a:moveTo>
                    <a:lnTo>
                      <a:pt x="8" y="1"/>
                    </a:lnTo>
                    <a:lnTo>
                      <a:pt x="28" y="6"/>
                    </a:lnTo>
                    <a:lnTo>
                      <a:pt x="59" y="10"/>
                    </a:lnTo>
                    <a:lnTo>
                      <a:pt x="96" y="17"/>
                    </a:lnTo>
                    <a:lnTo>
                      <a:pt x="130" y="20"/>
                    </a:lnTo>
                    <a:lnTo>
                      <a:pt x="158" y="23"/>
                    </a:lnTo>
                    <a:lnTo>
                      <a:pt x="176" y="23"/>
                    </a:lnTo>
                    <a:lnTo>
                      <a:pt x="182" y="24"/>
                    </a:lnTo>
                    <a:lnTo>
                      <a:pt x="181" y="44"/>
                    </a:lnTo>
                    <a:lnTo>
                      <a:pt x="172" y="43"/>
                    </a:lnTo>
                    <a:lnTo>
                      <a:pt x="148" y="43"/>
                    </a:lnTo>
                    <a:lnTo>
                      <a:pt x="116" y="38"/>
                    </a:lnTo>
                    <a:lnTo>
                      <a:pt x="76" y="32"/>
                    </a:lnTo>
                    <a:lnTo>
                      <a:pt x="40" y="21"/>
                    </a:lnTo>
                    <a:lnTo>
                      <a:pt x="17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1" name="Freeform 122">
                <a:extLst>
                  <a:ext uri="{FF2B5EF4-FFF2-40B4-BE49-F238E27FC236}">
                    <a16:creationId xmlns:a16="http://schemas.microsoft.com/office/drawing/2014/main" id="{92F2EA76-A270-6ABD-134D-90E240303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3" y="2833"/>
                <a:ext cx="182" cy="38"/>
              </a:xfrm>
              <a:custGeom>
                <a:avLst/>
                <a:gdLst>
                  <a:gd name="T0" fmla="*/ 0 w 182"/>
                  <a:gd name="T1" fmla="*/ 20 h 38"/>
                  <a:gd name="T2" fmla="*/ 5 w 182"/>
                  <a:gd name="T3" fmla="*/ 23 h 38"/>
                  <a:gd name="T4" fmla="*/ 25 w 182"/>
                  <a:gd name="T5" fmla="*/ 28 h 38"/>
                  <a:gd name="T6" fmla="*/ 51 w 182"/>
                  <a:gd name="T7" fmla="*/ 34 h 38"/>
                  <a:gd name="T8" fmla="*/ 87 w 182"/>
                  <a:gd name="T9" fmla="*/ 38 h 38"/>
                  <a:gd name="T10" fmla="*/ 121 w 182"/>
                  <a:gd name="T11" fmla="*/ 38 h 38"/>
                  <a:gd name="T12" fmla="*/ 148 w 182"/>
                  <a:gd name="T13" fmla="*/ 34 h 38"/>
                  <a:gd name="T14" fmla="*/ 167 w 182"/>
                  <a:gd name="T15" fmla="*/ 31 h 38"/>
                  <a:gd name="T16" fmla="*/ 175 w 182"/>
                  <a:gd name="T17" fmla="*/ 29 h 38"/>
                  <a:gd name="T18" fmla="*/ 182 w 182"/>
                  <a:gd name="T19" fmla="*/ 0 h 38"/>
                  <a:gd name="T20" fmla="*/ 176 w 182"/>
                  <a:gd name="T21" fmla="*/ 1 h 38"/>
                  <a:gd name="T22" fmla="*/ 162 w 182"/>
                  <a:gd name="T23" fmla="*/ 8 h 38"/>
                  <a:gd name="T24" fmla="*/ 136 w 182"/>
                  <a:gd name="T25" fmla="*/ 14 h 38"/>
                  <a:gd name="T26" fmla="*/ 100 w 182"/>
                  <a:gd name="T27" fmla="*/ 18 h 38"/>
                  <a:gd name="T28" fmla="*/ 60 w 182"/>
                  <a:gd name="T29" fmla="*/ 20 h 38"/>
                  <a:gd name="T30" fmla="*/ 28 w 182"/>
                  <a:gd name="T31" fmla="*/ 20 h 38"/>
                  <a:gd name="T32" fmla="*/ 6 w 182"/>
                  <a:gd name="T33" fmla="*/ 20 h 38"/>
                  <a:gd name="T34" fmla="*/ 0 w 182"/>
                  <a:gd name="T35" fmla="*/ 20 h 38"/>
                  <a:gd name="T36" fmla="*/ 0 w 182"/>
                  <a:gd name="T37" fmla="*/ 2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2" h="38">
                    <a:moveTo>
                      <a:pt x="0" y="20"/>
                    </a:moveTo>
                    <a:lnTo>
                      <a:pt x="5" y="23"/>
                    </a:lnTo>
                    <a:lnTo>
                      <a:pt x="25" y="28"/>
                    </a:lnTo>
                    <a:lnTo>
                      <a:pt x="51" y="34"/>
                    </a:lnTo>
                    <a:lnTo>
                      <a:pt x="87" y="38"/>
                    </a:lnTo>
                    <a:lnTo>
                      <a:pt x="121" y="38"/>
                    </a:lnTo>
                    <a:lnTo>
                      <a:pt x="148" y="34"/>
                    </a:lnTo>
                    <a:lnTo>
                      <a:pt x="167" y="31"/>
                    </a:lnTo>
                    <a:lnTo>
                      <a:pt x="175" y="29"/>
                    </a:lnTo>
                    <a:lnTo>
                      <a:pt x="182" y="0"/>
                    </a:lnTo>
                    <a:lnTo>
                      <a:pt x="176" y="1"/>
                    </a:lnTo>
                    <a:lnTo>
                      <a:pt x="162" y="8"/>
                    </a:lnTo>
                    <a:lnTo>
                      <a:pt x="136" y="14"/>
                    </a:lnTo>
                    <a:lnTo>
                      <a:pt x="100" y="18"/>
                    </a:lnTo>
                    <a:lnTo>
                      <a:pt x="60" y="20"/>
                    </a:lnTo>
                    <a:lnTo>
                      <a:pt x="28" y="20"/>
                    </a:lnTo>
                    <a:lnTo>
                      <a:pt x="6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2" name="Freeform 123">
                <a:extLst>
                  <a:ext uri="{FF2B5EF4-FFF2-40B4-BE49-F238E27FC236}">
                    <a16:creationId xmlns:a16="http://schemas.microsoft.com/office/drawing/2014/main" id="{172456E1-A0B7-A91A-C929-35353648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2716"/>
                <a:ext cx="27" cy="143"/>
              </a:xfrm>
              <a:custGeom>
                <a:avLst/>
                <a:gdLst>
                  <a:gd name="T0" fmla="*/ 13 w 27"/>
                  <a:gd name="T1" fmla="*/ 0 h 143"/>
                  <a:gd name="T2" fmla="*/ 11 w 27"/>
                  <a:gd name="T3" fmla="*/ 6 h 143"/>
                  <a:gd name="T4" fmla="*/ 7 w 27"/>
                  <a:gd name="T5" fmla="*/ 21 h 143"/>
                  <a:gd name="T6" fmla="*/ 2 w 27"/>
                  <a:gd name="T7" fmla="*/ 44 h 143"/>
                  <a:gd name="T8" fmla="*/ 0 w 27"/>
                  <a:gd name="T9" fmla="*/ 71 h 143"/>
                  <a:gd name="T10" fmla="*/ 0 w 27"/>
                  <a:gd name="T11" fmla="*/ 95 h 143"/>
                  <a:gd name="T12" fmla="*/ 3 w 27"/>
                  <a:gd name="T13" fmla="*/ 118 h 143"/>
                  <a:gd name="T14" fmla="*/ 7 w 27"/>
                  <a:gd name="T15" fmla="*/ 135 h 143"/>
                  <a:gd name="T16" fmla="*/ 8 w 27"/>
                  <a:gd name="T17" fmla="*/ 142 h 143"/>
                  <a:gd name="T18" fmla="*/ 27 w 27"/>
                  <a:gd name="T19" fmla="*/ 143 h 143"/>
                  <a:gd name="T20" fmla="*/ 27 w 27"/>
                  <a:gd name="T21" fmla="*/ 137 h 143"/>
                  <a:gd name="T22" fmla="*/ 23 w 27"/>
                  <a:gd name="T23" fmla="*/ 122 h 143"/>
                  <a:gd name="T24" fmla="*/ 20 w 27"/>
                  <a:gd name="T25" fmla="*/ 97 h 143"/>
                  <a:gd name="T26" fmla="*/ 17 w 27"/>
                  <a:gd name="T27" fmla="*/ 67 h 143"/>
                  <a:gd name="T28" fmla="*/ 16 w 27"/>
                  <a:gd name="T29" fmla="*/ 38 h 143"/>
                  <a:gd name="T30" fmla="*/ 14 w 27"/>
                  <a:gd name="T31" fmla="*/ 17 h 143"/>
                  <a:gd name="T32" fmla="*/ 13 w 27"/>
                  <a:gd name="T33" fmla="*/ 4 h 143"/>
                  <a:gd name="T34" fmla="*/ 13 w 27"/>
                  <a:gd name="T35" fmla="*/ 0 h 143"/>
                  <a:gd name="T36" fmla="*/ 13 w 27"/>
                  <a:gd name="T37" fmla="*/ 0 h 1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143">
                    <a:moveTo>
                      <a:pt x="13" y="0"/>
                    </a:moveTo>
                    <a:lnTo>
                      <a:pt x="11" y="6"/>
                    </a:lnTo>
                    <a:lnTo>
                      <a:pt x="7" y="21"/>
                    </a:lnTo>
                    <a:lnTo>
                      <a:pt x="2" y="44"/>
                    </a:lnTo>
                    <a:lnTo>
                      <a:pt x="0" y="71"/>
                    </a:lnTo>
                    <a:lnTo>
                      <a:pt x="0" y="95"/>
                    </a:lnTo>
                    <a:lnTo>
                      <a:pt x="3" y="118"/>
                    </a:lnTo>
                    <a:lnTo>
                      <a:pt x="7" y="135"/>
                    </a:lnTo>
                    <a:lnTo>
                      <a:pt x="8" y="142"/>
                    </a:lnTo>
                    <a:lnTo>
                      <a:pt x="27" y="143"/>
                    </a:lnTo>
                    <a:lnTo>
                      <a:pt x="27" y="137"/>
                    </a:lnTo>
                    <a:lnTo>
                      <a:pt x="23" y="122"/>
                    </a:lnTo>
                    <a:lnTo>
                      <a:pt x="20" y="97"/>
                    </a:lnTo>
                    <a:lnTo>
                      <a:pt x="17" y="67"/>
                    </a:lnTo>
                    <a:lnTo>
                      <a:pt x="16" y="38"/>
                    </a:lnTo>
                    <a:lnTo>
                      <a:pt x="14" y="17"/>
                    </a:lnTo>
                    <a:lnTo>
                      <a:pt x="13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3" name="Freeform 124">
                <a:extLst>
                  <a:ext uri="{FF2B5EF4-FFF2-40B4-BE49-F238E27FC236}">
                    <a16:creationId xmlns:a16="http://schemas.microsoft.com/office/drawing/2014/main" id="{FABECB28-41D6-0893-37AF-577B4A7FD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739"/>
                <a:ext cx="25" cy="125"/>
              </a:xfrm>
              <a:custGeom>
                <a:avLst/>
                <a:gdLst>
                  <a:gd name="T0" fmla="*/ 5 w 25"/>
                  <a:gd name="T1" fmla="*/ 0 h 125"/>
                  <a:gd name="T2" fmla="*/ 5 w 25"/>
                  <a:gd name="T3" fmla="*/ 6 h 125"/>
                  <a:gd name="T4" fmla="*/ 5 w 25"/>
                  <a:gd name="T5" fmla="*/ 23 h 125"/>
                  <a:gd name="T6" fmla="*/ 5 w 25"/>
                  <a:gd name="T7" fmla="*/ 44 h 125"/>
                  <a:gd name="T8" fmla="*/ 5 w 25"/>
                  <a:gd name="T9" fmla="*/ 66 h 125"/>
                  <a:gd name="T10" fmla="*/ 3 w 25"/>
                  <a:gd name="T11" fmla="*/ 88 h 125"/>
                  <a:gd name="T12" fmla="*/ 1 w 25"/>
                  <a:gd name="T13" fmla="*/ 106 h 125"/>
                  <a:gd name="T14" fmla="*/ 0 w 25"/>
                  <a:gd name="T15" fmla="*/ 119 h 125"/>
                  <a:gd name="T16" fmla="*/ 0 w 25"/>
                  <a:gd name="T17" fmla="*/ 125 h 125"/>
                  <a:gd name="T18" fmla="*/ 1 w 25"/>
                  <a:gd name="T19" fmla="*/ 122 h 125"/>
                  <a:gd name="T20" fmla="*/ 6 w 25"/>
                  <a:gd name="T21" fmla="*/ 111 h 125"/>
                  <a:gd name="T22" fmla="*/ 14 w 25"/>
                  <a:gd name="T23" fmla="*/ 94 h 125"/>
                  <a:gd name="T24" fmla="*/ 20 w 25"/>
                  <a:gd name="T25" fmla="*/ 69 h 125"/>
                  <a:gd name="T26" fmla="*/ 23 w 25"/>
                  <a:gd name="T27" fmla="*/ 40 h 125"/>
                  <a:gd name="T28" fmla="*/ 25 w 25"/>
                  <a:gd name="T29" fmla="*/ 20 h 125"/>
                  <a:gd name="T30" fmla="*/ 23 w 25"/>
                  <a:gd name="T31" fmla="*/ 4 h 125"/>
                  <a:gd name="T32" fmla="*/ 23 w 25"/>
                  <a:gd name="T33" fmla="*/ 0 h 125"/>
                  <a:gd name="T34" fmla="*/ 5 w 25"/>
                  <a:gd name="T35" fmla="*/ 0 h 125"/>
                  <a:gd name="T36" fmla="*/ 5 w 25"/>
                  <a:gd name="T37" fmla="*/ 0 h 1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125">
                    <a:moveTo>
                      <a:pt x="5" y="0"/>
                    </a:moveTo>
                    <a:lnTo>
                      <a:pt x="5" y="6"/>
                    </a:lnTo>
                    <a:lnTo>
                      <a:pt x="5" y="23"/>
                    </a:lnTo>
                    <a:lnTo>
                      <a:pt x="5" y="44"/>
                    </a:lnTo>
                    <a:lnTo>
                      <a:pt x="5" y="66"/>
                    </a:lnTo>
                    <a:lnTo>
                      <a:pt x="3" y="88"/>
                    </a:lnTo>
                    <a:lnTo>
                      <a:pt x="1" y="106"/>
                    </a:lnTo>
                    <a:lnTo>
                      <a:pt x="0" y="119"/>
                    </a:lnTo>
                    <a:lnTo>
                      <a:pt x="0" y="125"/>
                    </a:lnTo>
                    <a:lnTo>
                      <a:pt x="1" y="122"/>
                    </a:lnTo>
                    <a:lnTo>
                      <a:pt x="6" y="111"/>
                    </a:lnTo>
                    <a:lnTo>
                      <a:pt x="14" y="94"/>
                    </a:lnTo>
                    <a:lnTo>
                      <a:pt x="20" y="69"/>
                    </a:lnTo>
                    <a:lnTo>
                      <a:pt x="23" y="40"/>
                    </a:lnTo>
                    <a:lnTo>
                      <a:pt x="25" y="20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4" name="Freeform 125">
                <a:extLst>
                  <a:ext uri="{FF2B5EF4-FFF2-40B4-BE49-F238E27FC236}">
                    <a16:creationId xmlns:a16="http://schemas.microsoft.com/office/drawing/2014/main" id="{57475A8D-F161-5A7D-6291-C364D90FF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2675"/>
                <a:ext cx="70" cy="64"/>
              </a:xfrm>
              <a:custGeom>
                <a:avLst/>
                <a:gdLst>
                  <a:gd name="T0" fmla="*/ 17 w 70"/>
                  <a:gd name="T1" fmla="*/ 64 h 64"/>
                  <a:gd name="T2" fmla="*/ 17 w 70"/>
                  <a:gd name="T3" fmla="*/ 59 h 64"/>
                  <a:gd name="T4" fmla="*/ 17 w 70"/>
                  <a:gd name="T5" fmla="*/ 48 h 64"/>
                  <a:gd name="T6" fmla="*/ 20 w 70"/>
                  <a:gd name="T7" fmla="*/ 36 h 64"/>
                  <a:gd name="T8" fmla="*/ 31 w 70"/>
                  <a:gd name="T9" fmla="*/ 25 h 64"/>
                  <a:gd name="T10" fmla="*/ 44 w 70"/>
                  <a:gd name="T11" fmla="*/ 16 h 64"/>
                  <a:gd name="T12" fmla="*/ 56 w 70"/>
                  <a:gd name="T13" fmla="*/ 13 h 64"/>
                  <a:gd name="T14" fmla="*/ 65 w 70"/>
                  <a:gd name="T15" fmla="*/ 10 h 64"/>
                  <a:gd name="T16" fmla="*/ 70 w 70"/>
                  <a:gd name="T17" fmla="*/ 10 h 64"/>
                  <a:gd name="T18" fmla="*/ 65 w 70"/>
                  <a:gd name="T19" fmla="*/ 7 h 64"/>
                  <a:gd name="T20" fmla="*/ 54 w 70"/>
                  <a:gd name="T21" fmla="*/ 2 h 64"/>
                  <a:gd name="T22" fmla="*/ 39 w 70"/>
                  <a:gd name="T23" fmla="*/ 0 h 64"/>
                  <a:gd name="T24" fmla="*/ 19 w 70"/>
                  <a:gd name="T25" fmla="*/ 10 h 64"/>
                  <a:gd name="T26" fmla="*/ 5 w 70"/>
                  <a:gd name="T27" fmla="*/ 27 h 64"/>
                  <a:gd name="T28" fmla="*/ 0 w 70"/>
                  <a:gd name="T29" fmla="*/ 44 h 64"/>
                  <a:gd name="T30" fmla="*/ 2 w 70"/>
                  <a:gd name="T31" fmla="*/ 56 h 64"/>
                  <a:gd name="T32" fmla="*/ 3 w 70"/>
                  <a:gd name="T33" fmla="*/ 61 h 64"/>
                  <a:gd name="T34" fmla="*/ 17 w 70"/>
                  <a:gd name="T35" fmla="*/ 64 h 64"/>
                  <a:gd name="T36" fmla="*/ 17 w 70"/>
                  <a:gd name="T37" fmla="*/ 64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64">
                    <a:moveTo>
                      <a:pt x="17" y="64"/>
                    </a:moveTo>
                    <a:lnTo>
                      <a:pt x="17" y="59"/>
                    </a:lnTo>
                    <a:lnTo>
                      <a:pt x="17" y="48"/>
                    </a:lnTo>
                    <a:lnTo>
                      <a:pt x="20" y="36"/>
                    </a:lnTo>
                    <a:lnTo>
                      <a:pt x="31" y="25"/>
                    </a:lnTo>
                    <a:lnTo>
                      <a:pt x="44" y="16"/>
                    </a:lnTo>
                    <a:lnTo>
                      <a:pt x="56" y="13"/>
                    </a:lnTo>
                    <a:lnTo>
                      <a:pt x="65" y="10"/>
                    </a:lnTo>
                    <a:lnTo>
                      <a:pt x="70" y="10"/>
                    </a:lnTo>
                    <a:lnTo>
                      <a:pt x="65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19" y="10"/>
                    </a:lnTo>
                    <a:lnTo>
                      <a:pt x="5" y="27"/>
                    </a:lnTo>
                    <a:lnTo>
                      <a:pt x="0" y="44"/>
                    </a:lnTo>
                    <a:lnTo>
                      <a:pt x="2" y="56"/>
                    </a:lnTo>
                    <a:lnTo>
                      <a:pt x="3" y="61"/>
                    </a:lnTo>
                    <a:lnTo>
                      <a:pt x="17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5" name="Freeform 126">
                <a:extLst>
                  <a:ext uri="{FF2B5EF4-FFF2-40B4-BE49-F238E27FC236}">
                    <a16:creationId xmlns:a16="http://schemas.microsoft.com/office/drawing/2014/main" id="{81CF58ED-056D-A71E-0181-62BCE18A5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624"/>
                <a:ext cx="266" cy="47"/>
              </a:xfrm>
              <a:custGeom>
                <a:avLst/>
                <a:gdLst>
                  <a:gd name="T0" fmla="*/ 0 w 266"/>
                  <a:gd name="T1" fmla="*/ 24 h 47"/>
                  <a:gd name="T2" fmla="*/ 9 w 266"/>
                  <a:gd name="T3" fmla="*/ 28 h 47"/>
                  <a:gd name="T4" fmla="*/ 35 w 266"/>
                  <a:gd name="T5" fmla="*/ 38 h 47"/>
                  <a:gd name="T6" fmla="*/ 76 w 266"/>
                  <a:gd name="T7" fmla="*/ 45 h 47"/>
                  <a:gd name="T8" fmla="*/ 127 w 266"/>
                  <a:gd name="T9" fmla="*/ 47 h 47"/>
                  <a:gd name="T10" fmla="*/ 179 w 266"/>
                  <a:gd name="T11" fmla="*/ 36 h 47"/>
                  <a:gd name="T12" fmla="*/ 224 w 266"/>
                  <a:gd name="T13" fmla="*/ 22 h 47"/>
                  <a:gd name="T14" fmla="*/ 255 w 266"/>
                  <a:gd name="T15" fmla="*/ 8 h 47"/>
                  <a:gd name="T16" fmla="*/ 266 w 266"/>
                  <a:gd name="T17" fmla="*/ 2 h 47"/>
                  <a:gd name="T18" fmla="*/ 252 w 266"/>
                  <a:gd name="T19" fmla="*/ 5 h 47"/>
                  <a:gd name="T20" fmla="*/ 215 w 266"/>
                  <a:gd name="T21" fmla="*/ 13 h 47"/>
                  <a:gd name="T22" fmla="*/ 167 w 266"/>
                  <a:gd name="T23" fmla="*/ 21 h 47"/>
                  <a:gd name="T24" fmla="*/ 120 w 266"/>
                  <a:gd name="T25" fmla="*/ 27 h 47"/>
                  <a:gd name="T26" fmla="*/ 76 w 266"/>
                  <a:gd name="T27" fmla="*/ 24 h 47"/>
                  <a:gd name="T28" fmla="*/ 37 w 266"/>
                  <a:gd name="T29" fmla="*/ 14 h 47"/>
                  <a:gd name="T30" fmla="*/ 9 w 266"/>
                  <a:gd name="T31" fmla="*/ 5 h 47"/>
                  <a:gd name="T32" fmla="*/ 0 w 266"/>
                  <a:gd name="T33" fmla="*/ 0 h 47"/>
                  <a:gd name="T34" fmla="*/ 0 w 266"/>
                  <a:gd name="T35" fmla="*/ 24 h 47"/>
                  <a:gd name="T36" fmla="*/ 0 w 266"/>
                  <a:gd name="T37" fmla="*/ 2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6" h="47">
                    <a:moveTo>
                      <a:pt x="0" y="24"/>
                    </a:moveTo>
                    <a:lnTo>
                      <a:pt x="9" y="28"/>
                    </a:lnTo>
                    <a:lnTo>
                      <a:pt x="35" y="38"/>
                    </a:lnTo>
                    <a:lnTo>
                      <a:pt x="76" y="45"/>
                    </a:lnTo>
                    <a:lnTo>
                      <a:pt x="127" y="47"/>
                    </a:lnTo>
                    <a:lnTo>
                      <a:pt x="179" y="36"/>
                    </a:lnTo>
                    <a:lnTo>
                      <a:pt x="224" y="22"/>
                    </a:lnTo>
                    <a:lnTo>
                      <a:pt x="255" y="8"/>
                    </a:lnTo>
                    <a:lnTo>
                      <a:pt x="266" y="2"/>
                    </a:lnTo>
                    <a:lnTo>
                      <a:pt x="252" y="5"/>
                    </a:lnTo>
                    <a:lnTo>
                      <a:pt x="215" y="13"/>
                    </a:lnTo>
                    <a:lnTo>
                      <a:pt x="167" y="21"/>
                    </a:lnTo>
                    <a:lnTo>
                      <a:pt x="120" y="27"/>
                    </a:lnTo>
                    <a:lnTo>
                      <a:pt x="76" y="24"/>
                    </a:lnTo>
                    <a:lnTo>
                      <a:pt x="37" y="14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6" name="Freeform 127">
                <a:extLst>
                  <a:ext uri="{FF2B5EF4-FFF2-40B4-BE49-F238E27FC236}">
                    <a16:creationId xmlns:a16="http://schemas.microsoft.com/office/drawing/2014/main" id="{63C9F078-4F9C-3877-939F-7ECCD070B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700"/>
                <a:ext cx="148" cy="400"/>
              </a:xfrm>
              <a:custGeom>
                <a:avLst/>
                <a:gdLst>
                  <a:gd name="T0" fmla="*/ 148 w 148"/>
                  <a:gd name="T1" fmla="*/ 0 h 400"/>
                  <a:gd name="T2" fmla="*/ 148 w 148"/>
                  <a:gd name="T3" fmla="*/ 12 h 400"/>
                  <a:gd name="T4" fmla="*/ 144 w 148"/>
                  <a:gd name="T5" fmla="*/ 51 h 400"/>
                  <a:gd name="T6" fmla="*/ 130 w 148"/>
                  <a:gd name="T7" fmla="*/ 113 h 400"/>
                  <a:gd name="T8" fmla="*/ 103 w 148"/>
                  <a:gd name="T9" fmla="*/ 202 h 400"/>
                  <a:gd name="T10" fmla="*/ 71 w 148"/>
                  <a:gd name="T11" fmla="*/ 289 h 400"/>
                  <a:gd name="T12" fmla="*/ 45 w 148"/>
                  <a:gd name="T13" fmla="*/ 351 h 400"/>
                  <a:gd name="T14" fmla="*/ 26 w 148"/>
                  <a:gd name="T15" fmla="*/ 388 h 400"/>
                  <a:gd name="T16" fmla="*/ 22 w 148"/>
                  <a:gd name="T17" fmla="*/ 400 h 400"/>
                  <a:gd name="T18" fmla="*/ 0 w 148"/>
                  <a:gd name="T19" fmla="*/ 397 h 400"/>
                  <a:gd name="T20" fmla="*/ 9 w 148"/>
                  <a:gd name="T21" fmla="*/ 375 h 400"/>
                  <a:gd name="T22" fmla="*/ 32 w 148"/>
                  <a:gd name="T23" fmla="*/ 323 h 400"/>
                  <a:gd name="T24" fmla="*/ 63 w 148"/>
                  <a:gd name="T25" fmla="*/ 249 h 400"/>
                  <a:gd name="T26" fmla="*/ 97 w 148"/>
                  <a:gd name="T27" fmla="*/ 168 h 400"/>
                  <a:gd name="T28" fmla="*/ 122 w 148"/>
                  <a:gd name="T29" fmla="*/ 96 h 400"/>
                  <a:gd name="T30" fmla="*/ 139 w 148"/>
                  <a:gd name="T31" fmla="*/ 42 h 400"/>
                  <a:gd name="T32" fmla="*/ 147 w 148"/>
                  <a:gd name="T33" fmla="*/ 11 h 400"/>
                  <a:gd name="T34" fmla="*/ 148 w 148"/>
                  <a:gd name="T35" fmla="*/ 0 h 400"/>
                  <a:gd name="T36" fmla="*/ 148 w 148"/>
                  <a:gd name="T37" fmla="*/ 0 h 4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8" h="400">
                    <a:moveTo>
                      <a:pt x="148" y="0"/>
                    </a:moveTo>
                    <a:lnTo>
                      <a:pt x="148" y="12"/>
                    </a:lnTo>
                    <a:lnTo>
                      <a:pt x="144" y="51"/>
                    </a:lnTo>
                    <a:lnTo>
                      <a:pt x="130" y="113"/>
                    </a:lnTo>
                    <a:lnTo>
                      <a:pt x="103" y="202"/>
                    </a:lnTo>
                    <a:lnTo>
                      <a:pt x="71" y="289"/>
                    </a:lnTo>
                    <a:lnTo>
                      <a:pt x="45" y="351"/>
                    </a:lnTo>
                    <a:lnTo>
                      <a:pt x="26" y="388"/>
                    </a:lnTo>
                    <a:lnTo>
                      <a:pt x="22" y="400"/>
                    </a:lnTo>
                    <a:lnTo>
                      <a:pt x="0" y="397"/>
                    </a:lnTo>
                    <a:lnTo>
                      <a:pt x="9" y="375"/>
                    </a:lnTo>
                    <a:lnTo>
                      <a:pt x="32" y="323"/>
                    </a:lnTo>
                    <a:lnTo>
                      <a:pt x="63" y="249"/>
                    </a:lnTo>
                    <a:lnTo>
                      <a:pt x="97" y="168"/>
                    </a:lnTo>
                    <a:lnTo>
                      <a:pt x="122" y="96"/>
                    </a:lnTo>
                    <a:lnTo>
                      <a:pt x="139" y="42"/>
                    </a:lnTo>
                    <a:lnTo>
                      <a:pt x="147" y="11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7" name="Freeform 128">
                <a:extLst>
                  <a:ext uri="{FF2B5EF4-FFF2-40B4-BE49-F238E27FC236}">
                    <a16:creationId xmlns:a16="http://schemas.microsoft.com/office/drawing/2014/main" id="{B9F6E2B5-FA0A-6196-7D68-B799E078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2836"/>
                <a:ext cx="63" cy="245"/>
              </a:xfrm>
              <a:custGeom>
                <a:avLst/>
                <a:gdLst>
                  <a:gd name="T0" fmla="*/ 63 w 63"/>
                  <a:gd name="T1" fmla="*/ 0 h 245"/>
                  <a:gd name="T2" fmla="*/ 61 w 63"/>
                  <a:gd name="T3" fmla="*/ 8 h 245"/>
                  <a:gd name="T4" fmla="*/ 58 w 63"/>
                  <a:gd name="T5" fmla="*/ 29 h 245"/>
                  <a:gd name="T6" fmla="*/ 54 w 63"/>
                  <a:gd name="T7" fmla="*/ 66 h 245"/>
                  <a:gd name="T8" fmla="*/ 44 w 63"/>
                  <a:gd name="T9" fmla="*/ 119 h 245"/>
                  <a:gd name="T10" fmla="*/ 30 w 63"/>
                  <a:gd name="T11" fmla="*/ 173 h 245"/>
                  <a:gd name="T12" fmla="*/ 15 w 63"/>
                  <a:gd name="T13" fmla="*/ 213 h 245"/>
                  <a:gd name="T14" fmla="*/ 4 w 63"/>
                  <a:gd name="T15" fmla="*/ 238 h 245"/>
                  <a:gd name="T16" fmla="*/ 0 w 63"/>
                  <a:gd name="T17" fmla="*/ 245 h 245"/>
                  <a:gd name="T18" fmla="*/ 3 w 63"/>
                  <a:gd name="T19" fmla="*/ 230 h 245"/>
                  <a:gd name="T20" fmla="*/ 10 w 63"/>
                  <a:gd name="T21" fmla="*/ 195 h 245"/>
                  <a:gd name="T22" fmla="*/ 20 w 63"/>
                  <a:gd name="T23" fmla="*/ 148 h 245"/>
                  <a:gd name="T24" fmla="*/ 27 w 63"/>
                  <a:gd name="T25" fmla="*/ 105 h 245"/>
                  <a:gd name="T26" fmla="*/ 30 w 63"/>
                  <a:gd name="T27" fmla="*/ 69 h 245"/>
                  <a:gd name="T28" fmla="*/ 32 w 63"/>
                  <a:gd name="T29" fmla="*/ 39 h 245"/>
                  <a:gd name="T30" fmla="*/ 34 w 63"/>
                  <a:gd name="T31" fmla="*/ 17 h 245"/>
                  <a:gd name="T32" fmla="*/ 34 w 63"/>
                  <a:gd name="T33" fmla="*/ 9 h 245"/>
                  <a:gd name="T34" fmla="*/ 63 w 63"/>
                  <a:gd name="T35" fmla="*/ 0 h 245"/>
                  <a:gd name="T36" fmla="*/ 63 w 63"/>
                  <a:gd name="T37" fmla="*/ 0 h 2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3" h="245">
                    <a:moveTo>
                      <a:pt x="63" y="0"/>
                    </a:moveTo>
                    <a:lnTo>
                      <a:pt x="61" y="8"/>
                    </a:lnTo>
                    <a:lnTo>
                      <a:pt x="58" y="29"/>
                    </a:lnTo>
                    <a:lnTo>
                      <a:pt x="54" y="66"/>
                    </a:lnTo>
                    <a:lnTo>
                      <a:pt x="44" y="119"/>
                    </a:lnTo>
                    <a:lnTo>
                      <a:pt x="30" y="173"/>
                    </a:lnTo>
                    <a:lnTo>
                      <a:pt x="15" y="213"/>
                    </a:lnTo>
                    <a:lnTo>
                      <a:pt x="4" y="238"/>
                    </a:lnTo>
                    <a:lnTo>
                      <a:pt x="0" y="245"/>
                    </a:lnTo>
                    <a:lnTo>
                      <a:pt x="3" y="230"/>
                    </a:lnTo>
                    <a:lnTo>
                      <a:pt x="10" y="195"/>
                    </a:lnTo>
                    <a:lnTo>
                      <a:pt x="20" y="148"/>
                    </a:lnTo>
                    <a:lnTo>
                      <a:pt x="27" y="105"/>
                    </a:lnTo>
                    <a:lnTo>
                      <a:pt x="30" y="69"/>
                    </a:lnTo>
                    <a:lnTo>
                      <a:pt x="32" y="39"/>
                    </a:lnTo>
                    <a:lnTo>
                      <a:pt x="34" y="17"/>
                    </a:lnTo>
                    <a:lnTo>
                      <a:pt x="34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8" name="Freeform 129">
                <a:extLst>
                  <a:ext uri="{FF2B5EF4-FFF2-40B4-BE49-F238E27FC236}">
                    <a16:creationId xmlns:a16="http://schemas.microsoft.com/office/drawing/2014/main" id="{2C55DD5A-2E06-5501-2C14-7EEAAAED7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2736"/>
                <a:ext cx="57" cy="330"/>
              </a:xfrm>
              <a:custGeom>
                <a:avLst/>
                <a:gdLst>
                  <a:gd name="T0" fmla="*/ 0 w 57"/>
                  <a:gd name="T1" fmla="*/ 0 h 330"/>
                  <a:gd name="T2" fmla="*/ 6 w 57"/>
                  <a:gd name="T3" fmla="*/ 21 h 330"/>
                  <a:gd name="T4" fmla="*/ 19 w 57"/>
                  <a:gd name="T5" fmla="*/ 85 h 330"/>
                  <a:gd name="T6" fmla="*/ 31 w 57"/>
                  <a:gd name="T7" fmla="*/ 186 h 330"/>
                  <a:gd name="T8" fmla="*/ 36 w 57"/>
                  <a:gd name="T9" fmla="*/ 328 h 330"/>
                  <a:gd name="T10" fmla="*/ 53 w 57"/>
                  <a:gd name="T11" fmla="*/ 330 h 330"/>
                  <a:gd name="T12" fmla="*/ 54 w 57"/>
                  <a:gd name="T13" fmla="*/ 315 h 330"/>
                  <a:gd name="T14" fmla="*/ 57 w 57"/>
                  <a:gd name="T15" fmla="*/ 273 h 330"/>
                  <a:gd name="T16" fmla="*/ 56 w 57"/>
                  <a:gd name="T17" fmla="*/ 213 h 330"/>
                  <a:gd name="T18" fmla="*/ 51 w 57"/>
                  <a:gd name="T19" fmla="*/ 143 h 330"/>
                  <a:gd name="T20" fmla="*/ 37 w 57"/>
                  <a:gd name="T21" fmla="*/ 80 h 330"/>
                  <a:gd name="T22" fmla="*/ 20 w 57"/>
                  <a:gd name="T23" fmla="*/ 37 h 330"/>
                  <a:gd name="T24" fmla="*/ 6 w 57"/>
                  <a:gd name="T25" fmla="*/ 9 h 330"/>
                  <a:gd name="T26" fmla="*/ 0 w 57"/>
                  <a:gd name="T27" fmla="*/ 0 h 330"/>
                  <a:gd name="T28" fmla="*/ 0 w 57"/>
                  <a:gd name="T29" fmla="*/ 0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7" h="330">
                    <a:moveTo>
                      <a:pt x="0" y="0"/>
                    </a:moveTo>
                    <a:lnTo>
                      <a:pt x="6" y="21"/>
                    </a:lnTo>
                    <a:lnTo>
                      <a:pt x="19" y="85"/>
                    </a:lnTo>
                    <a:lnTo>
                      <a:pt x="31" y="186"/>
                    </a:lnTo>
                    <a:lnTo>
                      <a:pt x="36" y="328"/>
                    </a:lnTo>
                    <a:lnTo>
                      <a:pt x="53" y="330"/>
                    </a:lnTo>
                    <a:lnTo>
                      <a:pt x="54" y="315"/>
                    </a:lnTo>
                    <a:lnTo>
                      <a:pt x="57" y="273"/>
                    </a:lnTo>
                    <a:lnTo>
                      <a:pt x="56" y="213"/>
                    </a:lnTo>
                    <a:lnTo>
                      <a:pt x="51" y="143"/>
                    </a:lnTo>
                    <a:lnTo>
                      <a:pt x="37" y="80"/>
                    </a:lnTo>
                    <a:lnTo>
                      <a:pt x="20" y="37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69" name="Freeform 130">
                <a:extLst>
                  <a:ext uri="{FF2B5EF4-FFF2-40B4-BE49-F238E27FC236}">
                    <a16:creationId xmlns:a16="http://schemas.microsoft.com/office/drawing/2014/main" id="{752FAFA0-6EA2-C2EE-E9B6-10433A4E1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1" y="2632"/>
                <a:ext cx="31" cy="429"/>
              </a:xfrm>
              <a:custGeom>
                <a:avLst/>
                <a:gdLst>
                  <a:gd name="T0" fmla="*/ 4 w 31"/>
                  <a:gd name="T1" fmla="*/ 6 h 429"/>
                  <a:gd name="T2" fmla="*/ 6 w 31"/>
                  <a:gd name="T3" fmla="*/ 23 h 429"/>
                  <a:gd name="T4" fmla="*/ 9 w 31"/>
                  <a:gd name="T5" fmla="*/ 70 h 429"/>
                  <a:gd name="T6" fmla="*/ 12 w 31"/>
                  <a:gd name="T7" fmla="*/ 139 h 429"/>
                  <a:gd name="T8" fmla="*/ 12 w 31"/>
                  <a:gd name="T9" fmla="*/ 224 h 429"/>
                  <a:gd name="T10" fmla="*/ 6 w 31"/>
                  <a:gd name="T11" fmla="*/ 306 h 429"/>
                  <a:gd name="T12" fmla="*/ 3 w 31"/>
                  <a:gd name="T13" fmla="*/ 371 h 429"/>
                  <a:gd name="T14" fmla="*/ 0 w 31"/>
                  <a:gd name="T15" fmla="*/ 414 h 429"/>
                  <a:gd name="T16" fmla="*/ 0 w 31"/>
                  <a:gd name="T17" fmla="*/ 429 h 429"/>
                  <a:gd name="T18" fmla="*/ 3 w 31"/>
                  <a:gd name="T19" fmla="*/ 411 h 429"/>
                  <a:gd name="T20" fmla="*/ 14 w 31"/>
                  <a:gd name="T21" fmla="*/ 361 h 429"/>
                  <a:gd name="T22" fmla="*/ 23 w 31"/>
                  <a:gd name="T23" fmla="*/ 284 h 429"/>
                  <a:gd name="T24" fmla="*/ 29 w 31"/>
                  <a:gd name="T25" fmla="*/ 192 h 429"/>
                  <a:gd name="T26" fmla="*/ 31 w 31"/>
                  <a:gd name="T27" fmla="*/ 105 h 429"/>
                  <a:gd name="T28" fmla="*/ 29 w 31"/>
                  <a:gd name="T29" fmla="*/ 45 h 429"/>
                  <a:gd name="T30" fmla="*/ 26 w 31"/>
                  <a:gd name="T31" fmla="*/ 11 h 429"/>
                  <a:gd name="T32" fmla="*/ 26 w 31"/>
                  <a:gd name="T33" fmla="*/ 0 h 429"/>
                  <a:gd name="T34" fmla="*/ 4 w 31"/>
                  <a:gd name="T35" fmla="*/ 6 h 429"/>
                  <a:gd name="T36" fmla="*/ 4 w 31"/>
                  <a:gd name="T37" fmla="*/ 6 h 4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1" h="429">
                    <a:moveTo>
                      <a:pt x="4" y="6"/>
                    </a:moveTo>
                    <a:lnTo>
                      <a:pt x="6" y="23"/>
                    </a:lnTo>
                    <a:lnTo>
                      <a:pt x="9" y="70"/>
                    </a:lnTo>
                    <a:lnTo>
                      <a:pt x="12" y="139"/>
                    </a:lnTo>
                    <a:lnTo>
                      <a:pt x="12" y="224"/>
                    </a:lnTo>
                    <a:lnTo>
                      <a:pt x="6" y="306"/>
                    </a:lnTo>
                    <a:lnTo>
                      <a:pt x="3" y="371"/>
                    </a:lnTo>
                    <a:lnTo>
                      <a:pt x="0" y="414"/>
                    </a:lnTo>
                    <a:lnTo>
                      <a:pt x="0" y="429"/>
                    </a:lnTo>
                    <a:lnTo>
                      <a:pt x="3" y="411"/>
                    </a:lnTo>
                    <a:lnTo>
                      <a:pt x="14" y="361"/>
                    </a:lnTo>
                    <a:lnTo>
                      <a:pt x="23" y="284"/>
                    </a:lnTo>
                    <a:lnTo>
                      <a:pt x="29" y="192"/>
                    </a:lnTo>
                    <a:lnTo>
                      <a:pt x="31" y="105"/>
                    </a:lnTo>
                    <a:lnTo>
                      <a:pt x="29" y="45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0" name="Freeform 131">
                <a:extLst>
                  <a:ext uri="{FF2B5EF4-FFF2-40B4-BE49-F238E27FC236}">
                    <a16:creationId xmlns:a16="http://schemas.microsoft.com/office/drawing/2014/main" id="{809CB4FF-9851-B082-4B8B-6EE81DBD9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20"/>
                <a:ext cx="88" cy="62"/>
              </a:xfrm>
              <a:custGeom>
                <a:avLst/>
                <a:gdLst>
                  <a:gd name="T0" fmla="*/ 0 w 88"/>
                  <a:gd name="T1" fmla="*/ 6 h 62"/>
                  <a:gd name="T2" fmla="*/ 9 w 88"/>
                  <a:gd name="T3" fmla="*/ 16 h 62"/>
                  <a:gd name="T4" fmla="*/ 29 w 88"/>
                  <a:gd name="T5" fmla="*/ 39 h 62"/>
                  <a:gd name="T6" fmla="*/ 54 w 88"/>
                  <a:gd name="T7" fmla="*/ 59 h 62"/>
                  <a:gd name="T8" fmla="*/ 72 w 88"/>
                  <a:gd name="T9" fmla="*/ 62 h 62"/>
                  <a:gd name="T10" fmla="*/ 83 w 88"/>
                  <a:gd name="T11" fmla="*/ 46 h 62"/>
                  <a:gd name="T12" fmla="*/ 88 w 88"/>
                  <a:gd name="T13" fmla="*/ 29 h 62"/>
                  <a:gd name="T14" fmla="*/ 83 w 88"/>
                  <a:gd name="T15" fmla="*/ 12 h 62"/>
                  <a:gd name="T16" fmla="*/ 74 w 88"/>
                  <a:gd name="T17" fmla="*/ 3 h 62"/>
                  <a:gd name="T18" fmla="*/ 62 w 88"/>
                  <a:gd name="T19" fmla="*/ 0 h 62"/>
                  <a:gd name="T20" fmla="*/ 54 w 88"/>
                  <a:gd name="T21" fmla="*/ 2 h 62"/>
                  <a:gd name="T22" fmla="*/ 49 w 88"/>
                  <a:gd name="T23" fmla="*/ 5 h 62"/>
                  <a:gd name="T24" fmla="*/ 48 w 88"/>
                  <a:gd name="T25" fmla="*/ 6 h 62"/>
                  <a:gd name="T26" fmla="*/ 51 w 88"/>
                  <a:gd name="T27" fmla="*/ 9 h 62"/>
                  <a:gd name="T28" fmla="*/ 58 w 88"/>
                  <a:gd name="T29" fmla="*/ 19 h 62"/>
                  <a:gd name="T30" fmla="*/ 65 w 88"/>
                  <a:gd name="T31" fmla="*/ 28 h 62"/>
                  <a:gd name="T32" fmla="*/ 63 w 88"/>
                  <a:gd name="T33" fmla="*/ 34 h 62"/>
                  <a:gd name="T34" fmla="*/ 49 w 88"/>
                  <a:gd name="T35" fmla="*/ 31 h 62"/>
                  <a:gd name="T36" fmla="*/ 28 w 88"/>
                  <a:gd name="T37" fmla="*/ 22 h 62"/>
                  <a:gd name="T38" fmla="*/ 8 w 88"/>
                  <a:gd name="T39" fmla="*/ 11 h 62"/>
                  <a:gd name="T40" fmla="*/ 0 w 88"/>
                  <a:gd name="T41" fmla="*/ 6 h 62"/>
                  <a:gd name="T42" fmla="*/ 0 w 88"/>
                  <a:gd name="T43" fmla="*/ 6 h 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8" h="62">
                    <a:moveTo>
                      <a:pt x="0" y="6"/>
                    </a:moveTo>
                    <a:lnTo>
                      <a:pt x="9" y="16"/>
                    </a:lnTo>
                    <a:lnTo>
                      <a:pt x="29" y="39"/>
                    </a:lnTo>
                    <a:lnTo>
                      <a:pt x="54" y="59"/>
                    </a:lnTo>
                    <a:lnTo>
                      <a:pt x="72" y="62"/>
                    </a:lnTo>
                    <a:lnTo>
                      <a:pt x="83" y="46"/>
                    </a:lnTo>
                    <a:lnTo>
                      <a:pt x="88" y="29"/>
                    </a:lnTo>
                    <a:lnTo>
                      <a:pt x="83" y="12"/>
                    </a:lnTo>
                    <a:lnTo>
                      <a:pt x="74" y="3"/>
                    </a:lnTo>
                    <a:lnTo>
                      <a:pt x="62" y="0"/>
                    </a:lnTo>
                    <a:lnTo>
                      <a:pt x="54" y="2"/>
                    </a:lnTo>
                    <a:lnTo>
                      <a:pt x="49" y="5"/>
                    </a:lnTo>
                    <a:lnTo>
                      <a:pt x="48" y="6"/>
                    </a:lnTo>
                    <a:lnTo>
                      <a:pt x="51" y="9"/>
                    </a:lnTo>
                    <a:lnTo>
                      <a:pt x="58" y="19"/>
                    </a:lnTo>
                    <a:lnTo>
                      <a:pt x="65" y="28"/>
                    </a:lnTo>
                    <a:lnTo>
                      <a:pt x="63" y="34"/>
                    </a:lnTo>
                    <a:lnTo>
                      <a:pt x="49" y="31"/>
                    </a:lnTo>
                    <a:lnTo>
                      <a:pt x="28" y="22"/>
                    </a:lnTo>
                    <a:lnTo>
                      <a:pt x="8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1" name="Freeform 132">
                <a:extLst>
                  <a:ext uri="{FF2B5EF4-FFF2-40B4-BE49-F238E27FC236}">
                    <a16:creationId xmlns:a16="http://schemas.microsoft.com/office/drawing/2014/main" id="{4464EB25-E70F-AFBE-A259-3A60B9CB7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" y="3081"/>
                <a:ext cx="85" cy="27"/>
              </a:xfrm>
              <a:custGeom>
                <a:avLst/>
                <a:gdLst>
                  <a:gd name="T0" fmla="*/ 0 w 85"/>
                  <a:gd name="T1" fmla="*/ 0 h 27"/>
                  <a:gd name="T2" fmla="*/ 8 w 85"/>
                  <a:gd name="T3" fmla="*/ 5 h 27"/>
                  <a:gd name="T4" fmla="*/ 26 w 85"/>
                  <a:gd name="T5" fmla="*/ 16 h 27"/>
                  <a:gd name="T6" fmla="*/ 48 w 85"/>
                  <a:gd name="T7" fmla="*/ 25 h 27"/>
                  <a:gd name="T8" fmla="*/ 65 w 85"/>
                  <a:gd name="T9" fmla="*/ 27 h 27"/>
                  <a:gd name="T10" fmla="*/ 74 w 85"/>
                  <a:gd name="T11" fmla="*/ 21 h 27"/>
                  <a:gd name="T12" fmla="*/ 80 w 85"/>
                  <a:gd name="T13" fmla="*/ 13 h 27"/>
                  <a:gd name="T14" fmla="*/ 83 w 85"/>
                  <a:gd name="T15" fmla="*/ 7 h 27"/>
                  <a:gd name="T16" fmla="*/ 85 w 85"/>
                  <a:gd name="T17" fmla="*/ 4 h 27"/>
                  <a:gd name="T18" fmla="*/ 83 w 85"/>
                  <a:gd name="T19" fmla="*/ 4 h 27"/>
                  <a:gd name="T20" fmla="*/ 80 w 85"/>
                  <a:gd name="T21" fmla="*/ 5 h 27"/>
                  <a:gd name="T22" fmla="*/ 73 w 85"/>
                  <a:gd name="T23" fmla="*/ 5 h 27"/>
                  <a:gd name="T24" fmla="*/ 62 w 85"/>
                  <a:gd name="T25" fmla="*/ 7 h 27"/>
                  <a:gd name="T26" fmla="*/ 45 w 85"/>
                  <a:gd name="T27" fmla="*/ 5 h 27"/>
                  <a:gd name="T28" fmla="*/ 25 w 85"/>
                  <a:gd name="T29" fmla="*/ 4 h 27"/>
                  <a:gd name="T30" fmla="*/ 6 w 85"/>
                  <a:gd name="T31" fmla="*/ 0 h 27"/>
                  <a:gd name="T32" fmla="*/ 0 w 85"/>
                  <a:gd name="T33" fmla="*/ 0 h 27"/>
                  <a:gd name="T34" fmla="*/ 0 w 85"/>
                  <a:gd name="T35" fmla="*/ 0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5" h="27">
                    <a:moveTo>
                      <a:pt x="0" y="0"/>
                    </a:moveTo>
                    <a:lnTo>
                      <a:pt x="8" y="5"/>
                    </a:lnTo>
                    <a:lnTo>
                      <a:pt x="26" y="16"/>
                    </a:lnTo>
                    <a:lnTo>
                      <a:pt x="48" y="25"/>
                    </a:lnTo>
                    <a:lnTo>
                      <a:pt x="65" y="27"/>
                    </a:lnTo>
                    <a:lnTo>
                      <a:pt x="74" y="21"/>
                    </a:lnTo>
                    <a:lnTo>
                      <a:pt x="80" y="13"/>
                    </a:lnTo>
                    <a:lnTo>
                      <a:pt x="83" y="7"/>
                    </a:lnTo>
                    <a:lnTo>
                      <a:pt x="85" y="4"/>
                    </a:lnTo>
                    <a:lnTo>
                      <a:pt x="83" y="4"/>
                    </a:lnTo>
                    <a:lnTo>
                      <a:pt x="80" y="5"/>
                    </a:lnTo>
                    <a:lnTo>
                      <a:pt x="73" y="5"/>
                    </a:lnTo>
                    <a:lnTo>
                      <a:pt x="62" y="7"/>
                    </a:lnTo>
                    <a:lnTo>
                      <a:pt x="45" y="5"/>
                    </a:lnTo>
                    <a:lnTo>
                      <a:pt x="25" y="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2" name="Freeform 133">
                <a:extLst>
                  <a:ext uri="{FF2B5EF4-FFF2-40B4-BE49-F238E27FC236}">
                    <a16:creationId xmlns:a16="http://schemas.microsoft.com/office/drawing/2014/main" id="{FAF703A4-17FF-9999-C830-A119E68B2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3060"/>
                <a:ext cx="76" cy="35"/>
              </a:xfrm>
              <a:custGeom>
                <a:avLst/>
                <a:gdLst>
                  <a:gd name="T0" fmla="*/ 3 w 76"/>
                  <a:gd name="T1" fmla="*/ 4 h 35"/>
                  <a:gd name="T2" fmla="*/ 8 w 76"/>
                  <a:gd name="T3" fmla="*/ 4 h 35"/>
                  <a:gd name="T4" fmla="*/ 20 w 76"/>
                  <a:gd name="T5" fmla="*/ 9 h 35"/>
                  <a:gd name="T6" fmla="*/ 34 w 76"/>
                  <a:gd name="T7" fmla="*/ 12 h 35"/>
                  <a:gd name="T8" fmla="*/ 45 w 76"/>
                  <a:gd name="T9" fmla="*/ 14 h 35"/>
                  <a:gd name="T10" fmla="*/ 54 w 76"/>
                  <a:gd name="T11" fmla="*/ 12 h 35"/>
                  <a:gd name="T12" fmla="*/ 65 w 76"/>
                  <a:gd name="T13" fmla="*/ 8 h 35"/>
                  <a:gd name="T14" fmla="*/ 71 w 76"/>
                  <a:gd name="T15" fmla="*/ 1 h 35"/>
                  <a:gd name="T16" fmla="*/ 76 w 76"/>
                  <a:gd name="T17" fmla="*/ 0 h 35"/>
                  <a:gd name="T18" fmla="*/ 74 w 76"/>
                  <a:gd name="T19" fmla="*/ 4 h 35"/>
                  <a:gd name="T20" fmla="*/ 71 w 76"/>
                  <a:gd name="T21" fmla="*/ 17 h 35"/>
                  <a:gd name="T22" fmla="*/ 62 w 76"/>
                  <a:gd name="T23" fmla="*/ 28 h 35"/>
                  <a:gd name="T24" fmla="*/ 46 w 76"/>
                  <a:gd name="T25" fmla="*/ 35 h 35"/>
                  <a:gd name="T26" fmla="*/ 29 w 76"/>
                  <a:gd name="T27" fmla="*/ 32 h 35"/>
                  <a:gd name="T28" fmla="*/ 14 w 76"/>
                  <a:gd name="T29" fmla="*/ 25 h 35"/>
                  <a:gd name="T30" fmla="*/ 3 w 76"/>
                  <a:gd name="T31" fmla="*/ 17 h 35"/>
                  <a:gd name="T32" fmla="*/ 0 w 76"/>
                  <a:gd name="T33" fmla="*/ 12 h 35"/>
                  <a:gd name="T34" fmla="*/ 3 w 76"/>
                  <a:gd name="T35" fmla="*/ 4 h 35"/>
                  <a:gd name="T36" fmla="*/ 3 w 76"/>
                  <a:gd name="T37" fmla="*/ 4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6" h="35">
                    <a:moveTo>
                      <a:pt x="3" y="4"/>
                    </a:moveTo>
                    <a:lnTo>
                      <a:pt x="8" y="4"/>
                    </a:lnTo>
                    <a:lnTo>
                      <a:pt x="20" y="9"/>
                    </a:lnTo>
                    <a:lnTo>
                      <a:pt x="34" y="12"/>
                    </a:lnTo>
                    <a:lnTo>
                      <a:pt x="45" y="14"/>
                    </a:lnTo>
                    <a:lnTo>
                      <a:pt x="54" y="12"/>
                    </a:lnTo>
                    <a:lnTo>
                      <a:pt x="65" y="8"/>
                    </a:lnTo>
                    <a:lnTo>
                      <a:pt x="71" y="1"/>
                    </a:lnTo>
                    <a:lnTo>
                      <a:pt x="76" y="0"/>
                    </a:lnTo>
                    <a:lnTo>
                      <a:pt x="74" y="4"/>
                    </a:lnTo>
                    <a:lnTo>
                      <a:pt x="71" y="17"/>
                    </a:lnTo>
                    <a:lnTo>
                      <a:pt x="62" y="28"/>
                    </a:lnTo>
                    <a:lnTo>
                      <a:pt x="46" y="35"/>
                    </a:lnTo>
                    <a:lnTo>
                      <a:pt x="29" y="32"/>
                    </a:lnTo>
                    <a:lnTo>
                      <a:pt x="14" y="25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3" name="Freeform 134">
                <a:extLst>
                  <a:ext uri="{FF2B5EF4-FFF2-40B4-BE49-F238E27FC236}">
                    <a16:creationId xmlns:a16="http://schemas.microsoft.com/office/drawing/2014/main" id="{71586528-5F87-E28C-1E39-4B7CA44B2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3068"/>
                <a:ext cx="63" cy="66"/>
              </a:xfrm>
              <a:custGeom>
                <a:avLst/>
                <a:gdLst>
                  <a:gd name="T0" fmla="*/ 0 w 63"/>
                  <a:gd name="T1" fmla="*/ 29 h 66"/>
                  <a:gd name="T2" fmla="*/ 5 w 63"/>
                  <a:gd name="T3" fmla="*/ 37 h 66"/>
                  <a:gd name="T4" fmla="*/ 17 w 63"/>
                  <a:gd name="T5" fmla="*/ 52 h 66"/>
                  <a:gd name="T6" fmla="*/ 34 w 63"/>
                  <a:gd name="T7" fmla="*/ 64 h 66"/>
                  <a:gd name="T8" fmla="*/ 53 w 63"/>
                  <a:gd name="T9" fmla="*/ 66 h 66"/>
                  <a:gd name="T10" fmla="*/ 63 w 63"/>
                  <a:gd name="T11" fmla="*/ 51 h 66"/>
                  <a:gd name="T12" fmla="*/ 62 w 63"/>
                  <a:gd name="T13" fmla="*/ 29 h 66"/>
                  <a:gd name="T14" fmla="*/ 57 w 63"/>
                  <a:gd name="T15" fmla="*/ 9 h 66"/>
                  <a:gd name="T16" fmla="*/ 54 w 63"/>
                  <a:gd name="T17" fmla="*/ 0 h 66"/>
                  <a:gd name="T18" fmla="*/ 46 w 63"/>
                  <a:gd name="T19" fmla="*/ 7 h 66"/>
                  <a:gd name="T20" fmla="*/ 46 w 63"/>
                  <a:gd name="T21" fmla="*/ 13 h 66"/>
                  <a:gd name="T22" fmla="*/ 49 w 63"/>
                  <a:gd name="T23" fmla="*/ 27 h 66"/>
                  <a:gd name="T24" fmla="*/ 49 w 63"/>
                  <a:gd name="T25" fmla="*/ 41 h 66"/>
                  <a:gd name="T26" fmla="*/ 43 w 63"/>
                  <a:gd name="T27" fmla="*/ 47 h 66"/>
                  <a:gd name="T28" fmla="*/ 34 w 63"/>
                  <a:gd name="T29" fmla="*/ 46 h 66"/>
                  <a:gd name="T30" fmla="*/ 26 w 63"/>
                  <a:gd name="T31" fmla="*/ 43 h 66"/>
                  <a:gd name="T32" fmla="*/ 17 w 63"/>
                  <a:gd name="T33" fmla="*/ 38 h 66"/>
                  <a:gd name="T34" fmla="*/ 12 w 63"/>
                  <a:gd name="T35" fmla="*/ 34 h 66"/>
                  <a:gd name="T36" fmla="*/ 6 w 63"/>
                  <a:gd name="T37" fmla="*/ 29 h 66"/>
                  <a:gd name="T38" fmla="*/ 2 w 63"/>
                  <a:gd name="T39" fmla="*/ 27 h 66"/>
                  <a:gd name="T40" fmla="*/ 0 w 63"/>
                  <a:gd name="T41" fmla="*/ 29 h 66"/>
                  <a:gd name="T42" fmla="*/ 0 w 63"/>
                  <a:gd name="T43" fmla="*/ 29 h 66"/>
                  <a:gd name="T44" fmla="*/ 0 w 63"/>
                  <a:gd name="T45" fmla="*/ 29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66">
                    <a:moveTo>
                      <a:pt x="0" y="29"/>
                    </a:moveTo>
                    <a:lnTo>
                      <a:pt x="5" y="37"/>
                    </a:lnTo>
                    <a:lnTo>
                      <a:pt x="17" y="52"/>
                    </a:lnTo>
                    <a:lnTo>
                      <a:pt x="34" y="64"/>
                    </a:lnTo>
                    <a:lnTo>
                      <a:pt x="53" y="66"/>
                    </a:lnTo>
                    <a:lnTo>
                      <a:pt x="63" y="51"/>
                    </a:lnTo>
                    <a:lnTo>
                      <a:pt x="62" y="29"/>
                    </a:lnTo>
                    <a:lnTo>
                      <a:pt x="57" y="9"/>
                    </a:lnTo>
                    <a:lnTo>
                      <a:pt x="54" y="0"/>
                    </a:lnTo>
                    <a:lnTo>
                      <a:pt x="46" y="7"/>
                    </a:lnTo>
                    <a:lnTo>
                      <a:pt x="46" y="13"/>
                    </a:lnTo>
                    <a:lnTo>
                      <a:pt x="49" y="27"/>
                    </a:lnTo>
                    <a:lnTo>
                      <a:pt x="49" y="41"/>
                    </a:lnTo>
                    <a:lnTo>
                      <a:pt x="43" y="47"/>
                    </a:lnTo>
                    <a:lnTo>
                      <a:pt x="34" y="46"/>
                    </a:lnTo>
                    <a:lnTo>
                      <a:pt x="26" y="43"/>
                    </a:lnTo>
                    <a:lnTo>
                      <a:pt x="17" y="38"/>
                    </a:lnTo>
                    <a:lnTo>
                      <a:pt x="12" y="34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4" name="Freeform 135">
                <a:extLst>
                  <a:ext uri="{FF2B5EF4-FFF2-40B4-BE49-F238E27FC236}">
                    <a16:creationId xmlns:a16="http://schemas.microsoft.com/office/drawing/2014/main" id="{8C2A8337-EB34-89F8-F152-A753CE3E2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5" y="2149"/>
                <a:ext cx="37" cy="83"/>
              </a:xfrm>
              <a:custGeom>
                <a:avLst/>
                <a:gdLst>
                  <a:gd name="T0" fmla="*/ 0 w 37"/>
                  <a:gd name="T1" fmla="*/ 0 h 83"/>
                  <a:gd name="T2" fmla="*/ 1 w 37"/>
                  <a:gd name="T3" fmla="*/ 1 h 83"/>
                  <a:gd name="T4" fmla="*/ 7 w 37"/>
                  <a:gd name="T5" fmla="*/ 8 h 83"/>
                  <a:gd name="T6" fmla="*/ 15 w 37"/>
                  <a:gd name="T7" fmla="*/ 17 h 83"/>
                  <a:gd name="T8" fmla="*/ 20 w 37"/>
                  <a:gd name="T9" fmla="*/ 31 h 83"/>
                  <a:gd name="T10" fmla="*/ 23 w 37"/>
                  <a:gd name="T11" fmla="*/ 48 h 83"/>
                  <a:gd name="T12" fmla="*/ 24 w 37"/>
                  <a:gd name="T13" fmla="*/ 63 h 83"/>
                  <a:gd name="T14" fmla="*/ 24 w 37"/>
                  <a:gd name="T15" fmla="*/ 76 h 83"/>
                  <a:gd name="T16" fmla="*/ 24 w 37"/>
                  <a:gd name="T17" fmla="*/ 80 h 83"/>
                  <a:gd name="T18" fmla="*/ 35 w 37"/>
                  <a:gd name="T19" fmla="*/ 83 h 83"/>
                  <a:gd name="T20" fmla="*/ 35 w 37"/>
                  <a:gd name="T21" fmla="*/ 77 h 83"/>
                  <a:gd name="T22" fmla="*/ 37 w 37"/>
                  <a:gd name="T23" fmla="*/ 63 h 83"/>
                  <a:gd name="T24" fmla="*/ 37 w 37"/>
                  <a:gd name="T25" fmla="*/ 45 h 83"/>
                  <a:gd name="T26" fmla="*/ 35 w 37"/>
                  <a:gd name="T27" fmla="*/ 25 h 83"/>
                  <a:gd name="T28" fmla="*/ 24 w 37"/>
                  <a:gd name="T29" fmla="*/ 9 h 83"/>
                  <a:gd name="T30" fmla="*/ 14 w 37"/>
                  <a:gd name="T31" fmla="*/ 1 h 83"/>
                  <a:gd name="T32" fmla="*/ 3 w 37"/>
                  <a:gd name="T33" fmla="*/ 0 h 83"/>
                  <a:gd name="T34" fmla="*/ 0 w 37"/>
                  <a:gd name="T35" fmla="*/ 0 h 83"/>
                  <a:gd name="T36" fmla="*/ 0 w 37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7" h="83">
                    <a:moveTo>
                      <a:pt x="0" y="0"/>
                    </a:moveTo>
                    <a:lnTo>
                      <a:pt x="1" y="1"/>
                    </a:lnTo>
                    <a:lnTo>
                      <a:pt x="7" y="8"/>
                    </a:lnTo>
                    <a:lnTo>
                      <a:pt x="15" y="17"/>
                    </a:lnTo>
                    <a:lnTo>
                      <a:pt x="20" y="31"/>
                    </a:lnTo>
                    <a:lnTo>
                      <a:pt x="23" y="48"/>
                    </a:lnTo>
                    <a:lnTo>
                      <a:pt x="24" y="63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35" y="83"/>
                    </a:lnTo>
                    <a:lnTo>
                      <a:pt x="35" y="77"/>
                    </a:lnTo>
                    <a:lnTo>
                      <a:pt x="37" y="63"/>
                    </a:lnTo>
                    <a:lnTo>
                      <a:pt x="37" y="45"/>
                    </a:lnTo>
                    <a:lnTo>
                      <a:pt x="35" y="25"/>
                    </a:lnTo>
                    <a:lnTo>
                      <a:pt x="24" y="9"/>
                    </a:lnTo>
                    <a:lnTo>
                      <a:pt x="14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5" name="Freeform 136">
                <a:extLst>
                  <a:ext uri="{FF2B5EF4-FFF2-40B4-BE49-F238E27FC236}">
                    <a16:creationId xmlns:a16="http://schemas.microsoft.com/office/drawing/2014/main" id="{4C372BB4-E6EC-1747-4F58-C37F5529A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2132"/>
                <a:ext cx="26" cy="100"/>
              </a:xfrm>
              <a:custGeom>
                <a:avLst/>
                <a:gdLst>
                  <a:gd name="T0" fmla="*/ 12 w 26"/>
                  <a:gd name="T1" fmla="*/ 0 h 100"/>
                  <a:gd name="T2" fmla="*/ 12 w 26"/>
                  <a:gd name="T3" fmla="*/ 3 h 100"/>
                  <a:gd name="T4" fmla="*/ 11 w 26"/>
                  <a:gd name="T5" fmla="*/ 14 h 100"/>
                  <a:gd name="T6" fmla="*/ 11 w 26"/>
                  <a:gd name="T7" fmla="*/ 28 h 100"/>
                  <a:gd name="T8" fmla="*/ 12 w 26"/>
                  <a:gd name="T9" fmla="*/ 48 h 100"/>
                  <a:gd name="T10" fmla="*/ 16 w 26"/>
                  <a:gd name="T11" fmla="*/ 66 h 100"/>
                  <a:gd name="T12" fmla="*/ 20 w 26"/>
                  <a:gd name="T13" fmla="*/ 83 h 100"/>
                  <a:gd name="T14" fmla="*/ 25 w 26"/>
                  <a:gd name="T15" fmla="*/ 96 h 100"/>
                  <a:gd name="T16" fmla="*/ 26 w 26"/>
                  <a:gd name="T17" fmla="*/ 100 h 100"/>
                  <a:gd name="T18" fmla="*/ 12 w 26"/>
                  <a:gd name="T19" fmla="*/ 97 h 100"/>
                  <a:gd name="T20" fmla="*/ 11 w 26"/>
                  <a:gd name="T21" fmla="*/ 93 h 100"/>
                  <a:gd name="T22" fmla="*/ 8 w 26"/>
                  <a:gd name="T23" fmla="*/ 85 h 100"/>
                  <a:gd name="T24" fmla="*/ 3 w 26"/>
                  <a:gd name="T25" fmla="*/ 69 h 100"/>
                  <a:gd name="T26" fmla="*/ 0 w 26"/>
                  <a:gd name="T27" fmla="*/ 51 h 100"/>
                  <a:gd name="T28" fmla="*/ 0 w 26"/>
                  <a:gd name="T29" fmla="*/ 29 h 100"/>
                  <a:gd name="T30" fmla="*/ 5 w 26"/>
                  <a:gd name="T31" fmla="*/ 14 h 100"/>
                  <a:gd name="T32" fmla="*/ 9 w 26"/>
                  <a:gd name="T33" fmla="*/ 3 h 100"/>
                  <a:gd name="T34" fmla="*/ 12 w 26"/>
                  <a:gd name="T35" fmla="*/ 0 h 100"/>
                  <a:gd name="T36" fmla="*/ 12 w 2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" h="100">
                    <a:moveTo>
                      <a:pt x="12" y="0"/>
                    </a:moveTo>
                    <a:lnTo>
                      <a:pt x="12" y="3"/>
                    </a:lnTo>
                    <a:lnTo>
                      <a:pt x="11" y="14"/>
                    </a:lnTo>
                    <a:lnTo>
                      <a:pt x="11" y="28"/>
                    </a:lnTo>
                    <a:lnTo>
                      <a:pt x="12" y="48"/>
                    </a:lnTo>
                    <a:lnTo>
                      <a:pt x="16" y="66"/>
                    </a:lnTo>
                    <a:lnTo>
                      <a:pt x="20" y="83"/>
                    </a:lnTo>
                    <a:lnTo>
                      <a:pt x="25" y="96"/>
                    </a:lnTo>
                    <a:lnTo>
                      <a:pt x="26" y="100"/>
                    </a:lnTo>
                    <a:lnTo>
                      <a:pt x="12" y="97"/>
                    </a:lnTo>
                    <a:lnTo>
                      <a:pt x="11" y="93"/>
                    </a:lnTo>
                    <a:lnTo>
                      <a:pt x="8" y="85"/>
                    </a:lnTo>
                    <a:lnTo>
                      <a:pt x="3" y="69"/>
                    </a:lnTo>
                    <a:lnTo>
                      <a:pt x="0" y="51"/>
                    </a:lnTo>
                    <a:lnTo>
                      <a:pt x="0" y="29"/>
                    </a:lnTo>
                    <a:lnTo>
                      <a:pt x="5" y="14"/>
                    </a:lnTo>
                    <a:lnTo>
                      <a:pt x="9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6" name="Freeform 137">
                <a:extLst>
                  <a:ext uri="{FF2B5EF4-FFF2-40B4-BE49-F238E27FC236}">
                    <a16:creationId xmlns:a16="http://schemas.microsoft.com/office/drawing/2014/main" id="{C8DE66A4-E93C-3BD3-48E8-FEB451E5E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7" y="2101"/>
                <a:ext cx="93" cy="111"/>
              </a:xfrm>
              <a:custGeom>
                <a:avLst/>
                <a:gdLst>
                  <a:gd name="T0" fmla="*/ 0 w 93"/>
                  <a:gd name="T1" fmla="*/ 8 h 111"/>
                  <a:gd name="T2" fmla="*/ 6 w 93"/>
                  <a:gd name="T3" fmla="*/ 8 h 111"/>
                  <a:gd name="T4" fmla="*/ 23 w 93"/>
                  <a:gd name="T5" fmla="*/ 9 h 111"/>
                  <a:gd name="T6" fmla="*/ 43 w 93"/>
                  <a:gd name="T7" fmla="*/ 16 h 111"/>
                  <a:gd name="T8" fmla="*/ 63 w 93"/>
                  <a:gd name="T9" fmla="*/ 31 h 111"/>
                  <a:gd name="T10" fmla="*/ 76 w 93"/>
                  <a:gd name="T11" fmla="*/ 54 h 111"/>
                  <a:gd name="T12" fmla="*/ 82 w 93"/>
                  <a:gd name="T13" fmla="*/ 82 h 111"/>
                  <a:gd name="T14" fmla="*/ 83 w 93"/>
                  <a:gd name="T15" fmla="*/ 102 h 111"/>
                  <a:gd name="T16" fmla="*/ 83 w 93"/>
                  <a:gd name="T17" fmla="*/ 111 h 111"/>
                  <a:gd name="T18" fmla="*/ 88 w 93"/>
                  <a:gd name="T19" fmla="*/ 105 h 111"/>
                  <a:gd name="T20" fmla="*/ 93 w 93"/>
                  <a:gd name="T21" fmla="*/ 85 h 111"/>
                  <a:gd name="T22" fmla="*/ 93 w 93"/>
                  <a:gd name="T23" fmla="*/ 57 h 111"/>
                  <a:gd name="T24" fmla="*/ 79 w 93"/>
                  <a:gd name="T25" fmla="*/ 26 h 111"/>
                  <a:gd name="T26" fmla="*/ 53 w 93"/>
                  <a:gd name="T27" fmla="*/ 3 h 111"/>
                  <a:gd name="T28" fmla="*/ 26 w 93"/>
                  <a:gd name="T29" fmla="*/ 0 h 111"/>
                  <a:gd name="T30" fmla="*/ 8 w 93"/>
                  <a:gd name="T31" fmla="*/ 5 h 111"/>
                  <a:gd name="T32" fmla="*/ 0 w 93"/>
                  <a:gd name="T33" fmla="*/ 8 h 111"/>
                  <a:gd name="T34" fmla="*/ 0 w 93"/>
                  <a:gd name="T35" fmla="*/ 8 h 1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3" h="111">
                    <a:moveTo>
                      <a:pt x="0" y="8"/>
                    </a:moveTo>
                    <a:lnTo>
                      <a:pt x="6" y="8"/>
                    </a:lnTo>
                    <a:lnTo>
                      <a:pt x="23" y="9"/>
                    </a:lnTo>
                    <a:lnTo>
                      <a:pt x="43" y="16"/>
                    </a:lnTo>
                    <a:lnTo>
                      <a:pt x="63" y="31"/>
                    </a:lnTo>
                    <a:lnTo>
                      <a:pt x="76" y="54"/>
                    </a:lnTo>
                    <a:lnTo>
                      <a:pt x="82" y="82"/>
                    </a:lnTo>
                    <a:lnTo>
                      <a:pt x="83" y="102"/>
                    </a:lnTo>
                    <a:lnTo>
                      <a:pt x="83" y="111"/>
                    </a:lnTo>
                    <a:lnTo>
                      <a:pt x="88" y="105"/>
                    </a:lnTo>
                    <a:lnTo>
                      <a:pt x="93" y="85"/>
                    </a:lnTo>
                    <a:lnTo>
                      <a:pt x="93" y="57"/>
                    </a:lnTo>
                    <a:lnTo>
                      <a:pt x="79" y="26"/>
                    </a:lnTo>
                    <a:lnTo>
                      <a:pt x="53" y="3"/>
                    </a:lnTo>
                    <a:lnTo>
                      <a:pt x="26" y="0"/>
                    </a:lnTo>
                    <a:lnTo>
                      <a:pt x="8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7" name="Freeform 138">
                <a:extLst>
                  <a:ext uri="{FF2B5EF4-FFF2-40B4-BE49-F238E27FC236}">
                    <a16:creationId xmlns:a16="http://schemas.microsoft.com/office/drawing/2014/main" id="{45C316ED-6206-5E7A-B3C2-116F31CFD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092"/>
                <a:ext cx="49" cy="97"/>
              </a:xfrm>
              <a:custGeom>
                <a:avLst/>
                <a:gdLst>
                  <a:gd name="T0" fmla="*/ 0 w 49"/>
                  <a:gd name="T1" fmla="*/ 0 h 97"/>
                  <a:gd name="T2" fmla="*/ 4 w 49"/>
                  <a:gd name="T3" fmla="*/ 3 h 97"/>
                  <a:gd name="T4" fmla="*/ 14 w 49"/>
                  <a:gd name="T5" fmla="*/ 14 h 97"/>
                  <a:gd name="T6" fmla="*/ 24 w 49"/>
                  <a:gd name="T7" fmla="*/ 26 h 97"/>
                  <a:gd name="T8" fmla="*/ 32 w 49"/>
                  <a:gd name="T9" fmla="*/ 43 h 97"/>
                  <a:gd name="T10" fmla="*/ 37 w 49"/>
                  <a:gd name="T11" fmla="*/ 60 h 97"/>
                  <a:gd name="T12" fmla="*/ 40 w 49"/>
                  <a:gd name="T13" fmla="*/ 79 h 97"/>
                  <a:gd name="T14" fmla="*/ 43 w 49"/>
                  <a:gd name="T15" fmla="*/ 92 h 97"/>
                  <a:gd name="T16" fmla="*/ 43 w 49"/>
                  <a:gd name="T17" fmla="*/ 97 h 97"/>
                  <a:gd name="T18" fmla="*/ 46 w 49"/>
                  <a:gd name="T19" fmla="*/ 91 h 97"/>
                  <a:gd name="T20" fmla="*/ 49 w 49"/>
                  <a:gd name="T21" fmla="*/ 75 h 97"/>
                  <a:gd name="T22" fmla="*/ 49 w 49"/>
                  <a:gd name="T23" fmla="*/ 52 h 97"/>
                  <a:gd name="T24" fmla="*/ 43 w 49"/>
                  <a:gd name="T25" fmla="*/ 29 h 97"/>
                  <a:gd name="T26" fmla="*/ 27 w 49"/>
                  <a:gd name="T27" fmla="*/ 9 h 97"/>
                  <a:gd name="T28" fmla="*/ 15 w 49"/>
                  <a:gd name="T29" fmla="*/ 1 h 97"/>
                  <a:gd name="T30" fmla="*/ 3 w 49"/>
                  <a:gd name="T31" fmla="*/ 0 h 97"/>
                  <a:gd name="T32" fmla="*/ 0 w 49"/>
                  <a:gd name="T33" fmla="*/ 0 h 97"/>
                  <a:gd name="T34" fmla="*/ 0 w 49"/>
                  <a:gd name="T35" fmla="*/ 0 h 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9" h="97">
                    <a:moveTo>
                      <a:pt x="0" y="0"/>
                    </a:moveTo>
                    <a:lnTo>
                      <a:pt x="4" y="3"/>
                    </a:lnTo>
                    <a:lnTo>
                      <a:pt x="14" y="14"/>
                    </a:lnTo>
                    <a:lnTo>
                      <a:pt x="24" y="26"/>
                    </a:lnTo>
                    <a:lnTo>
                      <a:pt x="32" y="43"/>
                    </a:lnTo>
                    <a:lnTo>
                      <a:pt x="37" y="60"/>
                    </a:lnTo>
                    <a:lnTo>
                      <a:pt x="40" y="79"/>
                    </a:lnTo>
                    <a:lnTo>
                      <a:pt x="43" y="92"/>
                    </a:lnTo>
                    <a:lnTo>
                      <a:pt x="43" y="97"/>
                    </a:lnTo>
                    <a:lnTo>
                      <a:pt x="46" y="91"/>
                    </a:lnTo>
                    <a:lnTo>
                      <a:pt x="49" y="75"/>
                    </a:lnTo>
                    <a:lnTo>
                      <a:pt x="49" y="52"/>
                    </a:lnTo>
                    <a:lnTo>
                      <a:pt x="43" y="29"/>
                    </a:lnTo>
                    <a:lnTo>
                      <a:pt x="27" y="9"/>
                    </a:lnTo>
                    <a:lnTo>
                      <a:pt x="15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8" name="Freeform 139">
                <a:extLst>
                  <a:ext uri="{FF2B5EF4-FFF2-40B4-BE49-F238E27FC236}">
                    <a16:creationId xmlns:a16="http://schemas.microsoft.com/office/drawing/2014/main" id="{F90D3C19-70E2-55FE-E473-2736C867E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029"/>
                <a:ext cx="46" cy="54"/>
              </a:xfrm>
              <a:custGeom>
                <a:avLst/>
                <a:gdLst>
                  <a:gd name="T0" fmla="*/ 0 w 46"/>
                  <a:gd name="T1" fmla="*/ 0 h 54"/>
                  <a:gd name="T2" fmla="*/ 3 w 46"/>
                  <a:gd name="T3" fmla="*/ 1 h 54"/>
                  <a:gd name="T4" fmla="*/ 11 w 46"/>
                  <a:gd name="T5" fmla="*/ 6 h 54"/>
                  <a:gd name="T6" fmla="*/ 17 w 46"/>
                  <a:gd name="T7" fmla="*/ 13 h 54"/>
                  <a:gd name="T8" fmla="*/ 23 w 46"/>
                  <a:gd name="T9" fmla="*/ 23 h 54"/>
                  <a:gd name="T10" fmla="*/ 26 w 46"/>
                  <a:gd name="T11" fmla="*/ 32 h 54"/>
                  <a:gd name="T12" fmla="*/ 29 w 46"/>
                  <a:gd name="T13" fmla="*/ 41 h 54"/>
                  <a:gd name="T14" fmla="*/ 31 w 46"/>
                  <a:gd name="T15" fmla="*/ 49 h 54"/>
                  <a:gd name="T16" fmla="*/ 32 w 46"/>
                  <a:gd name="T17" fmla="*/ 54 h 54"/>
                  <a:gd name="T18" fmla="*/ 34 w 46"/>
                  <a:gd name="T19" fmla="*/ 54 h 54"/>
                  <a:gd name="T20" fmla="*/ 38 w 46"/>
                  <a:gd name="T21" fmla="*/ 54 h 54"/>
                  <a:gd name="T22" fmla="*/ 43 w 46"/>
                  <a:gd name="T23" fmla="*/ 52 h 54"/>
                  <a:gd name="T24" fmla="*/ 46 w 46"/>
                  <a:gd name="T25" fmla="*/ 52 h 54"/>
                  <a:gd name="T26" fmla="*/ 45 w 46"/>
                  <a:gd name="T27" fmla="*/ 47 h 54"/>
                  <a:gd name="T28" fmla="*/ 45 w 46"/>
                  <a:gd name="T29" fmla="*/ 38 h 54"/>
                  <a:gd name="T30" fmla="*/ 40 w 46"/>
                  <a:gd name="T31" fmla="*/ 24 h 54"/>
                  <a:gd name="T32" fmla="*/ 32 w 46"/>
                  <a:gd name="T33" fmla="*/ 12 h 54"/>
                  <a:gd name="T34" fmla="*/ 21 w 46"/>
                  <a:gd name="T35" fmla="*/ 3 h 54"/>
                  <a:gd name="T36" fmla="*/ 11 w 46"/>
                  <a:gd name="T37" fmla="*/ 0 h 54"/>
                  <a:gd name="T38" fmla="*/ 3 w 46"/>
                  <a:gd name="T39" fmla="*/ 0 h 54"/>
                  <a:gd name="T40" fmla="*/ 0 w 46"/>
                  <a:gd name="T41" fmla="*/ 0 h 54"/>
                  <a:gd name="T42" fmla="*/ 0 w 46"/>
                  <a:gd name="T43" fmla="*/ 0 h 5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54">
                    <a:moveTo>
                      <a:pt x="0" y="0"/>
                    </a:moveTo>
                    <a:lnTo>
                      <a:pt x="3" y="1"/>
                    </a:lnTo>
                    <a:lnTo>
                      <a:pt x="11" y="6"/>
                    </a:lnTo>
                    <a:lnTo>
                      <a:pt x="17" y="13"/>
                    </a:lnTo>
                    <a:lnTo>
                      <a:pt x="23" y="23"/>
                    </a:lnTo>
                    <a:lnTo>
                      <a:pt x="26" y="32"/>
                    </a:lnTo>
                    <a:lnTo>
                      <a:pt x="29" y="41"/>
                    </a:lnTo>
                    <a:lnTo>
                      <a:pt x="31" y="49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8" y="54"/>
                    </a:lnTo>
                    <a:lnTo>
                      <a:pt x="43" y="52"/>
                    </a:lnTo>
                    <a:lnTo>
                      <a:pt x="46" y="52"/>
                    </a:lnTo>
                    <a:lnTo>
                      <a:pt x="45" y="47"/>
                    </a:lnTo>
                    <a:lnTo>
                      <a:pt x="45" y="38"/>
                    </a:lnTo>
                    <a:lnTo>
                      <a:pt x="40" y="24"/>
                    </a:lnTo>
                    <a:lnTo>
                      <a:pt x="32" y="12"/>
                    </a:lnTo>
                    <a:lnTo>
                      <a:pt x="21" y="3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79" name="Freeform 140">
                <a:extLst>
                  <a:ext uri="{FF2B5EF4-FFF2-40B4-BE49-F238E27FC236}">
                    <a16:creationId xmlns:a16="http://schemas.microsoft.com/office/drawing/2014/main" id="{A726B789-8215-D961-825A-896706384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012"/>
                <a:ext cx="70" cy="67"/>
              </a:xfrm>
              <a:custGeom>
                <a:avLst/>
                <a:gdLst>
                  <a:gd name="T0" fmla="*/ 0 w 70"/>
                  <a:gd name="T1" fmla="*/ 12 h 67"/>
                  <a:gd name="T2" fmla="*/ 7 w 70"/>
                  <a:gd name="T3" fmla="*/ 10 h 67"/>
                  <a:gd name="T4" fmla="*/ 19 w 70"/>
                  <a:gd name="T5" fmla="*/ 10 h 67"/>
                  <a:gd name="T6" fmla="*/ 34 w 70"/>
                  <a:gd name="T7" fmla="*/ 12 h 67"/>
                  <a:gd name="T8" fmla="*/ 47 w 70"/>
                  <a:gd name="T9" fmla="*/ 23 h 67"/>
                  <a:gd name="T10" fmla="*/ 51 w 70"/>
                  <a:gd name="T11" fmla="*/ 37 h 67"/>
                  <a:gd name="T12" fmla="*/ 53 w 70"/>
                  <a:gd name="T13" fmla="*/ 52 h 67"/>
                  <a:gd name="T14" fmla="*/ 51 w 70"/>
                  <a:gd name="T15" fmla="*/ 61 h 67"/>
                  <a:gd name="T16" fmla="*/ 51 w 70"/>
                  <a:gd name="T17" fmla="*/ 67 h 67"/>
                  <a:gd name="T18" fmla="*/ 51 w 70"/>
                  <a:gd name="T19" fmla="*/ 66 h 67"/>
                  <a:gd name="T20" fmla="*/ 56 w 70"/>
                  <a:gd name="T21" fmla="*/ 66 h 67"/>
                  <a:gd name="T22" fmla="*/ 61 w 70"/>
                  <a:gd name="T23" fmla="*/ 64 h 67"/>
                  <a:gd name="T24" fmla="*/ 65 w 70"/>
                  <a:gd name="T25" fmla="*/ 61 h 67"/>
                  <a:gd name="T26" fmla="*/ 68 w 70"/>
                  <a:gd name="T27" fmla="*/ 52 h 67"/>
                  <a:gd name="T28" fmla="*/ 70 w 70"/>
                  <a:gd name="T29" fmla="*/ 38 h 67"/>
                  <a:gd name="T30" fmla="*/ 65 w 70"/>
                  <a:gd name="T31" fmla="*/ 21 h 67"/>
                  <a:gd name="T32" fmla="*/ 55 w 70"/>
                  <a:gd name="T33" fmla="*/ 7 h 67"/>
                  <a:gd name="T34" fmla="*/ 36 w 70"/>
                  <a:gd name="T35" fmla="*/ 0 h 67"/>
                  <a:gd name="T36" fmla="*/ 19 w 70"/>
                  <a:gd name="T37" fmla="*/ 3 h 67"/>
                  <a:gd name="T38" fmla="*/ 5 w 70"/>
                  <a:gd name="T39" fmla="*/ 9 h 67"/>
                  <a:gd name="T40" fmla="*/ 0 w 70"/>
                  <a:gd name="T41" fmla="*/ 12 h 67"/>
                  <a:gd name="T42" fmla="*/ 0 w 70"/>
                  <a:gd name="T43" fmla="*/ 12 h 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0" h="67">
                    <a:moveTo>
                      <a:pt x="0" y="12"/>
                    </a:moveTo>
                    <a:lnTo>
                      <a:pt x="7" y="10"/>
                    </a:lnTo>
                    <a:lnTo>
                      <a:pt x="19" y="10"/>
                    </a:lnTo>
                    <a:lnTo>
                      <a:pt x="34" y="12"/>
                    </a:lnTo>
                    <a:lnTo>
                      <a:pt x="47" y="23"/>
                    </a:lnTo>
                    <a:lnTo>
                      <a:pt x="51" y="37"/>
                    </a:lnTo>
                    <a:lnTo>
                      <a:pt x="53" y="52"/>
                    </a:lnTo>
                    <a:lnTo>
                      <a:pt x="51" y="61"/>
                    </a:lnTo>
                    <a:lnTo>
                      <a:pt x="51" y="67"/>
                    </a:lnTo>
                    <a:lnTo>
                      <a:pt x="51" y="66"/>
                    </a:lnTo>
                    <a:lnTo>
                      <a:pt x="56" y="66"/>
                    </a:lnTo>
                    <a:lnTo>
                      <a:pt x="61" y="64"/>
                    </a:lnTo>
                    <a:lnTo>
                      <a:pt x="65" y="61"/>
                    </a:lnTo>
                    <a:lnTo>
                      <a:pt x="68" y="52"/>
                    </a:lnTo>
                    <a:lnTo>
                      <a:pt x="70" y="38"/>
                    </a:lnTo>
                    <a:lnTo>
                      <a:pt x="65" y="21"/>
                    </a:lnTo>
                    <a:lnTo>
                      <a:pt x="55" y="7"/>
                    </a:lnTo>
                    <a:lnTo>
                      <a:pt x="36" y="0"/>
                    </a:lnTo>
                    <a:lnTo>
                      <a:pt x="19" y="3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0" name="Freeform 141">
                <a:extLst>
                  <a:ext uri="{FF2B5EF4-FFF2-40B4-BE49-F238E27FC236}">
                    <a16:creationId xmlns:a16="http://schemas.microsoft.com/office/drawing/2014/main" id="{F27A39D0-BFE7-F5EE-B7AB-46294FACA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2039"/>
                <a:ext cx="42" cy="48"/>
              </a:xfrm>
              <a:custGeom>
                <a:avLst/>
                <a:gdLst>
                  <a:gd name="T0" fmla="*/ 5 w 42"/>
                  <a:gd name="T1" fmla="*/ 0 h 48"/>
                  <a:gd name="T2" fmla="*/ 3 w 42"/>
                  <a:gd name="T3" fmla="*/ 5 h 48"/>
                  <a:gd name="T4" fmla="*/ 0 w 42"/>
                  <a:gd name="T5" fmla="*/ 16 h 48"/>
                  <a:gd name="T6" fmla="*/ 0 w 42"/>
                  <a:gd name="T7" fmla="*/ 28 h 48"/>
                  <a:gd name="T8" fmla="*/ 5 w 42"/>
                  <a:gd name="T9" fmla="*/ 42 h 48"/>
                  <a:gd name="T10" fmla="*/ 16 w 42"/>
                  <a:gd name="T11" fmla="*/ 48 h 48"/>
                  <a:gd name="T12" fmla="*/ 28 w 42"/>
                  <a:gd name="T13" fmla="*/ 48 h 48"/>
                  <a:gd name="T14" fmla="*/ 37 w 42"/>
                  <a:gd name="T15" fmla="*/ 45 h 48"/>
                  <a:gd name="T16" fmla="*/ 42 w 42"/>
                  <a:gd name="T17" fmla="*/ 42 h 48"/>
                  <a:gd name="T18" fmla="*/ 39 w 42"/>
                  <a:gd name="T19" fmla="*/ 42 h 48"/>
                  <a:gd name="T20" fmla="*/ 31 w 42"/>
                  <a:gd name="T21" fmla="*/ 40 h 48"/>
                  <a:gd name="T22" fmla="*/ 23 w 42"/>
                  <a:gd name="T23" fmla="*/ 39 h 48"/>
                  <a:gd name="T24" fmla="*/ 17 w 42"/>
                  <a:gd name="T25" fmla="*/ 33 h 48"/>
                  <a:gd name="T26" fmla="*/ 16 w 42"/>
                  <a:gd name="T27" fmla="*/ 25 h 48"/>
                  <a:gd name="T28" fmla="*/ 16 w 42"/>
                  <a:gd name="T29" fmla="*/ 16 h 48"/>
                  <a:gd name="T30" fmla="*/ 19 w 42"/>
                  <a:gd name="T31" fmla="*/ 6 h 48"/>
                  <a:gd name="T32" fmla="*/ 19 w 42"/>
                  <a:gd name="T33" fmla="*/ 3 h 48"/>
                  <a:gd name="T34" fmla="*/ 16 w 42"/>
                  <a:gd name="T35" fmla="*/ 2 h 48"/>
                  <a:gd name="T36" fmla="*/ 11 w 42"/>
                  <a:gd name="T37" fmla="*/ 0 h 48"/>
                  <a:gd name="T38" fmla="*/ 8 w 42"/>
                  <a:gd name="T39" fmla="*/ 0 h 48"/>
                  <a:gd name="T40" fmla="*/ 5 w 42"/>
                  <a:gd name="T41" fmla="*/ 0 h 48"/>
                  <a:gd name="T42" fmla="*/ 5 w 42"/>
                  <a:gd name="T43" fmla="*/ 0 h 4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2" h="48">
                    <a:moveTo>
                      <a:pt x="5" y="0"/>
                    </a:moveTo>
                    <a:lnTo>
                      <a:pt x="3" y="5"/>
                    </a:lnTo>
                    <a:lnTo>
                      <a:pt x="0" y="16"/>
                    </a:lnTo>
                    <a:lnTo>
                      <a:pt x="0" y="28"/>
                    </a:lnTo>
                    <a:lnTo>
                      <a:pt x="5" y="42"/>
                    </a:lnTo>
                    <a:lnTo>
                      <a:pt x="16" y="48"/>
                    </a:lnTo>
                    <a:lnTo>
                      <a:pt x="28" y="48"/>
                    </a:lnTo>
                    <a:lnTo>
                      <a:pt x="37" y="45"/>
                    </a:lnTo>
                    <a:lnTo>
                      <a:pt x="42" y="42"/>
                    </a:lnTo>
                    <a:lnTo>
                      <a:pt x="39" y="42"/>
                    </a:lnTo>
                    <a:lnTo>
                      <a:pt x="31" y="40"/>
                    </a:lnTo>
                    <a:lnTo>
                      <a:pt x="23" y="39"/>
                    </a:lnTo>
                    <a:lnTo>
                      <a:pt x="17" y="33"/>
                    </a:lnTo>
                    <a:lnTo>
                      <a:pt x="16" y="25"/>
                    </a:lnTo>
                    <a:lnTo>
                      <a:pt x="16" y="16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1" name="Freeform 142">
                <a:extLst>
                  <a:ext uri="{FF2B5EF4-FFF2-40B4-BE49-F238E27FC236}">
                    <a16:creationId xmlns:a16="http://schemas.microsoft.com/office/drawing/2014/main" id="{FB263CEB-0934-3E00-AA13-E132F72CC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2306"/>
                <a:ext cx="52" cy="76"/>
              </a:xfrm>
              <a:custGeom>
                <a:avLst/>
                <a:gdLst>
                  <a:gd name="T0" fmla="*/ 51 w 52"/>
                  <a:gd name="T1" fmla="*/ 0 h 76"/>
                  <a:gd name="T2" fmla="*/ 49 w 52"/>
                  <a:gd name="T3" fmla="*/ 7 h 76"/>
                  <a:gd name="T4" fmla="*/ 43 w 52"/>
                  <a:gd name="T5" fmla="*/ 19 h 76"/>
                  <a:gd name="T6" fmla="*/ 37 w 52"/>
                  <a:gd name="T7" fmla="*/ 33 h 76"/>
                  <a:gd name="T8" fmla="*/ 29 w 52"/>
                  <a:gd name="T9" fmla="*/ 47 h 76"/>
                  <a:gd name="T10" fmla="*/ 20 w 52"/>
                  <a:gd name="T11" fmla="*/ 56 h 76"/>
                  <a:gd name="T12" fmla="*/ 11 w 52"/>
                  <a:gd name="T13" fmla="*/ 65 h 76"/>
                  <a:gd name="T14" fmla="*/ 1 w 52"/>
                  <a:gd name="T15" fmla="*/ 71 h 76"/>
                  <a:gd name="T16" fmla="*/ 0 w 52"/>
                  <a:gd name="T17" fmla="*/ 75 h 76"/>
                  <a:gd name="T18" fmla="*/ 1 w 52"/>
                  <a:gd name="T19" fmla="*/ 75 h 76"/>
                  <a:gd name="T20" fmla="*/ 11 w 52"/>
                  <a:gd name="T21" fmla="*/ 76 h 76"/>
                  <a:gd name="T22" fmla="*/ 23 w 52"/>
                  <a:gd name="T23" fmla="*/ 73 h 76"/>
                  <a:gd name="T24" fmla="*/ 38 w 52"/>
                  <a:gd name="T25" fmla="*/ 59 h 76"/>
                  <a:gd name="T26" fmla="*/ 49 w 52"/>
                  <a:gd name="T27" fmla="*/ 39 h 76"/>
                  <a:gd name="T28" fmla="*/ 52 w 52"/>
                  <a:gd name="T29" fmla="*/ 20 h 76"/>
                  <a:gd name="T30" fmla="*/ 52 w 52"/>
                  <a:gd name="T31" fmla="*/ 7 h 76"/>
                  <a:gd name="T32" fmla="*/ 51 w 52"/>
                  <a:gd name="T33" fmla="*/ 0 h 76"/>
                  <a:gd name="T34" fmla="*/ 51 w 52"/>
                  <a:gd name="T35" fmla="*/ 0 h 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6">
                    <a:moveTo>
                      <a:pt x="51" y="0"/>
                    </a:moveTo>
                    <a:lnTo>
                      <a:pt x="49" y="7"/>
                    </a:lnTo>
                    <a:lnTo>
                      <a:pt x="43" y="19"/>
                    </a:lnTo>
                    <a:lnTo>
                      <a:pt x="37" y="33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11" y="65"/>
                    </a:lnTo>
                    <a:lnTo>
                      <a:pt x="1" y="71"/>
                    </a:lnTo>
                    <a:lnTo>
                      <a:pt x="0" y="75"/>
                    </a:lnTo>
                    <a:lnTo>
                      <a:pt x="1" y="75"/>
                    </a:lnTo>
                    <a:lnTo>
                      <a:pt x="11" y="76"/>
                    </a:lnTo>
                    <a:lnTo>
                      <a:pt x="23" y="73"/>
                    </a:lnTo>
                    <a:lnTo>
                      <a:pt x="38" y="59"/>
                    </a:lnTo>
                    <a:lnTo>
                      <a:pt x="49" y="39"/>
                    </a:lnTo>
                    <a:lnTo>
                      <a:pt x="52" y="20"/>
                    </a:lnTo>
                    <a:lnTo>
                      <a:pt x="52" y="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2" name="Freeform 143">
                <a:extLst>
                  <a:ext uri="{FF2B5EF4-FFF2-40B4-BE49-F238E27FC236}">
                    <a16:creationId xmlns:a16="http://schemas.microsoft.com/office/drawing/2014/main" id="{1795B54A-83F8-5324-364E-C2B24BD09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002"/>
                <a:ext cx="64" cy="107"/>
              </a:xfrm>
              <a:custGeom>
                <a:avLst/>
                <a:gdLst>
                  <a:gd name="T0" fmla="*/ 58 w 64"/>
                  <a:gd name="T1" fmla="*/ 2 h 107"/>
                  <a:gd name="T2" fmla="*/ 51 w 64"/>
                  <a:gd name="T3" fmla="*/ 0 h 107"/>
                  <a:gd name="T4" fmla="*/ 39 w 64"/>
                  <a:gd name="T5" fmla="*/ 0 h 107"/>
                  <a:gd name="T6" fmla="*/ 22 w 64"/>
                  <a:gd name="T7" fmla="*/ 8 h 107"/>
                  <a:gd name="T8" fmla="*/ 13 w 64"/>
                  <a:gd name="T9" fmla="*/ 28 h 107"/>
                  <a:gd name="T10" fmla="*/ 14 w 64"/>
                  <a:gd name="T11" fmla="*/ 50 h 107"/>
                  <a:gd name="T12" fmla="*/ 22 w 64"/>
                  <a:gd name="T13" fmla="*/ 65 h 107"/>
                  <a:gd name="T14" fmla="*/ 28 w 64"/>
                  <a:gd name="T15" fmla="*/ 76 h 107"/>
                  <a:gd name="T16" fmla="*/ 28 w 64"/>
                  <a:gd name="T17" fmla="*/ 85 h 107"/>
                  <a:gd name="T18" fmla="*/ 21 w 64"/>
                  <a:gd name="T19" fmla="*/ 93 h 107"/>
                  <a:gd name="T20" fmla="*/ 11 w 64"/>
                  <a:gd name="T21" fmla="*/ 93 h 107"/>
                  <a:gd name="T22" fmla="*/ 4 w 64"/>
                  <a:gd name="T23" fmla="*/ 90 h 107"/>
                  <a:gd name="T24" fmla="*/ 0 w 64"/>
                  <a:gd name="T25" fmla="*/ 88 h 107"/>
                  <a:gd name="T26" fmla="*/ 2 w 64"/>
                  <a:gd name="T27" fmla="*/ 94 h 107"/>
                  <a:gd name="T28" fmla="*/ 10 w 64"/>
                  <a:gd name="T29" fmla="*/ 102 h 107"/>
                  <a:gd name="T30" fmla="*/ 22 w 64"/>
                  <a:gd name="T31" fmla="*/ 107 h 107"/>
                  <a:gd name="T32" fmla="*/ 39 w 64"/>
                  <a:gd name="T33" fmla="*/ 98 h 107"/>
                  <a:gd name="T34" fmla="*/ 48 w 64"/>
                  <a:gd name="T35" fmla="*/ 79 h 107"/>
                  <a:gd name="T36" fmla="*/ 44 w 64"/>
                  <a:gd name="T37" fmla="*/ 62 h 107"/>
                  <a:gd name="T38" fmla="*/ 36 w 64"/>
                  <a:gd name="T39" fmla="*/ 47 h 107"/>
                  <a:gd name="T40" fmla="*/ 34 w 64"/>
                  <a:gd name="T41" fmla="*/ 30 h 107"/>
                  <a:gd name="T42" fmla="*/ 41 w 64"/>
                  <a:gd name="T43" fmla="*/ 19 h 107"/>
                  <a:gd name="T44" fmla="*/ 51 w 64"/>
                  <a:gd name="T45" fmla="*/ 19 h 107"/>
                  <a:gd name="T46" fmla="*/ 61 w 64"/>
                  <a:gd name="T47" fmla="*/ 22 h 107"/>
                  <a:gd name="T48" fmla="*/ 64 w 64"/>
                  <a:gd name="T49" fmla="*/ 25 h 107"/>
                  <a:gd name="T50" fmla="*/ 58 w 64"/>
                  <a:gd name="T51" fmla="*/ 2 h 107"/>
                  <a:gd name="T52" fmla="*/ 58 w 64"/>
                  <a:gd name="T53" fmla="*/ 2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64" h="107">
                    <a:moveTo>
                      <a:pt x="58" y="2"/>
                    </a:moveTo>
                    <a:lnTo>
                      <a:pt x="51" y="0"/>
                    </a:lnTo>
                    <a:lnTo>
                      <a:pt x="39" y="0"/>
                    </a:lnTo>
                    <a:lnTo>
                      <a:pt x="22" y="8"/>
                    </a:lnTo>
                    <a:lnTo>
                      <a:pt x="13" y="28"/>
                    </a:lnTo>
                    <a:lnTo>
                      <a:pt x="14" y="50"/>
                    </a:lnTo>
                    <a:lnTo>
                      <a:pt x="22" y="65"/>
                    </a:lnTo>
                    <a:lnTo>
                      <a:pt x="28" y="76"/>
                    </a:lnTo>
                    <a:lnTo>
                      <a:pt x="28" y="85"/>
                    </a:lnTo>
                    <a:lnTo>
                      <a:pt x="21" y="93"/>
                    </a:lnTo>
                    <a:lnTo>
                      <a:pt x="11" y="93"/>
                    </a:lnTo>
                    <a:lnTo>
                      <a:pt x="4" y="90"/>
                    </a:lnTo>
                    <a:lnTo>
                      <a:pt x="0" y="88"/>
                    </a:lnTo>
                    <a:lnTo>
                      <a:pt x="2" y="94"/>
                    </a:lnTo>
                    <a:lnTo>
                      <a:pt x="10" y="102"/>
                    </a:lnTo>
                    <a:lnTo>
                      <a:pt x="22" y="107"/>
                    </a:lnTo>
                    <a:lnTo>
                      <a:pt x="39" y="98"/>
                    </a:lnTo>
                    <a:lnTo>
                      <a:pt x="48" y="79"/>
                    </a:lnTo>
                    <a:lnTo>
                      <a:pt x="44" y="62"/>
                    </a:lnTo>
                    <a:lnTo>
                      <a:pt x="36" y="47"/>
                    </a:lnTo>
                    <a:lnTo>
                      <a:pt x="34" y="30"/>
                    </a:lnTo>
                    <a:lnTo>
                      <a:pt x="41" y="19"/>
                    </a:lnTo>
                    <a:lnTo>
                      <a:pt x="51" y="19"/>
                    </a:lnTo>
                    <a:lnTo>
                      <a:pt x="61" y="22"/>
                    </a:lnTo>
                    <a:lnTo>
                      <a:pt x="64" y="25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3" name="Freeform 144">
                <a:extLst>
                  <a:ext uri="{FF2B5EF4-FFF2-40B4-BE49-F238E27FC236}">
                    <a16:creationId xmlns:a16="http://schemas.microsoft.com/office/drawing/2014/main" id="{8A2BE393-5E9D-36E1-E1D9-57FF35F5B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024"/>
                <a:ext cx="54" cy="66"/>
              </a:xfrm>
              <a:custGeom>
                <a:avLst/>
                <a:gdLst>
                  <a:gd name="T0" fmla="*/ 26 w 54"/>
                  <a:gd name="T1" fmla="*/ 0 h 66"/>
                  <a:gd name="T2" fmla="*/ 32 w 54"/>
                  <a:gd name="T3" fmla="*/ 6 h 66"/>
                  <a:gd name="T4" fmla="*/ 46 w 54"/>
                  <a:gd name="T5" fmla="*/ 20 h 66"/>
                  <a:gd name="T6" fmla="*/ 54 w 54"/>
                  <a:gd name="T7" fmla="*/ 40 h 66"/>
                  <a:gd name="T8" fmla="*/ 46 w 54"/>
                  <a:gd name="T9" fmla="*/ 59 h 66"/>
                  <a:gd name="T10" fmla="*/ 27 w 54"/>
                  <a:gd name="T11" fmla="*/ 66 h 66"/>
                  <a:gd name="T12" fmla="*/ 13 w 54"/>
                  <a:gd name="T13" fmla="*/ 60 h 66"/>
                  <a:gd name="T14" fmla="*/ 3 w 54"/>
                  <a:gd name="T15" fmla="*/ 51 h 66"/>
                  <a:gd name="T16" fmla="*/ 0 w 54"/>
                  <a:gd name="T17" fmla="*/ 46 h 66"/>
                  <a:gd name="T18" fmla="*/ 4 w 54"/>
                  <a:gd name="T19" fmla="*/ 46 h 66"/>
                  <a:gd name="T20" fmla="*/ 15 w 54"/>
                  <a:gd name="T21" fmla="*/ 48 h 66"/>
                  <a:gd name="T22" fmla="*/ 26 w 54"/>
                  <a:gd name="T23" fmla="*/ 46 h 66"/>
                  <a:gd name="T24" fmla="*/ 32 w 54"/>
                  <a:gd name="T25" fmla="*/ 40 h 66"/>
                  <a:gd name="T26" fmla="*/ 30 w 54"/>
                  <a:gd name="T27" fmla="*/ 31 h 66"/>
                  <a:gd name="T28" fmla="*/ 24 w 54"/>
                  <a:gd name="T29" fmla="*/ 21 h 66"/>
                  <a:gd name="T30" fmla="*/ 17 w 54"/>
                  <a:gd name="T31" fmla="*/ 15 h 66"/>
                  <a:gd name="T32" fmla="*/ 13 w 54"/>
                  <a:gd name="T33" fmla="*/ 14 h 66"/>
                  <a:gd name="T34" fmla="*/ 26 w 54"/>
                  <a:gd name="T35" fmla="*/ 0 h 66"/>
                  <a:gd name="T36" fmla="*/ 26 w 54"/>
                  <a:gd name="T37" fmla="*/ 0 h 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6" y="0"/>
                    </a:moveTo>
                    <a:lnTo>
                      <a:pt x="32" y="6"/>
                    </a:lnTo>
                    <a:lnTo>
                      <a:pt x="46" y="20"/>
                    </a:lnTo>
                    <a:lnTo>
                      <a:pt x="54" y="40"/>
                    </a:lnTo>
                    <a:lnTo>
                      <a:pt x="46" y="59"/>
                    </a:lnTo>
                    <a:lnTo>
                      <a:pt x="27" y="66"/>
                    </a:lnTo>
                    <a:lnTo>
                      <a:pt x="13" y="60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4" y="46"/>
                    </a:lnTo>
                    <a:lnTo>
                      <a:pt x="15" y="48"/>
                    </a:lnTo>
                    <a:lnTo>
                      <a:pt x="26" y="46"/>
                    </a:lnTo>
                    <a:lnTo>
                      <a:pt x="32" y="40"/>
                    </a:lnTo>
                    <a:lnTo>
                      <a:pt x="30" y="31"/>
                    </a:lnTo>
                    <a:lnTo>
                      <a:pt x="24" y="21"/>
                    </a:lnTo>
                    <a:lnTo>
                      <a:pt x="17" y="15"/>
                    </a:lnTo>
                    <a:lnTo>
                      <a:pt x="13" y="1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4" name="Freeform 145">
                <a:extLst>
                  <a:ext uri="{FF2B5EF4-FFF2-40B4-BE49-F238E27FC236}">
                    <a16:creationId xmlns:a16="http://schemas.microsoft.com/office/drawing/2014/main" id="{BAD1C256-0258-17AD-2B2E-F77491FDD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2025"/>
                <a:ext cx="37" cy="39"/>
              </a:xfrm>
              <a:custGeom>
                <a:avLst/>
                <a:gdLst>
                  <a:gd name="T0" fmla="*/ 0 w 37"/>
                  <a:gd name="T1" fmla="*/ 14 h 39"/>
                  <a:gd name="T2" fmla="*/ 1 w 37"/>
                  <a:gd name="T3" fmla="*/ 17 h 39"/>
                  <a:gd name="T4" fmla="*/ 7 w 37"/>
                  <a:gd name="T5" fmla="*/ 20 h 39"/>
                  <a:gd name="T6" fmla="*/ 13 w 37"/>
                  <a:gd name="T7" fmla="*/ 22 h 39"/>
                  <a:gd name="T8" fmla="*/ 20 w 37"/>
                  <a:gd name="T9" fmla="*/ 19 h 39"/>
                  <a:gd name="T10" fmla="*/ 20 w 37"/>
                  <a:gd name="T11" fmla="*/ 11 h 39"/>
                  <a:gd name="T12" fmla="*/ 20 w 37"/>
                  <a:gd name="T13" fmla="*/ 7 h 39"/>
                  <a:gd name="T14" fmla="*/ 17 w 37"/>
                  <a:gd name="T15" fmla="*/ 2 h 39"/>
                  <a:gd name="T16" fmla="*/ 17 w 37"/>
                  <a:gd name="T17" fmla="*/ 2 h 39"/>
                  <a:gd name="T18" fmla="*/ 20 w 37"/>
                  <a:gd name="T19" fmla="*/ 0 h 39"/>
                  <a:gd name="T20" fmla="*/ 27 w 37"/>
                  <a:gd name="T21" fmla="*/ 2 h 39"/>
                  <a:gd name="T22" fmla="*/ 34 w 37"/>
                  <a:gd name="T23" fmla="*/ 7 h 39"/>
                  <a:gd name="T24" fmla="*/ 37 w 37"/>
                  <a:gd name="T25" fmla="*/ 19 h 39"/>
                  <a:gd name="T26" fmla="*/ 30 w 37"/>
                  <a:gd name="T27" fmla="*/ 33 h 39"/>
                  <a:gd name="T28" fmla="*/ 21 w 37"/>
                  <a:gd name="T29" fmla="*/ 39 h 39"/>
                  <a:gd name="T30" fmla="*/ 12 w 37"/>
                  <a:gd name="T31" fmla="*/ 37 h 39"/>
                  <a:gd name="T32" fmla="*/ 6 w 37"/>
                  <a:gd name="T33" fmla="*/ 36 h 39"/>
                  <a:gd name="T34" fmla="*/ 3 w 37"/>
                  <a:gd name="T35" fmla="*/ 30 h 39"/>
                  <a:gd name="T36" fmla="*/ 1 w 37"/>
                  <a:gd name="T37" fmla="*/ 24 h 39"/>
                  <a:gd name="T38" fmla="*/ 0 w 37"/>
                  <a:gd name="T39" fmla="*/ 17 h 39"/>
                  <a:gd name="T40" fmla="*/ 0 w 37"/>
                  <a:gd name="T41" fmla="*/ 14 h 39"/>
                  <a:gd name="T42" fmla="*/ 0 w 37"/>
                  <a:gd name="T43" fmla="*/ 14 h 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" h="39">
                    <a:moveTo>
                      <a:pt x="0" y="14"/>
                    </a:moveTo>
                    <a:lnTo>
                      <a:pt x="1" y="17"/>
                    </a:lnTo>
                    <a:lnTo>
                      <a:pt x="7" y="20"/>
                    </a:lnTo>
                    <a:lnTo>
                      <a:pt x="13" y="22"/>
                    </a:lnTo>
                    <a:lnTo>
                      <a:pt x="20" y="19"/>
                    </a:lnTo>
                    <a:lnTo>
                      <a:pt x="20" y="11"/>
                    </a:lnTo>
                    <a:lnTo>
                      <a:pt x="20" y="7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7" y="2"/>
                    </a:lnTo>
                    <a:lnTo>
                      <a:pt x="34" y="7"/>
                    </a:lnTo>
                    <a:lnTo>
                      <a:pt x="37" y="19"/>
                    </a:lnTo>
                    <a:lnTo>
                      <a:pt x="30" y="33"/>
                    </a:lnTo>
                    <a:lnTo>
                      <a:pt x="21" y="39"/>
                    </a:lnTo>
                    <a:lnTo>
                      <a:pt x="12" y="37"/>
                    </a:lnTo>
                    <a:lnTo>
                      <a:pt x="6" y="36"/>
                    </a:lnTo>
                    <a:lnTo>
                      <a:pt x="3" y="30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5" name="Freeform 146">
                <a:extLst>
                  <a:ext uri="{FF2B5EF4-FFF2-40B4-BE49-F238E27FC236}">
                    <a16:creationId xmlns:a16="http://schemas.microsoft.com/office/drawing/2014/main" id="{3D366A2D-6A40-7A59-550D-A443C3653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2"/>
                <a:ext cx="64" cy="133"/>
              </a:xfrm>
              <a:custGeom>
                <a:avLst/>
                <a:gdLst>
                  <a:gd name="T0" fmla="*/ 30 w 64"/>
                  <a:gd name="T1" fmla="*/ 133 h 133"/>
                  <a:gd name="T2" fmla="*/ 23 w 64"/>
                  <a:gd name="T3" fmla="*/ 123 h 133"/>
                  <a:gd name="T4" fmla="*/ 11 w 64"/>
                  <a:gd name="T5" fmla="*/ 102 h 133"/>
                  <a:gd name="T6" fmla="*/ 0 w 64"/>
                  <a:gd name="T7" fmla="*/ 72 h 133"/>
                  <a:gd name="T8" fmla="*/ 2 w 64"/>
                  <a:gd name="T9" fmla="*/ 42 h 133"/>
                  <a:gd name="T10" fmla="*/ 16 w 64"/>
                  <a:gd name="T11" fmla="*/ 18 h 133"/>
                  <a:gd name="T12" fmla="*/ 36 w 64"/>
                  <a:gd name="T13" fmla="*/ 6 h 133"/>
                  <a:gd name="T14" fmla="*/ 54 w 64"/>
                  <a:gd name="T15" fmla="*/ 0 h 133"/>
                  <a:gd name="T16" fmla="*/ 64 w 64"/>
                  <a:gd name="T17" fmla="*/ 0 h 133"/>
                  <a:gd name="T18" fmla="*/ 57 w 64"/>
                  <a:gd name="T19" fmla="*/ 1 h 133"/>
                  <a:gd name="T20" fmla="*/ 47 w 64"/>
                  <a:gd name="T21" fmla="*/ 11 h 133"/>
                  <a:gd name="T22" fmla="*/ 33 w 64"/>
                  <a:gd name="T23" fmla="*/ 23 h 133"/>
                  <a:gd name="T24" fmla="*/ 22 w 64"/>
                  <a:gd name="T25" fmla="*/ 43 h 133"/>
                  <a:gd name="T26" fmla="*/ 19 w 64"/>
                  <a:gd name="T27" fmla="*/ 68 h 133"/>
                  <a:gd name="T28" fmla="*/ 22 w 64"/>
                  <a:gd name="T29" fmla="*/ 97 h 133"/>
                  <a:gd name="T30" fmla="*/ 27 w 64"/>
                  <a:gd name="T31" fmla="*/ 122 h 133"/>
                  <a:gd name="T32" fmla="*/ 30 w 64"/>
                  <a:gd name="T33" fmla="*/ 133 h 133"/>
                  <a:gd name="T34" fmla="*/ 30 w 64"/>
                  <a:gd name="T35" fmla="*/ 133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4" h="133">
                    <a:moveTo>
                      <a:pt x="30" y="133"/>
                    </a:moveTo>
                    <a:lnTo>
                      <a:pt x="23" y="123"/>
                    </a:lnTo>
                    <a:lnTo>
                      <a:pt x="11" y="102"/>
                    </a:lnTo>
                    <a:lnTo>
                      <a:pt x="0" y="72"/>
                    </a:lnTo>
                    <a:lnTo>
                      <a:pt x="2" y="42"/>
                    </a:lnTo>
                    <a:lnTo>
                      <a:pt x="16" y="18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47" y="11"/>
                    </a:lnTo>
                    <a:lnTo>
                      <a:pt x="33" y="23"/>
                    </a:lnTo>
                    <a:lnTo>
                      <a:pt x="22" y="43"/>
                    </a:lnTo>
                    <a:lnTo>
                      <a:pt x="19" y="68"/>
                    </a:lnTo>
                    <a:lnTo>
                      <a:pt x="22" y="97"/>
                    </a:lnTo>
                    <a:lnTo>
                      <a:pt x="27" y="122"/>
                    </a:lnTo>
                    <a:lnTo>
                      <a:pt x="30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6" name="Freeform 147">
                <a:extLst>
                  <a:ext uri="{FF2B5EF4-FFF2-40B4-BE49-F238E27FC236}">
                    <a16:creationId xmlns:a16="http://schemas.microsoft.com/office/drawing/2014/main" id="{8C92D3C9-8593-9080-149D-F293FFCDA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2084"/>
                <a:ext cx="85" cy="113"/>
              </a:xfrm>
              <a:custGeom>
                <a:avLst/>
                <a:gdLst>
                  <a:gd name="T0" fmla="*/ 0 w 85"/>
                  <a:gd name="T1" fmla="*/ 6 h 113"/>
                  <a:gd name="T2" fmla="*/ 6 w 85"/>
                  <a:gd name="T3" fmla="*/ 3 h 113"/>
                  <a:gd name="T4" fmla="*/ 23 w 85"/>
                  <a:gd name="T5" fmla="*/ 0 h 113"/>
                  <a:gd name="T6" fmla="*/ 43 w 85"/>
                  <a:gd name="T7" fmla="*/ 2 h 113"/>
                  <a:gd name="T8" fmla="*/ 63 w 85"/>
                  <a:gd name="T9" fmla="*/ 14 h 113"/>
                  <a:gd name="T10" fmla="*/ 75 w 85"/>
                  <a:gd name="T11" fmla="*/ 39 h 113"/>
                  <a:gd name="T12" fmla="*/ 82 w 85"/>
                  <a:gd name="T13" fmla="*/ 71 h 113"/>
                  <a:gd name="T14" fmla="*/ 85 w 85"/>
                  <a:gd name="T15" fmla="*/ 97 h 113"/>
                  <a:gd name="T16" fmla="*/ 85 w 85"/>
                  <a:gd name="T17" fmla="*/ 110 h 113"/>
                  <a:gd name="T18" fmla="*/ 85 w 85"/>
                  <a:gd name="T19" fmla="*/ 110 h 113"/>
                  <a:gd name="T20" fmla="*/ 82 w 85"/>
                  <a:gd name="T21" fmla="*/ 113 h 113"/>
                  <a:gd name="T22" fmla="*/ 77 w 85"/>
                  <a:gd name="T23" fmla="*/ 111 h 113"/>
                  <a:gd name="T24" fmla="*/ 74 w 85"/>
                  <a:gd name="T25" fmla="*/ 107 h 113"/>
                  <a:gd name="T26" fmla="*/ 71 w 85"/>
                  <a:gd name="T27" fmla="*/ 93 h 113"/>
                  <a:gd name="T28" fmla="*/ 66 w 85"/>
                  <a:gd name="T29" fmla="*/ 68 h 113"/>
                  <a:gd name="T30" fmla="*/ 60 w 85"/>
                  <a:gd name="T31" fmla="*/ 43 h 113"/>
                  <a:gd name="T32" fmla="*/ 51 w 85"/>
                  <a:gd name="T33" fmla="*/ 26 h 113"/>
                  <a:gd name="T34" fmla="*/ 35 w 85"/>
                  <a:gd name="T35" fmla="*/ 16 h 113"/>
                  <a:gd name="T36" fmla="*/ 18 w 85"/>
                  <a:gd name="T37" fmla="*/ 9 h 113"/>
                  <a:gd name="T38" fmla="*/ 4 w 85"/>
                  <a:gd name="T39" fmla="*/ 6 h 113"/>
                  <a:gd name="T40" fmla="*/ 0 w 85"/>
                  <a:gd name="T41" fmla="*/ 6 h 113"/>
                  <a:gd name="T42" fmla="*/ 0 w 85"/>
                  <a:gd name="T43" fmla="*/ 6 h 1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5" h="113">
                    <a:moveTo>
                      <a:pt x="0" y="6"/>
                    </a:moveTo>
                    <a:lnTo>
                      <a:pt x="6" y="3"/>
                    </a:lnTo>
                    <a:lnTo>
                      <a:pt x="23" y="0"/>
                    </a:lnTo>
                    <a:lnTo>
                      <a:pt x="43" y="2"/>
                    </a:lnTo>
                    <a:lnTo>
                      <a:pt x="63" y="14"/>
                    </a:lnTo>
                    <a:lnTo>
                      <a:pt x="75" y="39"/>
                    </a:lnTo>
                    <a:lnTo>
                      <a:pt x="82" y="71"/>
                    </a:lnTo>
                    <a:lnTo>
                      <a:pt x="85" y="97"/>
                    </a:lnTo>
                    <a:lnTo>
                      <a:pt x="85" y="110"/>
                    </a:lnTo>
                    <a:lnTo>
                      <a:pt x="82" y="113"/>
                    </a:lnTo>
                    <a:lnTo>
                      <a:pt x="77" y="111"/>
                    </a:lnTo>
                    <a:lnTo>
                      <a:pt x="74" y="107"/>
                    </a:lnTo>
                    <a:lnTo>
                      <a:pt x="71" y="93"/>
                    </a:lnTo>
                    <a:lnTo>
                      <a:pt x="66" y="68"/>
                    </a:lnTo>
                    <a:lnTo>
                      <a:pt x="60" y="43"/>
                    </a:lnTo>
                    <a:lnTo>
                      <a:pt x="51" y="26"/>
                    </a:lnTo>
                    <a:lnTo>
                      <a:pt x="35" y="16"/>
                    </a:lnTo>
                    <a:lnTo>
                      <a:pt x="18" y="9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7" name="Freeform 148">
                <a:extLst>
                  <a:ext uri="{FF2B5EF4-FFF2-40B4-BE49-F238E27FC236}">
                    <a16:creationId xmlns:a16="http://schemas.microsoft.com/office/drawing/2014/main" id="{02CC6914-641E-F51D-162D-75B7BD125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431"/>
                <a:ext cx="21" cy="158"/>
              </a:xfrm>
              <a:custGeom>
                <a:avLst/>
                <a:gdLst>
                  <a:gd name="T0" fmla="*/ 4 w 21"/>
                  <a:gd name="T1" fmla="*/ 5 h 158"/>
                  <a:gd name="T2" fmla="*/ 3 w 21"/>
                  <a:gd name="T3" fmla="*/ 13 h 158"/>
                  <a:gd name="T4" fmla="*/ 3 w 21"/>
                  <a:gd name="T5" fmla="*/ 33 h 158"/>
                  <a:gd name="T6" fmla="*/ 3 w 21"/>
                  <a:gd name="T7" fmla="*/ 56 h 158"/>
                  <a:gd name="T8" fmla="*/ 3 w 21"/>
                  <a:gd name="T9" fmla="*/ 79 h 158"/>
                  <a:gd name="T10" fmla="*/ 1 w 21"/>
                  <a:gd name="T11" fmla="*/ 99 h 158"/>
                  <a:gd name="T12" fmla="*/ 0 w 21"/>
                  <a:gd name="T13" fmla="*/ 126 h 158"/>
                  <a:gd name="T14" fmla="*/ 0 w 21"/>
                  <a:gd name="T15" fmla="*/ 149 h 158"/>
                  <a:gd name="T16" fmla="*/ 0 w 21"/>
                  <a:gd name="T17" fmla="*/ 158 h 158"/>
                  <a:gd name="T18" fmla="*/ 3 w 21"/>
                  <a:gd name="T19" fmla="*/ 150 h 158"/>
                  <a:gd name="T20" fmla="*/ 9 w 21"/>
                  <a:gd name="T21" fmla="*/ 130 h 158"/>
                  <a:gd name="T22" fmla="*/ 15 w 21"/>
                  <a:gd name="T23" fmla="*/ 102 h 158"/>
                  <a:gd name="T24" fmla="*/ 21 w 21"/>
                  <a:gd name="T25" fmla="*/ 73 h 158"/>
                  <a:gd name="T26" fmla="*/ 20 w 21"/>
                  <a:gd name="T27" fmla="*/ 45 h 158"/>
                  <a:gd name="T28" fmla="*/ 18 w 21"/>
                  <a:gd name="T29" fmla="*/ 22 h 158"/>
                  <a:gd name="T30" fmla="*/ 15 w 21"/>
                  <a:gd name="T31" fmla="*/ 5 h 158"/>
                  <a:gd name="T32" fmla="*/ 15 w 21"/>
                  <a:gd name="T33" fmla="*/ 0 h 158"/>
                  <a:gd name="T34" fmla="*/ 4 w 21"/>
                  <a:gd name="T35" fmla="*/ 5 h 158"/>
                  <a:gd name="T36" fmla="*/ 4 w 21"/>
                  <a:gd name="T37" fmla="*/ 5 h 1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" h="158">
                    <a:moveTo>
                      <a:pt x="4" y="5"/>
                    </a:moveTo>
                    <a:lnTo>
                      <a:pt x="3" y="13"/>
                    </a:lnTo>
                    <a:lnTo>
                      <a:pt x="3" y="33"/>
                    </a:lnTo>
                    <a:lnTo>
                      <a:pt x="3" y="56"/>
                    </a:lnTo>
                    <a:lnTo>
                      <a:pt x="3" y="79"/>
                    </a:lnTo>
                    <a:lnTo>
                      <a:pt x="1" y="99"/>
                    </a:lnTo>
                    <a:lnTo>
                      <a:pt x="0" y="126"/>
                    </a:lnTo>
                    <a:lnTo>
                      <a:pt x="0" y="149"/>
                    </a:lnTo>
                    <a:lnTo>
                      <a:pt x="0" y="158"/>
                    </a:lnTo>
                    <a:lnTo>
                      <a:pt x="3" y="150"/>
                    </a:lnTo>
                    <a:lnTo>
                      <a:pt x="9" y="130"/>
                    </a:lnTo>
                    <a:lnTo>
                      <a:pt x="15" y="102"/>
                    </a:lnTo>
                    <a:lnTo>
                      <a:pt x="21" y="73"/>
                    </a:lnTo>
                    <a:lnTo>
                      <a:pt x="20" y="45"/>
                    </a:lnTo>
                    <a:lnTo>
                      <a:pt x="18" y="22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8" name="Freeform 149">
                <a:extLst>
                  <a:ext uri="{FF2B5EF4-FFF2-40B4-BE49-F238E27FC236}">
                    <a16:creationId xmlns:a16="http://schemas.microsoft.com/office/drawing/2014/main" id="{A2A77778-7B67-66F0-9BEA-9284684BB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2365"/>
                <a:ext cx="29" cy="167"/>
              </a:xfrm>
              <a:custGeom>
                <a:avLst/>
                <a:gdLst>
                  <a:gd name="T0" fmla="*/ 15 w 29"/>
                  <a:gd name="T1" fmla="*/ 0 h 167"/>
                  <a:gd name="T2" fmla="*/ 15 w 29"/>
                  <a:gd name="T3" fmla="*/ 6 h 167"/>
                  <a:gd name="T4" fmla="*/ 15 w 29"/>
                  <a:gd name="T5" fmla="*/ 25 h 167"/>
                  <a:gd name="T6" fmla="*/ 17 w 29"/>
                  <a:gd name="T7" fmla="*/ 53 h 167"/>
                  <a:gd name="T8" fmla="*/ 22 w 29"/>
                  <a:gd name="T9" fmla="*/ 87 h 167"/>
                  <a:gd name="T10" fmla="*/ 25 w 29"/>
                  <a:gd name="T11" fmla="*/ 116 h 167"/>
                  <a:gd name="T12" fmla="*/ 26 w 29"/>
                  <a:gd name="T13" fmla="*/ 142 h 167"/>
                  <a:gd name="T14" fmla="*/ 29 w 29"/>
                  <a:gd name="T15" fmla="*/ 159 h 167"/>
                  <a:gd name="T16" fmla="*/ 29 w 29"/>
                  <a:gd name="T17" fmla="*/ 167 h 167"/>
                  <a:gd name="T18" fmla="*/ 26 w 29"/>
                  <a:gd name="T19" fmla="*/ 159 h 167"/>
                  <a:gd name="T20" fmla="*/ 19 w 29"/>
                  <a:gd name="T21" fmla="*/ 141 h 167"/>
                  <a:gd name="T22" fmla="*/ 11 w 29"/>
                  <a:gd name="T23" fmla="*/ 113 h 167"/>
                  <a:gd name="T24" fmla="*/ 3 w 29"/>
                  <a:gd name="T25" fmla="*/ 77 h 167"/>
                  <a:gd name="T26" fmla="*/ 0 w 29"/>
                  <a:gd name="T27" fmla="*/ 43 h 167"/>
                  <a:gd name="T28" fmla="*/ 0 w 29"/>
                  <a:gd name="T29" fmla="*/ 22 h 167"/>
                  <a:gd name="T30" fmla="*/ 2 w 29"/>
                  <a:gd name="T31" fmla="*/ 8 h 167"/>
                  <a:gd name="T32" fmla="*/ 2 w 29"/>
                  <a:gd name="T33" fmla="*/ 5 h 167"/>
                  <a:gd name="T34" fmla="*/ 15 w 29"/>
                  <a:gd name="T35" fmla="*/ 0 h 167"/>
                  <a:gd name="T36" fmla="*/ 15 w 29"/>
                  <a:gd name="T37" fmla="*/ 0 h 1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167">
                    <a:moveTo>
                      <a:pt x="15" y="0"/>
                    </a:moveTo>
                    <a:lnTo>
                      <a:pt x="15" y="6"/>
                    </a:lnTo>
                    <a:lnTo>
                      <a:pt x="15" y="25"/>
                    </a:lnTo>
                    <a:lnTo>
                      <a:pt x="17" y="53"/>
                    </a:lnTo>
                    <a:lnTo>
                      <a:pt x="22" y="87"/>
                    </a:lnTo>
                    <a:lnTo>
                      <a:pt x="25" y="116"/>
                    </a:lnTo>
                    <a:lnTo>
                      <a:pt x="26" y="142"/>
                    </a:lnTo>
                    <a:lnTo>
                      <a:pt x="29" y="159"/>
                    </a:lnTo>
                    <a:lnTo>
                      <a:pt x="29" y="167"/>
                    </a:lnTo>
                    <a:lnTo>
                      <a:pt x="26" y="159"/>
                    </a:lnTo>
                    <a:lnTo>
                      <a:pt x="19" y="141"/>
                    </a:lnTo>
                    <a:lnTo>
                      <a:pt x="11" y="113"/>
                    </a:lnTo>
                    <a:lnTo>
                      <a:pt x="3" y="77"/>
                    </a:lnTo>
                    <a:lnTo>
                      <a:pt x="0" y="43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9" name="Freeform 150">
                <a:extLst>
                  <a:ext uri="{FF2B5EF4-FFF2-40B4-BE49-F238E27FC236}">
                    <a16:creationId xmlns:a16="http://schemas.microsoft.com/office/drawing/2014/main" id="{820DA414-ADE3-9450-32E7-B05EB1F1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" y="2607"/>
                <a:ext cx="46" cy="47"/>
              </a:xfrm>
              <a:custGeom>
                <a:avLst/>
                <a:gdLst>
                  <a:gd name="T0" fmla="*/ 0 w 46"/>
                  <a:gd name="T1" fmla="*/ 14 h 47"/>
                  <a:gd name="T2" fmla="*/ 1 w 46"/>
                  <a:gd name="T3" fmla="*/ 22 h 47"/>
                  <a:gd name="T4" fmla="*/ 7 w 46"/>
                  <a:gd name="T5" fmla="*/ 36 h 47"/>
                  <a:gd name="T6" fmla="*/ 20 w 46"/>
                  <a:gd name="T7" fmla="*/ 47 h 47"/>
                  <a:gd name="T8" fmla="*/ 37 w 46"/>
                  <a:gd name="T9" fmla="*/ 42 h 47"/>
                  <a:gd name="T10" fmla="*/ 46 w 46"/>
                  <a:gd name="T11" fmla="*/ 27 h 47"/>
                  <a:gd name="T12" fmla="*/ 41 w 46"/>
                  <a:gd name="T13" fmla="*/ 13 h 47"/>
                  <a:gd name="T14" fmla="*/ 32 w 46"/>
                  <a:gd name="T15" fmla="*/ 4 h 47"/>
                  <a:gd name="T16" fmla="*/ 26 w 46"/>
                  <a:gd name="T17" fmla="*/ 0 h 47"/>
                  <a:gd name="T18" fmla="*/ 27 w 46"/>
                  <a:gd name="T19" fmla="*/ 4 h 47"/>
                  <a:gd name="T20" fmla="*/ 32 w 46"/>
                  <a:gd name="T21" fmla="*/ 13 h 47"/>
                  <a:gd name="T22" fmla="*/ 32 w 46"/>
                  <a:gd name="T23" fmla="*/ 22 h 47"/>
                  <a:gd name="T24" fmla="*/ 26 w 46"/>
                  <a:gd name="T25" fmla="*/ 27 h 47"/>
                  <a:gd name="T26" fmla="*/ 17 w 46"/>
                  <a:gd name="T27" fmla="*/ 22 h 47"/>
                  <a:gd name="T28" fmla="*/ 10 w 46"/>
                  <a:gd name="T29" fmla="*/ 16 h 47"/>
                  <a:gd name="T30" fmla="*/ 6 w 46"/>
                  <a:gd name="T31" fmla="*/ 8 h 47"/>
                  <a:gd name="T32" fmla="*/ 6 w 46"/>
                  <a:gd name="T33" fmla="*/ 5 h 47"/>
                  <a:gd name="T34" fmla="*/ 0 w 46"/>
                  <a:gd name="T35" fmla="*/ 14 h 47"/>
                  <a:gd name="T36" fmla="*/ 0 w 46"/>
                  <a:gd name="T37" fmla="*/ 1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6" h="47">
                    <a:moveTo>
                      <a:pt x="0" y="14"/>
                    </a:moveTo>
                    <a:lnTo>
                      <a:pt x="1" y="22"/>
                    </a:lnTo>
                    <a:lnTo>
                      <a:pt x="7" y="36"/>
                    </a:lnTo>
                    <a:lnTo>
                      <a:pt x="20" y="47"/>
                    </a:lnTo>
                    <a:lnTo>
                      <a:pt x="37" y="42"/>
                    </a:lnTo>
                    <a:lnTo>
                      <a:pt x="46" y="27"/>
                    </a:lnTo>
                    <a:lnTo>
                      <a:pt x="41" y="13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32" y="13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17" y="22"/>
                    </a:lnTo>
                    <a:lnTo>
                      <a:pt x="10" y="16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0" name="Freeform 151">
                <a:extLst>
                  <a:ext uri="{FF2B5EF4-FFF2-40B4-BE49-F238E27FC236}">
                    <a16:creationId xmlns:a16="http://schemas.microsoft.com/office/drawing/2014/main" id="{D9B9387A-EF33-9910-F367-54520D4D9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448"/>
                <a:ext cx="229" cy="882"/>
              </a:xfrm>
              <a:custGeom>
                <a:avLst/>
                <a:gdLst>
                  <a:gd name="T0" fmla="*/ 22 w 229"/>
                  <a:gd name="T1" fmla="*/ 0 h 882"/>
                  <a:gd name="T2" fmla="*/ 56 w 229"/>
                  <a:gd name="T3" fmla="*/ 19 h 882"/>
                  <a:gd name="T4" fmla="*/ 130 w 229"/>
                  <a:gd name="T5" fmla="*/ 81 h 882"/>
                  <a:gd name="T6" fmla="*/ 192 w 229"/>
                  <a:gd name="T7" fmla="*/ 201 h 882"/>
                  <a:gd name="T8" fmla="*/ 199 w 229"/>
                  <a:gd name="T9" fmla="*/ 393 h 882"/>
                  <a:gd name="T10" fmla="*/ 147 w 229"/>
                  <a:gd name="T11" fmla="*/ 595 h 882"/>
                  <a:gd name="T12" fmla="*/ 85 w 229"/>
                  <a:gd name="T13" fmla="*/ 742 h 882"/>
                  <a:gd name="T14" fmla="*/ 30 w 229"/>
                  <a:gd name="T15" fmla="*/ 836 h 882"/>
                  <a:gd name="T16" fmla="*/ 0 w 229"/>
                  <a:gd name="T17" fmla="*/ 882 h 882"/>
                  <a:gd name="T18" fmla="*/ 42 w 229"/>
                  <a:gd name="T19" fmla="*/ 834 h 882"/>
                  <a:gd name="T20" fmla="*/ 124 w 229"/>
                  <a:gd name="T21" fmla="*/ 698 h 882"/>
                  <a:gd name="T22" fmla="*/ 199 w 229"/>
                  <a:gd name="T23" fmla="*/ 507 h 882"/>
                  <a:gd name="T24" fmla="*/ 229 w 229"/>
                  <a:gd name="T25" fmla="*/ 298 h 882"/>
                  <a:gd name="T26" fmla="*/ 189 w 229"/>
                  <a:gd name="T27" fmla="*/ 133 h 882"/>
                  <a:gd name="T28" fmla="*/ 119 w 229"/>
                  <a:gd name="T29" fmla="*/ 45 h 882"/>
                  <a:gd name="T30" fmla="*/ 51 w 229"/>
                  <a:gd name="T31" fmla="*/ 8 h 882"/>
                  <a:gd name="T32" fmla="*/ 22 w 229"/>
                  <a:gd name="T33" fmla="*/ 0 h 882"/>
                  <a:gd name="T34" fmla="*/ 22 w 229"/>
                  <a:gd name="T35" fmla="*/ 0 h 8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9" h="882">
                    <a:moveTo>
                      <a:pt x="22" y="0"/>
                    </a:moveTo>
                    <a:lnTo>
                      <a:pt x="56" y="19"/>
                    </a:lnTo>
                    <a:lnTo>
                      <a:pt x="130" y="81"/>
                    </a:lnTo>
                    <a:lnTo>
                      <a:pt x="192" y="201"/>
                    </a:lnTo>
                    <a:lnTo>
                      <a:pt x="199" y="393"/>
                    </a:lnTo>
                    <a:lnTo>
                      <a:pt x="147" y="595"/>
                    </a:lnTo>
                    <a:lnTo>
                      <a:pt x="85" y="742"/>
                    </a:lnTo>
                    <a:lnTo>
                      <a:pt x="30" y="836"/>
                    </a:lnTo>
                    <a:lnTo>
                      <a:pt x="0" y="882"/>
                    </a:lnTo>
                    <a:lnTo>
                      <a:pt x="42" y="834"/>
                    </a:lnTo>
                    <a:lnTo>
                      <a:pt x="124" y="698"/>
                    </a:lnTo>
                    <a:lnTo>
                      <a:pt x="199" y="507"/>
                    </a:lnTo>
                    <a:lnTo>
                      <a:pt x="229" y="298"/>
                    </a:lnTo>
                    <a:lnTo>
                      <a:pt x="189" y="133"/>
                    </a:lnTo>
                    <a:lnTo>
                      <a:pt x="119" y="45"/>
                    </a:lnTo>
                    <a:lnTo>
                      <a:pt x="51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1" name="Freeform 152">
                <a:extLst>
                  <a:ext uri="{FF2B5EF4-FFF2-40B4-BE49-F238E27FC236}">
                    <a16:creationId xmlns:a16="http://schemas.microsoft.com/office/drawing/2014/main" id="{B9E2E9B0-4126-7818-D169-9A8019AC0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2484"/>
                <a:ext cx="189" cy="848"/>
              </a:xfrm>
              <a:custGeom>
                <a:avLst/>
                <a:gdLst>
                  <a:gd name="T0" fmla="*/ 0 w 189"/>
                  <a:gd name="T1" fmla="*/ 0 h 848"/>
                  <a:gd name="T2" fmla="*/ 23 w 189"/>
                  <a:gd name="T3" fmla="*/ 14 h 848"/>
                  <a:gd name="T4" fmla="*/ 78 w 189"/>
                  <a:gd name="T5" fmla="*/ 65 h 848"/>
                  <a:gd name="T6" fmla="*/ 135 w 189"/>
                  <a:gd name="T7" fmla="*/ 157 h 848"/>
                  <a:gd name="T8" fmla="*/ 170 w 189"/>
                  <a:gd name="T9" fmla="*/ 303 h 848"/>
                  <a:gd name="T10" fmla="*/ 156 w 189"/>
                  <a:gd name="T11" fmla="*/ 485 h 848"/>
                  <a:gd name="T12" fmla="*/ 104 w 189"/>
                  <a:gd name="T13" fmla="*/ 659 h 848"/>
                  <a:gd name="T14" fmla="*/ 48 w 189"/>
                  <a:gd name="T15" fmla="*/ 792 h 848"/>
                  <a:gd name="T16" fmla="*/ 22 w 189"/>
                  <a:gd name="T17" fmla="*/ 843 h 848"/>
                  <a:gd name="T18" fmla="*/ 42 w 189"/>
                  <a:gd name="T19" fmla="*/ 848 h 848"/>
                  <a:gd name="T20" fmla="*/ 70 w 189"/>
                  <a:gd name="T21" fmla="*/ 795 h 848"/>
                  <a:gd name="T22" fmla="*/ 128 w 189"/>
                  <a:gd name="T23" fmla="*/ 664 h 848"/>
                  <a:gd name="T24" fmla="*/ 179 w 189"/>
                  <a:gd name="T25" fmla="*/ 485 h 848"/>
                  <a:gd name="T26" fmla="*/ 189 w 189"/>
                  <a:gd name="T27" fmla="*/ 293 h 848"/>
                  <a:gd name="T28" fmla="*/ 145 w 189"/>
                  <a:gd name="T29" fmla="*/ 142 h 848"/>
                  <a:gd name="T30" fmla="*/ 84 w 189"/>
                  <a:gd name="T31" fmla="*/ 54 h 848"/>
                  <a:gd name="T32" fmla="*/ 25 w 189"/>
                  <a:gd name="T33" fmla="*/ 9 h 848"/>
                  <a:gd name="T34" fmla="*/ 0 w 189"/>
                  <a:gd name="T35" fmla="*/ 0 h 848"/>
                  <a:gd name="T36" fmla="*/ 0 w 189"/>
                  <a:gd name="T37" fmla="*/ 0 h 8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9" h="848">
                    <a:moveTo>
                      <a:pt x="0" y="0"/>
                    </a:moveTo>
                    <a:lnTo>
                      <a:pt x="23" y="14"/>
                    </a:lnTo>
                    <a:lnTo>
                      <a:pt x="78" y="65"/>
                    </a:lnTo>
                    <a:lnTo>
                      <a:pt x="135" y="157"/>
                    </a:lnTo>
                    <a:lnTo>
                      <a:pt x="170" y="303"/>
                    </a:lnTo>
                    <a:lnTo>
                      <a:pt x="156" y="485"/>
                    </a:lnTo>
                    <a:lnTo>
                      <a:pt x="104" y="659"/>
                    </a:lnTo>
                    <a:lnTo>
                      <a:pt x="48" y="792"/>
                    </a:lnTo>
                    <a:lnTo>
                      <a:pt x="22" y="843"/>
                    </a:lnTo>
                    <a:lnTo>
                      <a:pt x="42" y="848"/>
                    </a:lnTo>
                    <a:lnTo>
                      <a:pt x="70" y="795"/>
                    </a:lnTo>
                    <a:lnTo>
                      <a:pt x="128" y="664"/>
                    </a:lnTo>
                    <a:lnTo>
                      <a:pt x="179" y="485"/>
                    </a:lnTo>
                    <a:lnTo>
                      <a:pt x="189" y="293"/>
                    </a:lnTo>
                    <a:lnTo>
                      <a:pt x="145" y="142"/>
                    </a:lnTo>
                    <a:lnTo>
                      <a:pt x="84" y="54"/>
                    </a:lnTo>
                    <a:lnTo>
                      <a:pt x="2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2" name="Freeform 153">
                <a:extLst>
                  <a:ext uri="{FF2B5EF4-FFF2-40B4-BE49-F238E27FC236}">
                    <a16:creationId xmlns:a16="http://schemas.microsoft.com/office/drawing/2014/main" id="{329EA7A7-244D-85A0-D955-8BAA4D334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486"/>
                <a:ext cx="190" cy="847"/>
              </a:xfrm>
              <a:custGeom>
                <a:avLst/>
                <a:gdLst>
                  <a:gd name="T0" fmla="*/ 0 w 190"/>
                  <a:gd name="T1" fmla="*/ 0 h 847"/>
                  <a:gd name="T2" fmla="*/ 23 w 190"/>
                  <a:gd name="T3" fmla="*/ 13 h 847"/>
                  <a:gd name="T4" fmla="*/ 77 w 190"/>
                  <a:gd name="T5" fmla="*/ 64 h 847"/>
                  <a:gd name="T6" fmla="*/ 134 w 190"/>
                  <a:gd name="T7" fmla="*/ 159 h 847"/>
                  <a:gd name="T8" fmla="*/ 171 w 190"/>
                  <a:gd name="T9" fmla="*/ 302 h 847"/>
                  <a:gd name="T10" fmla="*/ 161 w 190"/>
                  <a:gd name="T11" fmla="*/ 484 h 847"/>
                  <a:gd name="T12" fmla="*/ 119 w 190"/>
                  <a:gd name="T13" fmla="*/ 662 h 847"/>
                  <a:gd name="T14" fmla="*/ 73 w 190"/>
                  <a:gd name="T15" fmla="*/ 795 h 847"/>
                  <a:gd name="T16" fmla="*/ 51 w 190"/>
                  <a:gd name="T17" fmla="*/ 847 h 847"/>
                  <a:gd name="T18" fmla="*/ 54 w 190"/>
                  <a:gd name="T19" fmla="*/ 847 h 847"/>
                  <a:gd name="T20" fmla="*/ 80 w 190"/>
                  <a:gd name="T21" fmla="*/ 796 h 847"/>
                  <a:gd name="T22" fmla="*/ 134 w 190"/>
                  <a:gd name="T23" fmla="*/ 663 h 847"/>
                  <a:gd name="T24" fmla="*/ 182 w 190"/>
                  <a:gd name="T25" fmla="*/ 486 h 847"/>
                  <a:gd name="T26" fmla="*/ 190 w 190"/>
                  <a:gd name="T27" fmla="*/ 294 h 847"/>
                  <a:gd name="T28" fmla="*/ 147 w 190"/>
                  <a:gd name="T29" fmla="*/ 143 h 847"/>
                  <a:gd name="T30" fmla="*/ 83 w 190"/>
                  <a:gd name="T31" fmla="*/ 54 h 847"/>
                  <a:gd name="T32" fmla="*/ 25 w 190"/>
                  <a:gd name="T33" fmla="*/ 10 h 847"/>
                  <a:gd name="T34" fmla="*/ 0 w 190"/>
                  <a:gd name="T35" fmla="*/ 0 h 847"/>
                  <a:gd name="T36" fmla="*/ 0 w 190"/>
                  <a:gd name="T37" fmla="*/ 0 h 8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90" h="847">
                    <a:moveTo>
                      <a:pt x="0" y="0"/>
                    </a:moveTo>
                    <a:lnTo>
                      <a:pt x="23" y="13"/>
                    </a:lnTo>
                    <a:lnTo>
                      <a:pt x="77" y="64"/>
                    </a:lnTo>
                    <a:lnTo>
                      <a:pt x="134" y="159"/>
                    </a:lnTo>
                    <a:lnTo>
                      <a:pt x="171" y="302"/>
                    </a:lnTo>
                    <a:lnTo>
                      <a:pt x="161" y="484"/>
                    </a:lnTo>
                    <a:lnTo>
                      <a:pt x="119" y="662"/>
                    </a:lnTo>
                    <a:lnTo>
                      <a:pt x="73" y="795"/>
                    </a:lnTo>
                    <a:lnTo>
                      <a:pt x="51" y="847"/>
                    </a:lnTo>
                    <a:lnTo>
                      <a:pt x="54" y="847"/>
                    </a:lnTo>
                    <a:lnTo>
                      <a:pt x="80" y="796"/>
                    </a:lnTo>
                    <a:lnTo>
                      <a:pt x="134" y="663"/>
                    </a:lnTo>
                    <a:lnTo>
                      <a:pt x="182" y="486"/>
                    </a:lnTo>
                    <a:lnTo>
                      <a:pt x="190" y="294"/>
                    </a:lnTo>
                    <a:lnTo>
                      <a:pt x="147" y="143"/>
                    </a:lnTo>
                    <a:lnTo>
                      <a:pt x="83" y="54"/>
                    </a:lnTo>
                    <a:lnTo>
                      <a:pt x="2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3" name="Freeform 154">
                <a:extLst>
                  <a:ext uri="{FF2B5EF4-FFF2-40B4-BE49-F238E27FC236}">
                    <a16:creationId xmlns:a16="http://schemas.microsoft.com/office/drawing/2014/main" id="{A098A820-F33B-2686-4B26-975CB83AF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2526"/>
                <a:ext cx="430" cy="538"/>
              </a:xfrm>
              <a:custGeom>
                <a:avLst/>
                <a:gdLst>
                  <a:gd name="T0" fmla="*/ 0 w 430"/>
                  <a:gd name="T1" fmla="*/ 0 h 538"/>
                  <a:gd name="T2" fmla="*/ 28 w 430"/>
                  <a:gd name="T3" fmla="*/ 14 h 538"/>
                  <a:gd name="T4" fmla="*/ 98 w 430"/>
                  <a:gd name="T5" fmla="*/ 61 h 538"/>
                  <a:gd name="T6" fmla="*/ 189 w 430"/>
                  <a:gd name="T7" fmla="*/ 139 h 538"/>
                  <a:gd name="T8" fmla="*/ 278 w 430"/>
                  <a:gd name="T9" fmla="*/ 247 h 538"/>
                  <a:gd name="T10" fmla="*/ 348 w 430"/>
                  <a:gd name="T11" fmla="*/ 361 h 538"/>
                  <a:gd name="T12" fmla="*/ 394 w 430"/>
                  <a:gd name="T13" fmla="*/ 454 h 538"/>
                  <a:gd name="T14" fmla="*/ 420 w 430"/>
                  <a:gd name="T15" fmla="*/ 515 h 538"/>
                  <a:gd name="T16" fmla="*/ 430 w 430"/>
                  <a:gd name="T17" fmla="*/ 538 h 538"/>
                  <a:gd name="T18" fmla="*/ 427 w 430"/>
                  <a:gd name="T19" fmla="*/ 517 h 538"/>
                  <a:gd name="T20" fmla="*/ 413 w 430"/>
                  <a:gd name="T21" fmla="*/ 457 h 538"/>
                  <a:gd name="T22" fmla="*/ 374 w 430"/>
                  <a:gd name="T23" fmla="*/ 362 h 538"/>
                  <a:gd name="T24" fmla="*/ 300 w 430"/>
                  <a:gd name="T25" fmla="*/ 236 h 538"/>
                  <a:gd name="T26" fmla="*/ 200 w 430"/>
                  <a:gd name="T27" fmla="*/ 119 h 538"/>
                  <a:gd name="T28" fmla="*/ 102 w 430"/>
                  <a:gd name="T29" fmla="*/ 48 h 538"/>
                  <a:gd name="T30" fmla="*/ 28 w 430"/>
                  <a:gd name="T31" fmla="*/ 9 h 538"/>
                  <a:gd name="T32" fmla="*/ 0 w 430"/>
                  <a:gd name="T33" fmla="*/ 0 h 538"/>
                  <a:gd name="T34" fmla="*/ 0 w 430"/>
                  <a:gd name="T35" fmla="*/ 0 h 5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30" h="538">
                    <a:moveTo>
                      <a:pt x="0" y="0"/>
                    </a:moveTo>
                    <a:lnTo>
                      <a:pt x="28" y="14"/>
                    </a:lnTo>
                    <a:lnTo>
                      <a:pt x="98" y="61"/>
                    </a:lnTo>
                    <a:lnTo>
                      <a:pt x="189" y="139"/>
                    </a:lnTo>
                    <a:lnTo>
                      <a:pt x="278" y="247"/>
                    </a:lnTo>
                    <a:lnTo>
                      <a:pt x="348" y="361"/>
                    </a:lnTo>
                    <a:lnTo>
                      <a:pt x="394" y="454"/>
                    </a:lnTo>
                    <a:lnTo>
                      <a:pt x="420" y="515"/>
                    </a:lnTo>
                    <a:lnTo>
                      <a:pt x="430" y="538"/>
                    </a:lnTo>
                    <a:lnTo>
                      <a:pt x="427" y="517"/>
                    </a:lnTo>
                    <a:lnTo>
                      <a:pt x="413" y="457"/>
                    </a:lnTo>
                    <a:lnTo>
                      <a:pt x="374" y="362"/>
                    </a:lnTo>
                    <a:lnTo>
                      <a:pt x="300" y="236"/>
                    </a:lnTo>
                    <a:lnTo>
                      <a:pt x="200" y="119"/>
                    </a:lnTo>
                    <a:lnTo>
                      <a:pt x="102" y="48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4" name="Freeform 155">
                <a:extLst>
                  <a:ext uri="{FF2B5EF4-FFF2-40B4-BE49-F238E27FC236}">
                    <a16:creationId xmlns:a16="http://schemas.microsoft.com/office/drawing/2014/main" id="{1EBD7B67-C0AB-BF42-8712-CC3B3C683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2783"/>
                <a:ext cx="343" cy="50"/>
              </a:xfrm>
              <a:custGeom>
                <a:avLst/>
                <a:gdLst>
                  <a:gd name="T0" fmla="*/ 0 w 343"/>
                  <a:gd name="T1" fmla="*/ 50 h 50"/>
                  <a:gd name="T2" fmla="*/ 12 w 343"/>
                  <a:gd name="T3" fmla="*/ 47 h 50"/>
                  <a:gd name="T4" fmla="*/ 45 w 343"/>
                  <a:gd name="T5" fmla="*/ 41 h 50"/>
                  <a:gd name="T6" fmla="*/ 93 w 343"/>
                  <a:gd name="T7" fmla="*/ 33 h 50"/>
                  <a:gd name="T8" fmla="*/ 151 w 343"/>
                  <a:gd name="T9" fmla="*/ 27 h 50"/>
                  <a:gd name="T10" fmla="*/ 215 w 343"/>
                  <a:gd name="T11" fmla="*/ 24 h 50"/>
                  <a:gd name="T12" fmla="*/ 276 w 343"/>
                  <a:gd name="T13" fmla="*/ 24 h 50"/>
                  <a:gd name="T14" fmla="*/ 323 w 343"/>
                  <a:gd name="T15" fmla="*/ 25 h 50"/>
                  <a:gd name="T16" fmla="*/ 343 w 343"/>
                  <a:gd name="T17" fmla="*/ 27 h 50"/>
                  <a:gd name="T18" fmla="*/ 332 w 343"/>
                  <a:gd name="T19" fmla="*/ 4 h 50"/>
                  <a:gd name="T20" fmla="*/ 313 w 343"/>
                  <a:gd name="T21" fmla="*/ 2 h 50"/>
                  <a:gd name="T22" fmla="*/ 269 w 343"/>
                  <a:gd name="T23" fmla="*/ 0 h 50"/>
                  <a:gd name="T24" fmla="*/ 205 w 343"/>
                  <a:gd name="T25" fmla="*/ 2 h 50"/>
                  <a:gd name="T26" fmla="*/ 134 w 343"/>
                  <a:gd name="T27" fmla="*/ 11 h 50"/>
                  <a:gd name="T28" fmla="*/ 72 w 343"/>
                  <a:gd name="T29" fmla="*/ 24 h 50"/>
                  <a:gd name="T30" fmla="*/ 31 w 343"/>
                  <a:gd name="T31" fmla="*/ 36 h 50"/>
                  <a:gd name="T32" fmla="*/ 6 w 343"/>
                  <a:gd name="T33" fmla="*/ 45 h 50"/>
                  <a:gd name="T34" fmla="*/ 0 w 343"/>
                  <a:gd name="T35" fmla="*/ 50 h 50"/>
                  <a:gd name="T36" fmla="*/ 0 w 343"/>
                  <a:gd name="T37" fmla="*/ 50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3" h="50">
                    <a:moveTo>
                      <a:pt x="0" y="50"/>
                    </a:moveTo>
                    <a:lnTo>
                      <a:pt x="12" y="47"/>
                    </a:lnTo>
                    <a:lnTo>
                      <a:pt x="45" y="41"/>
                    </a:lnTo>
                    <a:lnTo>
                      <a:pt x="93" y="33"/>
                    </a:lnTo>
                    <a:lnTo>
                      <a:pt x="151" y="27"/>
                    </a:lnTo>
                    <a:lnTo>
                      <a:pt x="215" y="24"/>
                    </a:lnTo>
                    <a:lnTo>
                      <a:pt x="276" y="24"/>
                    </a:lnTo>
                    <a:lnTo>
                      <a:pt x="323" y="25"/>
                    </a:lnTo>
                    <a:lnTo>
                      <a:pt x="343" y="27"/>
                    </a:lnTo>
                    <a:lnTo>
                      <a:pt x="332" y="4"/>
                    </a:lnTo>
                    <a:lnTo>
                      <a:pt x="313" y="2"/>
                    </a:lnTo>
                    <a:lnTo>
                      <a:pt x="269" y="0"/>
                    </a:lnTo>
                    <a:lnTo>
                      <a:pt x="205" y="2"/>
                    </a:lnTo>
                    <a:lnTo>
                      <a:pt x="134" y="11"/>
                    </a:lnTo>
                    <a:lnTo>
                      <a:pt x="72" y="24"/>
                    </a:lnTo>
                    <a:lnTo>
                      <a:pt x="31" y="36"/>
                    </a:lnTo>
                    <a:lnTo>
                      <a:pt x="6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5" name="Freeform 156">
                <a:extLst>
                  <a:ext uri="{FF2B5EF4-FFF2-40B4-BE49-F238E27FC236}">
                    <a16:creationId xmlns:a16="http://schemas.microsoft.com/office/drawing/2014/main" id="{DC9590E8-8A70-391D-636B-79FC14BF4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2754"/>
                <a:ext cx="328" cy="45"/>
              </a:xfrm>
              <a:custGeom>
                <a:avLst/>
                <a:gdLst>
                  <a:gd name="T0" fmla="*/ 3 w 328"/>
                  <a:gd name="T1" fmla="*/ 45 h 45"/>
                  <a:gd name="T2" fmla="*/ 19 w 328"/>
                  <a:gd name="T3" fmla="*/ 42 h 45"/>
                  <a:gd name="T4" fmla="*/ 57 w 328"/>
                  <a:gd name="T5" fmla="*/ 36 h 45"/>
                  <a:gd name="T6" fmla="*/ 110 w 328"/>
                  <a:gd name="T7" fmla="*/ 26 h 45"/>
                  <a:gd name="T8" fmla="*/ 164 w 328"/>
                  <a:gd name="T9" fmla="*/ 19 h 45"/>
                  <a:gd name="T10" fmla="*/ 220 w 328"/>
                  <a:gd name="T11" fmla="*/ 13 h 45"/>
                  <a:gd name="T12" fmla="*/ 272 w 328"/>
                  <a:gd name="T13" fmla="*/ 11 h 45"/>
                  <a:gd name="T14" fmla="*/ 312 w 328"/>
                  <a:gd name="T15" fmla="*/ 11 h 45"/>
                  <a:gd name="T16" fmla="*/ 328 w 328"/>
                  <a:gd name="T17" fmla="*/ 11 h 45"/>
                  <a:gd name="T18" fmla="*/ 315 w 328"/>
                  <a:gd name="T19" fmla="*/ 8 h 45"/>
                  <a:gd name="T20" fmla="*/ 284 w 328"/>
                  <a:gd name="T21" fmla="*/ 5 h 45"/>
                  <a:gd name="T22" fmla="*/ 235 w 328"/>
                  <a:gd name="T23" fmla="*/ 0 h 45"/>
                  <a:gd name="T24" fmla="*/ 170 w 328"/>
                  <a:gd name="T25" fmla="*/ 0 h 45"/>
                  <a:gd name="T26" fmla="*/ 104 w 328"/>
                  <a:gd name="T27" fmla="*/ 5 h 45"/>
                  <a:gd name="T28" fmla="*/ 48 w 328"/>
                  <a:gd name="T29" fmla="*/ 14 h 45"/>
                  <a:gd name="T30" fmla="*/ 13 w 328"/>
                  <a:gd name="T31" fmla="*/ 22 h 45"/>
                  <a:gd name="T32" fmla="*/ 0 w 328"/>
                  <a:gd name="T33" fmla="*/ 25 h 45"/>
                  <a:gd name="T34" fmla="*/ 3 w 328"/>
                  <a:gd name="T35" fmla="*/ 45 h 45"/>
                  <a:gd name="T36" fmla="*/ 3 w 328"/>
                  <a:gd name="T37" fmla="*/ 4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8" h="45">
                    <a:moveTo>
                      <a:pt x="3" y="45"/>
                    </a:moveTo>
                    <a:lnTo>
                      <a:pt x="19" y="42"/>
                    </a:lnTo>
                    <a:lnTo>
                      <a:pt x="57" y="36"/>
                    </a:lnTo>
                    <a:lnTo>
                      <a:pt x="110" y="26"/>
                    </a:lnTo>
                    <a:lnTo>
                      <a:pt x="164" y="19"/>
                    </a:lnTo>
                    <a:lnTo>
                      <a:pt x="220" y="13"/>
                    </a:lnTo>
                    <a:lnTo>
                      <a:pt x="272" y="11"/>
                    </a:lnTo>
                    <a:lnTo>
                      <a:pt x="312" y="11"/>
                    </a:lnTo>
                    <a:lnTo>
                      <a:pt x="328" y="11"/>
                    </a:lnTo>
                    <a:lnTo>
                      <a:pt x="315" y="8"/>
                    </a:lnTo>
                    <a:lnTo>
                      <a:pt x="284" y="5"/>
                    </a:lnTo>
                    <a:lnTo>
                      <a:pt x="235" y="0"/>
                    </a:lnTo>
                    <a:lnTo>
                      <a:pt x="170" y="0"/>
                    </a:lnTo>
                    <a:lnTo>
                      <a:pt x="104" y="5"/>
                    </a:lnTo>
                    <a:lnTo>
                      <a:pt x="48" y="14"/>
                    </a:lnTo>
                    <a:lnTo>
                      <a:pt x="13" y="22"/>
                    </a:lnTo>
                    <a:lnTo>
                      <a:pt x="0" y="25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6" name="Freeform 157">
                <a:extLst>
                  <a:ext uri="{FF2B5EF4-FFF2-40B4-BE49-F238E27FC236}">
                    <a16:creationId xmlns:a16="http://schemas.microsoft.com/office/drawing/2014/main" id="{63318F93-C2B0-89D2-CAE3-0C8E4B1FF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2946"/>
                <a:ext cx="443" cy="40"/>
              </a:xfrm>
              <a:custGeom>
                <a:avLst/>
                <a:gdLst>
                  <a:gd name="T0" fmla="*/ 0 w 443"/>
                  <a:gd name="T1" fmla="*/ 40 h 40"/>
                  <a:gd name="T2" fmla="*/ 19 w 443"/>
                  <a:gd name="T3" fmla="*/ 35 h 40"/>
                  <a:gd name="T4" fmla="*/ 73 w 443"/>
                  <a:gd name="T5" fmla="*/ 24 h 40"/>
                  <a:gd name="T6" fmla="*/ 145 w 443"/>
                  <a:gd name="T7" fmla="*/ 12 h 40"/>
                  <a:gd name="T8" fmla="*/ 227 w 443"/>
                  <a:gd name="T9" fmla="*/ 4 h 40"/>
                  <a:gd name="T10" fmla="*/ 304 w 443"/>
                  <a:gd name="T11" fmla="*/ 0 h 40"/>
                  <a:gd name="T12" fmla="*/ 369 w 443"/>
                  <a:gd name="T13" fmla="*/ 0 h 40"/>
                  <a:gd name="T14" fmla="*/ 412 w 443"/>
                  <a:gd name="T15" fmla="*/ 0 h 40"/>
                  <a:gd name="T16" fmla="*/ 429 w 443"/>
                  <a:gd name="T17" fmla="*/ 0 h 40"/>
                  <a:gd name="T18" fmla="*/ 443 w 443"/>
                  <a:gd name="T19" fmla="*/ 27 h 40"/>
                  <a:gd name="T20" fmla="*/ 429 w 443"/>
                  <a:gd name="T21" fmla="*/ 26 h 40"/>
                  <a:gd name="T22" fmla="*/ 388 w 443"/>
                  <a:gd name="T23" fmla="*/ 23 h 40"/>
                  <a:gd name="T24" fmla="*/ 323 w 443"/>
                  <a:gd name="T25" fmla="*/ 21 h 40"/>
                  <a:gd name="T26" fmla="*/ 235 w 443"/>
                  <a:gd name="T27" fmla="*/ 24 h 40"/>
                  <a:gd name="T28" fmla="*/ 144 w 443"/>
                  <a:gd name="T29" fmla="*/ 29 h 40"/>
                  <a:gd name="T30" fmla="*/ 68 w 443"/>
                  <a:gd name="T31" fmla="*/ 35 h 40"/>
                  <a:gd name="T32" fmla="*/ 17 w 443"/>
                  <a:gd name="T33" fmla="*/ 38 h 40"/>
                  <a:gd name="T34" fmla="*/ 0 w 443"/>
                  <a:gd name="T35" fmla="*/ 40 h 40"/>
                  <a:gd name="T36" fmla="*/ 0 w 443"/>
                  <a:gd name="T37" fmla="*/ 40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3" h="40">
                    <a:moveTo>
                      <a:pt x="0" y="40"/>
                    </a:moveTo>
                    <a:lnTo>
                      <a:pt x="19" y="35"/>
                    </a:lnTo>
                    <a:lnTo>
                      <a:pt x="73" y="24"/>
                    </a:lnTo>
                    <a:lnTo>
                      <a:pt x="145" y="12"/>
                    </a:lnTo>
                    <a:lnTo>
                      <a:pt x="227" y="4"/>
                    </a:lnTo>
                    <a:lnTo>
                      <a:pt x="304" y="0"/>
                    </a:lnTo>
                    <a:lnTo>
                      <a:pt x="369" y="0"/>
                    </a:lnTo>
                    <a:lnTo>
                      <a:pt x="412" y="0"/>
                    </a:lnTo>
                    <a:lnTo>
                      <a:pt x="429" y="0"/>
                    </a:lnTo>
                    <a:lnTo>
                      <a:pt x="443" y="27"/>
                    </a:lnTo>
                    <a:lnTo>
                      <a:pt x="429" y="26"/>
                    </a:lnTo>
                    <a:lnTo>
                      <a:pt x="388" y="23"/>
                    </a:lnTo>
                    <a:lnTo>
                      <a:pt x="323" y="21"/>
                    </a:lnTo>
                    <a:lnTo>
                      <a:pt x="235" y="24"/>
                    </a:lnTo>
                    <a:lnTo>
                      <a:pt x="144" y="29"/>
                    </a:lnTo>
                    <a:lnTo>
                      <a:pt x="68" y="35"/>
                    </a:lnTo>
                    <a:lnTo>
                      <a:pt x="17" y="3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7" name="Freeform 158">
                <a:extLst>
                  <a:ext uri="{FF2B5EF4-FFF2-40B4-BE49-F238E27FC236}">
                    <a16:creationId xmlns:a16="http://schemas.microsoft.com/office/drawing/2014/main" id="{F1A00569-BE9F-0F59-56E8-95333E174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2646"/>
                <a:ext cx="261" cy="48"/>
              </a:xfrm>
              <a:custGeom>
                <a:avLst/>
                <a:gdLst>
                  <a:gd name="T0" fmla="*/ 261 w 261"/>
                  <a:gd name="T1" fmla="*/ 16 h 48"/>
                  <a:gd name="T2" fmla="*/ 250 w 261"/>
                  <a:gd name="T3" fmla="*/ 16 h 48"/>
                  <a:gd name="T4" fmla="*/ 222 w 261"/>
                  <a:gd name="T5" fmla="*/ 14 h 48"/>
                  <a:gd name="T6" fmla="*/ 182 w 261"/>
                  <a:gd name="T7" fmla="*/ 16 h 48"/>
                  <a:gd name="T8" fmla="*/ 139 w 261"/>
                  <a:gd name="T9" fmla="*/ 19 h 48"/>
                  <a:gd name="T10" fmla="*/ 91 w 261"/>
                  <a:gd name="T11" fmla="*/ 25 h 48"/>
                  <a:gd name="T12" fmla="*/ 47 w 261"/>
                  <a:gd name="T13" fmla="*/ 36 h 48"/>
                  <a:gd name="T14" fmla="*/ 13 w 261"/>
                  <a:gd name="T15" fmla="*/ 45 h 48"/>
                  <a:gd name="T16" fmla="*/ 0 w 261"/>
                  <a:gd name="T17" fmla="*/ 48 h 48"/>
                  <a:gd name="T18" fmla="*/ 3 w 261"/>
                  <a:gd name="T19" fmla="*/ 22 h 48"/>
                  <a:gd name="T20" fmla="*/ 15 w 261"/>
                  <a:gd name="T21" fmla="*/ 19 h 48"/>
                  <a:gd name="T22" fmla="*/ 47 w 261"/>
                  <a:gd name="T23" fmla="*/ 11 h 48"/>
                  <a:gd name="T24" fmla="*/ 92 w 261"/>
                  <a:gd name="T25" fmla="*/ 3 h 48"/>
                  <a:gd name="T26" fmla="*/ 148 w 261"/>
                  <a:gd name="T27" fmla="*/ 0 h 48"/>
                  <a:gd name="T28" fmla="*/ 196 w 261"/>
                  <a:gd name="T29" fmla="*/ 3 h 48"/>
                  <a:gd name="T30" fmla="*/ 231 w 261"/>
                  <a:gd name="T31" fmla="*/ 8 h 48"/>
                  <a:gd name="T32" fmla="*/ 253 w 261"/>
                  <a:gd name="T33" fmla="*/ 12 h 48"/>
                  <a:gd name="T34" fmla="*/ 261 w 261"/>
                  <a:gd name="T35" fmla="*/ 16 h 48"/>
                  <a:gd name="T36" fmla="*/ 261 w 261"/>
                  <a:gd name="T37" fmla="*/ 16 h 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1" h="48">
                    <a:moveTo>
                      <a:pt x="261" y="16"/>
                    </a:moveTo>
                    <a:lnTo>
                      <a:pt x="250" y="16"/>
                    </a:lnTo>
                    <a:lnTo>
                      <a:pt x="222" y="14"/>
                    </a:lnTo>
                    <a:lnTo>
                      <a:pt x="182" y="16"/>
                    </a:lnTo>
                    <a:lnTo>
                      <a:pt x="139" y="19"/>
                    </a:lnTo>
                    <a:lnTo>
                      <a:pt x="91" y="25"/>
                    </a:lnTo>
                    <a:lnTo>
                      <a:pt x="47" y="36"/>
                    </a:lnTo>
                    <a:lnTo>
                      <a:pt x="13" y="45"/>
                    </a:lnTo>
                    <a:lnTo>
                      <a:pt x="0" y="48"/>
                    </a:lnTo>
                    <a:lnTo>
                      <a:pt x="3" y="22"/>
                    </a:lnTo>
                    <a:lnTo>
                      <a:pt x="15" y="19"/>
                    </a:lnTo>
                    <a:lnTo>
                      <a:pt x="47" y="11"/>
                    </a:lnTo>
                    <a:lnTo>
                      <a:pt x="92" y="3"/>
                    </a:lnTo>
                    <a:lnTo>
                      <a:pt x="148" y="0"/>
                    </a:lnTo>
                    <a:lnTo>
                      <a:pt x="196" y="3"/>
                    </a:lnTo>
                    <a:lnTo>
                      <a:pt x="231" y="8"/>
                    </a:lnTo>
                    <a:lnTo>
                      <a:pt x="253" y="12"/>
                    </a:lnTo>
                    <a:lnTo>
                      <a:pt x="261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8" name="Freeform 159">
                <a:extLst>
                  <a:ext uri="{FF2B5EF4-FFF2-40B4-BE49-F238E27FC236}">
                    <a16:creationId xmlns:a16="http://schemas.microsoft.com/office/drawing/2014/main" id="{D07BAE33-94AB-084A-8720-CBA44F734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604"/>
                <a:ext cx="236" cy="42"/>
              </a:xfrm>
              <a:custGeom>
                <a:avLst/>
                <a:gdLst>
                  <a:gd name="T0" fmla="*/ 236 w 236"/>
                  <a:gd name="T1" fmla="*/ 22 h 42"/>
                  <a:gd name="T2" fmla="*/ 224 w 236"/>
                  <a:gd name="T3" fmla="*/ 22 h 42"/>
                  <a:gd name="T4" fmla="*/ 196 w 236"/>
                  <a:gd name="T5" fmla="*/ 22 h 42"/>
                  <a:gd name="T6" fmla="*/ 157 w 236"/>
                  <a:gd name="T7" fmla="*/ 22 h 42"/>
                  <a:gd name="T8" fmla="*/ 117 w 236"/>
                  <a:gd name="T9" fmla="*/ 22 h 42"/>
                  <a:gd name="T10" fmla="*/ 77 w 236"/>
                  <a:gd name="T11" fmla="*/ 27 h 42"/>
                  <a:gd name="T12" fmla="*/ 38 w 236"/>
                  <a:gd name="T13" fmla="*/ 33 h 42"/>
                  <a:gd name="T14" fmla="*/ 10 w 236"/>
                  <a:gd name="T15" fmla="*/ 39 h 42"/>
                  <a:gd name="T16" fmla="*/ 0 w 236"/>
                  <a:gd name="T17" fmla="*/ 42 h 42"/>
                  <a:gd name="T18" fmla="*/ 7 w 236"/>
                  <a:gd name="T19" fmla="*/ 39 h 42"/>
                  <a:gd name="T20" fmla="*/ 29 w 236"/>
                  <a:gd name="T21" fmla="*/ 30 h 42"/>
                  <a:gd name="T22" fmla="*/ 63 w 236"/>
                  <a:gd name="T23" fmla="*/ 17 h 42"/>
                  <a:gd name="T24" fmla="*/ 109 w 236"/>
                  <a:gd name="T25" fmla="*/ 7 h 42"/>
                  <a:gd name="T26" fmla="*/ 157 w 236"/>
                  <a:gd name="T27" fmla="*/ 0 h 42"/>
                  <a:gd name="T28" fmla="*/ 197 w 236"/>
                  <a:gd name="T29" fmla="*/ 0 h 42"/>
                  <a:gd name="T30" fmla="*/ 224 w 236"/>
                  <a:gd name="T31" fmla="*/ 2 h 42"/>
                  <a:gd name="T32" fmla="*/ 234 w 236"/>
                  <a:gd name="T33" fmla="*/ 3 h 42"/>
                  <a:gd name="T34" fmla="*/ 236 w 236"/>
                  <a:gd name="T35" fmla="*/ 22 h 42"/>
                  <a:gd name="T36" fmla="*/ 236 w 236"/>
                  <a:gd name="T37" fmla="*/ 22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6" h="42">
                    <a:moveTo>
                      <a:pt x="236" y="22"/>
                    </a:moveTo>
                    <a:lnTo>
                      <a:pt x="224" y="22"/>
                    </a:lnTo>
                    <a:lnTo>
                      <a:pt x="196" y="22"/>
                    </a:lnTo>
                    <a:lnTo>
                      <a:pt x="157" y="22"/>
                    </a:lnTo>
                    <a:lnTo>
                      <a:pt x="117" y="22"/>
                    </a:lnTo>
                    <a:lnTo>
                      <a:pt x="77" y="27"/>
                    </a:lnTo>
                    <a:lnTo>
                      <a:pt x="38" y="33"/>
                    </a:lnTo>
                    <a:lnTo>
                      <a:pt x="10" y="39"/>
                    </a:lnTo>
                    <a:lnTo>
                      <a:pt x="0" y="42"/>
                    </a:lnTo>
                    <a:lnTo>
                      <a:pt x="7" y="39"/>
                    </a:lnTo>
                    <a:lnTo>
                      <a:pt x="29" y="30"/>
                    </a:lnTo>
                    <a:lnTo>
                      <a:pt x="63" y="17"/>
                    </a:lnTo>
                    <a:lnTo>
                      <a:pt x="109" y="7"/>
                    </a:lnTo>
                    <a:lnTo>
                      <a:pt x="157" y="0"/>
                    </a:lnTo>
                    <a:lnTo>
                      <a:pt x="197" y="0"/>
                    </a:lnTo>
                    <a:lnTo>
                      <a:pt x="224" y="2"/>
                    </a:lnTo>
                    <a:lnTo>
                      <a:pt x="234" y="3"/>
                    </a:lnTo>
                    <a:lnTo>
                      <a:pt x="236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9" name="Freeform 160">
                <a:extLst>
                  <a:ext uri="{FF2B5EF4-FFF2-40B4-BE49-F238E27FC236}">
                    <a16:creationId xmlns:a16="http://schemas.microsoft.com/office/drawing/2014/main" id="{E0BF576F-0E27-A347-E616-9A3203A2E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2543"/>
                <a:ext cx="187" cy="44"/>
              </a:xfrm>
              <a:custGeom>
                <a:avLst/>
                <a:gdLst>
                  <a:gd name="T0" fmla="*/ 16 w 187"/>
                  <a:gd name="T1" fmla="*/ 44 h 44"/>
                  <a:gd name="T2" fmla="*/ 20 w 187"/>
                  <a:gd name="T3" fmla="*/ 41 h 44"/>
                  <a:gd name="T4" fmla="*/ 34 w 187"/>
                  <a:gd name="T5" fmla="*/ 35 h 44"/>
                  <a:gd name="T6" fmla="*/ 56 w 187"/>
                  <a:gd name="T7" fmla="*/ 27 h 44"/>
                  <a:gd name="T8" fmla="*/ 91 w 187"/>
                  <a:gd name="T9" fmla="*/ 18 h 44"/>
                  <a:gd name="T10" fmla="*/ 127 w 187"/>
                  <a:gd name="T11" fmla="*/ 12 h 44"/>
                  <a:gd name="T12" fmla="*/ 158 w 187"/>
                  <a:gd name="T13" fmla="*/ 9 h 44"/>
                  <a:gd name="T14" fmla="*/ 179 w 187"/>
                  <a:gd name="T15" fmla="*/ 6 h 44"/>
                  <a:gd name="T16" fmla="*/ 187 w 187"/>
                  <a:gd name="T17" fmla="*/ 6 h 44"/>
                  <a:gd name="T18" fmla="*/ 182 w 187"/>
                  <a:gd name="T19" fmla="*/ 4 h 44"/>
                  <a:gd name="T20" fmla="*/ 168 w 187"/>
                  <a:gd name="T21" fmla="*/ 1 h 44"/>
                  <a:gd name="T22" fmla="*/ 144 w 187"/>
                  <a:gd name="T23" fmla="*/ 0 h 44"/>
                  <a:gd name="T24" fmla="*/ 105 w 187"/>
                  <a:gd name="T25" fmla="*/ 3 h 44"/>
                  <a:gd name="T26" fmla="*/ 63 w 187"/>
                  <a:gd name="T27" fmla="*/ 9 h 44"/>
                  <a:gd name="T28" fmla="*/ 29 w 187"/>
                  <a:gd name="T29" fmla="*/ 17 h 44"/>
                  <a:gd name="T30" fmla="*/ 8 w 187"/>
                  <a:gd name="T31" fmla="*/ 23 h 44"/>
                  <a:gd name="T32" fmla="*/ 0 w 187"/>
                  <a:gd name="T33" fmla="*/ 26 h 44"/>
                  <a:gd name="T34" fmla="*/ 16 w 187"/>
                  <a:gd name="T35" fmla="*/ 44 h 44"/>
                  <a:gd name="T36" fmla="*/ 16 w 187"/>
                  <a:gd name="T37" fmla="*/ 4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87" h="44">
                    <a:moveTo>
                      <a:pt x="16" y="44"/>
                    </a:moveTo>
                    <a:lnTo>
                      <a:pt x="20" y="41"/>
                    </a:lnTo>
                    <a:lnTo>
                      <a:pt x="34" y="35"/>
                    </a:lnTo>
                    <a:lnTo>
                      <a:pt x="56" y="27"/>
                    </a:lnTo>
                    <a:lnTo>
                      <a:pt x="91" y="18"/>
                    </a:lnTo>
                    <a:lnTo>
                      <a:pt x="127" y="12"/>
                    </a:lnTo>
                    <a:lnTo>
                      <a:pt x="158" y="9"/>
                    </a:lnTo>
                    <a:lnTo>
                      <a:pt x="179" y="6"/>
                    </a:lnTo>
                    <a:lnTo>
                      <a:pt x="187" y="6"/>
                    </a:lnTo>
                    <a:lnTo>
                      <a:pt x="182" y="4"/>
                    </a:lnTo>
                    <a:lnTo>
                      <a:pt x="168" y="1"/>
                    </a:lnTo>
                    <a:lnTo>
                      <a:pt x="144" y="0"/>
                    </a:lnTo>
                    <a:lnTo>
                      <a:pt x="105" y="3"/>
                    </a:lnTo>
                    <a:lnTo>
                      <a:pt x="63" y="9"/>
                    </a:lnTo>
                    <a:lnTo>
                      <a:pt x="29" y="17"/>
                    </a:lnTo>
                    <a:lnTo>
                      <a:pt x="8" y="23"/>
                    </a:lnTo>
                    <a:lnTo>
                      <a:pt x="0" y="26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0" name="Freeform 161">
                <a:extLst>
                  <a:ext uri="{FF2B5EF4-FFF2-40B4-BE49-F238E27FC236}">
                    <a16:creationId xmlns:a16="http://schemas.microsoft.com/office/drawing/2014/main" id="{B10E85B7-E50A-0331-70E3-F516B937C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992"/>
                <a:ext cx="479" cy="51"/>
              </a:xfrm>
              <a:custGeom>
                <a:avLst/>
                <a:gdLst>
                  <a:gd name="T0" fmla="*/ 0 w 479"/>
                  <a:gd name="T1" fmla="*/ 51 h 51"/>
                  <a:gd name="T2" fmla="*/ 18 w 479"/>
                  <a:gd name="T3" fmla="*/ 48 h 51"/>
                  <a:gd name="T4" fmla="*/ 71 w 479"/>
                  <a:gd name="T5" fmla="*/ 43 h 51"/>
                  <a:gd name="T6" fmla="*/ 151 w 479"/>
                  <a:gd name="T7" fmla="*/ 35 h 51"/>
                  <a:gd name="T8" fmla="*/ 253 w 479"/>
                  <a:gd name="T9" fmla="*/ 28 h 51"/>
                  <a:gd name="T10" fmla="*/ 350 w 479"/>
                  <a:gd name="T11" fmla="*/ 23 h 51"/>
                  <a:gd name="T12" fmla="*/ 420 w 479"/>
                  <a:gd name="T13" fmla="*/ 25 h 51"/>
                  <a:gd name="T14" fmla="*/ 463 w 479"/>
                  <a:gd name="T15" fmla="*/ 26 h 51"/>
                  <a:gd name="T16" fmla="*/ 479 w 479"/>
                  <a:gd name="T17" fmla="*/ 28 h 51"/>
                  <a:gd name="T18" fmla="*/ 466 w 479"/>
                  <a:gd name="T19" fmla="*/ 5 h 51"/>
                  <a:gd name="T20" fmla="*/ 446 w 479"/>
                  <a:gd name="T21" fmla="*/ 1 h 51"/>
                  <a:gd name="T22" fmla="*/ 392 w 479"/>
                  <a:gd name="T23" fmla="*/ 0 h 51"/>
                  <a:gd name="T24" fmla="*/ 315 w 479"/>
                  <a:gd name="T25" fmla="*/ 0 h 51"/>
                  <a:gd name="T26" fmla="*/ 228 w 479"/>
                  <a:gd name="T27" fmla="*/ 6 h 51"/>
                  <a:gd name="T28" fmla="*/ 140 w 479"/>
                  <a:gd name="T29" fmla="*/ 17 h 51"/>
                  <a:gd name="T30" fmla="*/ 68 w 479"/>
                  <a:gd name="T31" fmla="*/ 32 h 51"/>
                  <a:gd name="T32" fmla="*/ 17 w 479"/>
                  <a:gd name="T33" fmla="*/ 45 h 51"/>
                  <a:gd name="T34" fmla="*/ 0 w 479"/>
                  <a:gd name="T35" fmla="*/ 51 h 51"/>
                  <a:gd name="T36" fmla="*/ 0 w 479"/>
                  <a:gd name="T37" fmla="*/ 51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79" h="51">
                    <a:moveTo>
                      <a:pt x="0" y="51"/>
                    </a:moveTo>
                    <a:lnTo>
                      <a:pt x="18" y="48"/>
                    </a:lnTo>
                    <a:lnTo>
                      <a:pt x="71" y="43"/>
                    </a:lnTo>
                    <a:lnTo>
                      <a:pt x="151" y="35"/>
                    </a:lnTo>
                    <a:lnTo>
                      <a:pt x="253" y="28"/>
                    </a:lnTo>
                    <a:lnTo>
                      <a:pt x="350" y="23"/>
                    </a:lnTo>
                    <a:lnTo>
                      <a:pt x="420" y="25"/>
                    </a:lnTo>
                    <a:lnTo>
                      <a:pt x="463" y="26"/>
                    </a:lnTo>
                    <a:lnTo>
                      <a:pt x="479" y="28"/>
                    </a:lnTo>
                    <a:lnTo>
                      <a:pt x="466" y="5"/>
                    </a:lnTo>
                    <a:lnTo>
                      <a:pt x="446" y="1"/>
                    </a:lnTo>
                    <a:lnTo>
                      <a:pt x="392" y="0"/>
                    </a:lnTo>
                    <a:lnTo>
                      <a:pt x="315" y="0"/>
                    </a:lnTo>
                    <a:lnTo>
                      <a:pt x="228" y="6"/>
                    </a:lnTo>
                    <a:lnTo>
                      <a:pt x="140" y="17"/>
                    </a:lnTo>
                    <a:lnTo>
                      <a:pt x="68" y="32"/>
                    </a:lnTo>
                    <a:lnTo>
                      <a:pt x="17" y="4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1" name="Freeform 162">
                <a:extLst>
                  <a:ext uri="{FF2B5EF4-FFF2-40B4-BE49-F238E27FC236}">
                    <a16:creationId xmlns:a16="http://schemas.microsoft.com/office/drawing/2014/main" id="{8BB5BDFD-FC20-3004-9E23-92AFCD150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7" y="3173"/>
                <a:ext cx="515" cy="49"/>
              </a:xfrm>
              <a:custGeom>
                <a:avLst/>
                <a:gdLst>
                  <a:gd name="T0" fmla="*/ 15 w 515"/>
                  <a:gd name="T1" fmla="*/ 24 h 49"/>
                  <a:gd name="T2" fmla="*/ 35 w 515"/>
                  <a:gd name="T3" fmla="*/ 20 h 49"/>
                  <a:gd name="T4" fmla="*/ 95 w 515"/>
                  <a:gd name="T5" fmla="*/ 12 h 49"/>
                  <a:gd name="T6" fmla="*/ 182 w 515"/>
                  <a:gd name="T7" fmla="*/ 4 h 49"/>
                  <a:gd name="T8" fmla="*/ 287 w 515"/>
                  <a:gd name="T9" fmla="*/ 0 h 49"/>
                  <a:gd name="T10" fmla="*/ 384 w 515"/>
                  <a:gd name="T11" fmla="*/ 3 h 49"/>
                  <a:gd name="T12" fmla="*/ 457 w 515"/>
                  <a:gd name="T13" fmla="*/ 10 h 49"/>
                  <a:gd name="T14" fmla="*/ 500 w 515"/>
                  <a:gd name="T15" fmla="*/ 18 h 49"/>
                  <a:gd name="T16" fmla="*/ 515 w 515"/>
                  <a:gd name="T17" fmla="*/ 23 h 49"/>
                  <a:gd name="T18" fmla="*/ 494 w 515"/>
                  <a:gd name="T19" fmla="*/ 21 h 49"/>
                  <a:gd name="T20" fmla="*/ 434 w 515"/>
                  <a:gd name="T21" fmla="*/ 21 h 49"/>
                  <a:gd name="T22" fmla="*/ 349 w 515"/>
                  <a:gd name="T23" fmla="*/ 21 h 49"/>
                  <a:gd name="T24" fmla="*/ 253 w 515"/>
                  <a:gd name="T25" fmla="*/ 24 h 49"/>
                  <a:gd name="T26" fmla="*/ 159 w 515"/>
                  <a:gd name="T27" fmla="*/ 30 h 49"/>
                  <a:gd name="T28" fmla="*/ 77 w 515"/>
                  <a:gd name="T29" fmla="*/ 38 h 49"/>
                  <a:gd name="T30" fmla="*/ 20 w 515"/>
                  <a:gd name="T31" fmla="*/ 46 h 49"/>
                  <a:gd name="T32" fmla="*/ 0 w 515"/>
                  <a:gd name="T33" fmla="*/ 49 h 49"/>
                  <a:gd name="T34" fmla="*/ 15 w 515"/>
                  <a:gd name="T35" fmla="*/ 24 h 49"/>
                  <a:gd name="T36" fmla="*/ 15 w 515"/>
                  <a:gd name="T37" fmla="*/ 24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15" h="49">
                    <a:moveTo>
                      <a:pt x="15" y="24"/>
                    </a:moveTo>
                    <a:lnTo>
                      <a:pt x="35" y="20"/>
                    </a:lnTo>
                    <a:lnTo>
                      <a:pt x="95" y="12"/>
                    </a:lnTo>
                    <a:lnTo>
                      <a:pt x="182" y="4"/>
                    </a:lnTo>
                    <a:lnTo>
                      <a:pt x="287" y="0"/>
                    </a:lnTo>
                    <a:lnTo>
                      <a:pt x="384" y="3"/>
                    </a:lnTo>
                    <a:lnTo>
                      <a:pt x="457" y="10"/>
                    </a:lnTo>
                    <a:lnTo>
                      <a:pt x="500" y="18"/>
                    </a:lnTo>
                    <a:lnTo>
                      <a:pt x="515" y="23"/>
                    </a:lnTo>
                    <a:lnTo>
                      <a:pt x="494" y="21"/>
                    </a:lnTo>
                    <a:lnTo>
                      <a:pt x="434" y="21"/>
                    </a:lnTo>
                    <a:lnTo>
                      <a:pt x="349" y="21"/>
                    </a:lnTo>
                    <a:lnTo>
                      <a:pt x="253" y="24"/>
                    </a:lnTo>
                    <a:lnTo>
                      <a:pt x="159" y="30"/>
                    </a:lnTo>
                    <a:lnTo>
                      <a:pt x="77" y="38"/>
                    </a:lnTo>
                    <a:lnTo>
                      <a:pt x="20" y="46"/>
                    </a:lnTo>
                    <a:lnTo>
                      <a:pt x="0" y="4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2" name="Freeform 174">
                <a:extLst>
                  <a:ext uri="{FF2B5EF4-FFF2-40B4-BE49-F238E27FC236}">
                    <a16:creationId xmlns:a16="http://schemas.microsoft.com/office/drawing/2014/main" id="{3789E57C-5451-67AB-033F-74797ADBD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2215"/>
                <a:ext cx="312" cy="275"/>
              </a:xfrm>
              <a:custGeom>
                <a:avLst/>
                <a:gdLst>
                  <a:gd name="T0" fmla="*/ 0 w 312"/>
                  <a:gd name="T1" fmla="*/ 59 h 275"/>
                  <a:gd name="T2" fmla="*/ 22 w 312"/>
                  <a:gd name="T3" fmla="*/ 45 h 275"/>
                  <a:gd name="T4" fmla="*/ 79 w 312"/>
                  <a:gd name="T5" fmla="*/ 19 h 275"/>
                  <a:gd name="T6" fmla="*/ 158 w 312"/>
                  <a:gd name="T7" fmla="*/ 0 h 275"/>
                  <a:gd name="T8" fmla="*/ 244 w 312"/>
                  <a:gd name="T9" fmla="*/ 13 h 275"/>
                  <a:gd name="T10" fmla="*/ 300 w 312"/>
                  <a:gd name="T11" fmla="*/ 71 h 275"/>
                  <a:gd name="T12" fmla="*/ 312 w 312"/>
                  <a:gd name="T13" fmla="*/ 161 h 275"/>
                  <a:gd name="T14" fmla="*/ 305 w 312"/>
                  <a:gd name="T15" fmla="*/ 240 h 275"/>
                  <a:gd name="T16" fmla="*/ 297 w 312"/>
                  <a:gd name="T17" fmla="*/ 275 h 275"/>
                  <a:gd name="T18" fmla="*/ 300 w 312"/>
                  <a:gd name="T19" fmla="*/ 243 h 275"/>
                  <a:gd name="T20" fmla="*/ 299 w 312"/>
                  <a:gd name="T21" fmla="*/ 169 h 275"/>
                  <a:gd name="T22" fmla="*/ 282 w 312"/>
                  <a:gd name="T23" fmla="*/ 88 h 275"/>
                  <a:gd name="T24" fmla="*/ 235 w 312"/>
                  <a:gd name="T25" fmla="*/ 37 h 275"/>
                  <a:gd name="T26" fmla="*/ 161 w 312"/>
                  <a:gd name="T27" fmla="*/ 27 h 275"/>
                  <a:gd name="T28" fmla="*/ 84 w 312"/>
                  <a:gd name="T29" fmla="*/ 36 h 275"/>
                  <a:gd name="T30" fmla="*/ 24 w 312"/>
                  <a:gd name="T31" fmla="*/ 51 h 275"/>
                  <a:gd name="T32" fmla="*/ 0 w 312"/>
                  <a:gd name="T33" fmla="*/ 59 h 275"/>
                  <a:gd name="T34" fmla="*/ 0 w 312"/>
                  <a:gd name="T35" fmla="*/ 59 h 2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12" h="275">
                    <a:moveTo>
                      <a:pt x="0" y="59"/>
                    </a:moveTo>
                    <a:lnTo>
                      <a:pt x="22" y="45"/>
                    </a:lnTo>
                    <a:lnTo>
                      <a:pt x="79" y="19"/>
                    </a:lnTo>
                    <a:lnTo>
                      <a:pt x="158" y="0"/>
                    </a:lnTo>
                    <a:lnTo>
                      <a:pt x="244" y="13"/>
                    </a:lnTo>
                    <a:lnTo>
                      <a:pt x="300" y="71"/>
                    </a:lnTo>
                    <a:lnTo>
                      <a:pt x="312" y="161"/>
                    </a:lnTo>
                    <a:lnTo>
                      <a:pt x="305" y="240"/>
                    </a:lnTo>
                    <a:lnTo>
                      <a:pt x="297" y="275"/>
                    </a:lnTo>
                    <a:lnTo>
                      <a:pt x="300" y="243"/>
                    </a:lnTo>
                    <a:lnTo>
                      <a:pt x="299" y="169"/>
                    </a:lnTo>
                    <a:lnTo>
                      <a:pt x="282" y="88"/>
                    </a:lnTo>
                    <a:lnTo>
                      <a:pt x="235" y="37"/>
                    </a:lnTo>
                    <a:lnTo>
                      <a:pt x="161" y="27"/>
                    </a:lnTo>
                    <a:lnTo>
                      <a:pt x="84" y="36"/>
                    </a:lnTo>
                    <a:lnTo>
                      <a:pt x="24" y="51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3" name="Freeform 175">
                <a:extLst>
                  <a:ext uri="{FF2B5EF4-FFF2-40B4-BE49-F238E27FC236}">
                    <a16:creationId xmlns:a16="http://schemas.microsoft.com/office/drawing/2014/main" id="{ECA78D3A-FCE7-2FB9-B502-F1FA4519D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431"/>
                <a:ext cx="54" cy="59"/>
              </a:xfrm>
              <a:custGeom>
                <a:avLst/>
                <a:gdLst>
                  <a:gd name="T0" fmla="*/ 32 w 54"/>
                  <a:gd name="T1" fmla="*/ 0 h 59"/>
                  <a:gd name="T2" fmla="*/ 25 w 54"/>
                  <a:gd name="T3" fmla="*/ 2 h 59"/>
                  <a:gd name="T4" fmla="*/ 12 w 54"/>
                  <a:gd name="T5" fmla="*/ 11 h 59"/>
                  <a:gd name="T6" fmla="*/ 0 w 54"/>
                  <a:gd name="T7" fmla="*/ 25 h 59"/>
                  <a:gd name="T8" fmla="*/ 3 w 54"/>
                  <a:gd name="T9" fmla="*/ 45 h 59"/>
                  <a:gd name="T10" fmla="*/ 15 w 54"/>
                  <a:gd name="T11" fmla="*/ 59 h 59"/>
                  <a:gd name="T12" fmla="*/ 34 w 54"/>
                  <a:gd name="T13" fmla="*/ 58 h 59"/>
                  <a:gd name="T14" fmla="*/ 48 w 54"/>
                  <a:gd name="T15" fmla="*/ 50 h 59"/>
                  <a:gd name="T16" fmla="*/ 54 w 54"/>
                  <a:gd name="T17" fmla="*/ 47 h 59"/>
                  <a:gd name="T18" fmla="*/ 49 w 54"/>
                  <a:gd name="T19" fmla="*/ 47 h 59"/>
                  <a:gd name="T20" fmla="*/ 40 w 54"/>
                  <a:gd name="T21" fmla="*/ 48 h 59"/>
                  <a:gd name="T22" fmla="*/ 28 w 54"/>
                  <a:gd name="T23" fmla="*/ 45 h 59"/>
                  <a:gd name="T24" fmla="*/ 19 w 54"/>
                  <a:gd name="T25" fmla="*/ 38 h 59"/>
                  <a:gd name="T26" fmla="*/ 15 w 54"/>
                  <a:gd name="T27" fmla="*/ 24 h 59"/>
                  <a:gd name="T28" fmla="*/ 22 w 54"/>
                  <a:gd name="T29" fmla="*/ 11 h 59"/>
                  <a:gd name="T30" fmla="*/ 28 w 54"/>
                  <a:gd name="T31" fmla="*/ 2 h 59"/>
                  <a:gd name="T32" fmla="*/ 32 w 54"/>
                  <a:gd name="T33" fmla="*/ 0 h 59"/>
                  <a:gd name="T34" fmla="*/ 32 w 54"/>
                  <a:gd name="T35" fmla="*/ 0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59">
                    <a:moveTo>
                      <a:pt x="32" y="0"/>
                    </a:moveTo>
                    <a:lnTo>
                      <a:pt x="25" y="2"/>
                    </a:lnTo>
                    <a:lnTo>
                      <a:pt x="12" y="11"/>
                    </a:lnTo>
                    <a:lnTo>
                      <a:pt x="0" y="25"/>
                    </a:lnTo>
                    <a:lnTo>
                      <a:pt x="3" y="45"/>
                    </a:lnTo>
                    <a:lnTo>
                      <a:pt x="15" y="59"/>
                    </a:lnTo>
                    <a:lnTo>
                      <a:pt x="34" y="58"/>
                    </a:lnTo>
                    <a:lnTo>
                      <a:pt x="48" y="50"/>
                    </a:lnTo>
                    <a:lnTo>
                      <a:pt x="54" y="47"/>
                    </a:lnTo>
                    <a:lnTo>
                      <a:pt x="49" y="47"/>
                    </a:lnTo>
                    <a:lnTo>
                      <a:pt x="40" y="48"/>
                    </a:lnTo>
                    <a:lnTo>
                      <a:pt x="28" y="45"/>
                    </a:lnTo>
                    <a:lnTo>
                      <a:pt x="19" y="38"/>
                    </a:lnTo>
                    <a:lnTo>
                      <a:pt x="15" y="24"/>
                    </a:lnTo>
                    <a:lnTo>
                      <a:pt x="22" y="11"/>
                    </a:lnTo>
                    <a:lnTo>
                      <a:pt x="2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4" name="Freeform 176">
                <a:extLst>
                  <a:ext uri="{FF2B5EF4-FFF2-40B4-BE49-F238E27FC236}">
                    <a16:creationId xmlns:a16="http://schemas.microsoft.com/office/drawing/2014/main" id="{7F7CC85D-D5B7-60D4-D4A5-EC3D8A1EF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2442"/>
                <a:ext cx="51" cy="62"/>
              </a:xfrm>
              <a:custGeom>
                <a:avLst/>
                <a:gdLst>
                  <a:gd name="T0" fmla="*/ 0 w 51"/>
                  <a:gd name="T1" fmla="*/ 0 h 62"/>
                  <a:gd name="T2" fmla="*/ 6 w 51"/>
                  <a:gd name="T3" fmla="*/ 0 h 62"/>
                  <a:gd name="T4" fmla="*/ 23 w 51"/>
                  <a:gd name="T5" fmla="*/ 0 h 62"/>
                  <a:gd name="T6" fmla="*/ 39 w 51"/>
                  <a:gd name="T7" fmla="*/ 8 h 62"/>
                  <a:gd name="T8" fmla="*/ 51 w 51"/>
                  <a:gd name="T9" fmla="*/ 27 h 62"/>
                  <a:gd name="T10" fmla="*/ 49 w 51"/>
                  <a:gd name="T11" fmla="*/ 45 h 62"/>
                  <a:gd name="T12" fmla="*/ 37 w 51"/>
                  <a:gd name="T13" fmla="*/ 57 h 62"/>
                  <a:gd name="T14" fmla="*/ 22 w 51"/>
                  <a:gd name="T15" fmla="*/ 62 h 62"/>
                  <a:gd name="T16" fmla="*/ 8 w 51"/>
                  <a:gd name="T17" fmla="*/ 57 h 62"/>
                  <a:gd name="T18" fmla="*/ 3 w 51"/>
                  <a:gd name="T19" fmla="*/ 50 h 62"/>
                  <a:gd name="T20" fmla="*/ 3 w 51"/>
                  <a:gd name="T21" fmla="*/ 45 h 62"/>
                  <a:gd name="T22" fmla="*/ 8 w 51"/>
                  <a:gd name="T23" fmla="*/ 42 h 62"/>
                  <a:gd name="T24" fmla="*/ 9 w 51"/>
                  <a:gd name="T25" fmla="*/ 42 h 62"/>
                  <a:gd name="T26" fmla="*/ 12 w 51"/>
                  <a:gd name="T27" fmla="*/ 42 h 62"/>
                  <a:gd name="T28" fmla="*/ 23 w 51"/>
                  <a:gd name="T29" fmla="*/ 44 h 62"/>
                  <a:gd name="T30" fmla="*/ 32 w 51"/>
                  <a:gd name="T31" fmla="*/ 39 h 62"/>
                  <a:gd name="T32" fmla="*/ 35 w 51"/>
                  <a:gd name="T33" fmla="*/ 27 h 62"/>
                  <a:gd name="T34" fmla="*/ 29 w 51"/>
                  <a:gd name="T35" fmla="*/ 13 h 62"/>
                  <a:gd name="T36" fmla="*/ 17 w 51"/>
                  <a:gd name="T37" fmla="*/ 5 h 62"/>
                  <a:gd name="T38" fmla="*/ 5 w 51"/>
                  <a:gd name="T39" fmla="*/ 2 h 62"/>
                  <a:gd name="T40" fmla="*/ 0 w 51"/>
                  <a:gd name="T41" fmla="*/ 0 h 62"/>
                  <a:gd name="T42" fmla="*/ 0 w 51"/>
                  <a:gd name="T43" fmla="*/ 0 h 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1" h="62">
                    <a:moveTo>
                      <a:pt x="0" y="0"/>
                    </a:moveTo>
                    <a:lnTo>
                      <a:pt x="6" y="0"/>
                    </a:lnTo>
                    <a:lnTo>
                      <a:pt x="23" y="0"/>
                    </a:lnTo>
                    <a:lnTo>
                      <a:pt x="39" y="8"/>
                    </a:lnTo>
                    <a:lnTo>
                      <a:pt x="51" y="27"/>
                    </a:lnTo>
                    <a:lnTo>
                      <a:pt x="49" y="45"/>
                    </a:lnTo>
                    <a:lnTo>
                      <a:pt x="37" y="57"/>
                    </a:lnTo>
                    <a:lnTo>
                      <a:pt x="22" y="62"/>
                    </a:lnTo>
                    <a:lnTo>
                      <a:pt x="8" y="57"/>
                    </a:lnTo>
                    <a:lnTo>
                      <a:pt x="3" y="50"/>
                    </a:lnTo>
                    <a:lnTo>
                      <a:pt x="3" y="45"/>
                    </a:lnTo>
                    <a:lnTo>
                      <a:pt x="8" y="42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23" y="44"/>
                    </a:lnTo>
                    <a:lnTo>
                      <a:pt x="32" y="39"/>
                    </a:lnTo>
                    <a:lnTo>
                      <a:pt x="35" y="27"/>
                    </a:lnTo>
                    <a:lnTo>
                      <a:pt x="29" y="13"/>
                    </a:lnTo>
                    <a:lnTo>
                      <a:pt x="17" y="5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5" name="Freeform 177">
                <a:extLst>
                  <a:ext uri="{FF2B5EF4-FFF2-40B4-BE49-F238E27FC236}">
                    <a16:creationId xmlns:a16="http://schemas.microsoft.com/office/drawing/2014/main" id="{32448D88-EC5D-C94E-2D34-21F871D62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2402"/>
                <a:ext cx="151" cy="67"/>
              </a:xfrm>
              <a:custGeom>
                <a:avLst/>
                <a:gdLst>
                  <a:gd name="T0" fmla="*/ 0 w 151"/>
                  <a:gd name="T1" fmla="*/ 31 h 67"/>
                  <a:gd name="T2" fmla="*/ 5 w 151"/>
                  <a:gd name="T3" fmla="*/ 31 h 67"/>
                  <a:gd name="T4" fmla="*/ 20 w 151"/>
                  <a:gd name="T5" fmla="*/ 33 h 67"/>
                  <a:gd name="T6" fmla="*/ 40 w 151"/>
                  <a:gd name="T7" fmla="*/ 36 h 67"/>
                  <a:gd name="T8" fmla="*/ 59 w 151"/>
                  <a:gd name="T9" fmla="*/ 40 h 67"/>
                  <a:gd name="T10" fmla="*/ 71 w 151"/>
                  <a:gd name="T11" fmla="*/ 48 h 67"/>
                  <a:gd name="T12" fmla="*/ 80 w 151"/>
                  <a:gd name="T13" fmla="*/ 57 h 67"/>
                  <a:gd name="T14" fmla="*/ 86 w 151"/>
                  <a:gd name="T15" fmla="*/ 63 h 67"/>
                  <a:gd name="T16" fmla="*/ 89 w 151"/>
                  <a:gd name="T17" fmla="*/ 67 h 67"/>
                  <a:gd name="T18" fmla="*/ 91 w 151"/>
                  <a:gd name="T19" fmla="*/ 63 h 67"/>
                  <a:gd name="T20" fmla="*/ 97 w 151"/>
                  <a:gd name="T21" fmla="*/ 54 h 67"/>
                  <a:gd name="T22" fmla="*/ 106 w 151"/>
                  <a:gd name="T23" fmla="*/ 43 h 67"/>
                  <a:gd name="T24" fmla="*/ 116 w 151"/>
                  <a:gd name="T25" fmla="*/ 33 h 67"/>
                  <a:gd name="T26" fmla="*/ 128 w 151"/>
                  <a:gd name="T27" fmla="*/ 25 h 67"/>
                  <a:gd name="T28" fmla="*/ 139 w 151"/>
                  <a:gd name="T29" fmla="*/ 20 h 67"/>
                  <a:gd name="T30" fmla="*/ 147 w 151"/>
                  <a:gd name="T31" fmla="*/ 17 h 67"/>
                  <a:gd name="T32" fmla="*/ 151 w 151"/>
                  <a:gd name="T33" fmla="*/ 16 h 67"/>
                  <a:gd name="T34" fmla="*/ 150 w 151"/>
                  <a:gd name="T35" fmla="*/ 0 h 67"/>
                  <a:gd name="T36" fmla="*/ 145 w 151"/>
                  <a:gd name="T37" fmla="*/ 0 h 67"/>
                  <a:gd name="T38" fmla="*/ 136 w 151"/>
                  <a:gd name="T39" fmla="*/ 3 h 67"/>
                  <a:gd name="T40" fmla="*/ 123 w 151"/>
                  <a:gd name="T41" fmla="*/ 8 h 67"/>
                  <a:gd name="T42" fmla="*/ 111 w 151"/>
                  <a:gd name="T43" fmla="*/ 16 h 67"/>
                  <a:gd name="T44" fmla="*/ 100 w 151"/>
                  <a:gd name="T45" fmla="*/ 25 h 67"/>
                  <a:gd name="T46" fmla="*/ 93 w 151"/>
                  <a:gd name="T47" fmla="*/ 34 h 67"/>
                  <a:gd name="T48" fmla="*/ 88 w 151"/>
                  <a:gd name="T49" fmla="*/ 42 h 67"/>
                  <a:gd name="T50" fmla="*/ 88 w 151"/>
                  <a:gd name="T51" fmla="*/ 45 h 67"/>
                  <a:gd name="T52" fmla="*/ 88 w 151"/>
                  <a:gd name="T53" fmla="*/ 43 h 67"/>
                  <a:gd name="T54" fmla="*/ 85 w 151"/>
                  <a:gd name="T55" fmla="*/ 40 h 67"/>
                  <a:gd name="T56" fmla="*/ 77 w 151"/>
                  <a:gd name="T57" fmla="*/ 34 h 67"/>
                  <a:gd name="T58" fmla="*/ 60 w 151"/>
                  <a:gd name="T59" fmla="*/ 29 h 67"/>
                  <a:gd name="T60" fmla="*/ 38 w 151"/>
                  <a:gd name="T61" fmla="*/ 25 h 67"/>
                  <a:gd name="T62" fmla="*/ 18 w 151"/>
                  <a:gd name="T63" fmla="*/ 26 h 67"/>
                  <a:gd name="T64" fmla="*/ 5 w 151"/>
                  <a:gd name="T65" fmla="*/ 28 h 67"/>
                  <a:gd name="T66" fmla="*/ 0 w 151"/>
                  <a:gd name="T67" fmla="*/ 31 h 67"/>
                  <a:gd name="T68" fmla="*/ 0 w 151"/>
                  <a:gd name="T69" fmla="*/ 31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1" h="67">
                    <a:moveTo>
                      <a:pt x="0" y="31"/>
                    </a:moveTo>
                    <a:lnTo>
                      <a:pt x="5" y="31"/>
                    </a:lnTo>
                    <a:lnTo>
                      <a:pt x="20" y="33"/>
                    </a:lnTo>
                    <a:lnTo>
                      <a:pt x="40" y="36"/>
                    </a:lnTo>
                    <a:lnTo>
                      <a:pt x="59" y="40"/>
                    </a:lnTo>
                    <a:lnTo>
                      <a:pt x="71" y="48"/>
                    </a:lnTo>
                    <a:lnTo>
                      <a:pt x="80" y="57"/>
                    </a:lnTo>
                    <a:lnTo>
                      <a:pt x="86" y="63"/>
                    </a:lnTo>
                    <a:lnTo>
                      <a:pt x="89" y="67"/>
                    </a:lnTo>
                    <a:lnTo>
                      <a:pt x="91" y="63"/>
                    </a:lnTo>
                    <a:lnTo>
                      <a:pt x="97" y="54"/>
                    </a:lnTo>
                    <a:lnTo>
                      <a:pt x="106" y="43"/>
                    </a:lnTo>
                    <a:lnTo>
                      <a:pt x="116" y="33"/>
                    </a:lnTo>
                    <a:lnTo>
                      <a:pt x="128" y="25"/>
                    </a:lnTo>
                    <a:lnTo>
                      <a:pt x="139" y="20"/>
                    </a:lnTo>
                    <a:lnTo>
                      <a:pt x="147" y="17"/>
                    </a:lnTo>
                    <a:lnTo>
                      <a:pt x="151" y="16"/>
                    </a:lnTo>
                    <a:lnTo>
                      <a:pt x="150" y="0"/>
                    </a:lnTo>
                    <a:lnTo>
                      <a:pt x="145" y="0"/>
                    </a:lnTo>
                    <a:lnTo>
                      <a:pt x="136" y="3"/>
                    </a:lnTo>
                    <a:lnTo>
                      <a:pt x="123" y="8"/>
                    </a:lnTo>
                    <a:lnTo>
                      <a:pt x="111" y="16"/>
                    </a:lnTo>
                    <a:lnTo>
                      <a:pt x="100" y="25"/>
                    </a:lnTo>
                    <a:lnTo>
                      <a:pt x="93" y="34"/>
                    </a:lnTo>
                    <a:lnTo>
                      <a:pt x="88" y="42"/>
                    </a:lnTo>
                    <a:lnTo>
                      <a:pt x="88" y="45"/>
                    </a:lnTo>
                    <a:lnTo>
                      <a:pt x="88" y="43"/>
                    </a:lnTo>
                    <a:lnTo>
                      <a:pt x="85" y="40"/>
                    </a:lnTo>
                    <a:lnTo>
                      <a:pt x="77" y="34"/>
                    </a:lnTo>
                    <a:lnTo>
                      <a:pt x="60" y="29"/>
                    </a:lnTo>
                    <a:lnTo>
                      <a:pt x="38" y="25"/>
                    </a:lnTo>
                    <a:lnTo>
                      <a:pt x="18" y="26"/>
                    </a:lnTo>
                    <a:lnTo>
                      <a:pt x="5" y="2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6" name="Freeform 178">
                <a:extLst>
                  <a:ext uri="{FF2B5EF4-FFF2-40B4-BE49-F238E27FC236}">
                    <a16:creationId xmlns:a16="http://schemas.microsoft.com/office/drawing/2014/main" id="{1F5024C7-7433-2245-9FEF-CA1C7DF3A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2259"/>
                <a:ext cx="119" cy="142"/>
              </a:xfrm>
              <a:custGeom>
                <a:avLst/>
                <a:gdLst>
                  <a:gd name="T0" fmla="*/ 119 w 119"/>
                  <a:gd name="T1" fmla="*/ 4 h 142"/>
                  <a:gd name="T2" fmla="*/ 106 w 119"/>
                  <a:gd name="T3" fmla="*/ 1 h 142"/>
                  <a:gd name="T4" fmla="*/ 77 w 119"/>
                  <a:gd name="T5" fmla="*/ 0 h 142"/>
                  <a:gd name="T6" fmla="*/ 41 w 119"/>
                  <a:gd name="T7" fmla="*/ 3 h 142"/>
                  <a:gd name="T8" fmla="*/ 12 w 119"/>
                  <a:gd name="T9" fmla="*/ 21 h 142"/>
                  <a:gd name="T10" fmla="*/ 0 w 119"/>
                  <a:gd name="T11" fmla="*/ 54 h 142"/>
                  <a:gd name="T12" fmla="*/ 4 w 119"/>
                  <a:gd name="T13" fmla="*/ 94 h 142"/>
                  <a:gd name="T14" fmla="*/ 15 w 119"/>
                  <a:gd name="T15" fmla="*/ 128 h 142"/>
                  <a:gd name="T16" fmla="*/ 21 w 119"/>
                  <a:gd name="T17" fmla="*/ 142 h 142"/>
                  <a:gd name="T18" fmla="*/ 20 w 119"/>
                  <a:gd name="T19" fmla="*/ 128 h 142"/>
                  <a:gd name="T20" fmla="*/ 17 w 119"/>
                  <a:gd name="T21" fmla="*/ 95 h 142"/>
                  <a:gd name="T22" fmla="*/ 20 w 119"/>
                  <a:gd name="T23" fmla="*/ 58 h 142"/>
                  <a:gd name="T24" fmla="*/ 31 w 119"/>
                  <a:gd name="T25" fmla="*/ 32 h 142"/>
                  <a:gd name="T26" fmla="*/ 52 w 119"/>
                  <a:gd name="T27" fmla="*/ 17 h 142"/>
                  <a:gd name="T28" fmla="*/ 82 w 119"/>
                  <a:gd name="T29" fmla="*/ 9 h 142"/>
                  <a:gd name="T30" fmla="*/ 108 w 119"/>
                  <a:gd name="T31" fmla="*/ 4 h 142"/>
                  <a:gd name="T32" fmla="*/ 119 w 119"/>
                  <a:gd name="T33" fmla="*/ 4 h 142"/>
                  <a:gd name="T34" fmla="*/ 119 w 119"/>
                  <a:gd name="T35" fmla="*/ 4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9" h="142">
                    <a:moveTo>
                      <a:pt x="119" y="4"/>
                    </a:moveTo>
                    <a:lnTo>
                      <a:pt x="106" y="1"/>
                    </a:lnTo>
                    <a:lnTo>
                      <a:pt x="77" y="0"/>
                    </a:lnTo>
                    <a:lnTo>
                      <a:pt x="41" y="3"/>
                    </a:lnTo>
                    <a:lnTo>
                      <a:pt x="12" y="21"/>
                    </a:lnTo>
                    <a:lnTo>
                      <a:pt x="0" y="54"/>
                    </a:lnTo>
                    <a:lnTo>
                      <a:pt x="4" y="94"/>
                    </a:lnTo>
                    <a:lnTo>
                      <a:pt x="15" y="128"/>
                    </a:lnTo>
                    <a:lnTo>
                      <a:pt x="21" y="142"/>
                    </a:lnTo>
                    <a:lnTo>
                      <a:pt x="20" y="128"/>
                    </a:lnTo>
                    <a:lnTo>
                      <a:pt x="17" y="95"/>
                    </a:lnTo>
                    <a:lnTo>
                      <a:pt x="20" y="58"/>
                    </a:lnTo>
                    <a:lnTo>
                      <a:pt x="31" y="32"/>
                    </a:lnTo>
                    <a:lnTo>
                      <a:pt x="52" y="17"/>
                    </a:lnTo>
                    <a:lnTo>
                      <a:pt x="82" y="9"/>
                    </a:lnTo>
                    <a:lnTo>
                      <a:pt x="108" y="4"/>
                    </a:lnTo>
                    <a:lnTo>
                      <a:pt x="11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7" name="Freeform 179">
                <a:extLst>
                  <a:ext uri="{FF2B5EF4-FFF2-40B4-BE49-F238E27FC236}">
                    <a16:creationId xmlns:a16="http://schemas.microsoft.com/office/drawing/2014/main" id="{ABE1DF6D-202B-32DC-C57E-FA16EE063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2362"/>
                <a:ext cx="156" cy="40"/>
              </a:xfrm>
              <a:custGeom>
                <a:avLst/>
                <a:gdLst>
                  <a:gd name="T0" fmla="*/ 156 w 156"/>
                  <a:gd name="T1" fmla="*/ 22 h 40"/>
                  <a:gd name="T2" fmla="*/ 151 w 156"/>
                  <a:gd name="T3" fmla="*/ 22 h 40"/>
                  <a:gd name="T4" fmla="*/ 137 w 156"/>
                  <a:gd name="T5" fmla="*/ 22 h 40"/>
                  <a:gd name="T6" fmla="*/ 115 w 156"/>
                  <a:gd name="T7" fmla="*/ 22 h 40"/>
                  <a:gd name="T8" fmla="*/ 89 w 156"/>
                  <a:gd name="T9" fmla="*/ 25 h 40"/>
                  <a:gd name="T10" fmla="*/ 57 w 156"/>
                  <a:gd name="T11" fmla="*/ 28 h 40"/>
                  <a:gd name="T12" fmla="*/ 29 w 156"/>
                  <a:gd name="T13" fmla="*/ 34 h 40"/>
                  <a:gd name="T14" fmla="*/ 7 w 156"/>
                  <a:gd name="T15" fmla="*/ 39 h 40"/>
                  <a:gd name="T16" fmla="*/ 0 w 156"/>
                  <a:gd name="T17" fmla="*/ 40 h 40"/>
                  <a:gd name="T18" fmla="*/ 3 w 156"/>
                  <a:gd name="T19" fmla="*/ 39 h 40"/>
                  <a:gd name="T20" fmla="*/ 14 w 156"/>
                  <a:gd name="T21" fmla="*/ 31 h 40"/>
                  <a:gd name="T22" fmla="*/ 32 w 156"/>
                  <a:gd name="T23" fmla="*/ 23 h 40"/>
                  <a:gd name="T24" fmla="*/ 58 w 156"/>
                  <a:gd name="T25" fmla="*/ 12 h 40"/>
                  <a:gd name="T26" fmla="*/ 92 w 156"/>
                  <a:gd name="T27" fmla="*/ 5 h 40"/>
                  <a:gd name="T28" fmla="*/ 122 w 156"/>
                  <a:gd name="T29" fmla="*/ 2 h 40"/>
                  <a:gd name="T30" fmla="*/ 145 w 156"/>
                  <a:gd name="T31" fmla="*/ 0 h 40"/>
                  <a:gd name="T32" fmla="*/ 154 w 156"/>
                  <a:gd name="T33" fmla="*/ 2 h 40"/>
                  <a:gd name="T34" fmla="*/ 156 w 156"/>
                  <a:gd name="T35" fmla="*/ 22 h 40"/>
                  <a:gd name="T36" fmla="*/ 156 w 156"/>
                  <a:gd name="T37" fmla="*/ 22 h 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6" h="40">
                    <a:moveTo>
                      <a:pt x="156" y="22"/>
                    </a:moveTo>
                    <a:lnTo>
                      <a:pt x="151" y="22"/>
                    </a:lnTo>
                    <a:lnTo>
                      <a:pt x="137" y="22"/>
                    </a:lnTo>
                    <a:lnTo>
                      <a:pt x="115" y="22"/>
                    </a:lnTo>
                    <a:lnTo>
                      <a:pt x="89" y="25"/>
                    </a:lnTo>
                    <a:lnTo>
                      <a:pt x="57" y="28"/>
                    </a:lnTo>
                    <a:lnTo>
                      <a:pt x="29" y="34"/>
                    </a:lnTo>
                    <a:lnTo>
                      <a:pt x="7" y="39"/>
                    </a:lnTo>
                    <a:lnTo>
                      <a:pt x="0" y="40"/>
                    </a:lnTo>
                    <a:lnTo>
                      <a:pt x="3" y="39"/>
                    </a:lnTo>
                    <a:lnTo>
                      <a:pt x="14" y="31"/>
                    </a:lnTo>
                    <a:lnTo>
                      <a:pt x="32" y="23"/>
                    </a:lnTo>
                    <a:lnTo>
                      <a:pt x="58" y="12"/>
                    </a:lnTo>
                    <a:lnTo>
                      <a:pt x="92" y="5"/>
                    </a:lnTo>
                    <a:lnTo>
                      <a:pt x="122" y="2"/>
                    </a:lnTo>
                    <a:lnTo>
                      <a:pt x="145" y="0"/>
                    </a:lnTo>
                    <a:lnTo>
                      <a:pt x="154" y="2"/>
                    </a:lnTo>
                    <a:lnTo>
                      <a:pt x="156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8" name="Freeform 180">
                <a:extLst>
                  <a:ext uri="{FF2B5EF4-FFF2-40B4-BE49-F238E27FC236}">
                    <a16:creationId xmlns:a16="http://schemas.microsoft.com/office/drawing/2014/main" id="{8EF8307F-0B4E-C93C-E0A2-0EFCF41F0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2414"/>
                <a:ext cx="103" cy="33"/>
              </a:xfrm>
              <a:custGeom>
                <a:avLst/>
                <a:gdLst>
                  <a:gd name="T0" fmla="*/ 103 w 103"/>
                  <a:gd name="T1" fmla="*/ 33 h 33"/>
                  <a:gd name="T2" fmla="*/ 100 w 103"/>
                  <a:gd name="T3" fmla="*/ 31 h 33"/>
                  <a:gd name="T4" fmla="*/ 91 w 103"/>
                  <a:gd name="T5" fmla="*/ 28 h 33"/>
                  <a:gd name="T6" fmla="*/ 77 w 103"/>
                  <a:gd name="T7" fmla="*/ 22 h 33"/>
                  <a:gd name="T8" fmla="*/ 58 w 103"/>
                  <a:gd name="T9" fmla="*/ 19 h 33"/>
                  <a:gd name="T10" fmla="*/ 37 w 103"/>
                  <a:gd name="T11" fmla="*/ 13 h 33"/>
                  <a:gd name="T12" fmla="*/ 18 w 103"/>
                  <a:gd name="T13" fmla="*/ 10 h 33"/>
                  <a:gd name="T14" fmla="*/ 4 w 103"/>
                  <a:gd name="T15" fmla="*/ 8 h 33"/>
                  <a:gd name="T16" fmla="*/ 0 w 103"/>
                  <a:gd name="T17" fmla="*/ 8 h 33"/>
                  <a:gd name="T18" fmla="*/ 1 w 103"/>
                  <a:gd name="T19" fmla="*/ 5 h 33"/>
                  <a:gd name="T20" fmla="*/ 9 w 103"/>
                  <a:gd name="T21" fmla="*/ 2 h 33"/>
                  <a:gd name="T22" fmla="*/ 24 w 103"/>
                  <a:gd name="T23" fmla="*/ 0 h 33"/>
                  <a:gd name="T24" fmla="*/ 52 w 103"/>
                  <a:gd name="T25" fmla="*/ 2 h 33"/>
                  <a:gd name="T26" fmla="*/ 78 w 103"/>
                  <a:gd name="T27" fmla="*/ 7 h 33"/>
                  <a:gd name="T28" fmla="*/ 94 w 103"/>
                  <a:gd name="T29" fmla="*/ 17 h 33"/>
                  <a:gd name="T30" fmla="*/ 102 w 103"/>
                  <a:gd name="T31" fmla="*/ 28 h 33"/>
                  <a:gd name="T32" fmla="*/ 103 w 103"/>
                  <a:gd name="T33" fmla="*/ 33 h 33"/>
                  <a:gd name="T34" fmla="*/ 103 w 103"/>
                  <a:gd name="T35" fmla="*/ 33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33">
                    <a:moveTo>
                      <a:pt x="103" y="33"/>
                    </a:moveTo>
                    <a:lnTo>
                      <a:pt x="100" y="31"/>
                    </a:lnTo>
                    <a:lnTo>
                      <a:pt x="91" y="28"/>
                    </a:lnTo>
                    <a:lnTo>
                      <a:pt x="77" y="22"/>
                    </a:lnTo>
                    <a:lnTo>
                      <a:pt x="58" y="19"/>
                    </a:lnTo>
                    <a:lnTo>
                      <a:pt x="37" y="13"/>
                    </a:lnTo>
                    <a:lnTo>
                      <a:pt x="18" y="10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9" y="2"/>
                    </a:lnTo>
                    <a:lnTo>
                      <a:pt x="24" y="0"/>
                    </a:lnTo>
                    <a:lnTo>
                      <a:pt x="52" y="2"/>
                    </a:lnTo>
                    <a:lnTo>
                      <a:pt x="78" y="7"/>
                    </a:lnTo>
                    <a:lnTo>
                      <a:pt x="94" y="17"/>
                    </a:lnTo>
                    <a:lnTo>
                      <a:pt x="102" y="28"/>
                    </a:lnTo>
                    <a:lnTo>
                      <a:pt x="10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9" name="Freeform 181">
                <a:extLst>
                  <a:ext uri="{FF2B5EF4-FFF2-40B4-BE49-F238E27FC236}">
                    <a16:creationId xmlns:a16="http://schemas.microsoft.com/office/drawing/2014/main" id="{67C15579-1674-0433-81AF-4CFAF9859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2297"/>
                <a:ext cx="65" cy="110"/>
              </a:xfrm>
              <a:custGeom>
                <a:avLst/>
                <a:gdLst>
                  <a:gd name="T0" fmla="*/ 0 w 65"/>
                  <a:gd name="T1" fmla="*/ 9 h 110"/>
                  <a:gd name="T2" fmla="*/ 6 w 65"/>
                  <a:gd name="T3" fmla="*/ 9 h 110"/>
                  <a:gd name="T4" fmla="*/ 19 w 65"/>
                  <a:gd name="T5" fmla="*/ 9 h 110"/>
                  <a:gd name="T6" fmla="*/ 34 w 65"/>
                  <a:gd name="T7" fmla="*/ 16 h 110"/>
                  <a:gd name="T8" fmla="*/ 45 w 65"/>
                  <a:gd name="T9" fmla="*/ 31 h 110"/>
                  <a:gd name="T10" fmla="*/ 51 w 65"/>
                  <a:gd name="T11" fmla="*/ 54 h 110"/>
                  <a:gd name="T12" fmla="*/ 54 w 65"/>
                  <a:gd name="T13" fmla="*/ 80 h 110"/>
                  <a:gd name="T14" fmla="*/ 57 w 65"/>
                  <a:gd name="T15" fmla="*/ 102 h 110"/>
                  <a:gd name="T16" fmla="*/ 57 w 65"/>
                  <a:gd name="T17" fmla="*/ 110 h 110"/>
                  <a:gd name="T18" fmla="*/ 60 w 65"/>
                  <a:gd name="T19" fmla="*/ 101 h 110"/>
                  <a:gd name="T20" fmla="*/ 63 w 65"/>
                  <a:gd name="T21" fmla="*/ 77 h 110"/>
                  <a:gd name="T22" fmla="*/ 65 w 65"/>
                  <a:gd name="T23" fmla="*/ 45 h 110"/>
                  <a:gd name="T24" fmla="*/ 59 w 65"/>
                  <a:gd name="T25" fmla="*/ 17 h 110"/>
                  <a:gd name="T26" fmla="*/ 43 w 65"/>
                  <a:gd name="T27" fmla="*/ 0 h 110"/>
                  <a:gd name="T28" fmla="*/ 23 w 65"/>
                  <a:gd name="T29" fmla="*/ 0 h 110"/>
                  <a:gd name="T30" fmla="*/ 8 w 65"/>
                  <a:gd name="T31" fmla="*/ 6 h 110"/>
                  <a:gd name="T32" fmla="*/ 0 w 65"/>
                  <a:gd name="T33" fmla="*/ 9 h 110"/>
                  <a:gd name="T34" fmla="*/ 0 w 65"/>
                  <a:gd name="T35" fmla="*/ 9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5" h="110">
                    <a:moveTo>
                      <a:pt x="0" y="9"/>
                    </a:moveTo>
                    <a:lnTo>
                      <a:pt x="6" y="9"/>
                    </a:lnTo>
                    <a:lnTo>
                      <a:pt x="19" y="9"/>
                    </a:lnTo>
                    <a:lnTo>
                      <a:pt x="34" y="16"/>
                    </a:lnTo>
                    <a:lnTo>
                      <a:pt x="45" y="31"/>
                    </a:lnTo>
                    <a:lnTo>
                      <a:pt x="51" y="54"/>
                    </a:lnTo>
                    <a:lnTo>
                      <a:pt x="54" y="80"/>
                    </a:lnTo>
                    <a:lnTo>
                      <a:pt x="57" y="102"/>
                    </a:lnTo>
                    <a:lnTo>
                      <a:pt x="57" y="110"/>
                    </a:lnTo>
                    <a:lnTo>
                      <a:pt x="60" y="101"/>
                    </a:lnTo>
                    <a:lnTo>
                      <a:pt x="63" y="77"/>
                    </a:lnTo>
                    <a:lnTo>
                      <a:pt x="65" y="45"/>
                    </a:lnTo>
                    <a:lnTo>
                      <a:pt x="59" y="17"/>
                    </a:lnTo>
                    <a:lnTo>
                      <a:pt x="43" y="0"/>
                    </a:lnTo>
                    <a:lnTo>
                      <a:pt x="23" y="0"/>
                    </a:lnTo>
                    <a:lnTo>
                      <a:pt x="8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0" name="Freeform 182">
                <a:extLst>
                  <a:ext uri="{FF2B5EF4-FFF2-40B4-BE49-F238E27FC236}">
                    <a16:creationId xmlns:a16="http://schemas.microsoft.com/office/drawing/2014/main" id="{81DD49E7-6738-D73E-C076-B6527D020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6" y="2310"/>
                <a:ext cx="63" cy="228"/>
              </a:xfrm>
              <a:custGeom>
                <a:avLst/>
                <a:gdLst>
                  <a:gd name="T0" fmla="*/ 4 w 63"/>
                  <a:gd name="T1" fmla="*/ 6 h 228"/>
                  <a:gd name="T2" fmla="*/ 1 w 63"/>
                  <a:gd name="T3" fmla="*/ 20 h 228"/>
                  <a:gd name="T4" fmla="*/ 0 w 63"/>
                  <a:gd name="T5" fmla="*/ 46 h 228"/>
                  <a:gd name="T6" fmla="*/ 3 w 63"/>
                  <a:gd name="T7" fmla="*/ 83 h 228"/>
                  <a:gd name="T8" fmla="*/ 14 w 63"/>
                  <a:gd name="T9" fmla="*/ 131 h 228"/>
                  <a:gd name="T10" fmla="*/ 29 w 63"/>
                  <a:gd name="T11" fmla="*/ 174 h 228"/>
                  <a:gd name="T12" fmla="*/ 46 w 63"/>
                  <a:gd name="T13" fmla="*/ 203 h 228"/>
                  <a:gd name="T14" fmla="*/ 58 w 63"/>
                  <a:gd name="T15" fmla="*/ 222 h 228"/>
                  <a:gd name="T16" fmla="*/ 63 w 63"/>
                  <a:gd name="T17" fmla="*/ 228 h 228"/>
                  <a:gd name="T18" fmla="*/ 60 w 63"/>
                  <a:gd name="T19" fmla="*/ 216 h 228"/>
                  <a:gd name="T20" fmla="*/ 51 w 63"/>
                  <a:gd name="T21" fmla="*/ 188 h 228"/>
                  <a:gd name="T22" fmla="*/ 38 w 63"/>
                  <a:gd name="T23" fmla="*/ 151 h 228"/>
                  <a:gd name="T24" fmla="*/ 29 w 63"/>
                  <a:gd name="T25" fmla="*/ 111 h 228"/>
                  <a:gd name="T26" fmla="*/ 23 w 63"/>
                  <a:gd name="T27" fmla="*/ 74 h 228"/>
                  <a:gd name="T28" fmla="*/ 21 w 63"/>
                  <a:gd name="T29" fmla="*/ 43 h 228"/>
                  <a:gd name="T30" fmla="*/ 21 w 63"/>
                  <a:gd name="T31" fmla="*/ 20 h 228"/>
                  <a:gd name="T32" fmla="*/ 21 w 63"/>
                  <a:gd name="T33" fmla="*/ 7 h 228"/>
                  <a:gd name="T34" fmla="*/ 18 w 63"/>
                  <a:gd name="T35" fmla="*/ 1 h 228"/>
                  <a:gd name="T36" fmla="*/ 14 w 63"/>
                  <a:gd name="T37" fmla="*/ 0 h 228"/>
                  <a:gd name="T38" fmla="*/ 7 w 63"/>
                  <a:gd name="T39" fmla="*/ 0 h 228"/>
                  <a:gd name="T40" fmla="*/ 4 w 63"/>
                  <a:gd name="T41" fmla="*/ 6 h 228"/>
                  <a:gd name="T42" fmla="*/ 4 w 63"/>
                  <a:gd name="T43" fmla="*/ 6 h 2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3" h="228">
                    <a:moveTo>
                      <a:pt x="4" y="6"/>
                    </a:moveTo>
                    <a:lnTo>
                      <a:pt x="1" y="20"/>
                    </a:lnTo>
                    <a:lnTo>
                      <a:pt x="0" y="46"/>
                    </a:lnTo>
                    <a:lnTo>
                      <a:pt x="3" y="83"/>
                    </a:lnTo>
                    <a:lnTo>
                      <a:pt x="14" y="131"/>
                    </a:lnTo>
                    <a:lnTo>
                      <a:pt x="29" y="174"/>
                    </a:lnTo>
                    <a:lnTo>
                      <a:pt x="46" y="203"/>
                    </a:lnTo>
                    <a:lnTo>
                      <a:pt x="58" y="222"/>
                    </a:lnTo>
                    <a:lnTo>
                      <a:pt x="63" y="228"/>
                    </a:lnTo>
                    <a:lnTo>
                      <a:pt x="60" y="216"/>
                    </a:lnTo>
                    <a:lnTo>
                      <a:pt x="51" y="188"/>
                    </a:lnTo>
                    <a:lnTo>
                      <a:pt x="38" y="151"/>
                    </a:lnTo>
                    <a:lnTo>
                      <a:pt x="29" y="111"/>
                    </a:lnTo>
                    <a:lnTo>
                      <a:pt x="23" y="74"/>
                    </a:lnTo>
                    <a:lnTo>
                      <a:pt x="21" y="43"/>
                    </a:lnTo>
                    <a:lnTo>
                      <a:pt x="21" y="20"/>
                    </a:lnTo>
                    <a:lnTo>
                      <a:pt x="21" y="7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1" name="Freeform 183">
                <a:extLst>
                  <a:ext uri="{FF2B5EF4-FFF2-40B4-BE49-F238E27FC236}">
                    <a16:creationId xmlns:a16="http://schemas.microsoft.com/office/drawing/2014/main" id="{3BEF63D2-FDD7-B67E-849F-338DC55AF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2322"/>
                <a:ext cx="76" cy="264"/>
              </a:xfrm>
              <a:custGeom>
                <a:avLst/>
                <a:gdLst>
                  <a:gd name="T0" fmla="*/ 0 w 76"/>
                  <a:gd name="T1" fmla="*/ 0 h 264"/>
                  <a:gd name="T2" fmla="*/ 7 w 76"/>
                  <a:gd name="T3" fmla="*/ 14 h 264"/>
                  <a:gd name="T4" fmla="*/ 22 w 76"/>
                  <a:gd name="T5" fmla="*/ 52 h 264"/>
                  <a:gd name="T6" fmla="*/ 39 w 76"/>
                  <a:gd name="T7" fmla="*/ 102 h 264"/>
                  <a:gd name="T8" fmla="*/ 51 w 76"/>
                  <a:gd name="T9" fmla="*/ 153 h 264"/>
                  <a:gd name="T10" fmla="*/ 59 w 76"/>
                  <a:gd name="T11" fmla="*/ 194 h 264"/>
                  <a:gd name="T12" fmla="*/ 65 w 76"/>
                  <a:gd name="T13" fmla="*/ 230 h 264"/>
                  <a:gd name="T14" fmla="*/ 70 w 76"/>
                  <a:gd name="T15" fmla="*/ 255 h 264"/>
                  <a:gd name="T16" fmla="*/ 71 w 76"/>
                  <a:gd name="T17" fmla="*/ 264 h 264"/>
                  <a:gd name="T18" fmla="*/ 73 w 76"/>
                  <a:gd name="T19" fmla="*/ 252 h 264"/>
                  <a:gd name="T20" fmla="*/ 76 w 76"/>
                  <a:gd name="T21" fmla="*/ 216 h 264"/>
                  <a:gd name="T22" fmla="*/ 74 w 76"/>
                  <a:gd name="T23" fmla="*/ 164 h 264"/>
                  <a:gd name="T24" fmla="*/ 59 w 76"/>
                  <a:gd name="T25" fmla="*/ 99 h 264"/>
                  <a:gd name="T26" fmla="*/ 37 w 76"/>
                  <a:gd name="T27" fmla="*/ 45 h 264"/>
                  <a:gd name="T28" fmla="*/ 19 w 76"/>
                  <a:gd name="T29" fmla="*/ 14 h 264"/>
                  <a:gd name="T30" fmla="*/ 5 w 76"/>
                  <a:gd name="T31" fmla="*/ 1 h 264"/>
                  <a:gd name="T32" fmla="*/ 0 w 76"/>
                  <a:gd name="T33" fmla="*/ 0 h 264"/>
                  <a:gd name="T34" fmla="*/ 0 w 76"/>
                  <a:gd name="T35" fmla="*/ 0 h 2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264">
                    <a:moveTo>
                      <a:pt x="0" y="0"/>
                    </a:moveTo>
                    <a:lnTo>
                      <a:pt x="7" y="14"/>
                    </a:lnTo>
                    <a:lnTo>
                      <a:pt x="22" y="52"/>
                    </a:lnTo>
                    <a:lnTo>
                      <a:pt x="39" y="102"/>
                    </a:lnTo>
                    <a:lnTo>
                      <a:pt x="51" y="153"/>
                    </a:lnTo>
                    <a:lnTo>
                      <a:pt x="59" y="194"/>
                    </a:lnTo>
                    <a:lnTo>
                      <a:pt x="65" y="230"/>
                    </a:lnTo>
                    <a:lnTo>
                      <a:pt x="70" y="255"/>
                    </a:lnTo>
                    <a:lnTo>
                      <a:pt x="71" y="264"/>
                    </a:lnTo>
                    <a:lnTo>
                      <a:pt x="73" y="252"/>
                    </a:lnTo>
                    <a:lnTo>
                      <a:pt x="76" y="216"/>
                    </a:lnTo>
                    <a:lnTo>
                      <a:pt x="74" y="164"/>
                    </a:lnTo>
                    <a:lnTo>
                      <a:pt x="59" y="99"/>
                    </a:lnTo>
                    <a:lnTo>
                      <a:pt x="37" y="45"/>
                    </a:lnTo>
                    <a:lnTo>
                      <a:pt x="19" y="14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2" name="Freeform 184">
                <a:extLst>
                  <a:ext uri="{FF2B5EF4-FFF2-40B4-BE49-F238E27FC236}">
                    <a16:creationId xmlns:a16="http://schemas.microsoft.com/office/drawing/2014/main" id="{1FB64FFD-2349-E265-09FF-97E39005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" y="2679"/>
                <a:ext cx="268" cy="52"/>
              </a:xfrm>
              <a:custGeom>
                <a:avLst/>
                <a:gdLst>
                  <a:gd name="T0" fmla="*/ 4 w 268"/>
                  <a:gd name="T1" fmla="*/ 0 h 52"/>
                  <a:gd name="T2" fmla="*/ 14 w 268"/>
                  <a:gd name="T3" fmla="*/ 6 h 52"/>
                  <a:gd name="T4" fmla="*/ 45 w 268"/>
                  <a:gd name="T5" fmla="*/ 16 h 52"/>
                  <a:gd name="T6" fmla="*/ 90 w 268"/>
                  <a:gd name="T7" fmla="*/ 26 h 52"/>
                  <a:gd name="T8" fmla="*/ 146 w 268"/>
                  <a:gd name="T9" fmla="*/ 29 h 52"/>
                  <a:gd name="T10" fmla="*/ 200 w 268"/>
                  <a:gd name="T11" fmla="*/ 23 h 52"/>
                  <a:gd name="T12" fmla="*/ 237 w 268"/>
                  <a:gd name="T13" fmla="*/ 15 h 52"/>
                  <a:gd name="T14" fmla="*/ 260 w 268"/>
                  <a:gd name="T15" fmla="*/ 9 h 52"/>
                  <a:gd name="T16" fmla="*/ 268 w 268"/>
                  <a:gd name="T17" fmla="*/ 7 h 52"/>
                  <a:gd name="T18" fmla="*/ 261 w 268"/>
                  <a:gd name="T19" fmla="*/ 12 h 52"/>
                  <a:gd name="T20" fmla="*/ 243 w 268"/>
                  <a:gd name="T21" fmla="*/ 24 h 52"/>
                  <a:gd name="T22" fmla="*/ 206 w 268"/>
                  <a:gd name="T23" fmla="*/ 40 h 52"/>
                  <a:gd name="T24" fmla="*/ 147 w 268"/>
                  <a:gd name="T25" fmla="*/ 50 h 52"/>
                  <a:gd name="T26" fmla="*/ 84 w 268"/>
                  <a:gd name="T27" fmla="*/ 52 h 52"/>
                  <a:gd name="T28" fmla="*/ 38 w 268"/>
                  <a:gd name="T29" fmla="*/ 44 h 52"/>
                  <a:gd name="T30" fmla="*/ 10 w 268"/>
                  <a:gd name="T31" fmla="*/ 33 h 52"/>
                  <a:gd name="T32" fmla="*/ 0 w 268"/>
                  <a:gd name="T33" fmla="*/ 29 h 52"/>
                  <a:gd name="T34" fmla="*/ 4 w 268"/>
                  <a:gd name="T35" fmla="*/ 0 h 52"/>
                  <a:gd name="T36" fmla="*/ 4 w 268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68" h="52">
                    <a:moveTo>
                      <a:pt x="4" y="0"/>
                    </a:moveTo>
                    <a:lnTo>
                      <a:pt x="14" y="6"/>
                    </a:lnTo>
                    <a:lnTo>
                      <a:pt x="45" y="16"/>
                    </a:lnTo>
                    <a:lnTo>
                      <a:pt x="90" y="26"/>
                    </a:lnTo>
                    <a:lnTo>
                      <a:pt x="146" y="29"/>
                    </a:lnTo>
                    <a:lnTo>
                      <a:pt x="200" y="23"/>
                    </a:lnTo>
                    <a:lnTo>
                      <a:pt x="237" y="15"/>
                    </a:lnTo>
                    <a:lnTo>
                      <a:pt x="260" y="9"/>
                    </a:lnTo>
                    <a:lnTo>
                      <a:pt x="268" y="7"/>
                    </a:lnTo>
                    <a:lnTo>
                      <a:pt x="261" y="12"/>
                    </a:lnTo>
                    <a:lnTo>
                      <a:pt x="243" y="24"/>
                    </a:lnTo>
                    <a:lnTo>
                      <a:pt x="206" y="40"/>
                    </a:lnTo>
                    <a:lnTo>
                      <a:pt x="147" y="50"/>
                    </a:lnTo>
                    <a:lnTo>
                      <a:pt x="84" y="52"/>
                    </a:lnTo>
                    <a:lnTo>
                      <a:pt x="38" y="44"/>
                    </a:lnTo>
                    <a:lnTo>
                      <a:pt x="10" y="33"/>
                    </a:lnTo>
                    <a:lnTo>
                      <a:pt x="0" y="2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3" name="Freeform 185">
                <a:extLst>
                  <a:ext uri="{FF2B5EF4-FFF2-40B4-BE49-F238E27FC236}">
                    <a16:creationId xmlns:a16="http://schemas.microsoft.com/office/drawing/2014/main" id="{D0F65437-FBBB-F564-A4D7-4821824D4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2228"/>
                <a:ext cx="95" cy="44"/>
              </a:xfrm>
              <a:custGeom>
                <a:avLst/>
                <a:gdLst>
                  <a:gd name="T0" fmla="*/ 6 w 95"/>
                  <a:gd name="T1" fmla="*/ 0 h 44"/>
                  <a:gd name="T2" fmla="*/ 7 w 95"/>
                  <a:gd name="T3" fmla="*/ 1 h 44"/>
                  <a:gd name="T4" fmla="*/ 12 w 95"/>
                  <a:gd name="T5" fmla="*/ 9 h 44"/>
                  <a:gd name="T6" fmla="*/ 21 w 95"/>
                  <a:gd name="T7" fmla="*/ 15 h 44"/>
                  <a:gd name="T8" fmla="*/ 38 w 95"/>
                  <a:gd name="T9" fmla="*/ 20 h 44"/>
                  <a:gd name="T10" fmla="*/ 58 w 95"/>
                  <a:gd name="T11" fmla="*/ 18 h 44"/>
                  <a:gd name="T12" fmla="*/ 77 w 95"/>
                  <a:gd name="T13" fmla="*/ 12 h 44"/>
                  <a:gd name="T14" fmla="*/ 89 w 95"/>
                  <a:gd name="T15" fmla="*/ 6 h 44"/>
                  <a:gd name="T16" fmla="*/ 95 w 95"/>
                  <a:gd name="T17" fmla="*/ 3 h 44"/>
                  <a:gd name="T18" fmla="*/ 91 w 95"/>
                  <a:gd name="T19" fmla="*/ 7 h 44"/>
                  <a:gd name="T20" fmla="*/ 82 w 95"/>
                  <a:gd name="T21" fmla="*/ 21 h 44"/>
                  <a:gd name="T22" fmla="*/ 65 w 95"/>
                  <a:gd name="T23" fmla="*/ 35 h 44"/>
                  <a:gd name="T24" fmla="*/ 43 w 95"/>
                  <a:gd name="T25" fmla="*/ 44 h 44"/>
                  <a:gd name="T26" fmla="*/ 21 w 95"/>
                  <a:gd name="T27" fmla="*/ 41 h 44"/>
                  <a:gd name="T28" fmla="*/ 9 w 95"/>
                  <a:gd name="T29" fmla="*/ 35 h 44"/>
                  <a:gd name="T30" fmla="*/ 3 w 95"/>
                  <a:gd name="T31" fmla="*/ 27 h 44"/>
                  <a:gd name="T32" fmla="*/ 0 w 95"/>
                  <a:gd name="T33" fmla="*/ 20 h 44"/>
                  <a:gd name="T34" fmla="*/ 0 w 95"/>
                  <a:gd name="T35" fmla="*/ 14 h 44"/>
                  <a:gd name="T36" fmla="*/ 3 w 95"/>
                  <a:gd name="T37" fmla="*/ 7 h 44"/>
                  <a:gd name="T38" fmla="*/ 4 w 95"/>
                  <a:gd name="T39" fmla="*/ 1 h 44"/>
                  <a:gd name="T40" fmla="*/ 6 w 95"/>
                  <a:gd name="T41" fmla="*/ 0 h 44"/>
                  <a:gd name="T42" fmla="*/ 6 w 95"/>
                  <a:gd name="T43" fmla="*/ 0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44">
                    <a:moveTo>
                      <a:pt x="6" y="0"/>
                    </a:moveTo>
                    <a:lnTo>
                      <a:pt x="7" y="1"/>
                    </a:lnTo>
                    <a:lnTo>
                      <a:pt x="12" y="9"/>
                    </a:lnTo>
                    <a:lnTo>
                      <a:pt x="21" y="15"/>
                    </a:lnTo>
                    <a:lnTo>
                      <a:pt x="38" y="20"/>
                    </a:lnTo>
                    <a:lnTo>
                      <a:pt x="58" y="18"/>
                    </a:lnTo>
                    <a:lnTo>
                      <a:pt x="77" y="12"/>
                    </a:lnTo>
                    <a:lnTo>
                      <a:pt x="89" y="6"/>
                    </a:lnTo>
                    <a:lnTo>
                      <a:pt x="95" y="3"/>
                    </a:lnTo>
                    <a:lnTo>
                      <a:pt x="91" y="7"/>
                    </a:lnTo>
                    <a:lnTo>
                      <a:pt x="82" y="21"/>
                    </a:lnTo>
                    <a:lnTo>
                      <a:pt x="65" y="35"/>
                    </a:lnTo>
                    <a:lnTo>
                      <a:pt x="43" y="44"/>
                    </a:lnTo>
                    <a:lnTo>
                      <a:pt x="21" y="41"/>
                    </a:lnTo>
                    <a:lnTo>
                      <a:pt x="9" y="35"/>
                    </a:lnTo>
                    <a:lnTo>
                      <a:pt x="3" y="27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4" name="Freeform 186">
                <a:extLst>
                  <a:ext uri="{FF2B5EF4-FFF2-40B4-BE49-F238E27FC236}">
                    <a16:creationId xmlns:a16="http://schemas.microsoft.com/office/drawing/2014/main" id="{06EE8D6D-D090-E92B-FAE0-B938A1297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220"/>
                <a:ext cx="144" cy="31"/>
              </a:xfrm>
              <a:custGeom>
                <a:avLst/>
                <a:gdLst>
                  <a:gd name="T0" fmla="*/ 128 w 144"/>
                  <a:gd name="T1" fmla="*/ 31 h 31"/>
                  <a:gd name="T2" fmla="*/ 125 w 144"/>
                  <a:gd name="T3" fmla="*/ 28 h 31"/>
                  <a:gd name="T4" fmla="*/ 114 w 144"/>
                  <a:gd name="T5" fmla="*/ 23 h 31"/>
                  <a:gd name="T6" fmla="*/ 96 w 144"/>
                  <a:gd name="T7" fmla="*/ 18 h 31"/>
                  <a:gd name="T8" fmla="*/ 73 w 144"/>
                  <a:gd name="T9" fmla="*/ 17 h 31"/>
                  <a:gd name="T10" fmla="*/ 45 w 144"/>
                  <a:gd name="T11" fmla="*/ 17 h 31"/>
                  <a:gd name="T12" fmla="*/ 22 w 144"/>
                  <a:gd name="T13" fmla="*/ 18 h 31"/>
                  <a:gd name="T14" fmla="*/ 6 w 144"/>
                  <a:gd name="T15" fmla="*/ 18 h 31"/>
                  <a:gd name="T16" fmla="*/ 0 w 144"/>
                  <a:gd name="T17" fmla="*/ 20 h 31"/>
                  <a:gd name="T18" fmla="*/ 3 w 144"/>
                  <a:gd name="T19" fmla="*/ 17 h 31"/>
                  <a:gd name="T20" fmla="*/ 12 w 144"/>
                  <a:gd name="T21" fmla="*/ 11 h 31"/>
                  <a:gd name="T22" fmla="*/ 32 w 144"/>
                  <a:gd name="T23" fmla="*/ 5 h 31"/>
                  <a:gd name="T24" fmla="*/ 65 w 144"/>
                  <a:gd name="T25" fmla="*/ 0 h 31"/>
                  <a:gd name="T26" fmla="*/ 99 w 144"/>
                  <a:gd name="T27" fmla="*/ 0 h 31"/>
                  <a:gd name="T28" fmla="*/ 124 w 144"/>
                  <a:gd name="T29" fmla="*/ 6 h 31"/>
                  <a:gd name="T30" fmla="*/ 137 w 144"/>
                  <a:gd name="T31" fmla="*/ 12 h 31"/>
                  <a:gd name="T32" fmla="*/ 144 w 144"/>
                  <a:gd name="T33" fmla="*/ 15 h 31"/>
                  <a:gd name="T34" fmla="*/ 128 w 144"/>
                  <a:gd name="T35" fmla="*/ 31 h 31"/>
                  <a:gd name="T36" fmla="*/ 128 w 144"/>
                  <a:gd name="T37" fmla="*/ 3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31">
                    <a:moveTo>
                      <a:pt x="128" y="31"/>
                    </a:moveTo>
                    <a:lnTo>
                      <a:pt x="125" y="28"/>
                    </a:lnTo>
                    <a:lnTo>
                      <a:pt x="114" y="23"/>
                    </a:lnTo>
                    <a:lnTo>
                      <a:pt x="96" y="18"/>
                    </a:lnTo>
                    <a:lnTo>
                      <a:pt x="73" y="17"/>
                    </a:lnTo>
                    <a:lnTo>
                      <a:pt x="45" y="17"/>
                    </a:lnTo>
                    <a:lnTo>
                      <a:pt x="22" y="18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3" y="17"/>
                    </a:lnTo>
                    <a:lnTo>
                      <a:pt x="12" y="11"/>
                    </a:lnTo>
                    <a:lnTo>
                      <a:pt x="32" y="5"/>
                    </a:lnTo>
                    <a:lnTo>
                      <a:pt x="65" y="0"/>
                    </a:lnTo>
                    <a:lnTo>
                      <a:pt x="99" y="0"/>
                    </a:lnTo>
                    <a:lnTo>
                      <a:pt x="124" y="6"/>
                    </a:lnTo>
                    <a:lnTo>
                      <a:pt x="137" y="12"/>
                    </a:lnTo>
                    <a:lnTo>
                      <a:pt x="144" y="15"/>
                    </a:lnTo>
                    <a:lnTo>
                      <a:pt x="128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5" name="Freeform 187">
                <a:extLst>
                  <a:ext uri="{FF2B5EF4-FFF2-40B4-BE49-F238E27FC236}">
                    <a16:creationId xmlns:a16="http://schemas.microsoft.com/office/drawing/2014/main" id="{731892A7-1E8B-331E-181E-5D3DA4307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2106"/>
                <a:ext cx="88" cy="109"/>
              </a:xfrm>
              <a:custGeom>
                <a:avLst/>
                <a:gdLst>
                  <a:gd name="T0" fmla="*/ 25 w 88"/>
                  <a:gd name="T1" fmla="*/ 12 h 109"/>
                  <a:gd name="T2" fmla="*/ 22 w 88"/>
                  <a:gd name="T3" fmla="*/ 20 h 109"/>
                  <a:gd name="T4" fmla="*/ 22 w 88"/>
                  <a:gd name="T5" fmla="*/ 40 h 109"/>
                  <a:gd name="T6" fmla="*/ 25 w 88"/>
                  <a:gd name="T7" fmla="*/ 65 h 109"/>
                  <a:gd name="T8" fmla="*/ 39 w 88"/>
                  <a:gd name="T9" fmla="*/ 86 h 109"/>
                  <a:gd name="T10" fmla="*/ 57 w 88"/>
                  <a:gd name="T11" fmla="*/ 99 h 109"/>
                  <a:gd name="T12" fmla="*/ 74 w 88"/>
                  <a:gd name="T13" fmla="*/ 103 h 109"/>
                  <a:gd name="T14" fmla="*/ 83 w 88"/>
                  <a:gd name="T15" fmla="*/ 103 h 109"/>
                  <a:gd name="T16" fmla="*/ 88 w 88"/>
                  <a:gd name="T17" fmla="*/ 103 h 109"/>
                  <a:gd name="T18" fmla="*/ 80 w 88"/>
                  <a:gd name="T19" fmla="*/ 106 h 109"/>
                  <a:gd name="T20" fmla="*/ 62 w 88"/>
                  <a:gd name="T21" fmla="*/ 109 h 109"/>
                  <a:gd name="T22" fmla="*/ 37 w 88"/>
                  <a:gd name="T23" fmla="*/ 106 h 109"/>
                  <a:gd name="T24" fmla="*/ 12 w 88"/>
                  <a:gd name="T25" fmla="*/ 89 h 109"/>
                  <a:gd name="T26" fmla="*/ 0 w 88"/>
                  <a:gd name="T27" fmla="*/ 58 h 109"/>
                  <a:gd name="T28" fmla="*/ 0 w 88"/>
                  <a:gd name="T29" fmla="*/ 29 h 109"/>
                  <a:gd name="T30" fmla="*/ 6 w 88"/>
                  <a:gd name="T31" fmla="*/ 7 h 109"/>
                  <a:gd name="T32" fmla="*/ 15 w 88"/>
                  <a:gd name="T33" fmla="*/ 0 h 109"/>
                  <a:gd name="T34" fmla="*/ 19 w 88"/>
                  <a:gd name="T35" fmla="*/ 1 h 109"/>
                  <a:gd name="T36" fmla="*/ 22 w 88"/>
                  <a:gd name="T37" fmla="*/ 6 h 109"/>
                  <a:gd name="T38" fmla="*/ 23 w 88"/>
                  <a:gd name="T39" fmla="*/ 9 h 109"/>
                  <a:gd name="T40" fmla="*/ 25 w 88"/>
                  <a:gd name="T41" fmla="*/ 12 h 109"/>
                  <a:gd name="T42" fmla="*/ 25 w 88"/>
                  <a:gd name="T43" fmla="*/ 12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8" h="109">
                    <a:moveTo>
                      <a:pt x="25" y="12"/>
                    </a:moveTo>
                    <a:lnTo>
                      <a:pt x="22" y="20"/>
                    </a:lnTo>
                    <a:lnTo>
                      <a:pt x="22" y="40"/>
                    </a:lnTo>
                    <a:lnTo>
                      <a:pt x="25" y="65"/>
                    </a:lnTo>
                    <a:lnTo>
                      <a:pt x="39" y="86"/>
                    </a:lnTo>
                    <a:lnTo>
                      <a:pt x="57" y="99"/>
                    </a:lnTo>
                    <a:lnTo>
                      <a:pt x="74" y="103"/>
                    </a:lnTo>
                    <a:lnTo>
                      <a:pt x="83" y="103"/>
                    </a:lnTo>
                    <a:lnTo>
                      <a:pt x="88" y="103"/>
                    </a:lnTo>
                    <a:lnTo>
                      <a:pt x="80" y="106"/>
                    </a:lnTo>
                    <a:lnTo>
                      <a:pt x="62" y="109"/>
                    </a:lnTo>
                    <a:lnTo>
                      <a:pt x="37" y="106"/>
                    </a:lnTo>
                    <a:lnTo>
                      <a:pt x="12" y="89"/>
                    </a:lnTo>
                    <a:lnTo>
                      <a:pt x="0" y="58"/>
                    </a:lnTo>
                    <a:lnTo>
                      <a:pt x="0" y="29"/>
                    </a:lnTo>
                    <a:lnTo>
                      <a:pt x="6" y="7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2" y="6"/>
                    </a:lnTo>
                    <a:lnTo>
                      <a:pt x="23" y="9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6" name="Freeform 188">
                <a:extLst>
                  <a:ext uri="{FF2B5EF4-FFF2-40B4-BE49-F238E27FC236}">
                    <a16:creationId xmlns:a16="http://schemas.microsoft.com/office/drawing/2014/main" id="{D0AEFA26-4137-C0C8-FDE3-666E068F5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78"/>
                <a:ext cx="95" cy="86"/>
              </a:xfrm>
              <a:custGeom>
                <a:avLst/>
                <a:gdLst>
                  <a:gd name="T0" fmla="*/ 3 w 95"/>
                  <a:gd name="T1" fmla="*/ 28 h 86"/>
                  <a:gd name="T2" fmla="*/ 13 w 95"/>
                  <a:gd name="T3" fmla="*/ 25 h 86"/>
                  <a:gd name="T4" fmla="*/ 36 w 95"/>
                  <a:gd name="T5" fmla="*/ 18 h 86"/>
                  <a:gd name="T6" fmla="*/ 61 w 95"/>
                  <a:gd name="T7" fmla="*/ 18 h 86"/>
                  <a:gd name="T8" fmla="*/ 74 w 95"/>
                  <a:gd name="T9" fmla="*/ 31 h 86"/>
                  <a:gd name="T10" fmla="*/ 76 w 95"/>
                  <a:gd name="T11" fmla="*/ 51 h 86"/>
                  <a:gd name="T12" fmla="*/ 71 w 95"/>
                  <a:gd name="T13" fmla="*/ 69 h 86"/>
                  <a:gd name="T14" fmla="*/ 67 w 95"/>
                  <a:gd name="T15" fmla="*/ 80 h 86"/>
                  <a:gd name="T16" fmla="*/ 64 w 95"/>
                  <a:gd name="T17" fmla="*/ 86 h 86"/>
                  <a:gd name="T18" fmla="*/ 70 w 95"/>
                  <a:gd name="T19" fmla="*/ 79 h 86"/>
                  <a:gd name="T20" fmla="*/ 84 w 95"/>
                  <a:gd name="T21" fmla="*/ 63 h 86"/>
                  <a:gd name="T22" fmla="*/ 95 w 95"/>
                  <a:gd name="T23" fmla="*/ 42 h 86"/>
                  <a:gd name="T24" fmla="*/ 95 w 95"/>
                  <a:gd name="T25" fmla="*/ 20 h 86"/>
                  <a:gd name="T26" fmla="*/ 78 w 95"/>
                  <a:gd name="T27" fmla="*/ 5 h 86"/>
                  <a:gd name="T28" fmla="*/ 51 w 95"/>
                  <a:gd name="T29" fmla="*/ 0 h 86"/>
                  <a:gd name="T30" fmla="*/ 25 w 95"/>
                  <a:gd name="T31" fmla="*/ 0 h 86"/>
                  <a:gd name="T32" fmla="*/ 10 w 95"/>
                  <a:gd name="T33" fmla="*/ 6 h 86"/>
                  <a:gd name="T34" fmla="*/ 2 w 95"/>
                  <a:gd name="T35" fmla="*/ 12 h 86"/>
                  <a:gd name="T36" fmla="*/ 0 w 95"/>
                  <a:gd name="T37" fmla="*/ 20 h 86"/>
                  <a:gd name="T38" fmla="*/ 2 w 95"/>
                  <a:gd name="T39" fmla="*/ 26 h 86"/>
                  <a:gd name="T40" fmla="*/ 3 w 95"/>
                  <a:gd name="T41" fmla="*/ 28 h 86"/>
                  <a:gd name="T42" fmla="*/ 3 w 95"/>
                  <a:gd name="T43" fmla="*/ 28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86">
                    <a:moveTo>
                      <a:pt x="3" y="28"/>
                    </a:moveTo>
                    <a:lnTo>
                      <a:pt x="13" y="25"/>
                    </a:lnTo>
                    <a:lnTo>
                      <a:pt x="36" y="18"/>
                    </a:lnTo>
                    <a:lnTo>
                      <a:pt x="61" y="18"/>
                    </a:lnTo>
                    <a:lnTo>
                      <a:pt x="74" y="31"/>
                    </a:lnTo>
                    <a:lnTo>
                      <a:pt x="76" y="51"/>
                    </a:lnTo>
                    <a:lnTo>
                      <a:pt x="71" y="69"/>
                    </a:lnTo>
                    <a:lnTo>
                      <a:pt x="67" y="80"/>
                    </a:lnTo>
                    <a:lnTo>
                      <a:pt x="64" y="86"/>
                    </a:lnTo>
                    <a:lnTo>
                      <a:pt x="70" y="79"/>
                    </a:lnTo>
                    <a:lnTo>
                      <a:pt x="84" y="63"/>
                    </a:lnTo>
                    <a:lnTo>
                      <a:pt x="95" y="42"/>
                    </a:lnTo>
                    <a:lnTo>
                      <a:pt x="95" y="20"/>
                    </a:lnTo>
                    <a:lnTo>
                      <a:pt x="78" y="5"/>
                    </a:lnTo>
                    <a:lnTo>
                      <a:pt x="51" y="0"/>
                    </a:lnTo>
                    <a:lnTo>
                      <a:pt x="25" y="0"/>
                    </a:lnTo>
                    <a:lnTo>
                      <a:pt x="10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7" name="Freeform 189">
                <a:extLst>
                  <a:ext uri="{FF2B5EF4-FFF2-40B4-BE49-F238E27FC236}">
                    <a16:creationId xmlns:a16="http://schemas.microsoft.com/office/drawing/2014/main" id="{3E63AFEF-F494-ED2E-EB48-6F175749D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2123"/>
                <a:ext cx="47" cy="71"/>
              </a:xfrm>
              <a:custGeom>
                <a:avLst/>
                <a:gdLst>
                  <a:gd name="T0" fmla="*/ 35 w 47"/>
                  <a:gd name="T1" fmla="*/ 0 h 71"/>
                  <a:gd name="T2" fmla="*/ 38 w 47"/>
                  <a:gd name="T3" fmla="*/ 9 h 71"/>
                  <a:gd name="T4" fmla="*/ 44 w 47"/>
                  <a:gd name="T5" fmla="*/ 27 h 71"/>
                  <a:gd name="T6" fmla="*/ 47 w 47"/>
                  <a:gd name="T7" fmla="*/ 49 h 71"/>
                  <a:gd name="T8" fmla="*/ 44 w 47"/>
                  <a:gd name="T9" fmla="*/ 65 h 71"/>
                  <a:gd name="T10" fmla="*/ 32 w 47"/>
                  <a:gd name="T11" fmla="*/ 69 h 71"/>
                  <a:gd name="T12" fmla="*/ 20 w 47"/>
                  <a:gd name="T13" fmla="*/ 71 h 71"/>
                  <a:gd name="T14" fmla="*/ 6 w 47"/>
                  <a:gd name="T15" fmla="*/ 66 h 71"/>
                  <a:gd name="T16" fmla="*/ 1 w 47"/>
                  <a:gd name="T17" fmla="*/ 65 h 71"/>
                  <a:gd name="T18" fmla="*/ 0 w 47"/>
                  <a:gd name="T19" fmla="*/ 60 h 71"/>
                  <a:gd name="T20" fmla="*/ 0 w 47"/>
                  <a:gd name="T21" fmla="*/ 55 h 71"/>
                  <a:gd name="T22" fmla="*/ 0 w 47"/>
                  <a:gd name="T23" fmla="*/ 51 h 71"/>
                  <a:gd name="T24" fmla="*/ 1 w 47"/>
                  <a:gd name="T25" fmla="*/ 51 h 71"/>
                  <a:gd name="T26" fmla="*/ 4 w 47"/>
                  <a:gd name="T27" fmla="*/ 51 h 71"/>
                  <a:gd name="T28" fmla="*/ 14 w 47"/>
                  <a:gd name="T29" fmla="*/ 54 h 71"/>
                  <a:gd name="T30" fmla="*/ 24 w 47"/>
                  <a:gd name="T31" fmla="*/ 55 h 71"/>
                  <a:gd name="T32" fmla="*/ 35 w 47"/>
                  <a:gd name="T33" fmla="*/ 51 h 71"/>
                  <a:gd name="T34" fmla="*/ 38 w 47"/>
                  <a:gd name="T35" fmla="*/ 38 h 71"/>
                  <a:gd name="T36" fmla="*/ 38 w 47"/>
                  <a:gd name="T37" fmla="*/ 21 h 71"/>
                  <a:gd name="T38" fmla="*/ 35 w 47"/>
                  <a:gd name="T39" fmla="*/ 6 h 71"/>
                  <a:gd name="T40" fmla="*/ 35 w 47"/>
                  <a:gd name="T41" fmla="*/ 0 h 71"/>
                  <a:gd name="T42" fmla="*/ 35 w 47"/>
                  <a:gd name="T43" fmla="*/ 0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71">
                    <a:moveTo>
                      <a:pt x="35" y="0"/>
                    </a:moveTo>
                    <a:lnTo>
                      <a:pt x="38" y="9"/>
                    </a:lnTo>
                    <a:lnTo>
                      <a:pt x="44" y="27"/>
                    </a:lnTo>
                    <a:lnTo>
                      <a:pt x="47" y="49"/>
                    </a:lnTo>
                    <a:lnTo>
                      <a:pt x="44" y="65"/>
                    </a:lnTo>
                    <a:lnTo>
                      <a:pt x="32" y="69"/>
                    </a:lnTo>
                    <a:lnTo>
                      <a:pt x="20" y="71"/>
                    </a:lnTo>
                    <a:lnTo>
                      <a:pt x="6" y="66"/>
                    </a:lnTo>
                    <a:lnTo>
                      <a:pt x="1" y="65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1" y="51"/>
                    </a:lnTo>
                    <a:lnTo>
                      <a:pt x="4" y="51"/>
                    </a:lnTo>
                    <a:lnTo>
                      <a:pt x="14" y="54"/>
                    </a:lnTo>
                    <a:lnTo>
                      <a:pt x="24" y="55"/>
                    </a:lnTo>
                    <a:lnTo>
                      <a:pt x="35" y="51"/>
                    </a:lnTo>
                    <a:lnTo>
                      <a:pt x="38" y="38"/>
                    </a:lnTo>
                    <a:lnTo>
                      <a:pt x="38" y="21"/>
                    </a:lnTo>
                    <a:lnTo>
                      <a:pt x="35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8" name="Freeform 190">
                <a:extLst>
                  <a:ext uri="{FF2B5EF4-FFF2-40B4-BE49-F238E27FC236}">
                    <a16:creationId xmlns:a16="http://schemas.microsoft.com/office/drawing/2014/main" id="{21999C17-8797-A158-03B3-52618C20A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240"/>
                <a:ext cx="50" cy="137"/>
              </a:xfrm>
              <a:custGeom>
                <a:avLst/>
                <a:gdLst>
                  <a:gd name="T0" fmla="*/ 50 w 50"/>
                  <a:gd name="T1" fmla="*/ 8 h 137"/>
                  <a:gd name="T2" fmla="*/ 45 w 50"/>
                  <a:gd name="T3" fmla="*/ 11 h 137"/>
                  <a:gd name="T4" fmla="*/ 37 w 50"/>
                  <a:gd name="T5" fmla="*/ 20 h 137"/>
                  <a:gd name="T6" fmla="*/ 27 w 50"/>
                  <a:gd name="T7" fmla="*/ 36 h 137"/>
                  <a:gd name="T8" fmla="*/ 20 w 50"/>
                  <a:gd name="T9" fmla="*/ 62 h 137"/>
                  <a:gd name="T10" fmla="*/ 17 w 50"/>
                  <a:gd name="T11" fmla="*/ 90 h 137"/>
                  <a:gd name="T12" fmla="*/ 17 w 50"/>
                  <a:gd name="T13" fmla="*/ 114 h 137"/>
                  <a:gd name="T14" fmla="*/ 17 w 50"/>
                  <a:gd name="T15" fmla="*/ 131 h 137"/>
                  <a:gd name="T16" fmla="*/ 19 w 50"/>
                  <a:gd name="T17" fmla="*/ 137 h 137"/>
                  <a:gd name="T18" fmla="*/ 16 w 50"/>
                  <a:gd name="T19" fmla="*/ 131 h 137"/>
                  <a:gd name="T20" fmla="*/ 10 w 50"/>
                  <a:gd name="T21" fmla="*/ 113 h 137"/>
                  <a:gd name="T22" fmla="*/ 3 w 50"/>
                  <a:gd name="T23" fmla="*/ 90 h 137"/>
                  <a:gd name="T24" fmla="*/ 0 w 50"/>
                  <a:gd name="T25" fmla="*/ 63 h 137"/>
                  <a:gd name="T26" fmla="*/ 5 w 50"/>
                  <a:gd name="T27" fmla="*/ 37 h 137"/>
                  <a:gd name="T28" fmla="*/ 13 w 50"/>
                  <a:gd name="T29" fmla="*/ 19 h 137"/>
                  <a:gd name="T30" fmla="*/ 22 w 50"/>
                  <a:gd name="T31" fmla="*/ 5 h 137"/>
                  <a:gd name="T32" fmla="*/ 25 w 50"/>
                  <a:gd name="T33" fmla="*/ 0 h 137"/>
                  <a:gd name="T34" fmla="*/ 50 w 50"/>
                  <a:gd name="T35" fmla="*/ 8 h 137"/>
                  <a:gd name="T36" fmla="*/ 50 w 50"/>
                  <a:gd name="T37" fmla="*/ 8 h 1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37">
                    <a:moveTo>
                      <a:pt x="50" y="8"/>
                    </a:moveTo>
                    <a:lnTo>
                      <a:pt x="45" y="11"/>
                    </a:lnTo>
                    <a:lnTo>
                      <a:pt x="37" y="20"/>
                    </a:lnTo>
                    <a:lnTo>
                      <a:pt x="27" y="36"/>
                    </a:lnTo>
                    <a:lnTo>
                      <a:pt x="20" y="62"/>
                    </a:lnTo>
                    <a:lnTo>
                      <a:pt x="17" y="90"/>
                    </a:lnTo>
                    <a:lnTo>
                      <a:pt x="17" y="114"/>
                    </a:lnTo>
                    <a:lnTo>
                      <a:pt x="17" y="131"/>
                    </a:lnTo>
                    <a:lnTo>
                      <a:pt x="19" y="137"/>
                    </a:lnTo>
                    <a:lnTo>
                      <a:pt x="16" y="131"/>
                    </a:lnTo>
                    <a:lnTo>
                      <a:pt x="10" y="113"/>
                    </a:lnTo>
                    <a:lnTo>
                      <a:pt x="3" y="90"/>
                    </a:lnTo>
                    <a:lnTo>
                      <a:pt x="0" y="63"/>
                    </a:lnTo>
                    <a:lnTo>
                      <a:pt x="5" y="37"/>
                    </a:lnTo>
                    <a:lnTo>
                      <a:pt x="13" y="19"/>
                    </a:lnTo>
                    <a:lnTo>
                      <a:pt x="22" y="5"/>
                    </a:lnTo>
                    <a:lnTo>
                      <a:pt x="25" y="0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9" name="Freeform 191">
                <a:extLst>
                  <a:ext uri="{FF2B5EF4-FFF2-40B4-BE49-F238E27FC236}">
                    <a16:creationId xmlns:a16="http://schemas.microsoft.com/office/drawing/2014/main" id="{B66DEE43-2AD5-61ED-FD62-BBE96DB30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360"/>
                <a:ext cx="104" cy="180"/>
              </a:xfrm>
              <a:custGeom>
                <a:avLst/>
                <a:gdLst>
                  <a:gd name="T0" fmla="*/ 0 w 104"/>
                  <a:gd name="T1" fmla="*/ 14 h 180"/>
                  <a:gd name="T2" fmla="*/ 8 w 104"/>
                  <a:gd name="T3" fmla="*/ 24 h 180"/>
                  <a:gd name="T4" fmla="*/ 25 w 104"/>
                  <a:gd name="T5" fmla="*/ 45 h 180"/>
                  <a:gd name="T6" fmla="*/ 45 w 104"/>
                  <a:gd name="T7" fmla="*/ 73 h 180"/>
                  <a:gd name="T8" fmla="*/ 65 w 104"/>
                  <a:gd name="T9" fmla="*/ 101 h 180"/>
                  <a:gd name="T10" fmla="*/ 78 w 104"/>
                  <a:gd name="T11" fmla="*/ 127 h 180"/>
                  <a:gd name="T12" fmla="*/ 90 w 104"/>
                  <a:gd name="T13" fmla="*/ 153 h 180"/>
                  <a:gd name="T14" fmla="*/ 99 w 104"/>
                  <a:gd name="T15" fmla="*/ 172 h 180"/>
                  <a:gd name="T16" fmla="*/ 104 w 104"/>
                  <a:gd name="T17" fmla="*/ 180 h 180"/>
                  <a:gd name="T18" fmla="*/ 102 w 104"/>
                  <a:gd name="T19" fmla="*/ 169 h 180"/>
                  <a:gd name="T20" fmla="*/ 96 w 104"/>
                  <a:gd name="T21" fmla="*/ 144 h 180"/>
                  <a:gd name="T22" fmla="*/ 85 w 104"/>
                  <a:gd name="T23" fmla="*/ 109 h 180"/>
                  <a:gd name="T24" fmla="*/ 67 w 104"/>
                  <a:gd name="T25" fmla="*/ 68 h 180"/>
                  <a:gd name="T26" fmla="*/ 45 w 104"/>
                  <a:gd name="T27" fmla="*/ 36 h 180"/>
                  <a:gd name="T28" fmla="*/ 28 w 104"/>
                  <a:gd name="T29" fmla="*/ 14 h 180"/>
                  <a:gd name="T30" fmla="*/ 14 w 104"/>
                  <a:gd name="T31" fmla="*/ 4 h 180"/>
                  <a:gd name="T32" fmla="*/ 8 w 104"/>
                  <a:gd name="T33" fmla="*/ 0 h 180"/>
                  <a:gd name="T34" fmla="*/ 5 w 104"/>
                  <a:gd name="T35" fmla="*/ 2 h 180"/>
                  <a:gd name="T36" fmla="*/ 3 w 104"/>
                  <a:gd name="T37" fmla="*/ 7 h 180"/>
                  <a:gd name="T38" fmla="*/ 0 w 104"/>
                  <a:gd name="T39" fmla="*/ 13 h 180"/>
                  <a:gd name="T40" fmla="*/ 0 w 104"/>
                  <a:gd name="T41" fmla="*/ 14 h 180"/>
                  <a:gd name="T42" fmla="*/ 0 w 104"/>
                  <a:gd name="T43" fmla="*/ 14 h 1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04" h="180">
                    <a:moveTo>
                      <a:pt x="0" y="14"/>
                    </a:moveTo>
                    <a:lnTo>
                      <a:pt x="8" y="24"/>
                    </a:lnTo>
                    <a:lnTo>
                      <a:pt x="25" y="45"/>
                    </a:lnTo>
                    <a:lnTo>
                      <a:pt x="45" y="73"/>
                    </a:lnTo>
                    <a:lnTo>
                      <a:pt x="65" y="101"/>
                    </a:lnTo>
                    <a:lnTo>
                      <a:pt x="78" y="127"/>
                    </a:lnTo>
                    <a:lnTo>
                      <a:pt x="90" y="153"/>
                    </a:lnTo>
                    <a:lnTo>
                      <a:pt x="99" y="172"/>
                    </a:lnTo>
                    <a:lnTo>
                      <a:pt x="104" y="180"/>
                    </a:lnTo>
                    <a:lnTo>
                      <a:pt x="102" y="169"/>
                    </a:lnTo>
                    <a:lnTo>
                      <a:pt x="96" y="144"/>
                    </a:lnTo>
                    <a:lnTo>
                      <a:pt x="85" y="109"/>
                    </a:lnTo>
                    <a:lnTo>
                      <a:pt x="67" y="68"/>
                    </a:lnTo>
                    <a:lnTo>
                      <a:pt x="45" y="36"/>
                    </a:lnTo>
                    <a:lnTo>
                      <a:pt x="28" y="14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0" name="Freeform 192">
                <a:extLst>
                  <a:ext uri="{FF2B5EF4-FFF2-40B4-BE49-F238E27FC236}">
                    <a16:creationId xmlns:a16="http://schemas.microsoft.com/office/drawing/2014/main" id="{3155AB9D-A696-069F-D5C5-5B3CC996E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259"/>
                <a:ext cx="81" cy="213"/>
              </a:xfrm>
              <a:custGeom>
                <a:avLst/>
                <a:gdLst>
                  <a:gd name="T0" fmla="*/ 0 w 81"/>
                  <a:gd name="T1" fmla="*/ 15 h 213"/>
                  <a:gd name="T2" fmla="*/ 5 w 81"/>
                  <a:gd name="T3" fmla="*/ 23 h 213"/>
                  <a:gd name="T4" fmla="*/ 19 w 81"/>
                  <a:gd name="T5" fmla="*/ 43 h 213"/>
                  <a:gd name="T6" fmla="*/ 34 w 81"/>
                  <a:gd name="T7" fmla="*/ 71 h 213"/>
                  <a:gd name="T8" fmla="*/ 51 w 81"/>
                  <a:gd name="T9" fmla="*/ 106 h 213"/>
                  <a:gd name="T10" fmla="*/ 62 w 81"/>
                  <a:gd name="T11" fmla="*/ 142 h 213"/>
                  <a:gd name="T12" fmla="*/ 71 w 81"/>
                  <a:gd name="T13" fmla="*/ 176 h 213"/>
                  <a:gd name="T14" fmla="*/ 77 w 81"/>
                  <a:gd name="T15" fmla="*/ 202 h 213"/>
                  <a:gd name="T16" fmla="*/ 81 w 81"/>
                  <a:gd name="T17" fmla="*/ 213 h 213"/>
                  <a:gd name="T18" fmla="*/ 81 w 81"/>
                  <a:gd name="T19" fmla="*/ 200 h 213"/>
                  <a:gd name="T20" fmla="*/ 81 w 81"/>
                  <a:gd name="T21" fmla="*/ 169 h 213"/>
                  <a:gd name="T22" fmla="*/ 76 w 81"/>
                  <a:gd name="T23" fmla="*/ 128 h 213"/>
                  <a:gd name="T24" fmla="*/ 62 w 81"/>
                  <a:gd name="T25" fmla="*/ 83 h 213"/>
                  <a:gd name="T26" fmla="*/ 45 w 81"/>
                  <a:gd name="T27" fmla="*/ 44 h 213"/>
                  <a:gd name="T28" fmla="*/ 31 w 81"/>
                  <a:gd name="T29" fmla="*/ 18 h 213"/>
                  <a:gd name="T30" fmla="*/ 19 w 81"/>
                  <a:gd name="T31" fmla="*/ 4 h 213"/>
                  <a:gd name="T32" fmla="*/ 13 w 81"/>
                  <a:gd name="T33" fmla="*/ 0 h 213"/>
                  <a:gd name="T34" fmla="*/ 6 w 81"/>
                  <a:gd name="T35" fmla="*/ 1 h 213"/>
                  <a:gd name="T36" fmla="*/ 3 w 81"/>
                  <a:gd name="T37" fmla="*/ 7 h 213"/>
                  <a:gd name="T38" fmla="*/ 2 w 81"/>
                  <a:gd name="T39" fmla="*/ 12 h 213"/>
                  <a:gd name="T40" fmla="*/ 0 w 81"/>
                  <a:gd name="T41" fmla="*/ 15 h 213"/>
                  <a:gd name="T42" fmla="*/ 0 w 81"/>
                  <a:gd name="T43" fmla="*/ 15 h 2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1" h="213">
                    <a:moveTo>
                      <a:pt x="0" y="15"/>
                    </a:moveTo>
                    <a:lnTo>
                      <a:pt x="5" y="23"/>
                    </a:lnTo>
                    <a:lnTo>
                      <a:pt x="19" y="43"/>
                    </a:lnTo>
                    <a:lnTo>
                      <a:pt x="34" y="71"/>
                    </a:lnTo>
                    <a:lnTo>
                      <a:pt x="51" y="106"/>
                    </a:lnTo>
                    <a:lnTo>
                      <a:pt x="62" y="142"/>
                    </a:lnTo>
                    <a:lnTo>
                      <a:pt x="71" y="176"/>
                    </a:lnTo>
                    <a:lnTo>
                      <a:pt x="77" y="202"/>
                    </a:lnTo>
                    <a:lnTo>
                      <a:pt x="81" y="213"/>
                    </a:lnTo>
                    <a:lnTo>
                      <a:pt x="81" y="200"/>
                    </a:lnTo>
                    <a:lnTo>
                      <a:pt x="81" y="169"/>
                    </a:lnTo>
                    <a:lnTo>
                      <a:pt x="76" y="128"/>
                    </a:lnTo>
                    <a:lnTo>
                      <a:pt x="62" y="83"/>
                    </a:lnTo>
                    <a:lnTo>
                      <a:pt x="45" y="44"/>
                    </a:lnTo>
                    <a:lnTo>
                      <a:pt x="31" y="18"/>
                    </a:lnTo>
                    <a:lnTo>
                      <a:pt x="19" y="4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1" name="Freeform 193">
                <a:extLst>
                  <a:ext uri="{FF2B5EF4-FFF2-40B4-BE49-F238E27FC236}">
                    <a16:creationId xmlns:a16="http://schemas.microsoft.com/office/drawing/2014/main" id="{407753A7-ECD6-1C5E-C73B-CC3DECCD2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2350"/>
                <a:ext cx="70" cy="80"/>
              </a:xfrm>
              <a:custGeom>
                <a:avLst/>
                <a:gdLst>
                  <a:gd name="T0" fmla="*/ 0 w 70"/>
                  <a:gd name="T1" fmla="*/ 51 h 80"/>
                  <a:gd name="T2" fmla="*/ 2 w 70"/>
                  <a:gd name="T3" fmla="*/ 48 h 80"/>
                  <a:gd name="T4" fmla="*/ 8 w 70"/>
                  <a:gd name="T5" fmla="*/ 40 h 80"/>
                  <a:gd name="T6" fmla="*/ 17 w 70"/>
                  <a:gd name="T7" fmla="*/ 31 h 80"/>
                  <a:gd name="T8" fmla="*/ 28 w 70"/>
                  <a:gd name="T9" fmla="*/ 20 h 80"/>
                  <a:gd name="T10" fmla="*/ 40 w 70"/>
                  <a:gd name="T11" fmla="*/ 10 h 80"/>
                  <a:gd name="T12" fmla="*/ 54 w 70"/>
                  <a:gd name="T13" fmla="*/ 4 h 80"/>
                  <a:gd name="T14" fmla="*/ 65 w 70"/>
                  <a:gd name="T15" fmla="*/ 1 h 80"/>
                  <a:gd name="T16" fmla="*/ 70 w 70"/>
                  <a:gd name="T17" fmla="*/ 0 h 80"/>
                  <a:gd name="T18" fmla="*/ 67 w 70"/>
                  <a:gd name="T19" fmla="*/ 3 h 80"/>
                  <a:gd name="T20" fmla="*/ 57 w 70"/>
                  <a:gd name="T21" fmla="*/ 12 h 80"/>
                  <a:gd name="T22" fmla="*/ 45 w 70"/>
                  <a:gd name="T23" fmla="*/ 24 h 80"/>
                  <a:gd name="T24" fmla="*/ 34 w 70"/>
                  <a:gd name="T25" fmla="*/ 37 h 80"/>
                  <a:gd name="T26" fmla="*/ 23 w 70"/>
                  <a:gd name="T27" fmla="*/ 49 h 80"/>
                  <a:gd name="T28" fmla="*/ 16 w 70"/>
                  <a:gd name="T29" fmla="*/ 63 h 80"/>
                  <a:gd name="T30" fmla="*/ 8 w 70"/>
                  <a:gd name="T31" fmla="*/ 75 h 80"/>
                  <a:gd name="T32" fmla="*/ 6 w 70"/>
                  <a:gd name="T33" fmla="*/ 80 h 80"/>
                  <a:gd name="T34" fmla="*/ 0 w 70"/>
                  <a:gd name="T35" fmla="*/ 51 h 80"/>
                  <a:gd name="T36" fmla="*/ 0 w 70"/>
                  <a:gd name="T37" fmla="*/ 51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0" h="80">
                    <a:moveTo>
                      <a:pt x="0" y="51"/>
                    </a:moveTo>
                    <a:lnTo>
                      <a:pt x="2" y="48"/>
                    </a:lnTo>
                    <a:lnTo>
                      <a:pt x="8" y="40"/>
                    </a:lnTo>
                    <a:lnTo>
                      <a:pt x="17" y="31"/>
                    </a:lnTo>
                    <a:lnTo>
                      <a:pt x="28" y="20"/>
                    </a:lnTo>
                    <a:lnTo>
                      <a:pt x="40" y="10"/>
                    </a:lnTo>
                    <a:lnTo>
                      <a:pt x="54" y="4"/>
                    </a:lnTo>
                    <a:lnTo>
                      <a:pt x="65" y="1"/>
                    </a:lnTo>
                    <a:lnTo>
                      <a:pt x="70" y="0"/>
                    </a:lnTo>
                    <a:lnTo>
                      <a:pt x="67" y="3"/>
                    </a:lnTo>
                    <a:lnTo>
                      <a:pt x="57" y="12"/>
                    </a:lnTo>
                    <a:lnTo>
                      <a:pt x="45" y="24"/>
                    </a:lnTo>
                    <a:lnTo>
                      <a:pt x="34" y="37"/>
                    </a:lnTo>
                    <a:lnTo>
                      <a:pt x="23" y="49"/>
                    </a:lnTo>
                    <a:lnTo>
                      <a:pt x="16" y="63"/>
                    </a:lnTo>
                    <a:lnTo>
                      <a:pt x="8" y="75"/>
                    </a:lnTo>
                    <a:lnTo>
                      <a:pt x="6" y="8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2" name="Freeform 194">
                <a:extLst>
                  <a:ext uri="{FF2B5EF4-FFF2-40B4-BE49-F238E27FC236}">
                    <a16:creationId xmlns:a16="http://schemas.microsoft.com/office/drawing/2014/main" id="{F257595E-F7CA-E0B3-5F39-E2FBD7C4C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367"/>
                <a:ext cx="120" cy="169"/>
              </a:xfrm>
              <a:custGeom>
                <a:avLst/>
                <a:gdLst>
                  <a:gd name="T0" fmla="*/ 120 w 120"/>
                  <a:gd name="T1" fmla="*/ 0 h 169"/>
                  <a:gd name="T2" fmla="*/ 117 w 120"/>
                  <a:gd name="T3" fmla="*/ 9 h 169"/>
                  <a:gd name="T4" fmla="*/ 111 w 120"/>
                  <a:gd name="T5" fmla="*/ 34 h 169"/>
                  <a:gd name="T6" fmla="*/ 103 w 120"/>
                  <a:gd name="T7" fmla="*/ 64 h 169"/>
                  <a:gd name="T8" fmla="*/ 91 w 120"/>
                  <a:gd name="T9" fmla="*/ 97 h 169"/>
                  <a:gd name="T10" fmla="*/ 82 w 120"/>
                  <a:gd name="T11" fmla="*/ 114 h 169"/>
                  <a:gd name="T12" fmla="*/ 72 w 120"/>
                  <a:gd name="T13" fmla="*/ 132 h 169"/>
                  <a:gd name="T14" fmla="*/ 60 w 120"/>
                  <a:gd name="T15" fmla="*/ 148 h 169"/>
                  <a:gd name="T16" fmla="*/ 48 w 120"/>
                  <a:gd name="T17" fmla="*/ 163 h 169"/>
                  <a:gd name="T18" fmla="*/ 28 w 120"/>
                  <a:gd name="T19" fmla="*/ 169 h 169"/>
                  <a:gd name="T20" fmla="*/ 11 w 120"/>
                  <a:gd name="T21" fmla="*/ 168 h 169"/>
                  <a:gd name="T22" fmla="*/ 0 w 120"/>
                  <a:gd name="T23" fmla="*/ 162 h 169"/>
                  <a:gd name="T24" fmla="*/ 0 w 120"/>
                  <a:gd name="T25" fmla="*/ 159 h 169"/>
                  <a:gd name="T26" fmla="*/ 9 w 120"/>
                  <a:gd name="T27" fmla="*/ 156 h 169"/>
                  <a:gd name="T28" fmla="*/ 20 w 120"/>
                  <a:gd name="T29" fmla="*/ 152 h 169"/>
                  <a:gd name="T30" fmla="*/ 31 w 120"/>
                  <a:gd name="T31" fmla="*/ 148 h 169"/>
                  <a:gd name="T32" fmla="*/ 40 w 120"/>
                  <a:gd name="T33" fmla="*/ 142 h 169"/>
                  <a:gd name="T34" fmla="*/ 48 w 120"/>
                  <a:gd name="T35" fmla="*/ 131 h 169"/>
                  <a:gd name="T36" fmla="*/ 55 w 120"/>
                  <a:gd name="T37" fmla="*/ 122 h 169"/>
                  <a:gd name="T38" fmla="*/ 63 w 120"/>
                  <a:gd name="T39" fmla="*/ 109 h 169"/>
                  <a:gd name="T40" fmla="*/ 71 w 120"/>
                  <a:gd name="T41" fmla="*/ 94 h 169"/>
                  <a:gd name="T42" fmla="*/ 88 w 120"/>
                  <a:gd name="T43" fmla="*/ 61 h 169"/>
                  <a:gd name="T44" fmla="*/ 103 w 120"/>
                  <a:gd name="T45" fmla="*/ 32 h 169"/>
                  <a:gd name="T46" fmla="*/ 114 w 120"/>
                  <a:gd name="T47" fmla="*/ 9 h 169"/>
                  <a:gd name="T48" fmla="*/ 120 w 120"/>
                  <a:gd name="T49" fmla="*/ 0 h 169"/>
                  <a:gd name="T50" fmla="*/ 120 w 120"/>
                  <a:gd name="T51" fmla="*/ 0 h 1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169">
                    <a:moveTo>
                      <a:pt x="120" y="0"/>
                    </a:moveTo>
                    <a:lnTo>
                      <a:pt x="117" y="9"/>
                    </a:lnTo>
                    <a:lnTo>
                      <a:pt x="111" y="34"/>
                    </a:lnTo>
                    <a:lnTo>
                      <a:pt x="103" y="64"/>
                    </a:lnTo>
                    <a:lnTo>
                      <a:pt x="91" y="97"/>
                    </a:lnTo>
                    <a:lnTo>
                      <a:pt x="82" y="114"/>
                    </a:lnTo>
                    <a:lnTo>
                      <a:pt x="72" y="132"/>
                    </a:lnTo>
                    <a:lnTo>
                      <a:pt x="60" y="148"/>
                    </a:lnTo>
                    <a:lnTo>
                      <a:pt x="48" y="163"/>
                    </a:lnTo>
                    <a:lnTo>
                      <a:pt x="28" y="169"/>
                    </a:lnTo>
                    <a:lnTo>
                      <a:pt x="11" y="168"/>
                    </a:lnTo>
                    <a:lnTo>
                      <a:pt x="0" y="162"/>
                    </a:lnTo>
                    <a:lnTo>
                      <a:pt x="0" y="159"/>
                    </a:lnTo>
                    <a:lnTo>
                      <a:pt x="9" y="156"/>
                    </a:lnTo>
                    <a:lnTo>
                      <a:pt x="20" y="152"/>
                    </a:lnTo>
                    <a:lnTo>
                      <a:pt x="31" y="148"/>
                    </a:lnTo>
                    <a:lnTo>
                      <a:pt x="40" y="142"/>
                    </a:lnTo>
                    <a:lnTo>
                      <a:pt x="48" y="131"/>
                    </a:lnTo>
                    <a:lnTo>
                      <a:pt x="55" y="122"/>
                    </a:lnTo>
                    <a:lnTo>
                      <a:pt x="63" y="109"/>
                    </a:lnTo>
                    <a:lnTo>
                      <a:pt x="71" y="94"/>
                    </a:lnTo>
                    <a:lnTo>
                      <a:pt x="88" y="61"/>
                    </a:lnTo>
                    <a:lnTo>
                      <a:pt x="103" y="32"/>
                    </a:lnTo>
                    <a:lnTo>
                      <a:pt x="114" y="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3" name="Freeform 195">
                <a:extLst>
                  <a:ext uri="{FF2B5EF4-FFF2-40B4-BE49-F238E27FC236}">
                    <a16:creationId xmlns:a16="http://schemas.microsoft.com/office/drawing/2014/main" id="{2695995C-837D-DC22-BB80-8BD6117C1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348"/>
                <a:ext cx="54" cy="39"/>
              </a:xfrm>
              <a:custGeom>
                <a:avLst/>
                <a:gdLst>
                  <a:gd name="T0" fmla="*/ 0 w 54"/>
                  <a:gd name="T1" fmla="*/ 14 h 39"/>
                  <a:gd name="T2" fmla="*/ 3 w 54"/>
                  <a:gd name="T3" fmla="*/ 14 h 39"/>
                  <a:gd name="T4" fmla="*/ 13 w 54"/>
                  <a:gd name="T5" fmla="*/ 14 h 39"/>
                  <a:gd name="T6" fmla="*/ 24 w 54"/>
                  <a:gd name="T7" fmla="*/ 16 h 39"/>
                  <a:gd name="T8" fmla="*/ 34 w 54"/>
                  <a:gd name="T9" fmla="*/ 19 h 39"/>
                  <a:gd name="T10" fmla="*/ 41 w 54"/>
                  <a:gd name="T11" fmla="*/ 25 h 39"/>
                  <a:gd name="T12" fmla="*/ 48 w 54"/>
                  <a:gd name="T13" fmla="*/ 31 h 39"/>
                  <a:gd name="T14" fmla="*/ 51 w 54"/>
                  <a:gd name="T15" fmla="*/ 36 h 39"/>
                  <a:gd name="T16" fmla="*/ 54 w 54"/>
                  <a:gd name="T17" fmla="*/ 39 h 39"/>
                  <a:gd name="T18" fmla="*/ 54 w 54"/>
                  <a:gd name="T19" fmla="*/ 34 h 39"/>
                  <a:gd name="T20" fmla="*/ 51 w 54"/>
                  <a:gd name="T21" fmla="*/ 25 h 39"/>
                  <a:gd name="T22" fmla="*/ 48 w 54"/>
                  <a:gd name="T23" fmla="*/ 14 h 39"/>
                  <a:gd name="T24" fmla="*/ 42 w 54"/>
                  <a:gd name="T25" fmla="*/ 6 h 39"/>
                  <a:gd name="T26" fmla="*/ 33 w 54"/>
                  <a:gd name="T27" fmla="*/ 2 h 39"/>
                  <a:gd name="T28" fmla="*/ 22 w 54"/>
                  <a:gd name="T29" fmla="*/ 0 h 39"/>
                  <a:gd name="T30" fmla="*/ 13 w 54"/>
                  <a:gd name="T31" fmla="*/ 2 h 39"/>
                  <a:gd name="T32" fmla="*/ 10 w 54"/>
                  <a:gd name="T33" fmla="*/ 3 h 39"/>
                  <a:gd name="T34" fmla="*/ 0 w 54"/>
                  <a:gd name="T35" fmla="*/ 14 h 39"/>
                  <a:gd name="T36" fmla="*/ 0 w 54"/>
                  <a:gd name="T37" fmla="*/ 14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4" h="39">
                    <a:moveTo>
                      <a:pt x="0" y="14"/>
                    </a:moveTo>
                    <a:lnTo>
                      <a:pt x="3" y="14"/>
                    </a:lnTo>
                    <a:lnTo>
                      <a:pt x="13" y="14"/>
                    </a:lnTo>
                    <a:lnTo>
                      <a:pt x="24" y="16"/>
                    </a:lnTo>
                    <a:lnTo>
                      <a:pt x="34" y="19"/>
                    </a:lnTo>
                    <a:lnTo>
                      <a:pt x="41" y="25"/>
                    </a:lnTo>
                    <a:lnTo>
                      <a:pt x="48" y="31"/>
                    </a:lnTo>
                    <a:lnTo>
                      <a:pt x="51" y="36"/>
                    </a:lnTo>
                    <a:lnTo>
                      <a:pt x="54" y="39"/>
                    </a:lnTo>
                    <a:lnTo>
                      <a:pt x="54" y="34"/>
                    </a:lnTo>
                    <a:lnTo>
                      <a:pt x="51" y="25"/>
                    </a:lnTo>
                    <a:lnTo>
                      <a:pt x="48" y="14"/>
                    </a:lnTo>
                    <a:lnTo>
                      <a:pt x="42" y="6"/>
                    </a:lnTo>
                    <a:lnTo>
                      <a:pt x="33" y="2"/>
                    </a:lnTo>
                    <a:lnTo>
                      <a:pt x="22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4" name="Freeform 196">
                <a:extLst>
                  <a:ext uri="{FF2B5EF4-FFF2-40B4-BE49-F238E27FC236}">
                    <a16:creationId xmlns:a16="http://schemas.microsoft.com/office/drawing/2014/main" id="{037D76E9-7CBC-400F-1C29-BE3375113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2296"/>
                <a:ext cx="28" cy="54"/>
              </a:xfrm>
              <a:custGeom>
                <a:avLst/>
                <a:gdLst>
                  <a:gd name="T0" fmla="*/ 11 w 28"/>
                  <a:gd name="T1" fmla="*/ 0 h 54"/>
                  <a:gd name="T2" fmla="*/ 9 w 28"/>
                  <a:gd name="T3" fmla="*/ 0 h 54"/>
                  <a:gd name="T4" fmla="*/ 6 w 28"/>
                  <a:gd name="T5" fmla="*/ 6 h 54"/>
                  <a:gd name="T6" fmla="*/ 2 w 28"/>
                  <a:gd name="T7" fmla="*/ 14 h 54"/>
                  <a:gd name="T8" fmla="*/ 0 w 28"/>
                  <a:gd name="T9" fmla="*/ 23 h 54"/>
                  <a:gd name="T10" fmla="*/ 0 w 28"/>
                  <a:gd name="T11" fmla="*/ 34 h 54"/>
                  <a:gd name="T12" fmla="*/ 3 w 28"/>
                  <a:gd name="T13" fmla="*/ 43 h 54"/>
                  <a:gd name="T14" fmla="*/ 6 w 28"/>
                  <a:gd name="T15" fmla="*/ 51 h 54"/>
                  <a:gd name="T16" fmla="*/ 6 w 28"/>
                  <a:gd name="T17" fmla="*/ 54 h 54"/>
                  <a:gd name="T18" fmla="*/ 8 w 28"/>
                  <a:gd name="T19" fmla="*/ 49 h 54"/>
                  <a:gd name="T20" fmla="*/ 11 w 28"/>
                  <a:gd name="T21" fmla="*/ 40 h 54"/>
                  <a:gd name="T22" fmla="*/ 14 w 28"/>
                  <a:gd name="T23" fmla="*/ 27 h 54"/>
                  <a:gd name="T24" fmla="*/ 17 w 28"/>
                  <a:gd name="T25" fmla="*/ 20 h 54"/>
                  <a:gd name="T26" fmla="*/ 20 w 28"/>
                  <a:gd name="T27" fmla="*/ 14 h 54"/>
                  <a:gd name="T28" fmla="*/ 23 w 28"/>
                  <a:gd name="T29" fmla="*/ 9 h 54"/>
                  <a:gd name="T30" fmla="*/ 26 w 28"/>
                  <a:gd name="T31" fmla="*/ 4 h 54"/>
                  <a:gd name="T32" fmla="*/ 28 w 28"/>
                  <a:gd name="T33" fmla="*/ 3 h 54"/>
                  <a:gd name="T34" fmla="*/ 11 w 28"/>
                  <a:gd name="T35" fmla="*/ 0 h 54"/>
                  <a:gd name="T36" fmla="*/ 11 w 28"/>
                  <a:gd name="T37" fmla="*/ 0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54">
                    <a:moveTo>
                      <a:pt x="11" y="0"/>
                    </a:move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3" y="43"/>
                    </a:lnTo>
                    <a:lnTo>
                      <a:pt x="6" y="51"/>
                    </a:lnTo>
                    <a:lnTo>
                      <a:pt x="6" y="54"/>
                    </a:lnTo>
                    <a:lnTo>
                      <a:pt x="8" y="49"/>
                    </a:lnTo>
                    <a:lnTo>
                      <a:pt x="11" y="40"/>
                    </a:lnTo>
                    <a:lnTo>
                      <a:pt x="14" y="27"/>
                    </a:lnTo>
                    <a:lnTo>
                      <a:pt x="17" y="20"/>
                    </a:lnTo>
                    <a:lnTo>
                      <a:pt x="20" y="14"/>
                    </a:lnTo>
                    <a:lnTo>
                      <a:pt x="23" y="9"/>
                    </a:lnTo>
                    <a:lnTo>
                      <a:pt x="26" y="4"/>
                    </a:lnTo>
                    <a:lnTo>
                      <a:pt x="28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5" name="Freeform 197">
                <a:extLst>
                  <a:ext uri="{FF2B5EF4-FFF2-40B4-BE49-F238E27FC236}">
                    <a16:creationId xmlns:a16="http://schemas.microsoft.com/office/drawing/2014/main" id="{54487AB4-9B0B-1F05-0D1A-F1690DBED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2150"/>
                <a:ext cx="48" cy="99"/>
              </a:xfrm>
              <a:custGeom>
                <a:avLst/>
                <a:gdLst>
                  <a:gd name="T0" fmla="*/ 48 w 48"/>
                  <a:gd name="T1" fmla="*/ 0 h 99"/>
                  <a:gd name="T2" fmla="*/ 45 w 48"/>
                  <a:gd name="T3" fmla="*/ 7 h 99"/>
                  <a:gd name="T4" fmla="*/ 36 w 48"/>
                  <a:gd name="T5" fmla="*/ 22 h 99"/>
                  <a:gd name="T6" fmla="*/ 27 w 48"/>
                  <a:gd name="T7" fmla="*/ 41 h 99"/>
                  <a:gd name="T8" fmla="*/ 21 w 48"/>
                  <a:gd name="T9" fmla="*/ 56 h 99"/>
                  <a:gd name="T10" fmla="*/ 13 w 48"/>
                  <a:gd name="T11" fmla="*/ 68 h 99"/>
                  <a:gd name="T12" fmla="*/ 7 w 48"/>
                  <a:gd name="T13" fmla="*/ 79 h 99"/>
                  <a:gd name="T14" fmla="*/ 2 w 48"/>
                  <a:gd name="T15" fmla="*/ 87 h 99"/>
                  <a:gd name="T16" fmla="*/ 0 w 48"/>
                  <a:gd name="T17" fmla="*/ 90 h 99"/>
                  <a:gd name="T18" fmla="*/ 16 w 48"/>
                  <a:gd name="T19" fmla="*/ 99 h 99"/>
                  <a:gd name="T20" fmla="*/ 19 w 48"/>
                  <a:gd name="T21" fmla="*/ 95 h 99"/>
                  <a:gd name="T22" fmla="*/ 25 w 48"/>
                  <a:gd name="T23" fmla="*/ 82 h 99"/>
                  <a:gd name="T24" fmla="*/ 33 w 48"/>
                  <a:gd name="T25" fmla="*/ 67 h 99"/>
                  <a:gd name="T26" fmla="*/ 41 w 48"/>
                  <a:gd name="T27" fmla="*/ 51 h 99"/>
                  <a:gd name="T28" fmla="*/ 45 w 48"/>
                  <a:gd name="T29" fmla="*/ 34 h 99"/>
                  <a:gd name="T30" fmla="*/ 47 w 48"/>
                  <a:gd name="T31" fmla="*/ 17 h 99"/>
                  <a:gd name="T32" fmla="*/ 48 w 48"/>
                  <a:gd name="T33" fmla="*/ 5 h 99"/>
                  <a:gd name="T34" fmla="*/ 48 w 48"/>
                  <a:gd name="T35" fmla="*/ 0 h 99"/>
                  <a:gd name="T36" fmla="*/ 48 w 48"/>
                  <a:gd name="T37" fmla="*/ 0 h 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" h="99">
                    <a:moveTo>
                      <a:pt x="48" y="0"/>
                    </a:moveTo>
                    <a:lnTo>
                      <a:pt x="45" y="7"/>
                    </a:lnTo>
                    <a:lnTo>
                      <a:pt x="36" y="22"/>
                    </a:lnTo>
                    <a:lnTo>
                      <a:pt x="27" y="41"/>
                    </a:lnTo>
                    <a:lnTo>
                      <a:pt x="21" y="56"/>
                    </a:lnTo>
                    <a:lnTo>
                      <a:pt x="13" y="68"/>
                    </a:lnTo>
                    <a:lnTo>
                      <a:pt x="7" y="79"/>
                    </a:lnTo>
                    <a:lnTo>
                      <a:pt x="2" y="87"/>
                    </a:lnTo>
                    <a:lnTo>
                      <a:pt x="0" y="90"/>
                    </a:lnTo>
                    <a:lnTo>
                      <a:pt x="16" y="99"/>
                    </a:lnTo>
                    <a:lnTo>
                      <a:pt x="19" y="95"/>
                    </a:lnTo>
                    <a:lnTo>
                      <a:pt x="25" y="82"/>
                    </a:lnTo>
                    <a:lnTo>
                      <a:pt x="33" y="67"/>
                    </a:lnTo>
                    <a:lnTo>
                      <a:pt x="41" y="51"/>
                    </a:lnTo>
                    <a:lnTo>
                      <a:pt x="45" y="34"/>
                    </a:lnTo>
                    <a:lnTo>
                      <a:pt x="47" y="17"/>
                    </a:lnTo>
                    <a:lnTo>
                      <a:pt x="48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6" name="Freeform 198">
                <a:extLst>
                  <a:ext uri="{FF2B5EF4-FFF2-40B4-BE49-F238E27FC236}">
                    <a16:creationId xmlns:a16="http://schemas.microsoft.com/office/drawing/2014/main" id="{3273A7A0-0464-8299-B53A-5616F3965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143"/>
                <a:ext cx="224" cy="85"/>
              </a:xfrm>
              <a:custGeom>
                <a:avLst/>
                <a:gdLst>
                  <a:gd name="T0" fmla="*/ 0 w 224"/>
                  <a:gd name="T1" fmla="*/ 0 h 85"/>
                  <a:gd name="T2" fmla="*/ 9 w 224"/>
                  <a:gd name="T3" fmla="*/ 6 h 85"/>
                  <a:gd name="T4" fmla="*/ 37 w 224"/>
                  <a:gd name="T5" fmla="*/ 20 h 85"/>
                  <a:gd name="T6" fmla="*/ 74 w 224"/>
                  <a:gd name="T7" fmla="*/ 37 h 85"/>
                  <a:gd name="T8" fmla="*/ 117 w 224"/>
                  <a:gd name="T9" fmla="*/ 55 h 85"/>
                  <a:gd name="T10" fmla="*/ 159 w 224"/>
                  <a:gd name="T11" fmla="*/ 68 h 85"/>
                  <a:gd name="T12" fmla="*/ 193 w 224"/>
                  <a:gd name="T13" fmla="*/ 77 h 85"/>
                  <a:gd name="T14" fmla="*/ 216 w 224"/>
                  <a:gd name="T15" fmla="*/ 82 h 85"/>
                  <a:gd name="T16" fmla="*/ 224 w 224"/>
                  <a:gd name="T17" fmla="*/ 83 h 85"/>
                  <a:gd name="T18" fmla="*/ 216 w 224"/>
                  <a:gd name="T19" fmla="*/ 83 h 85"/>
                  <a:gd name="T20" fmla="*/ 191 w 224"/>
                  <a:gd name="T21" fmla="*/ 85 h 85"/>
                  <a:gd name="T22" fmla="*/ 152 w 224"/>
                  <a:gd name="T23" fmla="*/ 80 h 85"/>
                  <a:gd name="T24" fmla="*/ 102 w 224"/>
                  <a:gd name="T25" fmla="*/ 69 h 85"/>
                  <a:gd name="T26" fmla="*/ 54 w 224"/>
                  <a:gd name="T27" fmla="*/ 48 h 85"/>
                  <a:gd name="T28" fmla="*/ 21 w 224"/>
                  <a:gd name="T29" fmla="*/ 26 h 85"/>
                  <a:gd name="T30" fmla="*/ 4 w 224"/>
                  <a:gd name="T31" fmla="*/ 7 h 85"/>
                  <a:gd name="T32" fmla="*/ 0 w 224"/>
                  <a:gd name="T33" fmla="*/ 0 h 85"/>
                  <a:gd name="T34" fmla="*/ 0 w 224"/>
                  <a:gd name="T35" fmla="*/ 0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4" h="85">
                    <a:moveTo>
                      <a:pt x="0" y="0"/>
                    </a:moveTo>
                    <a:lnTo>
                      <a:pt x="9" y="6"/>
                    </a:lnTo>
                    <a:lnTo>
                      <a:pt x="37" y="20"/>
                    </a:lnTo>
                    <a:lnTo>
                      <a:pt x="74" y="37"/>
                    </a:lnTo>
                    <a:lnTo>
                      <a:pt x="117" y="55"/>
                    </a:lnTo>
                    <a:lnTo>
                      <a:pt x="159" y="68"/>
                    </a:lnTo>
                    <a:lnTo>
                      <a:pt x="193" y="77"/>
                    </a:lnTo>
                    <a:lnTo>
                      <a:pt x="216" y="82"/>
                    </a:lnTo>
                    <a:lnTo>
                      <a:pt x="224" y="83"/>
                    </a:lnTo>
                    <a:lnTo>
                      <a:pt x="216" y="83"/>
                    </a:lnTo>
                    <a:lnTo>
                      <a:pt x="191" y="85"/>
                    </a:lnTo>
                    <a:lnTo>
                      <a:pt x="152" y="80"/>
                    </a:lnTo>
                    <a:lnTo>
                      <a:pt x="102" y="69"/>
                    </a:lnTo>
                    <a:lnTo>
                      <a:pt x="54" y="48"/>
                    </a:lnTo>
                    <a:lnTo>
                      <a:pt x="21" y="26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7" name="Freeform 199">
                <a:extLst>
                  <a:ext uri="{FF2B5EF4-FFF2-40B4-BE49-F238E27FC236}">
                    <a16:creationId xmlns:a16="http://schemas.microsoft.com/office/drawing/2014/main" id="{0FCF6F54-08D7-7D46-3629-BDE8FB13C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2223"/>
                <a:ext cx="85" cy="113"/>
              </a:xfrm>
              <a:custGeom>
                <a:avLst/>
                <a:gdLst>
                  <a:gd name="T0" fmla="*/ 65 w 85"/>
                  <a:gd name="T1" fmla="*/ 0 h 113"/>
                  <a:gd name="T2" fmla="*/ 64 w 85"/>
                  <a:gd name="T3" fmla="*/ 5 h 113"/>
                  <a:gd name="T4" fmla="*/ 59 w 85"/>
                  <a:gd name="T5" fmla="*/ 17 h 113"/>
                  <a:gd name="T6" fmla="*/ 53 w 85"/>
                  <a:gd name="T7" fmla="*/ 32 h 113"/>
                  <a:gd name="T8" fmla="*/ 44 w 85"/>
                  <a:gd name="T9" fmla="*/ 51 h 113"/>
                  <a:gd name="T10" fmla="*/ 31 w 85"/>
                  <a:gd name="T11" fmla="*/ 71 h 113"/>
                  <a:gd name="T12" fmla="*/ 16 w 85"/>
                  <a:gd name="T13" fmla="*/ 91 h 113"/>
                  <a:gd name="T14" fmla="*/ 5 w 85"/>
                  <a:gd name="T15" fmla="*/ 107 h 113"/>
                  <a:gd name="T16" fmla="*/ 0 w 85"/>
                  <a:gd name="T17" fmla="*/ 113 h 113"/>
                  <a:gd name="T18" fmla="*/ 5 w 85"/>
                  <a:gd name="T19" fmla="*/ 110 h 113"/>
                  <a:gd name="T20" fmla="*/ 17 w 85"/>
                  <a:gd name="T21" fmla="*/ 102 h 113"/>
                  <a:gd name="T22" fmla="*/ 34 w 85"/>
                  <a:gd name="T23" fmla="*/ 87 h 113"/>
                  <a:gd name="T24" fmla="*/ 53 w 85"/>
                  <a:gd name="T25" fmla="*/ 66 h 113"/>
                  <a:gd name="T26" fmla="*/ 68 w 85"/>
                  <a:gd name="T27" fmla="*/ 42 h 113"/>
                  <a:gd name="T28" fmla="*/ 78 w 85"/>
                  <a:gd name="T29" fmla="*/ 23 h 113"/>
                  <a:gd name="T30" fmla="*/ 84 w 85"/>
                  <a:gd name="T31" fmla="*/ 9 h 113"/>
                  <a:gd name="T32" fmla="*/ 85 w 85"/>
                  <a:gd name="T33" fmla="*/ 5 h 113"/>
                  <a:gd name="T34" fmla="*/ 65 w 85"/>
                  <a:gd name="T35" fmla="*/ 0 h 113"/>
                  <a:gd name="T36" fmla="*/ 65 w 85"/>
                  <a:gd name="T37" fmla="*/ 0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5" h="113">
                    <a:moveTo>
                      <a:pt x="65" y="0"/>
                    </a:moveTo>
                    <a:lnTo>
                      <a:pt x="64" y="5"/>
                    </a:lnTo>
                    <a:lnTo>
                      <a:pt x="59" y="17"/>
                    </a:lnTo>
                    <a:lnTo>
                      <a:pt x="53" y="32"/>
                    </a:lnTo>
                    <a:lnTo>
                      <a:pt x="44" y="51"/>
                    </a:lnTo>
                    <a:lnTo>
                      <a:pt x="31" y="71"/>
                    </a:lnTo>
                    <a:lnTo>
                      <a:pt x="16" y="91"/>
                    </a:lnTo>
                    <a:lnTo>
                      <a:pt x="5" y="107"/>
                    </a:lnTo>
                    <a:lnTo>
                      <a:pt x="0" y="113"/>
                    </a:lnTo>
                    <a:lnTo>
                      <a:pt x="5" y="110"/>
                    </a:lnTo>
                    <a:lnTo>
                      <a:pt x="17" y="102"/>
                    </a:lnTo>
                    <a:lnTo>
                      <a:pt x="34" y="87"/>
                    </a:lnTo>
                    <a:lnTo>
                      <a:pt x="53" y="66"/>
                    </a:lnTo>
                    <a:lnTo>
                      <a:pt x="68" y="42"/>
                    </a:lnTo>
                    <a:lnTo>
                      <a:pt x="78" y="23"/>
                    </a:lnTo>
                    <a:lnTo>
                      <a:pt x="84" y="9"/>
                    </a:lnTo>
                    <a:lnTo>
                      <a:pt x="85" y="5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8" name="Freeform 200">
                <a:extLst>
                  <a:ext uri="{FF2B5EF4-FFF2-40B4-BE49-F238E27FC236}">
                    <a16:creationId xmlns:a16="http://schemas.microsoft.com/office/drawing/2014/main" id="{24A25DDF-662E-19A0-BBB0-56872313F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2527"/>
                <a:ext cx="28" cy="141"/>
              </a:xfrm>
              <a:custGeom>
                <a:avLst/>
                <a:gdLst>
                  <a:gd name="T0" fmla="*/ 0 w 28"/>
                  <a:gd name="T1" fmla="*/ 0 h 141"/>
                  <a:gd name="T2" fmla="*/ 2 w 28"/>
                  <a:gd name="T3" fmla="*/ 8 h 141"/>
                  <a:gd name="T4" fmla="*/ 6 w 28"/>
                  <a:gd name="T5" fmla="*/ 26 h 141"/>
                  <a:gd name="T6" fmla="*/ 9 w 28"/>
                  <a:gd name="T7" fmla="*/ 51 h 141"/>
                  <a:gd name="T8" fmla="*/ 13 w 28"/>
                  <a:gd name="T9" fmla="*/ 77 h 141"/>
                  <a:gd name="T10" fmla="*/ 13 w 28"/>
                  <a:gd name="T11" fmla="*/ 101 h 141"/>
                  <a:gd name="T12" fmla="*/ 13 w 28"/>
                  <a:gd name="T13" fmla="*/ 121 h 141"/>
                  <a:gd name="T14" fmla="*/ 13 w 28"/>
                  <a:gd name="T15" fmla="*/ 135 h 141"/>
                  <a:gd name="T16" fmla="*/ 14 w 28"/>
                  <a:gd name="T17" fmla="*/ 141 h 141"/>
                  <a:gd name="T18" fmla="*/ 16 w 28"/>
                  <a:gd name="T19" fmla="*/ 131 h 141"/>
                  <a:gd name="T20" fmla="*/ 22 w 28"/>
                  <a:gd name="T21" fmla="*/ 110 h 141"/>
                  <a:gd name="T22" fmla="*/ 26 w 28"/>
                  <a:gd name="T23" fmla="*/ 82 h 141"/>
                  <a:gd name="T24" fmla="*/ 28 w 28"/>
                  <a:gd name="T25" fmla="*/ 53 h 141"/>
                  <a:gd name="T26" fmla="*/ 26 w 28"/>
                  <a:gd name="T27" fmla="*/ 28 h 141"/>
                  <a:gd name="T28" fmla="*/ 25 w 28"/>
                  <a:gd name="T29" fmla="*/ 13 h 141"/>
                  <a:gd name="T30" fmla="*/ 22 w 28"/>
                  <a:gd name="T31" fmla="*/ 3 h 141"/>
                  <a:gd name="T32" fmla="*/ 22 w 28"/>
                  <a:gd name="T33" fmla="*/ 0 h 141"/>
                  <a:gd name="T34" fmla="*/ 0 w 28"/>
                  <a:gd name="T35" fmla="*/ 0 h 141"/>
                  <a:gd name="T36" fmla="*/ 0 w 28"/>
                  <a:gd name="T37" fmla="*/ 0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8" h="141">
                    <a:moveTo>
                      <a:pt x="0" y="0"/>
                    </a:moveTo>
                    <a:lnTo>
                      <a:pt x="2" y="8"/>
                    </a:lnTo>
                    <a:lnTo>
                      <a:pt x="6" y="26"/>
                    </a:lnTo>
                    <a:lnTo>
                      <a:pt x="9" y="51"/>
                    </a:lnTo>
                    <a:lnTo>
                      <a:pt x="13" y="77"/>
                    </a:lnTo>
                    <a:lnTo>
                      <a:pt x="13" y="101"/>
                    </a:lnTo>
                    <a:lnTo>
                      <a:pt x="13" y="121"/>
                    </a:lnTo>
                    <a:lnTo>
                      <a:pt x="13" y="135"/>
                    </a:lnTo>
                    <a:lnTo>
                      <a:pt x="14" y="141"/>
                    </a:lnTo>
                    <a:lnTo>
                      <a:pt x="16" y="131"/>
                    </a:lnTo>
                    <a:lnTo>
                      <a:pt x="22" y="110"/>
                    </a:lnTo>
                    <a:lnTo>
                      <a:pt x="26" y="82"/>
                    </a:lnTo>
                    <a:lnTo>
                      <a:pt x="28" y="53"/>
                    </a:lnTo>
                    <a:lnTo>
                      <a:pt x="26" y="28"/>
                    </a:lnTo>
                    <a:lnTo>
                      <a:pt x="25" y="1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9" name="Freeform 201">
                <a:extLst>
                  <a:ext uri="{FF2B5EF4-FFF2-40B4-BE49-F238E27FC236}">
                    <a16:creationId xmlns:a16="http://schemas.microsoft.com/office/drawing/2014/main" id="{E7C3D166-9736-7561-86F0-AD791803C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0" y="2733"/>
                <a:ext cx="71" cy="443"/>
              </a:xfrm>
              <a:custGeom>
                <a:avLst/>
                <a:gdLst>
                  <a:gd name="T0" fmla="*/ 26 w 71"/>
                  <a:gd name="T1" fmla="*/ 32 h 443"/>
                  <a:gd name="T2" fmla="*/ 38 w 71"/>
                  <a:gd name="T3" fmla="*/ 66 h 443"/>
                  <a:gd name="T4" fmla="*/ 51 w 71"/>
                  <a:gd name="T5" fmla="*/ 118 h 443"/>
                  <a:gd name="T6" fmla="*/ 61 w 71"/>
                  <a:gd name="T7" fmla="*/ 185 h 443"/>
                  <a:gd name="T8" fmla="*/ 69 w 71"/>
                  <a:gd name="T9" fmla="*/ 262 h 443"/>
                  <a:gd name="T10" fmla="*/ 71 w 71"/>
                  <a:gd name="T11" fmla="*/ 333 h 443"/>
                  <a:gd name="T12" fmla="*/ 68 w 71"/>
                  <a:gd name="T13" fmla="*/ 390 h 443"/>
                  <a:gd name="T14" fmla="*/ 63 w 71"/>
                  <a:gd name="T15" fmla="*/ 429 h 443"/>
                  <a:gd name="T16" fmla="*/ 61 w 71"/>
                  <a:gd name="T17" fmla="*/ 443 h 443"/>
                  <a:gd name="T18" fmla="*/ 58 w 71"/>
                  <a:gd name="T19" fmla="*/ 419 h 443"/>
                  <a:gd name="T20" fmla="*/ 54 w 71"/>
                  <a:gd name="T21" fmla="*/ 361 h 443"/>
                  <a:gd name="T22" fmla="*/ 46 w 71"/>
                  <a:gd name="T23" fmla="*/ 276 h 443"/>
                  <a:gd name="T24" fmla="*/ 37 w 71"/>
                  <a:gd name="T25" fmla="*/ 180 h 443"/>
                  <a:gd name="T26" fmla="*/ 24 w 71"/>
                  <a:gd name="T27" fmla="*/ 95 h 443"/>
                  <a:gd name="T28" fmla="*/ 12 w 71"/>
                  <a:gd name="T29" fmla="*/ 40 h 443"/>
                  <a:gd name="T30" fmla="*/ 3 w 71"/>
                  <a:gd name="T31" fmla="*/ 9 h 443"/>
                  <a:gd name="T32" fmla="*/ 0 w 71"/>
                  <a:gd name="T33" fmla="*/ 0 h 443"/>
                  <a:gd name="T34" fmla="*/ 0 w 71"/>
                  <a:gd name="T35" fmla="*/ 0 h 443"/>
                  <a:gd name="T36" fmla="*/ 6 w 71"/>
                  <a:gd name="T37" fmla="*/ 3 h 443"/>
                  <a:gd name="T38" fmla="*/ 15 w 71"/>
                  <a:gd name="T39" fmla="*/ 13 h 443"/>
                  <a:gd name="T40" fmla="*/ 26 w 71"/>
                  <a:gd name="T41" fmla="*/ 32 h 443"/>
                  <a:gd name="T42" fmla="*/ 26 w 71"/>
                  <a:gd name="T43" fmla="*/ 32 h 4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1" h="443">
                    <a:moveTo>
                      <a:pt x="26" y="32"/>
                    </a:moveTo>
                    <a:lnTo>
                      <a:pt x="38" y="66"/>
                    </a:lnTo>
                    <a:lnTo>
                      <a:pt x="51" y="118"/>
                    </a:lnTo>
                    <a:lnTo>
                      <a:pt x="61" y="185"/>
                    </a:lnTo>
                    <a:lnTo>
                      <a:pt x="69" y="262"/>
                    </a:lnTo>
                    <a:lnTo>
                      <a:pt x="71" y="333"/>
                    </a:lnTo>
                    <a:lnTo>
                      <a:pt x="68" y="390"/>
                    </a:lnTo>
                    <a:lnTo>
                      <a:pt x="63" y="429"/>
                    </a:lnTo>
                    <a:lnTo>
                      <a:pt x="61" y="443"/>
                    </a:lnTo>
                    <a:lnTo>
                      <a:pt x="58" y="419"/>
                    </a:lnTo>
                    <a:lnTo>
                      <a:pt x="54" y="361"/>
                    </a:lnTo>
                    <a:lnTo>
                      <a:pt x="46" y="276"/>
                    </a:lnTo>
                    <a:lnTo>
                      <a:pt x="37" y="180"/>
                    </a:lnTo>
                    <a:lnTo>
                      <a:pt x="24" y="95"/>
                    </a:lnTo>
                    <a:lnTo>
                      <a:pt x="12" y="4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5" y="13"/>
                    </a:lnTo>
                    <a:lnTo>
                      <a:pt x="26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0" name="Freeform 202">
                <a:extLst>
                  <a:ext uri="{FF2B5EF4-FFF2-40B4-BE49-F238E27FC236}">
                    <a16:creationId xmlns:a16="http://schemas.microsoft.com/office/drawing/2014/main" id="{F2ABCB10-41E7-0FE0-5EC6-973A500EE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712"/>
                <a:ext cx="66" cy="459"/>
              </a:xfrm>
              <a:custGeom>
                <a:avLst/>
                <a:gdLst>
                  <a:gd name="T0" fmla="*/ 62 w 66"/>
                  <a:gd name="T1" fmla="*/ 0 h 459"/>
                  <a:gd name="T2" fmla="*/ 57 w 66"/>
                  <a:gd name="T3" fmla="*/ 34 h 459"/>
                  <a:gd name="T4" fmla="*/ 48 w 66"/>
                  <a:gd name="T5" fmla="*/ 115 h 459"/>
                  <a:gd name="T6" fmla="*/ 35 w 66"/>
                  <a:gd name="T7" fmla="*/ 210 h 459"/>
                  <a:gd name="T8" fmla="*/ 25 w 66"/>
                  <a:gd name="T9" fmla="*/ 292 h 459"/>
                  <a:gd name="T10" fmla="*/ 14 w 66"/>
                  <a:gd name="T11" fmla="*/ 352 h 459"/>
                  <a:gd name="T12" fmla="*/ 8 w 66"/>
                  <a:gd name="T13" fmla="*/ 402 h 459"/>
                  <a:gd name="T14" fmla="*/ 1 w 66"/>
                  <a:gd name="T15" fmla="*/ 436 h 459"/>
                  <a:gd name="T16" fmla="*/ 0 w 66"/>
                  <a:gd name="T17" fmla="*/ 448 h 459"/>
                  <a:gd name="T18" fmla="*/ 25 w 66"/>
                  <a:gd name="T19" fmla="*/ 459 h 459"/>
                  <a:gd name="T20" fmla="*/ 28 w 66"/>
                  <a:gd name="T21" fmla="*/ 444 h 459"/>
                  <a:gd name="T22" fmla="*/ 35 w 66"/>
                  <a:gd name="T23" fmla="*/ 396 h 459"/>
                  <a:gd name="T24" fmla="*/ 45 w 66"/>
                  <a:gd name="T25" fmla="*/ 323 h 459"/>
                  <a:gd name="T26" fmla="*/ 57 w 66"/>
                  <a:gd name="T27" fmla="*/ 229 h 459"/>
                  <a:gd name="T28" fmla="*/ 65 w 66"/>
                  <a:gd name="T29" fmla="*/ 135 h 459"/>
                  <a:gd name="T30" fmla="*/ 66 w 66"/>
                  <a:gd name="T31" fmla="*/ 64 h 459"/>
                  <a:gd name="T32" fmla="*/ 63 w 66"/>
                  <a:gd name="T33" fmla="*/ 17 h 459"/>
                  <a:gd name="T34" fmla="*/ 62 w 66"/>
                  <a:gd name="T35" fmla="*/ 0 h 459"/>
                  <a:gd name="T36" fmla="*/ 62 w 66"/>
                  <a:gd name="T37" fmla="*/ 0 h 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459">
                    <a:moveTo>
                      <a:pt x="62" y="0"/>
                    </a:moveTo>
                    <a:lnTo>
                      <a:pt x="57" y="34"/>
                    </a:lnTo>
                    <a:lnTo>
                      <a:pt x="48" y="115"/>
                    </a:lnTo>
                    <a:lnTo>
                      <a:pt x="35" y="210"/>
                    </a:lnTo>
                    <a:lnTo>
                      <a:pt x="25" y="292"/>
                    </a:lnTo>
                    <a:lnTo>
                      <a:pt x="14" y="352"/>
                    </a:lnTo>
                    <a:lnTo>
                      <a:pt x="8" y="402"/>
                    </a:lnTo>
                    <a:lnTo>
                      <a:pt x="1" y="436"/>
                    </a:lnTo>
                    <a:lnTo>
                      <a:pt x="0" y="448"/>
                    </a:lnTo>
                    <a:lnTo>
                      <a:pt x="25" y="459"/>
                    </a:lnTo>
                    <a:lnTo>
                      <a:pt x="28" y="444"/>
                    </a:lnTo>
                    <a:lnTo>
                      <a:pt x="35" y="396"/>
                    </a:lnTo>
                    <a:lnTo>
                      <a:pt x="45" y="323"/>
                    </a:lnTo>
                    <a:lnTo>
                      <a:pt x="57" y="229"/>
                    </a:lnTo>
                    <a:lnTo>
                      <a:pt x="65" y="135"/>
                    </a:lnTo>
                    <a:lnTo>
                      <a:pt x="66" y="64"/>
                    </a:lnTo>
                    <a:lnTo>
                      <a:pt x="63" y="1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1" name="Freeform 203">
                <a:extLst>
                  <a:ext uri="{FF2B5EF4-FFF2-40B4-BE49-F238E27FC236}">
                    <a16:creationId xmlns:a16="http://schemas.microsoft.com/office/drawing/2014/main" id="{FC2548A3-DE24-4989-2AF5-7A9FB4C7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" y="2723"/>
                <a:ext cx="58" cy="426"/>
              </a:xfrm>
              <a:custGeom>
                <a:avLst/>
                <a:gdLst>
                  <a:gd name="T0" fmla="*/ 45 w 58"/>
                  <a:gd name="T1" fmla="*/ 0 h 426"/>
                  <a:gd name="T2" fmla="*/ 45 w 58"/>
                  <a:gd name="T3" fmla="*/ 19 h 426"/>
                  <a:gd name="T4" fmla="*/ 44 w 58"/>
                  <a:gd name="T5" fmla="*/ 70 h 426"/>
                  <a:gd name="T6" fmla="*/ 39 w 58"/>
                  <a:gd name="T7" fmla="*/ 144 h 426"/>
                  <a:gd name="T8" fmla="*/ 33 w 58"/>
                  <a:gd name="T9" fmla="*/ 233 h 426"/>
                  <a:gd name="T10" fmla="*/ 22 w 58"/>
                  <a:gd name="T11" fmla="*/ 315 h 426"/>
                  <a:gd name="T12" fmla="*/ 11 w 58"/>
                  <a:gd name="T13" fmla="*/ 375 h 426"/>
                  <a:gd name="T14" fmla="*/ 3 w 58"/>
                  <a:gd name="T15" fmla="*/ 413 h 426"/>
                  <a:gd name="T16" fmla="*/ 0 w 58"/>
                  <a:gd name="T17" fmla="*/ 426 h 426"/>
                  <a:gd name="T18" fmla="*/ 25 w 58"/>
                  <a:gd name="T19" fmla="*/ 426 h 426"/>
                  <a:gd name="T20" fmla="*/ 28 w 58"/>
                  <a:gd name="T21" fmla="*/ 413 h 426"/>
                  <a:gd name="T22" fmla="*/ 37 w 58"/>
                  <a:gd name="T23" fmla="*/ 371 h 426"/>
                  <a:gd name="T24" fmla="*/ 47 w 58"/>
                  <a:gd name="T25" fmla="*/ 303 h 426"/>
                  <a:gd name="T26" fmla="*/ 56 w 58"/>
                  <a:gd name="T27" fmla="*/ 213 h 426"/>
                  <a:gd name="T28" fmla="*/ 58 w 58"/>
                  <a:gd name="T29" fmla="*/ 122 h 426"/>
                  <a:gd name="T30" fmla="*/ 54 w 58"/>
                  <a:gd name="T31" fmla="*/ 54 h 426"/>
                  <a:gd name="T32" fmla="*/ 48 w 58"/>
                  <a:gd name="T33" fmla="*/ 14 h 426"/>
                  <a:gd name="T34" fmla="*/ 45 w 58"/>
                  <a:gd name="T35" fmla="*/ 0 h 426"/>
                  <a:gd name="T36" fmla="*/ 45 w 58"/>
                  <a:gd name="T37" fmla="*/ 0 h 4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426">
                    <a:moveTo>
                      <a:pt x="45" y="0"/>
                    </a:moveTo>
                    <a:lnTo>
                      <a:pt x="45" y="19"/>
                    </a:lnTo>
                    <a:lnTo>
                      <a:pt x="44" y="70"/>
                    </a:lnTo>
                    <a:lnTo>
                      <a:pt x="39" y="144"/>
                    </a:lnTo>
                    <a:lnTo>
                      <a:pt x="33" y="233"/>
                    </a:lnTo>
                    <a:lnTo>
                      <a:pt x="22" y="315"/>
                    </a:lnTo>
                    <a:lnTo>
                      <a:pt x="11" y="375"/>
                    </a:lnTo>
                    <a:lnTo>
                      <a:pt x="3" y="413"/>
                    </a:lnTo>
                    <a:lnTo>
                      <a:pt x="0" y="426"/>
                    </a:lnTo>
                    <a:lnTo>
                      <a:pt x="25" y="426"/>
                    </a:lnTo>
                    <a:lnTo>
                      <a:pt x="28" y="413"/>
                    </a:lnTo>
                    <a:lnTo>
                      <a:pt x="37" y="371"/>
                    </a:lnTo>
                    <a:lnTo>
                      <a:pt x="47" y="303"/>
                    </a:lnTo>
                    <a:lnTo>
                      <a:pt x="56" y="213"/>
                    </a:lnTo>
                    <a:lnTo>
                      <a:pt x="58" y="122"/>
                    </a:lnTo>
                    <a:lnTo>
                      <a:pt x="54" y="54"/>
                    </a:lnTo>
                    <a:lnTo>
                      <a:pt x="48" y="1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2" name="Freeform 204">
                <a:extLst>
                  <a:ext uri="{FF2B5EF4-FFF2-40B4-BE49-F238E27FC236}">
                    <a16:creationId xmlns:a16="http://schemas.microsoft.com/office/drawing/2014/main" id="{E28171FB-01A4-E549-AC8B-C8202A14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893"/>
                <a:ext cx="85" cy="276"/>
              </a:xfrm>
              <a:custGeom>
                <a:avLst/>
                <a:gdLst>
                  <a:gd name="T0" fmla="*/ 79 w 85"/>
                  <a:gd name="T1" fmla="*/ 0 h 276"/>
                  <a:gd name="T2" fmla="*/ 77 w 85"/>
                  <a:gd name="T3" fmla="*/ 11 h 276"/>
                  <a:gd name="T4" fmla="*/ 71 w 85"/>
                  <a:gd name="T5" fmla="*/ 40 h 276"/>
                  <a:gd name="T6" fmla="*/ 60 w 85"/>
                  <a:gd name="T7" fmla="*/ 87 h 276"/>
                  <a:gd name="T8" fmla="*/ 42 w 85"/>
                  <a:gd name="T9" fmla="*/ 145 h 276"/>
                  <a:gd name="T10" fmla="*/ 23 w 85"/>
                  <a:gd name="T11" fmla="*/ 201 h 276"/>
                  <a:gd name="T12" fmla="*/ 11 w 85"/>
                  <a:gd name="T13" fmla="*/ 243 h 276"/>
                  <a:gd name="T14" fmla="*/ 2 w 85"/>
                  <a:gd name="T15" fmla="*/ 267 h 276"/>
                  <a:gd name="T16" fmla="*/ 0 w 85"/>
                  <a:gd name="T17" fmla="*/ 276 h 276"/>
                  <a:gd name="T18" fmla="*/ 6 w 85"/>
                  <a:gd name="T19" fmla="*/ 267 h 276"/>
                  <a:gd name="T20" fmla="*/ 25 w 85"/>
                  <a:gd name="T21" fmla="*/ 241 h 276"/>
                  <a:gd name="T22" fmla="*/ 48 w 85"/>
                  <a:gd name="T23" fmla="*/ 198 h 276"/>
                  <a:gd name="T24" fmla="*/ 71 w 85"/>
                  <a:gd name="T25" fmla="*/ 138 h 276"/>
                  <a:gd name="T26" fmla="*/ 84 w 85"/>
                  <a:gd name="T27" fmla="*/ 79 h 276"/>
                  <a:gd name="T28" fmla="*/ 85 w 85"/>
                  <a:gd name="T29" fmla="*/ 36 h 276"/>
                  <a:gd name="T30" fmla="*/ 81 w 85"/>
                  <a:gd name="T31" fmla="*/ 9 h 276"/>
                  <a:gd name="T32" fmla="*/ 79 w 85"/>
                  <a:gd name="T33" fmla="*/ 0 h 276"/>
                  <a:gd name="T34" fmla="*/ 79 w 85"/>
                  <a:gd name="T35" fmla="*/ 0 h 2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5" h="276">
                    <a:moveTo>
                      <a:pt x="79" y="0"/>
                    </a:moveTo>
                    <a:lnTo>
                      <a:pt x="77" y="11"/>
                    </a:lnTo>
                    <a:lnTo>
                      <a:pt x="71" y="40"/>
                    </a:lnTo>
                    <a:lnTo>
                      <a:pt x="60" y="87"/>
                    </a:lnTo>
                    <a:lnTo>
                      <a:pt x="42" y="145"/>
                    </a:lnTo>
                    <a:lnTo>
                      <a:pt x="23" y="201"/>
                    </a:lnTo>
                    <a:lnTo>
                      <a:pt x="11" y="243"/>
                    </a:lnTo>
                    <a:lnTo>
                      <a:pt x="2" y="267"/>
                    </a:lnTo>
                    <a:lnTo>
                      <a:pt x="0" y="276"/>
                    </a:lnTo>
                    <a:lnTo>
                      <a:pt x="6" y="267"/>
                    </a:lnTo>
                    <a:lnTo>
                      <a:pt x="25" y="241"/>
                    </a:lnTo>
                    <a:lnTo>
                      <a:pt x="48" y="198"/>
                    </a:lnTo>
                    <a:lnTo>
                      <a:pt x="71" y="138"/>
                    </a:lnTo>
                    <a:lnTo>
                      <a:pt x="84" y="79"/>
                    </a:lnTo>
                    <a:lnTo>
                      <a:pt x="85" y="36"/>
                    </a:lnTo>
                    <a:lnTo>
                      <a:pt x="81" y="9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3" name="Freeform 205">
                <a:extLst>
                  <a:ext uri="{FF2B5EF4-FFF2-40B4-BE49-F238E27FC236}">
                    <a16:creationId xmlns:a16="http://schemas.microsoft.com/office/drawing/2014/main" id="{456A79BE-65E0-D8D0-5F42-B78C834BE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49"/>
                <a:ext cx="87" cy="33"/>
              </a:xfrm>
              <a:custGeom>
                <a:avLst/>
                <a:gdLst>
                  <a:gd name="T0" fmla="*/ 85 w 87"/>
                  <a:gd name="T1" fmla="*/ 0 h 33"/>
                  <a:gd name="T2" fmla="*/ 84 w 87"/>
                  <a:gd name="T3" fmla="*/ 0 h 33"/>
                  <a:gd name="T4" fmla="*/ 76 w 87"/>
                  <a:gd name="T5" fmla="*/ 2 h 33"/>
                  <a:gd name="T6" fmla="*/ 67 w 87"/>
                  <a:gd name="T7" fmla="*/ 3 h 33"/>
                  <a:gd name="T8" fmla="*/ 54 w 87"/>
                  <a:gd name="T9" fmla="*/ 8 h 33"/>
                  <a:gd name="T10" fmla="*/ 39 w 87"/>
                  <a:gd name="T11" fmla="*/ 13 h 33"/>
                  <a:gd name="T12" fmla="*/ 20 w 87"/>
                  <a:gd name="T13" fmla="*/ 14 h 33"/>
                  <a:gd name="T14" fmla="*/ 6 w 87"/>
                  <a:gd name="T15" fmla="*/ 14 h 33"/>
                  <a:gd name="T16" fmla="*/ 0 w 87"/>
                  <a:gd name="T17" fmla="*/ 16 h 33"/>
                  <a:gd name="T18" fmla="*/ 5 w 87"/>
                  <a:gd name="T19" fmla="*/ 17 h 33"/>
                  <a:gd name="T20" fmla="*/ 16 w 87"/>
                  <a:gd name="T21" fmla="*/ 24 h 33"/>
                  <a:gd name="T22" fmla="*/ 31 w 87"/>
                  <a:gd name="T23" fmla="*/ 30 h 33"/>
                  <a:gd name="T24" fmla="*/ 50 w 87"/>
                  <a:gd name="T25" fmla="*/ 33 h 33"/>
                  <a:gd name="T26" fmla="*/ 62 w 87"/>
                  <a:gd name="T27" fmla="*/ 31 h 33"/>
                  <a:gd name="T28" fmla="*/ 70 w 87"/>
                  <a:gd name="T29" fmla="*/ 30 h 33"/>
                  <a:gd name="T30" fmla="*/ 76 w 87"/>
                  <a:gd name="T31" fmla="*/ 27 h 33"/>
                  <a:gd name="T32" fmla="*/ 87 w 87"/>
                  <a:gd name="T33" fmla="*/ 22 h 33"/>
                  <a:gd name="T34" fmla="*/ 85 w 87"/>
                  <a:gd name="T35" fmla="*/ 0 h 33"/>
                  <a:gd name="T36" fmla="*/ 85 w 87"/>
                  <a:gd name="T37" fmla="*/ 0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7" h="33">
                    <a:moveTo>
                      <a:pt x="85" y="0"/>
                    </a:moveTo>
                    <a:lnTo>
                      <a:pt x="84" y="0"/>
                    </a:lnTo>
                    <a:lnTo>
                      <a:pt x="76" y="2"/>
                    </a:lnTo>
                    <a:lnTo>
                      <a:pt x="67" y="3"/>
                    </a:lnTo>
                    <a:lnTo>
                      <a:pt x="54" y="8"/>
                    </a:lnTo>
                    <a:lnTo>
                      <a:pt x="39" y="13"/>
                    </a:lnTo>
                    <a:lnTo>
                      <a:pt x="20" y="14"/>
                    </a:lnTo>
                    <a:lnTo>
                      <a:pt x="6" y="14"/>
                    </a:lnTo>
                    <a:lnTo>
                      <a:pt x="0" y="16"/>
                    </a:lnTo>
                    <a:lnTo>
                      <a:pt x="5" y="17"/>
                    </a:lnTo>
                    <a:lnTo>
                      <a:pt x="16" y="24"/>
                    </a:lnTo>
                    <a:lnTo>
                      <a:pt x="31" y="30"/>
                    </a:lnTo>
                    <a:lnTo>
                      <a:pt x="50" y="33"/>
                    </a:lnTo>
                    <a:lnTo>
                      <a:pt x="62" y="31"/>
                    </a:lnTo>
                    <a:lnTo>
                      <a:pt x="70" y="30"/>
                    </a:lnTo>
                    <a:lnTo>
                      <a:pt x="76" y="27"/>
                    </a:lnTo>
                    <a:lnTo>
                      <a:pt x="87" y="22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4" name="Freeform 206">
                <a:extLst>
                  <a:ext uri="{FF2B5EF4-FFF2-40B4-BE49-F238E27FC236}">
                    <a16:creationId xmlns:a16="http://schemas.microsoft.com/office/drawing/2014/main" id="{58251C8B-B6EF-D868-71EE-414EC910B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3145"/>
                <a:ext cx="91" cy="26"/>
              </a:xfrm>
              <a:custGeom>
                <a:avLst/>
                <a:gdLst>
                  <a:gd name="T0" fmla="*/ 0 w 91"/>
                  <a:gd name="T1" fmla="*/ 0 h 26"/>
                  <a:gd name="T2" fmla="*/ 6 w 91"/>
                  <a:gd name="T3" fmla="*/ 0 h 26"/>
                  <a:gd name="T4" fmla="*/ 19 w 91"/>
                  <a:gd name="T5" fmla="*/ 0 h 26"/>
                  <a:gd name="T6" fmla="*/ 36 w 91"/>
                  <a:gd name="T7" fmla="*/ 1 h 26"/>
                  <a:gd name="T8" fmla="*/ 51 w 91"/>
                  <a:gd name="T9" fmla="*/ 4 h 26"/>
                  <a:gd name="T10" fmla="*/ 65 w 91"/>
                  <a:gd name="T11" fmla="*/ 6 h 26"/>
                  <a:gd name="T12" fmla="*/ 79 w 91"/>
                  <a:gd name="T13" fmla="*/ 4 h 26"/>
                  <a:gd name="T14" fmla="*/ 87 w 91"/>
                  <a:gd name="T15" fmla="*/ 3 h 26"/>
                  <a:gd name="T16" fmla="*/ 91 w 91"/>
                  <a:gd name="T17" fmla="*/ 3 h 26"/>
                  <a:gd name="T18" fmla="*/ 91 w 91"/>
                  <a:gd name="T19" fmla="*/ 6 h 26"/>
                  <a:gd name="T20" fmla="*/ 91 w 91"/>
                  <a:gd name="T21" fmla="*/ 14 h 26"/>
                  <a:gd name="T22" fmla="*/ 83 w 91"/>
                  <a:gd name="T23" fmla="*/ 20 h 26"/>
                  <a:gd name="T24" fmla="*/ 65 w 91"/>
                  <a:gd name="T25" fmla="*/ 26 h 26"/>
                  <a:gd name="T26" fmla="*/ 40 w 91"/>
                  <a:gd name="T27" fmla="*/ 21 h 26"/>
                  <a:gd name="T28" fmla="*/ 22 w 91"/>
                  <a:gd name="T29" fmla="*/ 14 h 26"/>
                  <a:gd name="T30" fmla="*/ 9 w 91"/>
                  <a:gd name="T31" fmla="*/ 3 h 26"/>
                  <a:gd name="T32" fmla="*/ 6 w 91"/>
                  <a:gd name="T33" fmla="*/ 0 h 26"/>
                  <a:gd name="T34" fmla="*/ 0 w 91"/>
                  <a:gd name="T35" fmla="*/ 0 h 26"/>
                  <a:gd name="T36" fmla="*/ 0 w 91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26">
                    <a:moveTo>
                      <a:pt x="0" y="0"/>
                    </a:moveTo>
                    <a:lnTo>
                      <a:pt x="6" y="0"/>
                    </a:lnTo>
                    <a:lnTo>
                      <a:pt x="19" y="0"/>
                    </a:lnTo>
                    <a:lnTo>
                      <a:pt x="36" y="1"/>
                    </a:lnTo>
                    <a:lnTo>
                      <a:pt x="51" y="4"/>
                    </a:lnTo>
                    <a:lnTo>
                      <a:pt x="65" y="6"/>
                    </a:lnTo>
                    <a:lnTo>
                      <a:pt x="79" y="4"/>
                    </a:lnTo>
                    <a:lnTo>
                      <a:pt x="87" y="3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1" y="14"/>
                    </a:lnTo>
                    <a:lnTo>
                      <a:pt x="83" y="20"/>
                    </a:lnTo>
                    <a:lnTo>
                      <a:pt x="65" y="26"/>
                    </a:lnTo>
                    <a:lnTo>
                      <a:pt x="40" y="21"/>
                    </a:lnTo>
                    <a:lnTo>
                      <a:pt x="22" y="14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5" name="Freeform 207">
                <a:extLst>
                  <a:ext uri="{FF2B5EF4-FFF2-40B4-BE49-F238E27FC236}">
                    <a16:creationId xmlns:a16="http://schemas.microsoft.com/office/drawing/2014/main" id="{3D8C57F3-32AD-56EB-1E41-A65C619A9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2433"/>
                <a:ext cx="56" cy="59"/>
              </a:xfrm>
              <a:custGeom>
                <a:avLst/>
                <a:gdLst>
                  <a:gd name="T0" fmla="*/ 14 w 56"/>
                  <a:gd name="T1" fmla="*/ 9 h 59"/>
                  <a:gd name="T2" fmla="*/ 6 w 56"/>
                  <a:gd name="T3" fmla="*/ 19 h 59"/>
                  <a:gd name="T4" fmla="*/ 2 w 56"/>
                  <a:gd name="T5" fmla="*/ 31 h 59"/>
                  <a:gd name="T6" fmla="*/ 0 w 56"/>
                  <a:gd name="T7" fmla="*/ 43 h 59"/>
                  <a:gd name="T8" fmla="*/ 9 w 56"/>
                  <a:gd name="T9" fmla="*/ 56 h 59"/>
                  <a:gd name="T10" fmla="*/ 23 w 56"/>
                  <a:gd name="T11" fmla="*/ 59 h 59"/>
                  <a:gd name="T12" fmla="*/ 37 w 56"/>
                  <a:gd name="T13" fmla="*/ 54 h 59"/>
                  <a:gd name="T14" fmla="*/ 46 w 56"/>
                  <a:gd name="T15" fmla="*/ 46 h 59"/>
                  <a:gd name="T16" fmla="*/ 51 w 56"/>
                  <a:gd name="T17" fmla="*/ 42 h 59"/>
                  <a:gd name="T18" fmla="*/ 46 w 56"/>
                  <a:gd name="T19" fmla="*/ 43 h 59"/>
                  <a:gd name="T20" fmla="*/ 39 w 56"/>
                  <a:gd name="T21" fmla="*/ 45 h 59"/>
                  <a:gd name="T22" fmla="*/ 28 w 56"/>
                  <a:gd name="T23" fmla="*/ 45 h 59"/>
                  <a:gd name="T24" fmla="*/ 22 w 56"/>
                  <a:gd name="T25" fmla="*/ 40 h 59"/>
                  <a:gd name="T26" fmla="*/ 20 w 56"/>
                  <a:gd name="T27" fmla="*/ 31 h 59"/>
                  <a:gd name="T28" fmla="*/ 26 w 56"/>
                  <a:gd name="T29" fmla="*/ 23 h 59"/>
                  <a:gd name="T30" fmla="*/ 34 w 56"/>
                  <a:gd name="T31" fmla="*/ 19 h 59"/>
                  <a:gd name="T32" fmla="*/ 42 w 56"/>
                  <a:gd name="T33" fmla="*/ 19 h 59"/>
                  <a:gd name="T34" fmla="*/ 45 w 56"/>
                  <a:gd name="T35" fmla="*/ 23 h 59"/>
                  <a:gd name="T36" fmla="*/ 45 w 56"/>
                  <a:gd name="T37" fmla="*/ 29 h 59"/>
                  <a:gd name="T38" fmla="*/ 42 w 56"/>
                  <a:gd name="T39" fmla="*/ 36 h 59"/>
                  <a:gd name="T40" fmla="*/ 42 w 56"/>
                  <a:gd name="T41" fmla="*/ 39 h 59"/>
                  <a:gd name="T42" fmla="*/ 45 w 56"/>
                  <a:gd name="T43" fmla="*/ 37 h 59"/>
                  <a:gd name="T44" fmla="*/ 53 w 56"/>
                  <a:gd name="T45" fmla="*/ 32 h 59"/>
                  <a:gd name="T46" fmla="*/ 56 w 56"/>
                  <a:gd name="T47" fmla="*/ 25 h 59"/>
                  <a:gd name="T48" fmla="*/ 54 w 56"/>
                  <a:gd name="T49" fmla="*/ 11 h 59"/>
                  <a:gd name="T50" fmla="*/ 43 w 56"/>
                  <a:gd name="T51" fmla="*/ 2 h 59"/>
                  <a:gd name="T52" fmla="*/ 33 w 56"/>
                  <a:gd name="T53" fmla="*/ 0 h 59"/>
                  <a:gd name="T54" fmla="*/ 23 w 56"/>
                  <a:gd name="T55" fmla="*/ 5 h 59"/>
                  <a:gd name="T56" fmla="*/ 14 w 56"/>
                  <a:gd name="T57" fmla="*/ 9 h 59"/>
                  <a:gd name="T58" fmla="*/ 14 w 56"/>
                  <a:gd name="T59" fmla="*/ 9 h 5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6" h="59">
                    <a:moveTo>
                      <a:pt x="14" y="9"/>
                    </a:moveTo>
                    <a:lnTo>
                      <a:pt x="6" y="19"/>
                    </a:lnTo>
                    <a:lnTo>
                      <a:pt x="2" y="31"/>
                    </a:lnTo>
                    <a:lnTo>
                      <a:pt x="0" y="43"/>
                    </a:lnTo>
                    <a:lnTo>
                      <a:pt x="9" y="56"/>
                    </a:lnTo>
                    <a:lnTo>
                      <a:pt x="23" y="59"/>
                    </a:lnTo>
                    <a:lnTo>
                      <a:pt x="37" y="54"/>
                    </a:lnTo>
                    <a:lnTo>
                      <a:pt x="46" y="46"/>
                    </a:lnTo>
                    <a:lnTo>
                      <a:pt x="51" y="42"/>
                    </a:lnTo>
                    <a:lnTo>
                      <a:pt x="46" y="43"/>
                    </a:lnTo>
                    <a:lnTo>
                      <a:pt x="39" y="45"/>
                    </a:lnTo>
                    <a:lnTo>
                      <a:pt x="28" y="45"/>
                    </a:lnTo>
                    <a:lnTo>
                      <a:pt x="22" y="40"/>
                    </a:lnTo>
                    <a:lnTo>
                      <a:pt x="20" y="31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9"/>
                    </a:lnTo>
                    <a:lnTo>
                      <a:pt x="45" y="23"/>
                    </a:lnTo>
                    <a:lnTo>
                      <a:pt x="45" y="29"/>
                    </a:lnTo>
                    <a:lnTo>
                      <a:pt x="42" y="36"/>
                    </a:lnTo>
                    <a:lnTo>
                      <a:pt x="42" y="39"/>
                    </a:lnTo>
                    <a:lnTo>
                      <a:pt x="45" y="37"/>
                    </a:lnTo>
                    <a:lnTo>
                      <a:pt x="53" y="32"/>
                    </a:lnTo>
                    <a:lnTo>
                      <a:pt x="56" y="25"/>
                    </a:lnTo>
                    <a:lnTo>
                      <a:pt x="54" y="11"/>
                    </a:lnTo>
                    <a:lnTo>
                      <a:pt x="43" y="2"/>
                    </a:lnTo>
                    <a:lnTo>
                      <a:pt x="33" y="0"/>
                    </a:lnTo>
                    <a:lnTo>
                      <a:pt x="23" y="5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6" name="Freeform 208">
                <a:extLst>
                  <a:ext uri="{FF2B5EF4-FFF2-40B4-BE49-F238E27FC236}">
                    <a16:creationId xmlns:a16="http://schemas.microsoft.com/office/drawing/2014/main" id="{A8DEDEAF-8050-154E-D08E-F0FB8C263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481"/>
                <a:ext cx="91" cy="74"/>
              </a:xfrm>
              <a:custGeom>
                <a:avLst/>
                <a:gdLst>
                  <a:gd name="T0" fmla="*/ 11 w 91"/>
                  <a:gd name="T1" fmla="*/ 74 h 74"/>
                  <a:gd name="T2" fmla="*/ 14 w 91"/>
                  <a:gd name="T3" fmla="*/ 69 h 74"/>
                  <a:gd name="T4" fmla="*/ 20 w 91"/>
                  <a:gd name="T5" fmla="*/ 60 h 74"/>
                  <a:gd name="T6" fmla="*/ 31 w 91"/>
                  <a:gd name="T7" fmla="*/ 46 h 74"/>
                  <a:gd name="T8" fmla="*/ 45 w 91"/>
                  <a:gd name="T9" fmla="*/ 32 h 74"/>
                  <a:gd name="T10" fmla="*/ 60 w 91"/>
                  <a:gd name="T11" fmla="*/ 18 h 74"/>
                  <a:gd name="T12" fmla="*/ 76 w 91"/>
                  <a:gd name="T13" fmla="*/ 9 h 74"/>
                  <a:gd name="T14" fmla="*/ 87 w 91"/>
                  <a:gd name="T15" fmla="*/ 3 h 74"/>
                  <a:gd name="T16" fmla="*/ 91 w 91"/>
                  <a:gd name="T17" fmla="*/ 1 h 74"/>
                  <a:gd name="T18" fmla="*/ 87 w 91"/>
                  <a:gd name="T19" fmla="*/ 0 h 74"/>
                  <a:gd name="T20" fmla="*/ 74 w 91"/>
                  <a:gd name="T21" fmla="*/ 0 h 74"/>
                  <a:gd name="T22" fmla="*/ 56 w 91"/>
                  <a:gd name="T23" fmla="*/ 3 h 74"/>
                  <a:gd name="T24" fmla="*/ 36 w 91"/>
                  <a:gd name="T25" fmla="*/ 12 h 74"/>
                  <a:gd name="T26" fmla="*/ 19 w 91"/>
                  <a:gd name="T27" fmla="*/ 25 h 74"/>
                  <a:gd name="T28" fmla="*/ 8 w 91"/>
                  <a:gd name="T29" fmla="*/ 38 h 74"/>
                  <a:gd name="T30" fmla="*/ 2 w 91"/>
                  <a:gd name="T31" fmla="*/ 51 h 74"/>
                  <a:gd name="T32" fmla="*/ 0 w 91"/>
                  <a:gd name="T33" fmla="*/ 55 h 74"/>
                  <a:gd name="T34" fmla="*/ 11 w 91"/>
                  <a:gd name="T35" fmla="*/ 74 h 74"/>
                  <a:gd name="T36" fmla="*/ 11 w 91"/>
                  <a:gd name="T37" fmla="*/ 74 h 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1" h="74">
                    <a:moveTo>
                      <a:pt x="11" y="74"/>
                    </a:moveTo>
                    <a:lnTo>
                      <a:pt x="14" y="69"/>
                    </a:lnTo>
                    <a:lnTo>
                      <a:pt x="20" y="60"/>
                    </a:lnTo>
                    <a:lnTo>
                      <a:pt x="31" y="46"/>
                    </a:lnTo>
                    <a:lnTo>
                      <a:pt x="45" y="32"/>
                    </a:lnTo>
                    <a:lnTo>
                      <a:pt x="60" y="18"/>
                    </a:lnTo>
                    <a:lnTo>
                      <a:pt x="76" y="9"/>
                    </a:lnTo>
                    <a:lnTo>
                      <a:pt x="87" y="3"/>
                    </a:lnTo>
                    <a:lnTo>
                      <a:pt x="91" y="1"/>
                    </a:lnTo>
                    <a:lnTo>
                      <a:pt x="87" y="0"/>
                    </a:lnTo>
                    <a:lnTo>
                      <a:pt x="74" y="0"/>
                    </a:lnTo>
                    <a:lnTo>
                      <a:pt x="56" y="3"/>
                    </a:lnTo>
                    <a:lnTo>
                      <a:pt x="36" y="12"/>
                    </a:lnTo>
                    <a:lnTo>
                      <a:pt x="19" y="25"/>
                    </a:lnTo>
                    <a:lnTo>
                      <a:pt x="8" y="38"/>
                    </a:lnTo>
                    <a:lnTo>
                      <a:pt x="2" y="51"/>
                    </a:lnTo>
                    <a:lnTo>
                      <a:pt x="0" y="55"/>
                    </a:lnTo>
                    <a:lnTo>
                      <a:pt x="11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7" name="Freeform 209">
                <a:extLst>
                  <a:ext uri="{FF2B5EF4-FFF2-40B4-BE49-F238E27FC236}">
                    <a16:creationId xmlns:a16="http://schemas.microsoft.com/office/drawing/2014/main" id="{5E02C2DA-75A0-33F4-F452-3387E31BD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" y="2424"/>
                <a:ext cx="193" cy="77"/>
              </a:xfrm>
              <a:custGeom>
                <a:avLst/>
                <a:gdLst>
                  <a:gd name="T0" fmla="*/ 0 w 193"/>
                  <a:gd name="T1" fmla="*/ 77 h 77"/>
                  <a:gd name="T2" fmla="*/ 8 w 193"/>
                  <a:gd name="T3" fmla="*/ 74 h 77"/>
                  <a:gd name="T4" fmla="*/ 30 w 193"/>
                  <a:gd name="T5" fmla="*/ 65 h 77"/>
                  <a:gd name="T6" fmla="*/ 61 w 193"/>
                  <a:gd name="T7" fmla="*/ 52 h 77"/>
                  <a:gd name="T8" fmla="*/ 98 w 193"/>
                  <a:gd name="T9" fmla="*/ 38 h 77"/>
                  <a:gd name="T10" fmla="*/ 133 w 193"/>
                  <a:gd name="T11" fmla="*/ 24 h 77"/>
                  <a:gd name="T12" fmla="*/ 163 w 193"/>
                  <a:gd name="T13" fmla="*/ 12 h 77"/>
                  <a:gd name="T14" fmla="*/ 181 w 193"/>
                  <a:gd name="T15" fmla="*/ 3 h 77"/>
                  <a:gd name="T16" fmla="*/ 189 w 193"/>
                  <a:gd name="T17" fmla="*/ 0 h 77"/>
                  <a:gd name="T18" fmla="*/ 190 w 193"/>
                  <a:gd name="T19" fmla="*/ 1 h 77"/>
                  <a:gd name="T20" fmla="*/ 193 w 193"/>
                  <a:gd name="T21" fmla="*/ 7 h 77"/>
                  <a:gd name="T22" fmla="*/ 193 w 193"/>
                  <a:gd name="T23" fmla="*/ 15 h 77"/>
                  <a:gd name="T24" fmla="*/ 190 w 193"/>
                  <a:gd name="T25" fmla="*/ 24 h 77"/>
                  <a:gd name="T26" fmla="*/ 113 w 193"/>
                  <a:gd name="T27" fmla="*/ 54 h 77"/>
                  <a:gd name="T28" fmla="*/ 53 w 193"/>
                  <a:gd name="T29" fmla="*/ 69 h 77"/>
                  <a:gd name="T30" fmla="*/ 14 w 193"/>
                  <a:gd name="T31" fmla="*/ 75 h 77"/>
                  <a:gd name="T32" fmla="*/ 0 w 193"/>
                  <a:gd name="T33" fmla="*/ 77 h 77"/>
                  <a:gd name="T34" fmla="*/ 0 w 193"/>
                  <a:gd name="T35" fmla="*/ 77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3" h="77">
                    <a:moveTo>
                      <a:pt x="0" y="77"/>
                    </a:moveTo>
                    <a:lnTo>
                      <a:pt x="8" y="74"/>
                    </a:lnTo>
                    <a:lnTo>
                      <a:pt x="30" y="65"/>
                    </a:lnTo>
                    <a:lnTo>
                      <a:pt x="61" y="52"/>
                    </a:lnTo>
                    <a:lnTo>
                      <a:pt x="98" y="38"/>
                    </a:lnTo>
                    <a:lnTo>
                      <a:pt x="133" y="24"/>
                    </a:lnTo>
                    <a:lnTo>
                      <a:pt x="163" y="12"/>
                    </a:lnTo>
                    <a:lnTo>
                      <a:pt x="181" y="3"/>
                    </a:lnTo>
                    <a:lnTo>
                      <a:pt x="189" y="0"/>
                    </a:lnTo>
                    <a:lnTo>
                      <a:pt x="190" y="1"/>
                    </a:lnTo>
                    <a:lnTo>
                      <a:pt x="193" y="7"/>
                    </a:lnTo>
                    <a:lnTo>
                      <a:pt x="193" y="15"/>
                    </a:lnTo>
                    <a:lnTo>
                      <a:pt x="190" y="24"/>
                    </a:lnTo>
                    <a:lnTo>
                      <a:pt x="113" y="54"/>
                    </a:lnTo>
                    <a:lnTo>
                      <a:pt x="53" y="69"/>
                    </a:lnTo>
                    <a:lnTo>
                      <a:pt x="14" y="75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8" name="Freeform 210">
                <a:extLst>
                  <a:ext uri="{FF2B5EF4-FFF2-40B4-BE49-F238E27FC236}">
                    <a16:creationId xmlns:a16="http://schemas.microsoft.com/office/drawing/2014/main" id="{C3979092-0B61-1574-C7A9-38502DCC0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2377"/>
                <a:ext cx="152" cy="76"/>
              </a:xfrm>
              <a:custGeom>
                <a:avLst/>
                <a:gdLst>
                  <a:gd name="T0" fmla="*/ 23 w 152"/>
                  <a:gd name="T1" fmla="*/ 76 h 76"/>
                  <a:gd name="T2" fmla="*/ 24 w 152"/>
                  <a:gd name="T3" fmla="*/ 73 h 76"/>
                  <a:gd name="T4" fmla="*/ 33 w 152"/>
                  <a:gd name="T5" fmla="*/ 65 h 76"/>
                  <a:gd name="T6" fmla="*/ 49 w 152"/>
                  <a:gd name="T7" fmla="*/ 53 h 76"/>
                  <a:gd name="T8" fmla="*/ 74 w 152"/>
                  <a:gd name="T9" fmla="*/ 39 h 76"/>
                  <a:gd name="T10" fmla="*/ 100 w 152"/>
                  <a:gd name="T11" fmla="*/ 25 h 76"/>
                  <a:gd name="T12" fmla="*/ 126 w 152"/>
                  <a:gd name="T13" fmla="*/ 13 h 76"/>
                  <a:gd name="T14" fmla="*/ 145 w 152"/>
                  <a:gd name="T15" fmla="*/ 4 h 76"/>
                  <a:gd name="T16" fmla="*/ 152 w 152"/>
                  <a:gd name="T17" fmla="*/ 2 h 76"/>
                  <a:gd name="T18" fmla="*/ 148 w 152"/>
                  <a:gd name="T19" fmla="*/ 0 h 76"/>
                  <a:gd name="T20" fmla="*/ 131 w 152"/>
                  <a:gd name="T21" fmla="*/ 2 h 76"/>
                  <a:gd name="T22" fmla="*/ 105 w 152"/>
                  <a:gd name="T23" fmla="*/ 7 h 76"/>
                  <a:gd name="T24" fmla="*/ 69 w 152"/>
                  <a:gd name="T25" fmla="*/ 22 h 76"/>
                  <a:gd name="T26" fmla="*/ 35 w 152"/>
                  <a:gd name="T27" fmla="*/ 39 h 76"/>
                  <a:gd name="T28" fmla="*/ 13 w 152"/>
                  <a:gd name="T29" fmla="*/ 54 h 76"/>
                  <a:gd name="T30" fmla="*/ 3 w 152"/>
                  <a:gd name="T31" fmla="*/ 64 h 76"/>
                  <a:gd name="T32" fmla="*/ 0 w 152"/>
                  <a:gd name="T33" fmla="*/ 68 h 76"/>
                  <a:gd name="T34" fmla="*/ 23 w 152"/>
                  <a:gd name="T35" fmla="*/ 76 h 76"/>
                  <a:gd name="T36" fmla="*/ 23 w 152"/>
                  <a:gd name="T37" fmla="*/ 76 h 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2" h="76">
                    <a:moveTo>
                      <a:pt x="23" y="76"/>
                    </a:moveTo>
                    <a:lnTo>
                      <a:pt x="24" y="73"/>
                    </a:lnTo>
                    <a:lnTo>
                      <a:pt x="33" y="65"/>
                    </a:lnTo>
                    <a:lnTo>
                      <a:pt x="49" y="53"/>
                    </a:lnTo>
                    <a:lnTo>
                      <a:pt x="74" y="39"/>
                    </a:lnTo>
                    <a:lnTo>
                      <a:pt x="100" y="25"/>
                    </a:lnTo>
                    <a:lnTo>
                      <a:pt x="126" y="13"/>
                    </a:lnTo>
                    <a:lnTo>
                      <a:pt x="145" y="4"/>
                    </a:lnTo>
                    <a:lnTo>
                      <a:pt x="152" y="2"/>
                    </a:lnTo>
                    <a:lnTo>
                      <a:pt x="148" y="0"/>
                    </a:lnTo>
                    <a:lnTo>
                      <a:pt x="131" y="2"/>
                    </a:lnTo>
                    <a:lnTo>
                      <a:pt x="105" y="7"/>
                    </a:lnTo>
                    <a:lnTo>
                      <a:pt x="69" y="22"/>
                    </a:lnTo>
                    <a:lnTo>
                      <a:pt x="35" y="39"/>
                    </a:lnTo>
                    <a:lnTo>
                      <a:pt x="13" y="54"/>
                    </a:lnTo>
                    <a:lnTo>
                      <a:pt x="3" y="64"/>
                    </a:lnTo>
                    <a:lnTo>
                      <a:pt x="0" y="68"/>
                    </a:lnTo>
                    <a:lnTo>
                      <a:pt x="23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390" name="Freeform 212">
              <a:extLst>
                <a:ext uri="{FF2B5EF4-FFF2-40B4-BE49-F238E27FC236}">
                  <a16:creationId xmlns:a16="http://schemas.microsoft.com/office/drawing/2014/main" id="{FA66C9D5-C478-ADBB-D30B-8DBAA90FD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180"/>
              <a:ext cx="43" cy="142"/>
            </a:xfrm>
            <a:custGeom>
              <a:avLst/>
              <a:gdLst>
                <a:gd name="T0" fmla="*/ 43 w 43"/>
                <a:gd name="T1" fmla="*/ 8 h 142"/>
                <a:gd name="T2" fmla="*/ 38 w 43"/>
                <a:gd name="T3" fmla="*/ 12 h 142"/>
                <a:gd name="T4" fmla="*/ 29 w 43"/>
                <a:gd name="T5" fmla="*/ 25 h 142"/>
                <a:gd name="T6" fmla="*/ 20 w 43"/>
                <a:gd name="T7" fmla="*/ 45 h 142"/>
                <a:gd name="T8" fmla="*/ 15 w 43"/>
                <a:gd name="T9" fmla="*/ 74 h 142"/>
                <a:gd name="T10" fmla="*/ 14 w 43"/>
                <a:gd name="T11" fmla="*/ 100 h 142"/>
                <a:gd name="T12" fmla="*/ 15 w 43"/>
                <a:gd name="T13" fmla="*/ 122 h 142"/>
                <a:gd name="T14" fmla="*/ 18 w 43"/>
                <a:gd name="T15" fmla="*/ 136 h 142"/>
                <a:gd name="T16" fmla="*/ 20 w 43"/>
                <a:gd name="T17" fmla="*/ 142 h 142"/>
                <a:gd name="T18" fmla="*/ 15 w 43"/>
                <a:gd name="T19" fmla="*/ 136 h 142"/>
                <a:gd name="T20" fmla="*/ 9 w 43"/>
                <a:gd name="T21" fmla="*/ 119 h 142"/>
                <a:gd name="T22" fmla="*/ 1 w 43"/>
                <a:gd name="T23" fmla="*/ 94 h 142"/>
                <a:gd name="T24" fmla="*/ 0 w 43"/>
                <a:gd name="T25" fmla="*/ 65 h 142"/>
                <a:gd name="T26" fmla="*/ 3 w 43"/>
                <a:gd name="T27" fmla="*/ 35 h 142"/>
                <a:gd name="T28" fmla="*/ 11 w 43"/>
                <a:gd name="T29" fmla="*/ 17 h 142"/>
                <a:gd name="T30" fmla="*/ 18 w 43"/>
                <a:gd name="T31" fmla="*/ 4 h 142"/>
                <a:gd name="T32" fmla="*/ 26 w 43"/>
                <a:gd name="T33" fmla="*/ 0 h 142"/>
                <a:gd name="T34" fmla="*/ 29 w 43"/>
                <a:gd name="T35" fmla="*/ 0 h 142"/>
                <a:gd name="T36" fmla="*/ 35 w 43"/>
                <a:gd name="T37" fmla="*/ 3 h 142"/>
                <a:gd name="T38" fmla="*/ 40 w 43"/>
                <a:gd name="T39" fmla="*/ 6 h 142"/>
                <a:gd name="T40" fmla="*/ 43 w 43"/>
                <a:gd name="T41" fmla="*/ 8 h 142"/>
                <a:gd name="T42" fmla="*/ 43 w 43"/>
                <a:gd name="T43" fmla="*/ 8 h 1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" h="142">
                  <a:moveTo>
                    <a:pt x="43" y="8"/>
                  </a:moveTo>
                  <a:lnTo>
                    <a:pt x="38" y="12"/>
                  </a:lnTo>
                  <a:lnTo>
                    <a:pt x="29" y="25"/>
                  </a:lnTo>
                  <a:lnTo>
                    <a:pt x="20" y="45"/>
                  </a:lnTo>
                  <a:lnTo>
                    <a:pt x="15" y="74"/>
                  </a:lnTo>
                  <a:lnTo>
                    <a:pt x="14" y="100"/>
                  </a:lnTo>
                  <a:lnTo>
                    <a:pt x="15" y="122"/>
                  </a:lnTo>
                  <a:lnTo>
                    <a:pt x="18" y="136"/>
                  </a:lnTo>
                  <a:lnTo>
                    <a:pt x="20" y="142"/>
                  </a:lnTo>
                  <a:lnTo>
                    <a:pt x="15" y="136"/>
                  </a:lnTo>
                  <a:lnTo>
                    <a:pt x="9" y="119"/>
                  </a:lnTo>
                  <a:lnTo>
                    <a:pt x="1" y="94"/>
                  </a:lnTo>
                  <a:lnTo>
                    <a:pt x="0" y="65"/>
                  </a:lnTo>
                  <a:lnTo>
                    <a:pt x="3" y="35"/>
                  </a:lnTo>
                  <a:lnTo>
                    <a:pt x="11" y="17"/>
                  </a:lnTo>
                  <a:lnTo>
                    <a:pt x="18" y="4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5" y="3"/>
                  </a:lnTo>
                  <a:lnTo>
                    <a:pt x="40" y="6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1" name="Freeform 213">
              <a:extLst>
                <a:ext uri="{FF2B5EF4-FFF2-40B4-BE49-F238E27FC236}">
                  <a16:creationId xmlns:a16="http://schemas.microsoft.com/office/drawing/2014/main" id="{0D846DB3-F414-794F-BA50-01C2DE9A4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180"/>
              <a:ext cx="82" cy="244"/>
            </a:xfrm>
            <a:custGeom>
              <a:avLst/>
              <a:gdLst>
                <a:gd name="T0" fmla="*/ 0 w 82"/>
                <a:gd name="T1" fmla="*/ 11 h 244"/>
                <a:gd name="T2" fmla="*/ 6 w 82"/>
                <a:gd name="T3" fmla="*/ 17 h 244"/>
                <a:gd name="T4" fmla="*/ 22 w 82"/>
                <a:gd name="T5" fmla="*/ 35 h 244"/>
                <a:gd name="T6" fmla="*/ 40 w 82"/>
                <a:gd name="T7" fmla="*/ 68 h 244"/>
                <a:gd name="T8" fmla="*/ 56 w 82"/>
                <a:gd name="T9" fmla="*/ 116 h 244"/>
                <a:gd name="T10" fmla="*/ 65 w 82"/>
                <a:gd name="T11" fmla="*/ 165 h 244"/>
                <a:gd name="T12" fmla="*/ 74 w 82"/>
                <a:gd name="T13" fmla="*/ 207 h 244"/>
                <a:gd name="T14" fmla="*/ 79 w 82"/>
                <a:gd name="T15" fmla="*/ 233 h 244"/>
                <a:gd name="T16" fmla="*/ 82 w 82"/>
                <a:gd name="T17" fmla="*/ 244 h 244"/>
                <a:gd name="T18" fmla="*/ 82 w 82"/>
                <a:gd name="T19" fmla="*/ 228 h 244"/>
                <a:gd name="T20" fmla="*/ 82 w 82"/>
                <a:gd name="T21" fmla="*/ 191 h 244"/>
                <a:gd name="T22" fmla="*/ 77 w 82"/>
                <a:gd name="T23" fmla="*/ 140 h 244"/>
                <a:gd name="T24" fmla="*/ 65 w 82"/>
                <a:gd name="T25" fmla="*/ 85 h 244"/>
                <a:gd name="T26" fmla="*/ 46 w 82"/>
                <a:gd name="T27" fmla="*/ 42 h 244"/>
                <a:gd name="T28" fmla="*/ 29 w 82"/>
                <a:gd name="T29" fmla="*/ 17 h 244"/>
                <a:gd name="T30" fmla="*/ 17 w 82"/>
                <a:gd name="T31" fmla="*/ 4 h 244"/>
                <a:gd name="T32" fmla="*/ 9 w 82"/>
                <a:gd name="T33" fmla="*/ 0 h 244"/>
                <a:gd name="T34" fmla="*/ 6 w 82"/>
                <a:gd name="T35" fmla="*/ 1 h 244"/>
                <a:gd name="T36" fmla="*/ 3 w 82"/>
                <a:gd name="T37" fmla="*/ 4 h 244"/>
                <a:gd name="T38" fmla="*/ 0 w 82"/>
                <a:gd name="T39" fmla="*/ 9 h 244"/>
                <a:gd name="T40" fmla="*/ 0 w 82"/>
                <a:gd name="T41" fmla="*/ 11 h 244"/>
                <a:gd name="T42" fmla="*/ 0 w 82"/>
                <a:gd name="T43" fmla="*/ 11 h 2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2" h="244">
                  <a:moveTo>
                    <a:pt x="0" y="11"/>
                  </a:moveTo>
                  <a:lnTo>
                    <a:pt x="6" y="17"/>
                  </a:lnTo>
                  <a:lnTo>
                    <a:pt x="22" y="35"/>
                  </a:lnTo>
                  <a:lnTo>
                    <a:pt x="40" y="68"/>
                  </a:lnTo>
                  <a:lnTo>
                    <a:pt x="56" y="116"/>
                  </a:lnTo>
                  <a:lnTo>
                    <a:pt x="65" y="165"/>
                  </a:lnTo>
                  <a:lnTo>
                    <a:pt x="74" y="207"/>
                  </a:lnTo>
                  <a:lnTo>
                    <a:pt x="79" y="233"/>
                  </a:lnTo>
                  <a:lnTo>
                    <a:pt x="82" y="244"/>
                  </a:lnTo>
                  <a:lnTo>
                    <a:pt x="82" y="228"/>
                  </a:lnTo>
                  <a:lnTo>
                    <a:pt x="82" y="191"/>
                  </a:lnTo>
                  <a:lnTo>
                    <a:pt x="77" y="140"/>
                  </a:lnTo>
                  <a:lnTo>
                    <a:pt x="65" y="85"/>
                  </a:lnTo>
                  <a:lnTo>
                    <a:pt x="46" y="42"/>
                  </a:lnTo>
                  <a:lnTo>
                    <a:pt x="29" y="17"/>
                  </a:lnTo>
                  <a:lnTo>
                    <a:pt x="17" y="4"/>
                  </a:lnTo>
                  <a:lnTo>
                    <a:pt x="9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2" name="Freeform 214">
              <a:extLst>
                <a:ext uri="{FF2B5EF4-FFF2-40B4-BE49-F238E27FC236}">
                  <a16:creationId xmlns:a16="http://schemas.microsoft.com/office/drawing/2014/main" id="{F602B9FB-31CA-D9D2-23C6-9A6B1CAB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163"/>
              <a:ext cx="93" cy="75"/>
            </a:xfrm>
            <a:custGeom>
              <a:avLst/>
              <a:gdLst>
                <a:gd name="T0" fmla="*/ 0 w 93"/>
                <a:gd name="T1" fmla="*/ 23 h 75"/>
                <a:gd name="T2" fmla="*/ 4 w 93"/>
                <a:gd name="T3" fmla="*/ 26 h 75"/>
                <a:gd name="T4" fmla="*/ 14 w 93"/>
                <a:gd name="T5" fmla="*/ 38 h 75"/>
                <a:gd name="T6" fmla="*/ 25 w 93"/>
                <a:gd name="T7" fmla="*/ 49 h 75"/>
                <a:gd name="T8" fmla="*/ 34 w 93"/>
                <a:gd name="T9" fmla="*/ 55 h 75"/>
                <a:gd name="T10" fmla="*/ 44 w 93"/>
                <a:gd name="T11" fmla="*/ 46 h 75"/>
                <a:gd name="T12" fmla="*/ 61 w 93"/>
                <a:gd name="T13" fmla="*/ 28 h 75"/>
                <a:gd name="T14" fmla="*/ 75 w 93"/>
                <a:gd name="T15" fmla="*/ 8 h 75"/>
                <a:gd name="T16" fmla="*/ 81 w 93"/>
                <a:gd name="T17" fmla="*/ 0 h 75"/>
                <a:gd name="T18" fmla="*/ 93 w 93"/>
                <a:gd name="T19" fmla="*/ 11 h 75"/>
                <a:gd name="T20" fmla="*/ 87 w 93"/>
                <a:gd name="T21" fmla="*/ 20 h 75"/>
                <a:gd name="T22" fmla="*/ 71 w 93"/>
                <a:gd name="T23" fmla="*/ 43 h 75"/>
                <a:gd name="T24" fmla="*/ 51 w 93"/>
                <a:gd name="T25" fmla="*/ 66 h 75"/>
                <a:gd name="T26" fmla="*/ 33 w 93"/>
                <a:gd name="T27" fmla="*/ 75 h 75"/>
                <a:gd name="T28" fmla="*/ 17 w 93"/>
                <a:gd name="T29" fmla="*/ 66 h 75"/>
                <a:gd name="T30" fmla="*/ 8 w 93"/>
                <a:gd name="T31" fmla="*/ 49 h 75"/>
                <a:gd name="T32" fmla="*/ 2 w 93"/>
                <a:gd name="T33" fmla="*/ 31 h 75"/>
                <a:gd name="T34" fmla="*/ 0 w 93"/>
                <a:gd name="T35" fmla="*/ 23 h 75"/>
                <a:gd name="T36" fmla="*/ 0 w 93"/>
                <a:gd name="T37" fmla="*/ 23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3" h="75">
                  <a:moveTo>
                    <a:pt x="0" y="23"/>
                  </a:moveTo>
                  <a:lnTo>
                    <a:pt x="4" y="26"/>
                  </a:lnTo>
                  <a:lnTo>
                    <a:pt x="14" y="38"/>
                  </a:lnTo>
                  <a:lnTo>
                    <a:pt x="25" y="49"/>
                  </a:lnTo>
                  <a:lnTo>
                    <a:pt x="34" y="55"/>
                  </a:lnTo>
                  <a:lnTo>
                    <a:pt x="44" y="46"/>
                  </a:lnTo>
                  <a:lnTo>
                    <a:pt x="61" y="28"/>
                  </a:lnTo>
                  <a:lnTo>
                    <a:pt x="75" y="8"/>
                  </a:lnTo>
                  <a:lnTo>
                    <a:pt x="81" y="0"/>
                  </a:lnTo>
                  <a:lnTo>
                    <a:pt x="93" y="11"/>
                  </a:lnTo>
                  <a:lnTo>
                    <a:pt x="87" y="20"/>
                  </a:lnTo>
                  <a:lnTo>
                    <a:pt x="71" y="43"/>
                  </a:lnTo>
                  <a:lnTo>
                    <a:pt x="51" y="66"/>
                  </a:lnTo>
                  <a:lnTo>
                    <a:pt x="33" y="75"/>
                  </a:lnTo>
                  <a:lnTo>
                    <a:pt x="17" y="66"/>
                  </a:lnTo>
                  <a:lnTo>
                    <a:pt x="8" y="49"/>
                  </a:lnTo>
                  <a:lnTo>
                    <a:pt x="2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3" name="Freeform 215">
              <a:extLst>
                <a:ext uri="{FF2B5EF4-FFF2-40B4-BE49-F238E27FC236}">
                  <a16:creationId xmlns:a16="http://schemas.microsoft.com/office/drawing/2014/main" id="{68BF8486-A5EF-197C-4DE3-0AB44660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117"/>
              <a:ext cx="108" cy="54"/>
            </a:xfrm>
            <a:custGeom>
              <a:avLst/>
              <a:gdLst>
                <a:gd name="T0" fmla="*/ 108 w 108"/>
                <a:gd name="T1" fmla="*/ 9 h 54"/>
                <a:gd name="T2" fmla="*/ 105 w 108"/>
                <a:gd name="T3" fmla="*/ 15 h 54"/>
                <a:gd name="T4" fmla="*/ 96 w 108"/>
                <a:gd name="T5" fmla="*/ 27 h 54"/>
                <a:gd name="T6" fmla="*/ 81 w 108"/>
                <a:gd name="T7" fmla="*/ 43 h 54"/>
                <a:gd name="T8" fmla="*/ 61 w 108"/>
                <a:gd name="T9" fmla="*/ 54 h 54"/>
                <a:gd name="T10" fmla="*/ 37 w 108"/>
                <a:gd name="T11" fmla="*/ 54 h 54"/>
                <a:gd name="T12" fmla="*/ 17 w 108"/>
                <a:gd name="T13" fmla="*/ 50 h 54"/>
                <a:gd name="T14" fmla="*/ 3 w 108"/>
                <a:gd name="T15" fmla="*/ 46 h 54"/>
                <a:gd name="T16" fmla="*/ 0 w 108"/>
                <a:gd name="T17" fmla="*/ 43 h 54"/>
                <a:gd name="T18" fmla="*/ 5 w 108"/>
                <a:gd name="T19" fmla="*/ 43 h 54"/>
                <a:gd name="T20" fmla="*/ 20 w 108"/>
                <a:gd name="T21" fmla="*/ 43 h 54"/>
                <a:gd name="T22" fmla="*/ 40 w 108"/>
                <a:gd name="T23" fmla="*/ 41 h 54"/>
                <a:gd name="T24" fmla="*/ 61 w 108"/>
                <a:gd name="T25" fmla="*/ 35 h 54"/>
                <a:gd name="T26" fmla="*/ 76 w 108"/>
                <a:gd name="T27" fmla="*/ 24 h 54"/>
                <a:gd name="T28" fmla="*/ 85 w 108"/>
                <a:gd name="T29" fmla="*/ 12 h 54"/>
                <a:gd name="T30" fmla="*/ 91 w 108"/>
                <a:gd name="T31" fmla="*/ 3 h 54"/>
                <a:gd name="T32" fmla="*/ 96 w 108"/>
                <a:gd name="T33" fmla="*/ 0 h 54"/>
                <a:gd name="T34" fmla="*/ 99 w 108"/>
                <a:gd name="T35" fmla="*/ 1 h 54"/>
                <a:gd name="T36" fmla="*/ 102 w 108"/>
                <a:gd name="T37" fmla="*/ 4 h 54"/>
                <a:gd name="T38" fmla="*/ 105 w 108"/>
                <a:gd name="T39" fmla="*/ 7 h 54"/>
                <a:gd name="T40" fmla="*/ 108 w 108"/>
                <a:gd name="T41" fmla="*/ 9 h 54"/>
                <a:gd name="T42" fmla="*/ 108 w 108"/>
                <a:gd name="T43" fmla="*/ 9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8" h="54">
                  <a:moveTo>
                    <a:pt x="108" y="9"/>
                  </a:moveTo>
                  <a:lnTo>
                    <a:pt x="105" y="15"/>
                  </a:lnTo>
                  <a:lnTo>
                    <a:pt x="96" y="27"/>
                  </a:lnTo>
                  <a:lnTo>
                    <a:pt x="81" y="43"/>
                  </a:lnTo>
                  <a:lnTo>
                    <a:pt x="61" y="54"/>
                  </a:lnTo>
                  <a:lnTo>
                    <a:pt x="37" y="54"/>
                  </a:lnTo>
                  <a:lnTo>
                    <a:pt x="17" y="50"/>
                  </a:lnTo>
                  <a:lnTo>
                    <a:pt x="3" y="46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0" y="43"/>
                  </a:lnTo>
                  <a:lnTo>
                    <a:pt x="40" y="41"/>
                  </a:lnTo>
                  <a:lnTo>
                    <a:pt x="61" y="35"/>
                  </a:lnTo>
                  <a:lnTo>
                    <a:pt x="76" y="24"/>
                  </a:lnTo>
                  <a:lnTo>
                    <a:pt x="85" y="12"/>
                  </a:lnTo>
                  <a:lnTo>
                    <a:pt x="91" y="3"/>
                  </a:lnTo>
                  <a:lnTo>
                    <a:pt x="96" y="0"/>
                  </a:lnTo>
                  <a:lnTo>
                    <a:pt x="99" y="1"/>
                  </a:lnTo>
                  <a:lnTo>
                    <a:pt x="102" y="4"/>
                  </a:lnTo>
                  <a:lnTo>
                    <a:pt x="105" y="7"/>
                  </a:lnTo>
                  <a:lnTo>
                    <a:pt x="10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4" name="Freeform 216">
              <a:extLst>
                <a:ext uri="{FF2B5EF4-FFF2-40B4-BE49-F238E27FC236}">
                  <a16:creationId xmlns:a16="http://schemas.microsoft.com/office/drawing/2014/main" id="{7E9304E3-C38B-0412-3F80-EEA50E88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75"/>
              <a:ext cx="88" cy="77"/>
            </a:xfrm>
            <a:custGeom>
              <a:avLst/>
              <a:gdLst>
                <a:gd name="T0" fmla="*/ 88 w 88"/>
                <a:gd name="T1" fmla="*/ 21 h 77"/>
                <a:gd name="T2" fmla="*/ 82 w 88"/>
                <a:gd name="T3" fmla="*/ 18 h 77"/>
                <a:gd name="T4" fmla="*/ 69 w 88"/>
                <a:gd name="T5" fmla="*/ 18 h 77"/>
                <a:gd name="T6" fmla="*/ 52 w 88"/>
                <a:gd name="T7" fmla="*/ 18 h 77"/>
                <a:gd name="T8" fmla="*/ 35 w 88"/>
                <a:gd name="T9" fmla="*/ 25 h 77"/>
                <a:gd name="T10" fmla="*/ 21 w 88"/>
                <a:gd name="T11" fmla="*/ 38 h 77"/>
                <a:gd name="T12" fmla="*/ 11 w 88"/>
                <a:gd name="T13" fmla="*/ 55 h 77"/>
                <a:gd name="T14" fmla="*/ 3 w 88"/>
                <a:gd name="T15" fmla="*/ 69 h 77"/>
                <a:gd name="T16" fmla="*/ 1 w 88"/>
                <a:gd name="T17" fmla="*/ 77 h 77"/>
                <a:gd name="T18" fmla="*/ 0 w 88"/>
                <a:gd name="T19" fmla="*/ 69 h 77"/>
                <a:gd name="T20" fmla="*/ 1 w 88"/>
                <a:gd name="T21" fmla="*/ 51 h 77"/>
                <a:gd name="T22" fmla="*/ 7 w 88"/>
                <a:gd name="T23" fmla="*/ 28 h 77"/>
                <a:gd name="T24" fmla="*/ 24 w 88"/>
                <a:gd name="T25" fmla="*/ 8 h 77"/>
                <a:gd name="T26" fmla="*/ 46 w 88"/>
                <a:gd name="T27" fmla="*/ 0 h 77"/>
                <a:gd name="T28" fmla="*/ 68 w 88"/>
                <a:gd name="T29" fmla="*/ 6 h 77"/>
                <a:gd name="T30" fmla="*/ 82 w 88"/>
                <a:gd name="T31" fmla="*/ 15 h 77"/>
                <a:gd name="T32" fmla="*/ 88 w 88"/>
                <a:gd name="T33" fmla="*/ 21 h 77"/>
                <a:gd name="T34" fmla="*/ 88 w 88"/>
                <a:gd name="T35" fmla="*/ 21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8" h="77">
                  <a:moveTo>
                    <a:pt x="88" y="21"/>
                  </a:moveTo>
                  <a:lnTo>
                    <a:pt x="82" y="18"/>
                  </a:lnTo>
                  <a:lnTo>
                    <a:pt x="69" y="18"/>
                  </a:lnTo>
                  <a:lnTo>
                    <a:pt x="52" y="18"/>
                  </a:lnTo>
                  <a:lnTo>
                    <a:pt x="35" y="25"/>
                  </a:lnTo>
                  <a:lnTo>
                    <a:pt x="21" y="38"/>
                  </a:lnTo>
                  <a:lnTo>
                    <a:pt x="11" y="55"/>
                  </a:lnTo>
                  <a:lnTo>
                    <a:pt x="3" y="69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7" y="28"/>
                  </a:lnTo>
                  <a:lnTo>
                    <a:pt x="24" y="8"/>
                  </a:lnTo>
                  <a:lnTo>
                    <a:pt x="46" y="0"/>
                  </a:lnTo>
                  <a:lnTo>
                    <a:pt x="68" y="6"/>
                  </a:lnTo>
                  <a:lnTo>
                    <a:pt x="82" y="15"/>
                  </a:lnTo>
                  <a:lnTo>
                    <a:pt x="8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5" name="Freeform 217">
              <a:extLst>
                <a:ext uri="{FF2B5EF4-FFF2-40B4-BE49-F238E27FC236}">
                  <a16:creationId xmlns:a16="http://schemas.microsoft.com/office/drawing/2014/main" id="{AE2A64B8-54D2-80AD-03EC-9338E477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132"/>
              <a:ext cx="55" cy="49"/>
            </a:xfrm>
            <a:custGeom>
              <a:avLst/>
              <a:gdLst>
                <a:gd name="T0" fmla="*/ 17 w 55"/>
                <a:gd name="T1" fmla="*/ 0 h 49"/>
                <a:gd name="T2" fmla="*/ 15 w 55"/>
                <a:gd name="T3" fmla="*/ 3 h 49"/>
                <a:gd name="T4" fmla="*/ 15 w 55"/>
                <a:gd name="T5" fmla="*/ 11 h 49"/>
                <a:gd name="T6" fmla="*/ 17 w 55"/>
                <a:gd name="T7" fmla="*/ 20 h 49"/>
                <a:gd name="T8" fmla="*/ 23 w 55"/>
                <a:gd name="T9" fmla="*/ 28 h 49"/>
                <a:gd name="T10" fmla="*/ 32 w 55"/>
                <a:gd name="T11" fmla="*/ 29 h 49"/>
                <a:gd name="T12" fmla="*/ 44 w 55"/>
                <a:gd name="T13" fmla="*/ 26 h 49"/>
                <a:gd name="T14" fmla="*/ 52 w 55"/>
                <a:gd name="T15" fmla="*/ 22 h 49"/>
                <a:gd name="T16" fmla="*/ 55 w 55"/>
                <a:gd name="T17" fmla="*/ 20 h 49"/>
                <a:gd name="T18" fmla="*/ 54 w 55"/>
                <a:gd name="T19" fmla="*/ 25 h 49"/>
                <a:gd name="T20" fmla="*/ 49 w 55"/>
                <a:gd name="T21" fmla="*/ 34 h 49"/>
                <a:gd name="T22" fmla="*/ 40 w 55"/>
                <a:gd name="T23" fmla="*/ 45 h 49"/>
                <a:gd name="T24" fmla="*/ 26 w 55"/>
                <a:gd name="T25" fmla="*/ 49 h 49"/>
                <a:gd name="T26" fmla="*/ 10 w 55"/>
                <a:gd name="T27" fmla="*/ 46 h 49"/>
                <a:gd name="T28" fmla="*/ 3 w 55"/>
                <a:gd name="T29" fmla="*/ 37 h 49"/>
                <a:gd name="T30" fmla="*/ 0 w 55"/>
                <a:gd name="T31" fmla="*/ 26 h 49"/>
                <a:gd name="T32" fmla="*/ 1 w 55"/>
                <a:gd name="T33" fmla="*/ 17 h 49"/>
                <a:gd name="T34" fmla="*/ 4 w 55"/>
                <a:gd name="T35" fmla="*/ 8 h 49"/>
                <a:gd name="T36" fmla="*/ 10 w 55"/>
                <a:gd name="T37" fmla="*/ 3 h 49"/>
                <a:gd name="T38" fmla="*/ 15 w 55"/>
                <a:gd name="T39" fmla="*/ 1 h 49"/>
                <a:gd name="T40" fmla="*/ 17 w 55"/>
                <a:gd name="T41" fmla="*/ 0 h 49"/>
                <a:gd name="T42" fmla="*/ 17 w 55"/>
                <a:gd name="T43" fmla="*/ 0 h 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15" y="3"/>
                  </a:lnTo>
                  <a:lnTo>
                    <a:pt x="15" y="11"/>
                  </a:lnTo>
                  <a:lnTo>
                    <a:pt x="17" y="20"/>
                  </a:lnTo>
                  <a:lnTo>
                    <a:pt x="23" y="28"/>
                  </a:lnTo>
                  <a:lnTo>
                    <a:pt x="32" y="29"/>
                  </a:lnTo>
                  <a:lnTo>
                    <a:pt x="44" y="26"/>
                  </a:lnTo>
                  <a:lnTo>
                    <a:pt x="52" y="22"/>
                  </a:lnTo>
                  <a:lnTo>
                    <a:pt x="55" y="20"/>
                  </a:lnTo>
                  <a:lnTo>
                    <a:pt x="54" y="25"/>
                  </a:lnTo>
                  <a:lnTo>
                    <a:pt x="49" y="34"/>
                  </a:lnTo>
                  <a:lnTo>
                    <a:pt x="40" y="45"/>
                  </a:lnTo>
                  <a:lnTo>
                    <a:pt x="26" y="49"/>
                  </a:lnTo>
                  <a:lnTo>
                    <a:pt x="10" y="46"/>
                  </a:lnTo>
                  <a:lnTo>
                    <a:pt x="3" y="37"/>
                  </a:lnTo>
                  <a:lnTo>
                    <a:pt x="0" y="26"/>
                  </a:lnTo>
                  <a:lnTo>
                    <a:pt x="1" y="17"/>
                  </a:lnTo>
                  <a:lnTo>
                    <a:pt x="4" y="8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6" name="Freeform 218">
              <a:extLst>
                <a:ext uri="{FF2B5EF4-FFF2-40B4-BE49-F238E27FC236}">
                  <a16:creationId xmlns:a16="http://schemas.microsoft.com/office/drawing/2014/main" id="{F371F8B8-4291-49A2-E26D-31655D41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2214"/>
              <a:ext cx="53" cy="131"/>
            </a:xfrm>
            <a:custGeom>
              <a:avLst/>
              <a:gdLst>
                <a:gd name="T0" fmla="*/ 0 w 53"/>
                <a:gd name="T1" fmla="*/ 4 h 131"/>
                <a:gd name="T2" fmla="*/ 3 w 53"/>
                <a:gd name="T3" fmla="*/ 8 h 131"/>
                <a:gd name="T4" fmla="*/ 11 w 53"/>
                <a:gd name="T5" fmla="*/ 20 h 131"/>
                <a:gd name="T6" fmla="*/ 20 w 53"/>
                <a:gd name="T7" fmla="*/ 37 h 131"/>
                <a:gd name="T8" fmla="*/ 31 w 53"/>
                <a:gd name="T9" fmla="*/ 57 h 131"/>
                <a:gd name="T10" fmla="*/ 39 w 53"/>
                <a:gd name="T11" fmla="*/ 80 h 131"/>
                <a:gd name="T12" fmla="*/ 47 w 53"/>
                <a:gd name="T13" fmla="*/ 105 h 131"/>
                <a:gd name="T14" fmla="*/ 50 w 53"/>
                <a:gd name="T15" fmla="*/ 123 h 131"/>
                <a:gd name="T16" fmla="*/ 53 w 53"/>
                <a:gd name="T17" fmla="*/ 131 h 131"/>
                <a:gd name="T18" fmla="*/ 53 w 53"/>
                <a:gd name="T19" fmla="*/ 125 h 131"/>
                <a:gd name="T20" fmla="*/ 53 w 53"/>
                <a:gd name="T21" fmla="*/ 108 h 131"/>
                <a:gd name="T22" fmla="*/ 53 w 53"/>
                <a:gd name="T23" fmla="*/ 83 h 131"/>
                <a:gd name="T24" fmla="*/ 48 w 53"/>
                <a:gd name="T25" fmla="*/ 60 h 131"/>
                <a:gd name="T26" fmla="*/ 39 w 53"/>
                <a:gd name="T27" fmla="*/ 37 h 131"/>
                <a:gd name="T28" fmla="*/ 31 w 53"/>
                <a:gd name="T29" fmla="*/ 18 h 131"/>
                <a:gd name="T30" fmla="*/ 24 w 53"/>
                <a:gd name="T31" fmla="*/ 8 h 131"/>
                <a:gd name="T32" fmla="*/ 19 w 53"/>
                <a:gd name="T33" fmla="*/ 1 h 131"/>
                <a:gd name="T34" fmla="*/ 13 w 53"/>
                <a:gd name="T35" fmla="*/ 0 h 131"/>
                <a:gd name="T36" fmla="*/ 8 w 53"/>
                <a:gd name="T37" fmla="*/ 1 h 131"/>
                <a:gd name="T38" fmla="*/ 2 w 53"/>
                <a:gd name="T39" fmla="*/ 3 h 131"/>
                <a:gd name="T40" fmla="*/ 0 w 53"/>
                <a:gd name="T41" fmla="*/ 4 h 131"/>
                <a:gd name="T42" fmla="*/ 0 w 53"/>
                <a:gd name="T43" fmla="*/ 4 h 1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3" h="131">
                  <a:moveTo>
                    <a:pt x="0" y="4"/>
                  </a:moveTo>
                  <a:lnTo>
                    <a:pt x="3" y="8"/>
                  </a:lnTo>
                  <a:lnTo>
                    <a:pt x="11" y="20"/>
                  </a:lnTo>
                  <a:lnTo>
                    <a:pt x="20" y="37"/>
                  </a:lnTo>
                  <a:lnTo>
                    <a:pt x="31" y="57"/>
                  </a:lnTo>
                  <a:lnTo>
                    <a:pt x="39" y="80"/>
                  </a:lnTo>
                  <a:lnTo>
                    <a:pt x="47" y="105"/>
                  </a:lnTo>
                  <a:lnTo>
                    <a:pt x="50" y="123"/>
                  </a:lnTo>
                  <a:lnTo>
                    <a:pt x="53" y="131"/>
                  </a:lnTo>
                  <a:lnTo>
                    <a:pt x="53" y="125"/>
                  </a:lnTo>
                  <a:lnTo>
                    <a:pt x="53" y="108"/>
                  </a:lnTo>
                  <a:lnTo>
                    <a:pt x="53" y="83"/>
                  </a:lnTo>
                  <a:lnTo>
                    <a:pt x="48" y="60"/>
                  </a:lnTo>
                  <a:lnTo>
                    <a:pt x="39" y="37"/>
                  </a:lnTo>
                  <a:lnTo>
                    <a:pt x="31" y="18"/>
                  </a:lnTo>
                  <a:lnTo>
                    <a:pt x="24" y="8"/>
                  </a:lnTo>
                  <a:lnTo>
                    <a:pt x="19" y="1"/>
                  </a:lnTo>
                  <a:lnTo>
                    <a:pt x="13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7" name="Freeform 219">
              <a:extLst>
                <a:ext uri="{FF2B5EF4-FFF2-40B4-BE49-F238E27FC236}">
                  <a16:creationId xmlns:a16="http://schemas.microsoft.com/office/drawing/2014/main" id="{F9C25376-9EEC-7718-645A-DFA5DDAAF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255"/>
              <a:ext cx="26" cy="155"/>
            </a:xfrm>
            <a:custGeom>
              <a:avLst/>
              <a:gdLst>
                <a:gd name="T0" fmla="*/ 0 w 26"/>
                <a:gd name="T1" fmla="*/ 4 h 155"/>
                <a:gd name="T2" fmla="*/ 0 w 26"/>
                <a:gd name="T3" fmla="*/ 13 h 155"/>
                <a:gd name="T4" fmla="*/ 2 w 26"/>
                <a:gd name="T5" fmla="*/ 34 h 155"/>
                <a:gd name="T6" fmla="*/ 3 w 26"/>
                <a:gd name="T7" fmla="*/ 65 h 155"/>
                <a:gd name="T8" fmla="*/ 9 w 26"/>
                <a:gd name="T9" fmla="*/ 98 h 155"/>
                <a:gd name="T10" fmla="*/ 14 w 26"/>
                <a:gd name="T11" fmla="*/ 124 h 155"/>
                <a:gd name="T12" fmla="*/ 20 w 26"/>
                <a:gd name="T13" fmla="*/ 141 h 155"/>
                <a:gd name="T14" fmla="*/ 23 w 26"/>
                <a:gd name="T15" fmla="*/ 152 h 155"/>
                <a:gd name="T16" fmla="*/ 26 w 26"/>
                <a:gd name="T17" fmla="*/ 155 h 155"/>
                <a:gd name="T18" fmla="*/ 25 w 26"/>
                <a:gd name="T19" fmla="*/ 143 h 155"/>
                <a:gd name="T20" fmla="*/ 23 w 26"/>
                <a:gd name="T21" fmla="*/ 113 h 155"/>
                <a:gd name="T22" fmla="*/ 22 w 26"/>
                <a:gd name="T23" fmla="*/ 81 h 155"/>
                <a:gd name="T24" fmla="*/ 20 w 26"/>
                <a:gd name="T25" fmla="*/ 55 h 155"/>
                <a:gd name="T26" fmla="*/ 19 w 26"/>
                <a:gd name="T27" fmla="*/ 36 h 155"/>
                <a:gd name="T28" fmla="*/ 20 w 26"/>
                <a:gd name="T29" fmla="*/ 21 h 155"/>
                <a:gd name="T30" fmla="*/ 19 w 26"/>
                <a:gd name="T31" fmla="*/ 10 h 155"/>
                <a:gd name="T32" fmla="*/ 16 w 26"/>
                <a:gd name="T33" fmla="*/ 4 h 155"/>
                <a:gd name="T34" fmla="*/ 9 w 26"/>
                <a:gd name="T35" fmla="*/ 0 h 155"/>
                <a:gd name="T36" fmla="*/ 3 w 26"/>
                <a:gd name="T37" fmla="*/ 0 h 155"/>
                <a:gd name="T38" fmla="*/ 2 w 26"/>
                <a:gd name="T39" fmla="*/ 2 h 155"/>
                <a:gd name="T40" fmla="*/ 0 w 26"/>
                <a:gd name="T41" fmla="*/ 4 h 155"/>
                <a:gd name="T42" fmla="*/ 0 w 26"/>
                <a:gd name="T43" fmla="*/ 4 h 1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155">
                  <a:moveTo>
                    <a:pt x="0" y="4"/>
                  </a:moveTo>
                  <a:lnTo>
                    <a:pt x="0" y="13"/>
                  </a:lnTo>
                  <a:lnTo>
                    <a:pt x="2" y="34"/>
                  </a:lnTo>
                  <a:lnTo>
                    <a:pt x="3" y="65"/>
                  </a:lnTo>
                  <a:lnTo>
                    <a:pt x="9" y="98"/>
                  </a:lnTo>
                  <a:lnTo>
                    <a:pt x="14" y="124"/>
                  </a:lnTo>
                  <a:lnTo>
                    <a:pt x="20" y="141"/>
                  </a:lnTo>
                  <a:lnTo>
                    <a:pt x="23" y="152"/>
                  </a:lnTo>
                  <a:lnTo>
                    <a:pt x="26" y="155"/>
                  </a:lnTo>
                  <a:lnTo>
                    <a:pt x="25" y="143"/>
                  </a:lnTo>
                  <a:lnTo>
                    <a:pt x="23" y="113"/>
                  </a:lnTo>
                  <a:lnTo>
                    <a:pt x="22" y="81"/>
                  </a:lnTo>
                  <a:lnTo>
                    <a:pt x="20" y="55"/>
                  </a:lnTo>
                  <a:lnTo>
                    <a:pt x="19" y="36"/>
                  </a:lnTo>
                  <a:lnTo>
                    <a:pt x="20" y="21"/>
                  </a:lnTo>
                  <a:lnTo>
                    <a:pt x="19" y="10"/>
                  </a:lnTo>
                  <a:lnTo>
                    <a:pt x="16" y="4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8" name="Freeform 220">
              <a:extLst>
                <a:ext uri="{FF2B5EF4-FFF2-40B4-BE49-F238E27FC236}">
                  <a16:creationId xmlns:a16="http://schemas.microsoft.com/office/drawing/2014/main" id="{3B64781B-6437-1954-AF49-5CA9D848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" y="3137"/>
              <a:ext cx="57" cy="48"/>
            </a:xfrm>
            <a:custGeom>
              <a:avLst/>
              <a:gdLst>
                <a:gd name="T0" fmla="*/ 21 w 57"/>
                <a:gd name="T1" fmla="*/ 0 h 48"/>
                <a:gd name="T2" fmla="*/ 26 w 57"/>
                <a:gd name="T3" fmla="*/ 0 h 48"/>
                <a:gd name="T4" fmla="*/ 40 w 57"/>
                <a:gd name="T5" fmla="*/ 3 h 48"/>
                <a:gd name="T6" fmla="*/ 52 w 57"/>
                <a:gd name="T7" fmla="*/ 9 h 48"/>
                <a:gd name="T8" fmla="*/ 57 w 57"/>
                <a:gd name="T9" fmla="*/ 23 h 48"/>
                <a:gd name="T10" fmla="*/ 48 w 57"/>
                <a:gd name="T11" fmla="*/ 36 h 48"/>
                <a:gd name="T12" fmla="*/ 28 w 57"/>
                <a:gd name="T13" fmla="*/ 43 h 48"/>
                <a:gd name="T14" fmla="*/ 7 w 57"/>
                <a:gd name="T15" fmla="*/ 46 h 48"/>
                <a:gd name="T16" fmla="*/ 0 w 57"/>
                <a:gd name="T17" fmla="*/ 48 h 48"/>
                <a:gd name="T18" fmla="*/ 3 w 57"/>
                <a:gd name="T19" fmla="*/ 45 h 48"/>
                <a:gd name="T20" fmla="*/ 14 w 57"/>
                <a:gd name="T21" fmla="*/ 39 h 48"/>
                <a:gd name="T22" fmla="*/ 23 w 57"/>
                <a:gd name="T23" fmla="*/ 32 h 48"/>
                <a:gd name="T24" fmla="*/ 26 w 57"/>
                <a:gd name="T25" fmla="*/ 25 h 48"/>
                <a:gd name="T26" fmla="*/ 23 w 57"/>
                <a:gd name="T27" fmla="*/ 19 h 48"/>
                <a:gd name="T28" fmla="*/ 18 w 57"/>
                <a:gd name="T29" fmla="*/ 15 h 48"/>
                <a:gd name="T30" fmla="*/ 14 w 57"/>
                <a:gd name="T31" fmla="*/ 15 h 48"/>
                <a:gd name="T32" fmla="*/ 12 w 57"/>
                <a:gd name="T33" fmla="*/ 15 h 48"/>
                <a:gd name="T34" fmla="*/ 21 w 57"/>
                <a:gd name="T35" fmla="*/ 0 h 48"/>
                <a:gd name="T36" fmla="*/ 21 w 57"/>
                <a:gd name="T37" fmla="*/ 0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" h="48">
                  <a:moveTo>
                    <a:pt x="21" y="0"/>
                  </a:moveTo>
                  <a:lnTo>
                    <a:pt x="26" y="0"/>
                  </a:lnTo>
                  <a:lnTo>
                    <a:pt x="40" y="3"/>
                  </a:lnTo>
                  <a:lnTo>
                    <a:pt x="52" y="9"/>
                  </a:lnTo>
                  <a:lnTo>
                    <a:pt x="57" y="23"/>
                  </a:lnTo>
                  <a:lnTo>
                    <a:pt x="48" y="36"/>
                  </a:lnTo>
                  <a:lnTo>
                    <a:pt x="28" y="43"/>
                  </a:lnTo>
                  <a:lnTo>
                    <a:pt x="7" y="46"/>
                  </a:lnTo>
                  <a:lnTo>
                    <a:pt x="0" y="48"/>
                  </a:lnTo>
                  <a:lnTo>
                    <a:pt x="3" y="45"/>
                  </a:lnTo>
                  <a:lnTo>
                    <a:pt x="14" y="39"/>
                  </a:lnTo>
                  <a:lnTo>
                    <a:pt x="23" y="32"/>
                  </a:lnTo>
                  <a:lnTo>
                    <a:pt x="26" y="25"/>
                  </a:lnTo>
                  <a:lnTo>
                    <a:pt x="23" y="19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9" name="Freeform 221">
              <a:extLst>
                <a:ext uri="{FF2B5EF4-FFF2-40B4-BE49-F238E27FC236}">
                  <a16:creationId xmlns:a16="http://schemas.microsoft.com/office/drawing/2014/main" id="{22DA8124-0FB7-76A1-5DAA-FA42E38FC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3123"/>
              <a:ext cx="66" cy="62"/>
            </a:xfrm>
            <a:custGeom>
              <a:avLst/>
              <a:gdLst>
                <a:gd name="T0" fmla="*/ 0 w 66"/>
                <a:gd name="T1" fmla="*/ 8 h 62"/>
                <a:gd name="T2" fmla="*/ 7 w 66"/>
                <a:gd name="T3" fmla="*/ 5 h 62"/>
                <a:gd name="T4" fmla="*/ 27 w 66"/>
                <a:gd name="T5" fmla="*/ 0 h 62"/>
                <a:gd name="T6" fmla="*/ 49 w 66"/>
                <a:gd name="T7" fmla="*/ 2 h 62"/>
                <a:gd name="T8" fmla="*/ 66 w 66"/>
                <a:gd name="T9" fmla="*/ 17 h 62"/>
                <a:gd name="T10" fmla="*/ 63 w 66"/>
                <a:gd name="T11" fmla="*/ 36 h 62"/>
                <a:gd name="T12" fmla="*/ 44 w 66"/>
                <a:gd name="T13" fmla="*/ 50 h 62"/>
                <a:gd name="T14" fmla="*/ 23 w 66"/>
                <a:gd name="T15" fmla="*/ 59 h 62"/>
                <a:gd name="T16" fmla="*/ 13 w 66"/>
                <a:gd name="T17" fmla="*/ 62 h 62"/>
                <a:gd name="T18" fmla="*/ 18 w 66"/>
                <a:gd name="T19" fmla="*/ 57 h 62"/>
                <a:gd name="T20" fmla="*/ 27 w 66"/>
                <a:gd name="T21" fmla="*/ 48 h 62"/>
                <a:gd name="T22" fmla="*/ 37 w 66"/>
                <a:gd name="T23" fmla="*/ 36 h 62"/>
                <a:gd name="T24" fmla="*/ 38 w 66"/>
                <a:gd name="T25" fmla="*/ 26 h 62"/>
                <a:gd name="T26" fmla="*/ 29 w 66"/>
                <a:gd name="T27" fmla="*/ 20 h 62"/>
                <a:gd name="T28" fmla="*/ 18 w 66"/>
                <a:gd name="T29" fmla="*/ 19 h 62"/>
                <a:gd name="T30" fmla="*/ 9 w 66"/>
                <a:gd name="T31" fmla="*/ 17 h 62"/>
                <a:gd name="T32" fmla="*/ 4 w 66"/>
                <a:gd name="T33" fmla="*/ 17 h 62"/>
                <a:gd name="T34" fmla="*/ 0 w 66"/>
                <a:gd name="T35" fmla="*/ 8 h 62"/>
                <a:gd name="T36" fmla="*/ 0 w 66"/>
                <a:gd name="T37" fmla="*/ 8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62">
                  <a:moveTo>
                    <a:pt x="0" y="8"/>
                  </a:moveTo>
                  <a:lnTo>
                    <a:pt x="7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6" y="17"/>
                  </a:lnTo>
                  <a:lnTo>
                    <a:pt x="63" y="36"/>
                  </a:lnTo>
                  <a:lnTo>
                    <a:pt x="44" y="50"/>
                  </a:lnTo>
                  <a:lnTo>
                    <a:pt x="23" y="59"/>
                  </a:lnTo>
                  <a:lnTo>
                    <a:pt x="13" y="62"/>
                  </a:lnTo>
                  <a:lnTo>
                    <a:pt x="18" y="57"/>
                  </a:lnTo>
                  <a:lnTo>
                    <a:pt x="27" y="48"/>
                  </a:lnTo>
                  <a:lnTo>
                    <a:pt x="37" y="36"/>
                  </a:lnTo>
                  <a:lnTo>
                    <a:pt x="38" y="26"/>
                  </a:lnTo>
                  <a:lnTo>
                    <a:pt x="29" y="20"/>
                  </a:lnTo>
                  <a:lnTo>
                    <a:pt x="18" y="19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0" name="Freeform 222">
              <a:extLst>
                <a:ext uri="{FF2B5EF4-FFF2-40B4-BE49-F238E27FC236}">
                  <a16:creationId xmlns:a16="http://schemas.microsoft.com/office/drawing/2014/main" id="{DBBE5EF5-0718-4FC4-E44E-46AD40D4E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195"/>
              <a:ext cx="125" cy="37"/>
            </a:xfrm>
            <a:custGeom>
              <a:avLst/>
              <a:gdLst>
                <a:gd name="T0" fmla="*/ 11 w 125"/>
                <a:gd name="T1" fmla="*/ 37 h 37"/>
                <a:gd name="T2" fmla="*/ 17 w 125"/>
                <a:gd name="T3" fmla="*/ 34 h 37"/>
                <a:gd name="T4" fmla="*/ 33 w 125"/>
                <a:gd name="T5" fmla="*/ 27 h 37"/>
                <a:gd name="T6" fmla="*/ 51 w 125"/>
                <a:gd name="T7" fmla="*/ 19 h 37"/>
                <a:gd name="T8" fmla="*/ 68 w 125"/>
                <a:gd name="T9" fmla="*/ 16 h 37"/>
                <a:gd name="T10" fmla="*/ 83 w 125"/>
                <a:gd name="T11" fmla="*/ 11 h 37"/>
                <a:gd name="T12" fmla="*/ 102 w 125"/>
                <a:gd name="T13" fmla="*/ 8 h 37"/>
                <a:gd name="T14" fmla="*/ 117 w 125"/>
                <a:gd name="T15" fmla="*/ 5 h 37"/>
                <a:gd name="T16" fmla="*/ 125 w 125"/>
                <a:gd name="T17" fmla="*/ 3 h 37"/>
                <a:gd name="T18" fmla="*/ 121 w 125"/>
                <a:gd name="T19" fmla="*/ 2 h 37"/>
                <a:gd name="T20" fmla="*/ 110 w 125"/>
                <a:gd name="T21" fmla="*/ 2 h 37"/>
                <a:gd name="T22" fmla="*/ 91 w 125"/>
                <a:gd name="T23" fmla="*/ 0 h 37"/>
                <a:gd name="T24" fmla="*/ 70 w 125"/>
                <a:gd name="T25" fmla="*/ 2 h 37"/>
                <a:gd name="T26" fmla="*/ 45 w 125"/>
                <a:gd name="T27" fmla="*/ 3 h 37"/>
                <a:gd name="T28" fmla="*/ 23 w 125"/>
                <a:gd name="T29" fmla="*/ 10 h 37"/>
                <a:gd name="T30" fmla="*/ 6 w 125"/>
                <a:gd name="T31" fmla="*/ 14 h 37"/>
                <a:gd name="T32" fmla="*/ 0 w 125"/>
                <a:gd name="T33" fmla="*/ 17 h 37"/>
                <a:gd name="T34" fmla="*/ 11 w 125"/>
                <a:gd name="T35" fmla="*/ 37 h 37"/>
                <a:gd name="T36" fmla="*/ 11 w 125"/>
                <a:gd name="T37" fmla="*/ 37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37">
                  <a:moveTo>
                    <a:pt x="11" y="37"/>
                  </a:moveTo>
                  <a:lnTo>
                    <a:pt x="17" y="34"/>
                  </a:lnTo>
                  <a:lnTo>
                    <a:pt x="33" y="27"/>
                  </a:lnTo>
                  <a:lnTo>
                    <a:pt x="51" y="19"/>
                  </a:lnTo>
                  <a:lnTo>
                    <a:pt x="68" y="16"/>
                  </a:lnTo>
                  <a:lnTo>
                    <a:pt x="83" y="11"/>
                  </a:lnTo>
                  <a:lnTo>
                    <a:pt x="102" y="8"/>
                  </a:lnTo>
                  <a:lnTo>
                    <a:pt x="117" y="5"/>
                  </a:lnTo>
                  <a:lnTo>
                    <a:pt x="125" y="3"/>
                  </a:lnTo>
                  <a:lnTo>
                    <a:pt x="121" y="2"/>
                  </a:lnTo>
                  <a:lnTo>
                    <a:pt x="110" y="2"/>
                  </a:lnTo>
                  <a:lnTo>
                    <a:pt x="91" y="0"/>
                  </a:lnTo>
                  <a:lnTo>
                    <a:pt x="70" y="2"/>
                  </a:lnTo>
                  <a:lnTo>
                    <a:pt x="45" y="3"/>
                  </a:lnTo>
                  <a:lnTo>
                    <a:pt x="23" y="10"/>
                  </a:lnTo>
                  <a:lnTo>
                    <a:pt x="6" y="14"/>
                  </a:lnTo>
                  <a:lnTo>
                    <a:pt x="0" y="17"/>
                  </a:lnTo>
                  <a:lnTo>
                    <a:pt x="1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1" name="Freeform 223">
              <a:extLst>
                <a:ext uri="{FF2B5EF4-FFF2-40B4-BE49-F238E27FC236}">
                  <a16:creationId xmlns:a16="http://schemas.microsoft.com/office/drawing/2014/main" id="{EC2EF94D-BBBA-3DF1-246B-EB98C8536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178"/>
              <a:ext cx="96" cy="20"/>
            </a:xfrm>
            <a:custGeom>
              <a:avLst/>
              <a:gdLst>
                <a:gd name="T0" fmla="*/ 0 w 96"/>
                <a:gd name="T1" fmla="*/ 19 h 20"/>
                <a:gd name="T2" fmla="*/ 10 w 96"/>
                <a:gd name="T3" fmla="*/ 19 h 20"/>
                <a:gd name="T4" fmla="*/ 34 w 96"/>
                <a:gd name="T5" fmla="*/ 19 h 20"/>
                <a:gd name="T6" fmla="*/ 61 w 96"/>
                <a:gd name="T7" fmla="*/ 19 h 20"/>
                <a:gd name="T8" fmla="*/ 81 w 96"/>
                <a:gd name="T9" fmla="*/ 20 h 20"/>
                <a:gd name="T10" fmla="*/ 92 w 96"/>
                <a:gd name="T11" fmla="*/ 20 h 20"/>
                <a:gd name="T12" fmla="*/ 96 w 96"/>
                <a:gd name="T13" fmla="*/ 16 h 20"/>
                <a:gd name="T14" fmla="*/ 96 w 96"/>
                <a:gd name="T15" fmla="*/ 10 h 20"/>
                <a:gd name="T16" fmla="*/ 93 w 96"/>
                <a:gd name="T17" fmla="*/ 3 h 20"/>
                <a:gd name="T18" fmla="*/ 84 w 96"/>
                <a:gd name="T19" fmla="*/ 0 h 20"/>
                <a:gd name="T20" fmla="*/ 70 w 96"/>
                <a:gd name="T21" fmla="*/ 0 h 20"/>
                <a:gd name="T22" fmla="*/ 53 w 96"/>
                <a:gd name="T23" fmla="*/ 2 h 20"/>
                <a:gd name="T24" fmla="*/ 36 w 96"/>
                <a:gd name="T25" fmla="*/ 3 h 20"/>
                <a:gd name="T26" fmla="*/ 22 w 96"/>
                <a:gd name="T27" fmla="*/ 6 h 20"/>
                <a:gd name="T28" fmla="*/ 10 w 96"/>
                <a:gd name="T29" fmla="*/ 11 h 20"/>
                <a:gd name="T30" fmla="*/ 3 w 96"/>
                <a:gd name="T31" fmla="*/ 17 h 20"/>
                <a:gd name="T32" fmla="*/ 0 w 96"/>
                <a:gd name="T33" fmla="*/ 19 h 20"/>
                <a:gd name="T34" fmla="*/ 0 w 96"/>
                <a:gd name="T35" fmla="*/ 19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6" h="20">
                  <a:moveTo>
                    <a:pt x="0" y="19"/>
                  </a:moveTo>
                  <a:lnTo>
                    <a:pt x="10" y="19"/>
                  </a:lnTo>
                  <a:lnTo>
                    <a:pt x="34" y="19"/>
                  </a:lnTo>
                  <a:lnTo>
                    <a:pt x="61" y="19"/>
                  </a:lnTo>
                  <a:lnTo>
                    <a:pt x="81" y="20"/>
                  </a:lnTo>
                  <a:lnTo>
                    <a:pt x="92" y="20"/>
                  </a:lnTo>
                  <a:lnTo>
                    <a:pt x="96" y="16"/>
                  </a:lnTo>
                  <a:lnTo>
                    <a:pt x="96" y="10"/>
                  </a:lnTo>
                  <a:lnTo>
                    <a:pt x="93" y="3"/>
                  </a:lnTo>
                  <a:lnTo>
                    <a:pt x="84" y="0"/>
                  </a:lnTo>
                  <a:lnTo>
                    <a:pt x="70" y="0"/>
                  </a:lnTo>
                  <a:lnTo>
                    <a:pt x="53" y="2"/>
                  </a:lnTo>
                  <a:lnTo>
                    <a:pt x="36" y="3"/>
                  </a:lnTo>
                  <a:lnTo>
                    <a:pt x="22" y="6"/>
                  </a:lnTo>
                  <a:lnTo>
                    <a:pt x="10" y="11"/>
                  </a:lnTo>
                  <a:lnTo>
                    <a:pt x="3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2" name="Freeform 224">
              <a:extLst>
                <a:ext uri="{FF2B5EF4-FFF2-40B4-BE49-F238E27FC236}">
                  <a16:creationId xmlns:a16="http://schemas.microsoft.com/office/drawing/2014/main" id="{6EE0C29D-9066-8D13-EA3B-46903469D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526"/>
              <a:ext cx="25" cy="91"/>
            </a:xfrm>
            <a:custGeom>
              <a:avLst/>
              <a:gdLst>
                <a:gd name="T0" fmla="*/ 6 w 25"/>
                <a:gd name="T1" fmla="*/ 91 h 91"/>
                <a:gd name="T2" fmla="*/ 0 w 25"/>
                <a:gd name="T3" fmla="*/ 0 h 91"/>
                <a:gd name="T4" fmla="*/ 2 w 25"/>
                <a:gd name="T5" fmla="*/ 3 h 91"/>
                <a:gd name="T6" fmla="*/ 8 w 25"/>
                <a:gd name="T7" fmla="*/ 12 h 91"/>
                <a:gd name="T8" fmla="*/ 14 w 25"/>
                <a:gd name="T9" fmla="*/ 24 h 91"/>
                <a:gd name="T10" fmla="*/ 19 w 25"/>
                <a:gd name="T11" fmla="*/ 40 h 91"/>
                <a:gd name="T12" fmla="*/ 22 w 25"/>
                <a:gd name="T13" fmla="*/ 54 h 91"/>
                <a:gd name="T14" fmla="*/ 25 w 25"/>
                <a:gd name="T15" fmla="*/ 66 h 91"/>
                <a:gd name="T16" fmla="*/ 25 w 25"/>
                <a:gd name="T17" fmla="*/ 75 h 91"/>
                <a:gd name="T18" fmla="*/ 25 w 25"/>
                <a:gd name="T19" fmla="*/ 83 h 91"/>
                <a:gd name="T20" fmla="*/ 20 w 25"/>
                <a:gd name="T21" fmla="*/ 88 h 91"/>
                <a:gd name="T22" fmla="*/ 14 w 25"/>
                <a:gd name="T23" fmla="*/ 89 h 91"/>
                <a:gd name="T24" fmla="*/ 8 w 25"/>
                <a:gd name="T25" fmla="*/ 89 h 91"/>
                <a:gd name="T26" fmla="*/ 6 w 25"/>
                <a:gd name="T27" fmla="*/ 91 h 91"/>
                <a:gd name="T28" fmla="*/ 6 w 25"/>
                <a:gd name="T29" fmla="*/ 91 h 9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" h="91">
                  <a:moveTo>
                    <a:pt x="6" y="9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8" y="12"/>
                  </a:lnTo>
                  <a:lnTo>
                    <a:pt x="14" y="24"/>
                  </a:lnTo>
                  <a:lnTo>
                    <a:pt x="19" y="40"/>
                  </a:lnTo>
                  <a:lnTo>
                    <a:pt x="22" y="54"/>
                  </a:lnTo>
                  <a:lnTo>
                    <a:pt x="25" y="66"/>
                  </a:lnTo>
                  <a:lnTo>
                    <a:pt x="25" y="75"/>
                  </a:lnTo>
                  <a:lnTo>
                    <a:pt x="25" y="83"/>
                  </a:lnTo>
                  <a:lnTo>
                    <a:pt x="20" y="88"/>
                  </a:lnTo>
                  <a:lnTo>
                    <a:pt x="14" y="89"/>
                  </a:lnTo>
                  <a:lnTo>
                    <a:pt x="8" y="89"/>
                  </a:lnTo>
                  <a:lnTo>
                    <a:pt x="6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Freeform 225">
              <a:extLst>
                <a:ext uri="{FF2B5EF4-FFF2-40B4-BE49-F238E27FC236}">
                  <a16:creationId xmlns:a16="http://schemas.microsoft.com/office/drawing/2014/main" id="{39180559-B1C5-28FB-870B-05CBB516A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453"/>
              <a:ext cx="47" cy="153"/>
            </a:xfrm>
            <a:custGeom>
              <a:avLst/>
              <a:gdLst>
                <a:gd name="T0" fmla="*/ 19 w 47"/>
                <a:gd name="T1" fmla="*/ 0 h 153"/>
                <a:gd name="T2" fmla="*/ 20 w 47"/>
                <a:gd name="T3" fmla="*/ 6 h 153"/>
                <a:gd name="T4" fmla="*/ 22 w 47"/>
                <a:gd name="T5" fmla="*/ 22 h 153"/>
                <a:gd name="T6" fmla="*/ 25 w 47"/>
                <a:gd name="T7" fmla="*/ 45 h 153"/>
                <a:gd name="T8" fmla="*/ 31 w 47"/>
                <a:gd name="T9" fmla="*/ 71 h 153"/>
                <a:gd name="T10" fmla="*/ 36 w 47"/>
                <a:gd name="T11" fmla="*/ 97 h 153"/>
                <a:gd name="T12" fmla="*/ 40 w 47"/>
                <a:gd name="T13" fmla="*/ 125 h 153"/>
                <a:gd name="T14" fmla="*/ 45 w 47"/>
                <a:gd name="T15" fmla="*/ 144 h 153"/>
                <a:gd name="T16" fmla="*/ 47 w 47"/>
                <a:gd name="T17" fmla="*/ 153 h 153"/>
                <a:gd name="T18" fmla="*/ 42 w 47"/>
                <a:gd name="T19" fmla="*/ 148 h 153"/>
                <a:gd name="T20" fmla="*/ 36 w 47"/>
                <a:gd name="T21" fmla="*/ 134 h 153"/>
                <a:gd name="T22" fmla="*/ 25 w 47"/>
                <a:gd name="T23" fmla="*/ 110 h 153"/>
                <a:gd name="T24" fmla="*/ 16 w 47"/>
                <a:gd name="T25" fmla="*/ 79 h 153"/>
                <a:gd name="T26" fmla="*/ 6 w 47"/>
                <a:gd name="T27" fmla="*/ 46 h 153"/>
                <a:gd name="T28" fmla="*/ 3 w 47"/>
                <a:gd name="T29" fmla="*/ 23 h 153"/>
                <a:gd name="T30" fmla="*/ 0 w 47"/>
                <a:gd name="T31" fmla="*/ 9 h 153"/>
                <a:gd name="T32" fmla="*/ 0 w 47"/>
                <a:gd name="T33" fmla="*/ 5 h 153"/>
                <a:gd name="T34" fmla="*/ 19 w 47"/>
                <a:gd name="T35" fmla="*/ 0 h 153"/>
                <a:gd name="T36" fmla="*/ 19 w 47"/>
                <a:gd name="T37" fmla="*/ 0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153">
                  <a:moveTo>
                    <a:pt x="19" y="0"/>
                  </a:moveTo>
                  <a:lnTo>
                    <a:pt x="20" y="6"/>
                  </a:lnTo>
                  <a:lnTo>
                    <a:pt x="22" y="22"/>
                  </a:lnTo>
                  <a:lnTo>
                    <a:pt x="25" y="45"/>
                  </a:lnTo>
                  <a:lnTo>
                    <a:pt x="31" y="71"/>
                  </a:lnTo>
                  <a:lnTo>
                    <a:pt x="36" y="97"/>
                  </a:lnTo>
                  <a:lnTo>
                    <a:pt x="40" y="125"/>
                  </a:lnTo>
                  <a:lnTo>
                    <a:pt x="45" y="144"/>
                  </a:lnTo>
                  <a:lnTo>
                    <a:pt x="47" y="153"/>
                  </a:lnTo>
                  <a:lnTo>
                    <a:pt x="42" y="148"/>
                  </a:lnTo>
                  <a:lnTo>
                    <a:pt x="36" y="134"/>
                  </a:lnTo>
                  <a:lnTo>
                    <a:pt x="25" y="110"/>
                  </a:lnTo>
                  <a:lnTo>
                    <a:pt x="16" y="79"/>
                  </a:lnTo>
                  <a:lnTo>
                    <a:pt x="6" y="46"/>
                  </a:lnTo>
                  <a:lnTo>
                    <a:pt x="3" y="23"/>
                  </a:lnTo>
                  <a:lnTo>
                    <a:pt x="0" y="9"/>
                  </a:lnTo>
                  <a:lnTo>
                    <a:pt x="0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4" name="Freeform 226">
              <a:extLst>
                <a:ext uri="{FF2B5EF4-FFF2-40B4-BE49-F238E27FC236}">
                  <a16:creationId xmlns:a16="http://schemas.microsoft.com/office/drawing/2014/main" id="{0050E51A-1F55-3F5B-D094-A56B2DDE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271"/>
              <a:ext cx="43" cy="364"/>
            </a:xfrm>
            <a:custGeom>
              <a:avLst/>
              <a:gdLst>
                <a:gd name="T0" fmla="*/ 24 w 43"/>
                <a:gd name="T1" fmla="*/ 0 h 364"/>
                <a:gd name="T2" fmla="*/ 20 w 43"/>
                <a:gd name="T3" fmla="*/ 9 h 364"/>
                <a:gd name="T4" fmla="*/ 10 w 43"/>
                <a:gd name="T5" fmla="*/ 42 h 364"/>
                <a:gd name="T6" fmla="*/ 3 w 43"/>
                <a:gd name="T7" fmla="*/ 93 h 364"/>
                <a:gd name="T8" fmla="*/ 0 w 43"/>
                <a:gd name="T9" fmla="*/ 165 h 364"/>
                <a:gd name="T10" fmla="*/ 4 w 43"/>
                <a:gd name="T11" fmla="*/ 242 h 364"/>
                <a:gd name="T12" fmla="*/ 12 w 43"/>
                <a:gd name="T13" fmla="*/ 306 h 364"/>
                <a:gd name="T14" fmla="*/ 20 w 43"/>
                <a:gd name="T15" fmla="*/ 347 h 364"/>
                <a:gd name="T16" fmla="*/ 23 w 43"/>
                <a:gd name="T17" fmla="*/ 363 h 364"/>
                <a:gd name="T18" fmla="*/ 43 w 43"/>
                <a:gd name="T19" fmla="*/ 364 h 364"/>
                <a:gd name="T20" fmla="*/ 38 w 43"/>
                <a:gd name="T21" fmla="*/ 341 h 364"/>
                <a:gd name="T22" fmla="*/ 30 w 43"/>
                <a:gd name="T23" fmla="*/ 287 h 364"/>
                <a:gd name="T24" fmla="*/ 23 w 43"/>
                <a:gd name="T25" fmla="*/ 216 h 364"/>
                <a:gd name="T26" fmla="*/ 18 w 43"/>
                <a:gd name="T27" fmla="*/ 145 h 364"/>
                <a:gd name="T28" fmla="*/ 20 w 43"/>
                <a:gd name="T29" fmla="*/ 86 h 364"/>
                <a:gd name="T30" fmla="*/ 21 w 43"/>
                <a:gd name="T31" fmla="*/ 40 h 364"/>
                <a:gd name="T32" fmla="*/ 23 w 43"/>
                <a:gd name="T33" fmla="*/ 11 h 364"/>
                <a:gd name="T34" fmla="*/ 24 w 43"/>
                <a:gd name="T35" fmla="*/ 0 h 364"/>
                <a:gd name="T36" fmla="*/ 24 w 43"/>
                <a:gd name="T37" fmla="*/ 0 h 3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3" h="364">
                  <a:moveTo>
                    <a:pt x="24" y="0"/>
                  </a:moveTo>
                  <a:lnTo>
                    <a:pt x="20" y="9"/>
                  </a:lnTo>
                  <a:lnTo>
                    <a:pt x="10" y="42"/>
                  </a:lnTo>
                  <a:lnTo>
                    <a:pt x="3" y="93"/>
                  </a:lnTo>
                  <a:lnTo>
                    <a:pt x="0" y="165"/>
                  </a:lnTo>
                  <a:lnTo>
                    <a:pt x="4" y="242"/>
                  </a:lnTo>
                  <a:lnTo>
                    <a:pt x="12" y="306"/>
                  </a:lnTo>
                  <a:lnTo>
                    <a:pt x="20" y="347"/>
                  </a:lnTo>
                  <a:lnTo>
                    <a:pt x="23" y="363"/>
                  </a:lnTo>
                  <a:lnTo>
                    <a:pt x="43" y="364"/>
                  </a:lnTo>
                  <a:lnTo>
                    <a:pt x="38" y="341"/>
                  </a:lnTo>
                  <a:lnTo>
                    <a:pt x="30" y="287"/>
                  </a:lnTo>
                  <a:lnTo>
                    <a:pt x="23" y="216"/>
                  </a:lnTo>
                  <a:lnTo>
                    <a:pt x="18" y="145"/>
                  </a:lnTo>
                  <a:lnTo>
                    <a:pt x="20" y="86"/>
                  </a:lnTo>
                  <a:lnTo>
                    <a:pt x="21" y="40"/>
                  </a:lnTo>
                  <a:lnTo>
                    <a:pt x="23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5" name="Freeform 227">
              <a:extLst>
                <a:ext uri="{FF2B5EF4-FFF2-40B4-BE49-F238E27FC236}">
                  <a16:creationId xmlns:a16="http://schemas.microsoft.com/office/drawing/2014/main" id="{08FB4B97-552A-C3CF-FAEA-60F7411CF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2359"/>
              <a:ext cx="37" cy="272"/>
            </a:xfrm>
            <a:custGeom>
              <a:avLst/>
              <a:gdLst>
                <a:gd name="T0" fmla="*/ 37 w 37"/>
                <a:gd name="T1" fmla="*/ 0 h 272"/>
                <a:gd name="T2" fmla="*/ 36 w 37"/>
                <a:gd name="T3" fmla="*/ 11 h 272"/>
                <a:gd name="T4" fmla="*/ 32 w 37"/>
                <a:gd name="T5" fmla="*/ 39 h 272"/>
                <a:gd name="T6" fmla="*/ 28 w 37"/>
                <a:gd name="T7" fmla="*/ 74 h 272"/>
                <a:gd name="T8" fmla="*/ 25 w 37"/>
                <a:gd name="T9" fmla="*/ 113 h 272"/>
                <a:gd name="T10" fmla="*/ 22 w 37"/>
                <a:gd name="T11" fmla="*/ 156 h 272"/>
                <a:gd name="T12" fmla="*/ 20 w 37"/>
                <a:gd name="T13" fmla="*/ 208 h 272"/>
                <a:gd name="T14" fmla="*/ 20 w 37"/>
                <a:gd name="T15" fmla="*/ 250 h 272"/>
                <a:gd name="T16" fmla="*/ 20 w 37"/>
                <a:gd name="T17" fmla="*/ 269 h 272"/>
                <a:gd name="T18" fmla="*/ 0 w 37"/>
                <a:gd name="T19" fmla="*/ 272 h 272"/>
                <a:gd name="T20" fmla="*/ 5 w 37"/>
                <a:gd name="T21" fmla="*/ 131 h 272"/>
                <a:gd name="T22" fmla="*/ 17 w 37"/>
                <a:gd name="T23" fmla="*/ 49 h 272"/>
                <a:gd name="T24" fmla="*/ 31 w 37"/>
                <a:gd name="T25" fmla="*/ 9 h 272"/>
                <a:gd name="T26" fmla="*/ 37 w 37"/>
                <a:gd name="T27" fmla="*/ 0 h 272"/>
                <a:gd name="T28" fmla="*/ 37 w 37"/>
                <a:gd name="T29" fmla="*/ 0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7" h="272">
                  <a:moveTo>
                    <a:pt x="37" y="0"/>
                  </a:moveTo>
                  <a:lnTo>
                    <a:pt x="36" y="11"/>
                  </a:lnTo>
                  <a:lnTo>
                    <a:pt x="32" y="39"/>
                  </a:lnTo>
                  <a:lnTo>
                    <a:pt x="28" y="74"/>
                  </a:lnTo>
                  <a:lnTo>
                    <a:pt x="25" y="113"/>
                  </a:lnTo>
                  <a:lnTo>
                    <a:pt x="22" y="156"/>
                  </a:lnTo>
                  <a:lnTo>
                    <a:pt x="20" y="208"/>
                  </a:lnTo>
                  <a:lnTo>
                    <a:pt x="20" y="250"/>
                  </a:lnTo>
                  <a:lnTo>
                    <a:pt x="20" y="269"/>
                  </a:lnTo>
                  <a:lnTo>
                    <a:pt x="0" y="272"/>
                  </a:lnTo>
                  <a:lnTo>
                    <a:pt x="5" y="131"/>
                  </a:lnTo>
                  <a:lnTo>
                    <a:pt x="17" y="49"/>
                  </a:lnTo>
                  <a:lnTo>
                    <a:pt x="31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Freeform 228">
              <a:extLst>
                <a:ext uri="{FF2B5EF4-FFF2-40B4-BE49-F238E27FC236}">
                  <a16:creationId xmlns:a16="http://schemas.microsoft.com/office/drawing/2014/main" id="{AA086B04-097B-B6B0-CADA-DF729CC60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621"/>
              <a:ext cx="66" cy="20"/>
            </a:xfrm>
            <a:custGeom>
              <a:avLst/>
              <a:gdLst>
                <a:gd name="T0" fmla="*/ 0 w 66"/>
                <a:gd name="T1" fmla="*/ 0 h 20"/>
                <a:gd name="T2" fmla="*/ 66 w 66"/>
                <a:gd name="T3" fmla="*/ 2 h 20"/>
                <a:gd name="T4" fmla="*/ 65 w 66"/>
                <a:gd name="T5" fmla="*/ 3 h 20"/>
                <a:gd name="T6" fmla="*/ 62 w 66"/>
                <a:gd name="T7" fmla="*/ 8 h 20"/>
                <a:gd name="T8" fmla="*/ 54 w 66"/>
                <a:gd name="T9" fmla="*/ 13 h 20"/>
                <a:gd name="T10" fmla="*/ 41 w 66"/>
                <a:gd name="T11" fmla="*/ 19 h 20"/>
                <a:gd name="T12" fmla="*/ 26 w 66"/>
                <a:gd name="T13" fmla="*/ 20 h 20"/>
                <a:gd name="T14" fmla="*/ 12 w 66"/>
                <a:gd name="T15" fmla="*/ 20 h 20"/>
                <a:gd name="T16" fmla="*/ 3 w 66"/>
                <a:gd name="T17" fmla="*/ 19 h 20"/>
                <a:gd name="T18" fmla="*/ 0 w 66"/>
                <a:gd name="T19" fmla="*/ 19 h 20"/>
                <a:gd name="T20" fmla="*/ 0 w 66"/>
                <a:gd name="T21" fmla="*/ 0 h 20"/>
                <a:gd name="T22" fmla="*/ 0 w 66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6" h="20">
                  <a:moveTo>
                    <a:pt x="0" y="0"/>
                  </a:moveTo>
                  <a:lnTo>
                    <a:pt x="66" y="2"/>
                  </a:lnTo>
                  <a:lnTo>
                    <a:pt x="65" y="3"/>
                  </a:lnTo>
                  <a:lnTo>
                    <a:pt x="62" y="8"/>
                  </a:lnTo>
                  <a:lnTo>
                    <a:pt x="54" y="13"/>
                  </a:lnTo>
                  <a:lnTo>
                    <a:pt x="41" y="19"/>
                  </a:lnTo>
                  <a:lnTo>
                    <a:pt x="26" y="20"/>
                  </a:lnTo>
                  <a:lnTo>
                    <a:pt x="12" y="20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Freeform 229">
              <a:extLst>
                <a:ext uri="{FF2B5EF4-FFF2-40B4-BE49-F238E27FC236}">
                  <a16:creationId xmlns:a16="http://schemas.microsoft.com/office/drawing/2014/main" id="{448DC066-4F12-6771-0407-14F311D71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2623"/>
              <a:ext cx="66" cy="69"/>
            </a:xfrm>
            <a:custGeom>
              <a:avLst/>
              <a:gdLst>
                <a:gd name="T0" fmla="*/ 41 w 66"/>
                <a:gd name="T1" fmla="*/ 0 h 69"/>
                <a:gd name="T2" fmla="*/ 43 w 66"/>
                <a:gd name="T3" fmla="*/ 6 h 69"/>
                <a:gd name="T4" fmla="*/ 46 w 66"/>
                <a:gd name="T5" fmla="*/ 22 h 69"/>
                <a:gd name="T6" fmla="*/ 48 w 66"/>
                <a:gd name="T7" fmla="*/ 39 h 69"/>
                <a:gd name="T8" fmla="*/ 44 w 66"/>
                <a:gd name="T9" fmla="*/ 51 h 69"/>
                <a:gd name="T10" fmla="*/ 35 w 66"/>
                <a:gd name="T11" fmla="*/ 56 h 69"/>
                <a:gd name="T12" fmla="*/ 20 w 66"/>
                <a:gd name="T13" fmla="*/ 59 h 69"/>
                <a:gd name="T14" fmla="*/ 6 w 66"/>
                <a:gd name="T15" fmla="*/ 59 h 69"/>
                <a:gd name="T16" fmla="*/ 0 w 66"/>
                <a:gd name="T17" fmla="*/ 60 h 69"/>
                <a:gd name="T18" fmla="*/ 7 w 66"/>
                <a:gd name="T19" fmla="*/ 62 h 69"/>
                <a:gd name="T20" fmla="*/ 27 w 66"/>
                <a:gd name="T21" fmla="*/ 68 h 69"/>
                <a:gd name="T22" fmla="*/ 49 w 66"/>
                <a:gd name="T23" fmla="*/ 69 h 69"/>
                <a:gd name="T24" fmla="*/ 63 w 66"/>
                <a:gd name="T25" fmla="*/ 62 h 69"/>
                <a:gd name="T26" fmla="*/ 66 w 66"/>
                <a:gd name="T27" fmla="*/ 45 h 69"/>
                <a:gd name="T28" fmla="*/ 66 w 66"/>
                <a:gd name="T29" fmla="*/ 26 h 69"/>
                <a:gd name="T30" fmla="*/ 63 w 66"/>
                <a:gd name="T31" fmla="*/ 9 h 69"/>
                <a:gd name="T32" fmla="*/ 61 w 66"/>
                <a:gd name="T33" fmla="*/ 3 h 69"/>
                <a:gd name="T34" fmla="*/ 41 w 66"/>
                <a:gd name="T35" fmla="*/ 0 h 69"/>
                <a:gd name="T36" fmla="*/ 41 w 66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69">
                  <a:moveTo>
                    <a:pt x="41" y="0"/>
                  </a:moveTo>
                  <a:lnTo>
                    <a:pt x="43" y="6"/>
                  </a:lnTo>
                  <a:lnTo>
                    <a:pt x="46" y="22"/>
                  </a:lnTo>
                  <a:lnTo>
                    <a:pt x="48" y="39"/>
                  </a:lnTo>
                  <a:lnTo>
                    <a:pt x="44" y="51"/>
                  </a:lnTo>
                  <a:lnTo>
                    <a:pt x="35" y="56"/>
                  </a:lnTo>
                  <a:lnTo>
                    <a:pt x="20" y="59"/>
                  </a:lnTo>
                  <a:lnTo>
                    <a:pt x="6" y="59"/>
                  </a:lnTo>
                  <a:lnTo>
                    <a:pt x="0" y="60"/>
                  </a:lnTo>
                  <a:lnTo>
                    <a:pt x="7" y="62"/>
                  </a:lnTo>
                  <a:lnTo>
                    <a:pt x="27" y="68"/>
                  </a:lnTo>
                  <a:lnTo>
                    <a:pt x="49" y="69"/>
                  </a:lnTo>
                  <a:lnTo>
                    <a:pt x="63" y="62"/>
                  </a:lnTo>
                  <a:lnTo>
                    <a:pt x="66" y="45"/>
                  </a:lnTo>
                  <a:lnTo>
                    <a:pt x="66" y="26"/>
                  </a:lnTo>
                  <a:lnTo>
                    <a:pt x="63" y="9"/>
                  </a:lnTo>
                  <a:lnTo>
                    <a:pt x="61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Freeform 230">
              <a:extLst>
                <a:ext uri="{FF2B5EF4-FFF2-40B4-BE49-F238E27FC236}">
                  <a16:creationId xmlns:a16="http://schemas.microsoft.com/office/drawing/2014/main" id="{A6AE268A-DDCF-8027-0777-815C333F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2700"/>
              <a:ext cx="184" cy="46"/>
            </a:xfrm>
            <a:custGeom>
              <a:avLst/>
              <a:gdLst>
                <a:gd name="T0" fmla="*/ 0 w 184"/>
                <a:gd name="T1" fmla="*/ 0 h 46"/>
                <a:gd name="T2" fmla="*/ 8 w 184"/>
                <a:gd name="T3" fmla="*/ 2 h 46"/>
                <a:gd name="T4" fmla="*/ 28 w 184"/>
                <a:gd name="T5" fmla="*/ 6 h 46"/>
                <a:gd name="T6" fmla="*/ 59 w 184"/>
                <a:gd name="T7" fmla="*/ 12 h 46"/>
                <a:gd name="T8" fmla="*/ 96 w 184"/>
                <a:gd name="T9" fmla="*/ 19 h 46"/>
                <a:gd name="T10" fmla="*/ 130 w 184"/>
                <a:gd name="T11" fmla="*/ 22 h 46"/>
                <a:gd name="T12" fmla="*/ 159 w 184"/>
                <a:gd name="T13" fmla="*/ 23 h 46"/>
                <a:gd name="T14" fmla="*/ 177 w 184"/>
                <a:gd name="T15" fmla="*/ 25 h 46"/>
                <a:gd name="T16" fmla="*/ 184 w 184"/>
                <a:gd name="T17" fmla="*/ 26 h 46"/>
                <a:gd name="T18" fmla="*/ 181 w 184"/>
                <a:gd name="T19" fmla="*/ 46 h 46"/>
                <a:gd name="T20" fmla="*/ 173 w 184"/>
                <a:gd name="T21" fmla="*/ 45 h 46"/>
                <a:gd name="T22" fmla="*/ 150 w 184"/>
                <a:gd name="T23" fmla="*/ 43 h 46"/>
                <a:gd name="T24" fmla="*/ 116 w 184"/>
                <a:gd name="T25" fmla="*/ 40 h 46"/>
                <a:gd name="T26" fmla="*/ 76 w 184"/>
                <a:gd name="T27" fmla="*/ 34 h 46"/>
                <a:gd name="T28" fmla="*/ 40 w 184"/>
                <a:gd name="T29" fmla="*/ 23 h 46"/>
                <a:gd name="T30" fmla="*/ 17 w 184"/>
                <a:gd name="T31" fmla="*/ 11 h 46"/>
                <a:gd name="T32" fmla="*/ 4 w 184"/>
                <a:gd name="T33" fmla="*/ 3 h 46"/>
                <a:gd name="T34" fmla="*/ 0 w 184"/>
                <a:gd name="T35" fmla="*/ 0 h 46"/>
                <a:gd name="T36" fmla="*/ 0 w 184"/>
                <a:gd name="T37" fmla="*/ 0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4" h="46">
                  <a:moveTo>
                    <a:pt x="0" y="0"/>
                  </a:moveTo>
                  <a:lnTo>
                    <a:pt x="8" y="2"/>
                  </a:lnTo>
                  <a:lnTo>
                    <a:pt x="28" y="6"/>
                  </a:lnTo>
                  <a:lnTo>
                    <a:pt x="59" y="12"/>
                  </a:lnTo>
                  <a:lnTo>
                    <a:pt x="96" y="19"/>
                  </a:lnTo>
                  <a:lnTo>
                    <a:pt x="130" y="22"/>
                  </a:lnTo>
                  <a:lnTo>
                    <a:pt x="159" y="23"/>
                  </a:lnTo>
                  <a:lnTo>
                    <a:pt x="177" y="25"/>
                  </a:lnTo>
                  <a:lnTo>
                    <a:pt x="184" y="26"/>
                  </a:lnTo>
                  <a:lnTo>
                    <a:pt x="181" y="46"/>
                  </a:lnTo>
                  <a:lnTo>
                    <a:pt x="173" y="45"/>
                  </a:lnTo>
                  <a:lnTo>
                    <a:pt x="150" y="43"/>
                  </a:lnTo>
                  <a:lnTo>
                    <a:pt x="116" y="40"/>
                  </a:lnTo>
                  <a:lnTo>
                    <a:pt x="76" y="34"/>
                  </a:lnTo>
                  <a:lnTo>
                    <a:pt x="40" y="23"/>
                  </a:lnTo>
                  <a:lnTo>
                    <a:pt x="17" y="11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Freeform 231">
              <a:extLst>
                <a:ext uri="{FF2B5EF4-FFF2-40B4-BE49-F238E27FC236}">
                  <a16:creationId xmlns:a16="http://schemas.microsoft.com/office/drawing/2014/main" id="{D6307158-A665-981E-ECFA-C9229B0FB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2819"/>
              <a:ext cx="181" cy="37"/>
            </a:xfrm>
            <a:custGeom>
              <a:avLst/>
              <a:gdLst>
                <a:gd name="T0" fmla="*/ 0 w 181"/>
                <a:gd name="T1" fmla="*/ 20 h 37"/>
                <a:gd name="T2" fmla="*/ 6 w 181"/>
                <a:gd name="T3" fmla="*/ 22 h 37"/>
                <a:gd name="T4" fmla="*/ 25 w 181"/>
                <a:gd name="T5" fmla="*/ 26 h 37"/>
                <a:gd name="T6" fmla="*/ 51 w 181"/>
                <a:gd name="T7" fmla="*/ 32 h 37"/>
                <a:gd name="T8" fmla="*/ 87 w 181"/>
                <a:gd name="T9" fmla="*/ 37 h 37"/>
                <a:gd name="T10" fmla="*/ 121 w 181"/>
                <a:gd name="T11" fmla="*/ 37 h 37"/>
                <a:gd name="T12" fmla="*/ 147 w 181"/>
                <a:gd name="T13" fmla="*/ 34 h 37"/>
                <a:gd name="T14" fmla="*/ 166 w 181"/>
                <a:gd name="T15" fmla="*/ 29 h 37"/>
                <a:gd name="T16" fmla="*/ 173 w 181"/>
                <a:gd name="T17" fmla="*/ 28 h 37"/>
                <a:gd name="T18" fmla="*/ 181 w 181"/>
                <a:gd name="T19" fmla="*/ 0 h 37"/>
                <a:gd name="T20" fmla="*/ 176 w 181"/>
                <a:gd name="T21" fmla="*/ 2 h 37"/>
                <a:gd name="T22" fmla="*/ 161 w 181"/>
                <a:gd name="T23" fmla="*/ 8 h 37"/>
                <a:gd name="T24" fmla="*/ 136 w 181"/>
                <a:gd name="T25" fmla="*/ 14 h 37"/>
                <a:gd name="T26" fmla="*/ 99 w 181"/>
                <a:gd name="T27" fmla="*/ 19 h 37"/>
                <a:gd name="T28" fmla="*/ 61 w 181"/>
                <a:gd name="T29" fmla="*/ 20 h 37"/>
                <a:gd name="T30" fmla="*/ 28 w 181"/>
                <a:gd name="T31" fmla="*/ 20 h 37"/>
                <a:gd name="T32" fmla="*/ 6 w 181"/>
                <a:gd name="T33" fmla="*/ 20 h 37"/>
                <a:gd name="T34" fmla="*/ 0 w 181"/>
                <a:gd name="T35" fmla="*/ 20 h 37"/>
                <a:gd name="T36" fmla="*/ 0 w 181"/>
                <a:gd name="T37" fmla="*/ 20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1" h="37">
                  <a:moveTo>
                    <a:pt x="0" y="20"/>
                  </a:moveTo>
                  <a:lnTo>
                    <a:pt x="6" y="22"/>
                  </a:lnTo>
                  <a:lnTo>
                    <a:pt x="25" y="26"/>
                  </a:lnTo>
                  <a:lnTo>
                    <a:pt x="51" y="32"/>
                  </a:lnTo>
                  <a:lnTo>
                    <a:pt x="87" y="37"/>
                  </a:lnTo>
                  <a:lnTo>
                    <a:pt x="121" y="37"/>
                  </a:lnTo>
                  <a:lnTo>
                    <a:pt x="147" y="34"/>
                  </a:lnTo>
                  <a:lnTo>
                    <a:pt x="166" y="29"/>
                  </a:lnTo>
                  <a:lnTo>
                    <a:pt x="173" y="28"/>
                  </a:lnTo>
                  <a:lnTo>
                    <a:pt x="181" y="0"/>
                  </a:lnTo>
                  <a:lnTo>
                    <a:pt x="176" y="2"/>
                  </a:lnTo>
                  <a:lnTo>
                    <a:pt x="161" y="8"/>
                  </a:lnTo>
                  <a:lnTo>
                    <a:pt x="136" y="14"/>
                  </a:lnTo>
                  <a:lnTo>
                    <a:pt x="99" y="19"/>
                  </a:lnTo>
                  <a:lnTo>
                    <a:pt x="61" y="20"/>
                  </a:lnTo>
                  <a:lnTo>
                    <a:pt x="28" y="20"/>
                  </a:lnTo>
                  <a:lnTo>
                    <a:pt x="6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Freeform 232">
              <a:extLst>
                <a:ext uri="{FF2B5EF4-FFF2-40B4-BE49-F238E27FC236}">
                  <a16:creationId xmlns:a16="http://schemas.microsoft.com/office/drawing/2014/main" id="{2F44CB40-750E-2B81-4929-459886AFD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700"/>
              <a:ext cx="28" cy="145"/>
            </a:xfrm>
            <a:custGeom>
              <a:avLst/>
              <a:gdLst>
                <a:gd name="T0" fmla="*/ 12 w 28"/>
                <a:gd name="T1" fmla="*/ 0 h 145"/>
                <a:gd name="T2" fmla="*/ 9 w 28"/>
                <a:gd name="T3" fmla="*/ 5 h 145"/>
                <a:gd name="T4" fmla="*/ 6 w 28"/>
                <a:gd name="T5" fmla="*/ 22 h 145"/>
                <a:gd name="T6" fmla="*/ 2 w 28"/>
                <a:gd name="T7" fmla="*/ 45 h 145"/>
                <a:gd name="T8" fmla="*/ 0 w 28"/>
                <a:gd name="T9" fmla="*/ 71 h 145"/>
                <a:gd name="T10" fmla="*/ 2 w 28"/>
                <a:gd name="T11" fmla="*/ 97 h 145"/>
                <a:gd name="T12" fmla="*/ 5 w 28"/>
                <a:gd name="T13" fmla="*/ 121 h 145"/>
                <a:gd name="T14" fmla="*/ 8 w 28"/>
                <a:gd name="T15" fmla="*/ 136 h 145"/>
                <a:gd name="T16" fmla="*/ 9 w 28"/>
                <a:gd name="T17" fmla="*/ 144 h 145"/>
                <a:gd name="T18" fmla="*/ 28 w 28"/>
                <a:gd name="T19" fmla="*/ 145 h 145"/>
                <a:gd name="T20" fmla="*/ 26 w 28"/>
                <a:gd name="T21" fmla="*/ 139 h 145"/>
                <a:gd name="T22" fmla="*/ 25 w 28"/>
                <a:gd name="T23" fmla="*/ 124 h 145"/>
                <a:gd name="T24" fmla="*/ 22 w 28"/>
                <a:gd name="T25" fmla="*/ 99 h 145"/>
                <a:gd name="T26" fmla="*/ 19 w 28"/>
                <a:gd name="T27" fmla="*/ 68 h 145"/>
                <a:gd name="T28" fmla="*/ 15 w 28"/>
                <a:gd name="T29" fmla="*/ 39 h 145"/>
                <a:gd name="T30" fmla="*/ 14 w 28"/>
                <a:gd name="T31" fmla="*/ 17 h 145"/>
                <a:gd name="T32" fmla="*/ 12 w 28"/>
                <a:gd name="T33" fmla="*/ 3 h 145"/>
                <a:gd name="T34" fmla="*/ 12 w 28"/>
                <a:gd name="T35" fmla="*/ 0 h 145"/>
                <a:gd name="T36" fmla="*/ 12 w 28"/>
                <a:gd name="T37" fmla="*/ 0 h 1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145">
                  <a:moveTo>
                    <a:pt x="12" y="0"/>
                  </a:moveTo>
                  <a:lnTo>
                    <a:pt x="9" y="5"/>
                  </a:lnTo>
                  <a:lnTo>
                    <a:pt x="6" y="22"/>
                  </a:lnTo>
                  <a:lnTo>
                    <a:pt x="2" y="45"/>
                  </a:lnTo>
                  <a:lnTo>
                    <a:pt x="0" y="71"/>
                  </a:lnTo>
                  <a:lnTo>
                    <a:pt x="2" y="97"/>
                  </a:lnTo>
                  <a:lnTo>
                    <a:pt x="5" y="121"/>
                  </a:lnTo>
                  <a:lnTo>
                    <a:pt x="8" y="136"/>
                  </a:lnTo>
                  <a:lnTo>
                    <a:pt x="9" y="144"/>
                  </a:lnTo>
                  <a:lnTo>
                    <a:pt x="28" y="145"/>
                  </a:lnTo>
                  <a:lnTo>
                    <a:pt x="26" y="139"/>
                  </a:lnTo>
                  <a:lnTo>
                    <a:pt x="25" y="124"/>
                  </a:lnTo>
                  <a:lnTo>
                    <a:pt x="22" y="99"/>
                  </a:lnTo>
                  <a:lnTo>
                    <a:pt x="19" y="68"/>
                  </a:lnTo>
                  <a:lnTo>
                    <a:pt x="15" y="39"/>
                  </a:lnTo>
                  <a:lnTo>
                    <a:pt x="14" y="17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1" name="Freeform 233">
              <a:extLst>
                <a:ext uri="{FF2B5EF4-FFF2-40B4-BE49-F238E27FC236}">
                  <a16:creationId xmlns:a16="http://schemas.microsoft.com/office/drawing/2014/main" id="{4722D5A5-6474-08C6-8CFC-9AF6E7255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725"/>
              <a:ext cx="24" cy="125"/>
            </a:xfrm>
            <a:custGeom>
              <a:avLst/>
              <a:gdLst>
                <a:gd name="T0" fmla="*/ 6 w 24"/>
                <a:gd name="T1" fmla="*/ 0 h 125"/>
                <a:gd name="T2" fmla="*/ 6 w 24"/>
                <a:gd name="T3" fmla="*/ 6 h 125"/>
                <a:gd name="T4" fmla="*/ 6 w 24"/>
                <a:gd name="T5" fmla="*/ 23 h 125"/>
                <a:gd name="T6" fmla="*/ 6 w 24"/>
                <a:gd name="T7" fmla="*/ 43 h 125"/>
                <a:gd name="T8" fmla="*/ 6 w 24"/>
                <a:gd name="T9" fmla="*/ 66 h 125"/>
                <a:gd name="T10" fmla="*/ 3 w 24"/>
                <a:gd name="T11" fmla="*/ 86 h 125"/>
                <a:gd name="T12" fmla="*/ 1 w 24"/>
                <a:gd name="T13" fmla="*/ 105 h 125"/>
                <a:gd name="T14" fmla="*/ 0 w 24"/>
                <a:gd name="T15" fmla="*/ 119 h 125"/>
                <a:gd name="T16" fmla="*/ 0 w 24"/>
                <a:gd name="T17" fmla="*/ 125 h 125"/>
                <a:gd name="T18" fmla="*/ 1 w 24"/>
                <a:gd name="T19" fmla="*/ 120 h 125"/>
                <a:gd name="T20" fmla="*/ 7 w 24"/>
                <a:gd name="T21" fmla="*/ 111 h 125"/>
                <a:gd name="T22" fmla="*/ 14 w 24"/>
                <a:gd name="T23" fmla="*/ 92 h 125"/>
                <a:gd name="T24" fmla="*/ 21 w 24"/>
                <a:gd name="T25" fmla="*/ 68 h 125"/>
                <a:gd name="T26" fmla="*/ 23 w 24"/>
                <a:gd name="T27" fmla="*/ 40 h 125"/>
                <a:gd name="T28" fmla="*/ 24 w 24"/>
                <a:gd name="T29" fmla="*/ 18 h 125"/>
                <a:gd name="T30" fmla="*/ 24 w 24"/>
                <a:gd name="T31" fmla="*/ 4 h 125"/>
                <a:gd name="T32" fmla="*/ 24 w 24"/>
                <a:gd name="T33" fmla="*/ 0 h 125"/>
                <a:gd name="T34" fmla="*/ 6 w 24"/>
                <a:gd name="T35" fmla="*/ 0 h 125"/>
                <a:gd name="T36" fmla="*/ 6 w 24"/>
                <a:gd name="T37" fmla="*/ 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" h="125">
                  <a:moveTo>
                    <a:pt x="6" y="0"/>
                  </a:moveTo>
                  <a:lnTo>
                    <a:pt x="6" y="6"/>
                  </a:lnTo>
                  <a:lnTo>
                    <a:pt x="6" y="23"/>
                  </a:lnTo>
                  <a:lnTo>
                    <a:pt x="6" y="43"/>
                  </a:lnTo>
                  <a:lnTo>
                    <a:pt x="6" y="66"/>
                  </a:lnTo>
                  <a:lnTo>
                    <a:pt x="3" y="86"/>
                  </a:lnTo>
                  <a:lnTo>
                    <a:pt x="1" y="105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1" y="120"/>
                  </a:lnTo>
                  <a:lnTo>
                    <a:pt x="7" y="111"/>
                  </a:lnTo>
                  <a:lnTo>
                    <a:pt x="14" y="92"/>
                  </a:lnTo>
                  <a:lnTo>
                    <a:pt x="21" y="68"/>
                  </a:lnTo>
                  <a:lnTo>
                    <a:pt x="23" y="40"/>
                  </a:lnTo>
                  <a:lnTo>
                    <a:pt x="24" y="18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Freeform 234">
              <a:extLst>
                <a:ext uri="{FF2B5EF4-FFF2-40B4-BE49-F238E27FC236}">
                  <a16:creationId xmlns:a16="http://schemas.microsoft.com/office/drawing/2014/main" id="{75AC0B37-BEFE-49C3-B70F-F742351B2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662"/>
              <a:ext cx="69" cy="63"/>
            </a:xfrm>
            <a:custGeom>
              <a:avLst/>
              <a:gdLst>
                <a:gd name="T0" fmla="*/ 15 w 69"/>
                <a:gd name="T1" fmla="*/ 63 h 63"/>
                <a:gd name="T2" fmla="*/ 15 w 69"/>
                <a:gd name="T3" fmla="*/ 58 h 63"/>
                <a:gd name="T4" fmla="*/ 17 w 69"/>
                <a:gd name="T5" fmla="*/ 47 h 63"/>
                <a:gd name="T6" fmla="*/ 21 w 69"/>
                <a:gd name="T7" fmla="*/ 33 h 63"/>
                <a:gd name="T8" fmla="*/ 31 w 69"/>
                <a:gd name="T9" fmla="*/ 23 h 63"/>
                <a:gd name="T10" fmla="*/ 41 w 69"/>
                <a:gd name="T11" fmla="*/ 15 h 63"/>
                <a:gd name="T12" fmla="*/ 54 w 69"/>
                <a:gd name="T13" fmla="*/ 10 h 63"/>
                <a:gd name="T14" fmla="*/ 65 w 69"/>
                <a:gd name="T15" fmla="*/ 9 h 63"/>
                <a:gd name="T16" fmla="*/ 69 w 69"/>
                <a:gd name="T17" fmla="*/ 9 h 63"/>
                <a:gd name="T18" fmla="*/ 65 w 69"/>
                <a:gd name="T19" fmla="*/ 6 h 63"/>
                <a:gd name="T20" fmla="*/ 54 w 69"/>
                <a:gd name="T21" fmla="*/ 1 h 63"/>
                <a:gd name="T22" fmla="*/ 37 w 69"/>
                <a:gd name="T23" fmla="*/ 0 h 63"/>
                <a:gd name="T24" fmla="*/ 18 w 69"/>
                <a:gd name="T25" fmla="*/ 7 h 63"/>
                <a:gd name="T26" fmla="*/ 4 w 69"/>
                <a:gd name="T27" fmla="*/ 24 h 63"/>
                <a:gd name="T28" fmla="*/ 0 w 69"/>
                <a:gd name="T29" fmla="*/ 41 h 63"/>
                <a:gd name="T30" fmla="*/ 0 w 69"/>
                <a:gd name="T31" fmla="*/ 54 h 63"/>
                <a:gd name="T32" fmla="*/ 1 w 69"/>
                <a:gd name="T33" fmla="*/ 60 h 63"/>
                <a:gd name="T34" fmla="*/ 15 w 69"/>
                <a:gd name="T35" fmla="*/ 63 h 63"/>
                <a:gd name="T36" fmla="*/ 15 w 69"/>
                <a:gd name="T37" fmla="*/ 63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" h="63">
                  <a:moveTo>
                    <a:pt x="15" y="63"/>
                  </a:moveTo>
                  <a:lnTo>
                    <a:pt x="15" y="58"/>
                  </a:lnTo>
                  <a:lnTo>
                    <a:pt x="17" y="47"/>
                  </a:lnTo>
                  <a:lnTo>
                    <a:pt x="21" y="33"/>
                  </a:lnTo>
                  <a:lnTo>
                    <a:pt x="31" y="23"/>
                  </a:lnTo>
                  <a:lnTo>
                    <a:pt x="41" y="15"/>
                  </a:lnTo>
                  <a:lnTo>
                    <a:pt x="54" y="10"/>
                  </a:lnTo>
                  <a:lnTo>
                    <a:pt x="65" y="9"/>
                  </a:lnTo>
                  <a:lnTo>
                    <a:pt x="69" y="9"/>
                  </a:lnTo>
                  <a:lnTo>
                    <a:pt x="65" y="6"/>
                  </a:lnTo>
                  <a:lnTo>
                    <a:pt x="54" y="1"/>
                  </a:lnTo>
                  <a:lnTo>
                    <a:pt x="37" y="0"/>
                  </a:lnTo>
                  <a:lnTo>
                    <a:pt x="18" y="7"/>
                  </a:lnTo>
                  <a:lnTo>
                    <a:pt x="4" y="24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1" y="60"/>
                  </a:lnTo>
                  <a:lnTo>
                    <a:pt x="15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Freeform 235">
              <a:extLst>
                <a:ext uri="{FF2B5EF4-FFF2-40B4-BE49-F238E27FC236}">
                  <a16:creationId xmlns:a16="http://schemas.microsoft.com/office/drawing/2014/main" id="{7E5F2BAC-F290-9305-68E8-41B6DD98D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609"/>
              <a:ext cx="267" cy="46"/>
            </a:xfrm>
            <a:custGeom>
              <a:avLst/>
              <a:gdLst>
                <a:gd name="T0" fmla="*/ 0 w 267"/>
                <a:gd name="T1" fmla="*/ 25 h 46"/>
                <a:gd name="T2" fmla="*/ 9 w 267"/>
                <a:gd name="T3" fmla="*/ 29 h 46"/>
                <a:gd name="T4" fmla="*/ 35 w 267"/>
                <a:gd name="T5" fmla="*/ 39 h 46"/>
                <a:gd name="T6" fmla="*/ 75 w 267"/>
                <a:gd name="T7" fmla="*/ 46 h 46"/>
                <a:gd name="T8" fmla="*/ 126 w 267"/>
                <a:gd name="T9" fmla="*/ 46 h 46"/>
                <a:gd name="T10" fmla="*/ 179 w 267"/>
                <a:gd name="T11" fmla="*/ 36 h 46"/>
                <a:gd name="T12" fmla="*/ 225 w 267"/>
                <a:gd name="T13" fmla="*/ 22 h 46"/>
                <a:gd name="T14" fmla="*/ 255 w 267"/>
                <a:gd name="T15" fmla="*/ 9 h 46"/>
                <a:gd name="T16" fmla="*/ 267 w 267"/>
                <a:gd name="T17" fmla="*/ 3 h 46"/>
                <a:gd name="T18" fmla="*/ 251 w 267"/>
                <a:gd name="T19" fmla="*/ 6 h 46"/>
                <a:gd name="T20" fmla="*/ 216 w 267"/>
                <a:gd name="T21" fmla="*/ 14 h 46"/>
                <a:gd name="T22" fmla="*/ 168 w 267"/>
                <a:gd name="T23" fmla="*/ 22 h 46"/>
                <a:gd name="T24" fmla="*/ 120 w 267"/>
                <a:gd name="T25" fmla="*/ 26 h 46"/>
                <a:gd name="T26" fmla="*/ 75 w 267"/>
                <a:gd name="T27" fmla="*/ 23 h 46"/>
                <a:gd name="T28" fmla="*/ 38 w 267"/>
                <a:gd name="T29" fmla="*/ 15 h 46"/>
                <a:gd name="T30" fmla="*/ 10 w 267"/>
                <a:gd name="T31" fmla="*/ 5 h 46"/>
                <a:gd name="T32" fmla="*/ 0 w 267"/>
                <a:gd name="T33" fmla="*/ 0 h 46"/>
                <a:gd name="T34" fmla="*/ 0 w 267"/>
                <a:gd name="T35" fmla="*/ 25 h 46"/>
                <a:gd name="T36" fmla="*/ 0 w 267"/>
                <a:gd name="T37" fmla="*/ 25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6">
                  <a:moveTo>
                    <a:pt x="0" y="25"/>
                  </a:moveTo>
                  <a:lnTo>
                    <a:pt x="9" y="29"/>
                  </a:lnTo>
                  <a:lnTo>
                    <a:pt x="35" y="39"/>
                  </a:lnTo>
                  <a:lnTo>
                    <a:pt x="75" y="46"/>
                  </a:lnTo>
                  <a:lnTo>
                    <a:pt x="126" y="46"/>
                  </a:lnTo>
                  <a:lnTo>
                    <a:pt x="179" y="36"/>
                  </a:lnTo>
                  <a:lnTo>
                    <a:pt x="225" y="22"/>
                  </a:lnTo>
                  <a:lnTo>
                    <a:pt x="255" y="9"/>
                  </a:lnTo>
                  <a:lnTo>
                    <a:pt x="267" y="3"/>
                  </a:lnTo>
                  <a:lnTo>
                    <a:pt x="251" y="6"/>
                  </a:lnTo>
                  <a:lnTo>
                    <a:pt x="216" y="14"/>
                  </a:lnTo>
                  <a:lnTo>
                    <a:pt x="168" y="22"/>
                  </a:lnTo>
                  <a:lnTo>
                    <a:pt x="120" y="26"/>
                  </a:lnTo>
                  <a:lnTo>
                    <a:pt x="75" y="23"/>
                  </a:lnTo>
                  <a:lnTo>
                    <a:pt x="38" y="1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Freeform 236">
              <a:extLst>
                <a:ext uri="{FF2B5EF4-FFF2-40B4-BE49-F238E27FC236}">
                  <a16:creationId xmlns:a16="http://schemas.microsoft.com/office/drawing/2014/main" id="{6CE0502A-9E2B-2F1F-0448-35838929E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686"/>
              <a:ext cx="147" cy="400"/>
            </a:xfrm>
            <a:custGeom>
              <a:avLst/>
              <a:gdLst>
                <a:gd name="T0" fmla="*/ 147 w 147"/>
                <a:gd name="T1" fmla="*/ 0 h 400"/>
                <a:gd name="T2" fmla="*/ 147 w 147"/>
                <a:gd name="T3" fmla="*/ 13 h 400"/>
                <a:gd name="T4" fmla="*/ 142 w 147"/>
                <a:gd name="T5" fmla="*/ 51 h 400"/>
                <a:gd name="T6" fmla="*/ 128 w 147"/>
                <a:gd name="T7" fmla="*/ 114 h 400"/>
                <a:gd name="T8" fmla="*/ 102 w 147"/>
                <a:gd name="T9" fmla="*/ 202 h 400"/>
                <a:gd name="T10" fmla="*/ 70 w 147"/>
                <a:gd name="T11" fmla="*/ 289 h 400"/>
                <a:gd name="T12" fmla="*/ 43 w 147"/>
                <a:gd name="T13" fmla="*/ 351 h 400"/>
                <a:gd name="T14" fmla="*/ 26 w 147"/>
                <a:gd name="T15" fmla="*/ 388 h 400"/>
                <a:gd name="T16" fmla="*/ 20 w 147"/>
                <a:gd name="T17" fmla="*/ 400 h 400"/>
                <a:gd name="T18" fmla="*/ 0 w 147"/>
                <a:gd name="T19" fmla="*/ 397 h 400"/>
                <a:gd name="T20" fmla="*/ 9 w 147"/>
                <a:gd name="T21" fmla="*/ 377 h 400"/>
                <a:gd name="T22" fmla="*/ 32 w 147"/>
                <a:gd name="T23" fmla="*/ 324 h 400"/>
                <a:gd name="T24" fmla="*/ 63 w 147"/>
                <a:gd name="T25" fmla="*/ 250 h 400"/>
                <a:gd name="T26" fmla="*/ 96 w 147"/>
                <a:gd name="T27" fmla="*/ 170 h 400"/>
                <a:gd name="T28" fmla="*/ 121 w 147"/>
                <a:gd name="T29" fmla="*/ 96 h 400"/>
                <a:gd name="T30" fmla="*/ 136 w 147"/>
                <a:gd name="T31" fmla="*/ 43 h 400"/>
                <a:gd name="T32" fmla="*/ 145 w 147"/>
                <a:gd name="T33" fmla="*/ 11 h 400"/>
                <a:gd name="T34" fmla="*/ 147 w 147"/>
                <a:gd name="T35" fmla="*/ 0 h 400"/>
                <a:gd name="T36" fmla="*/ 147 w 147"/>
                <a:gd name="T37" fmla="*/ 0 h 4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7" h="400">
                  <a:moveTo>
                    <a:pt x="147" y="0"/>
                  </a:moveTo>
                  <a:lnTo>
                    <a:pt x="147" y="13"/>
                  </a:lnTo>
                  <a:lnTo>
                    <a:pt x="142" y="51"/>
                  </a:lnTo>
                  <a:lnTo>
                    <a:pt x="128" y="114"/>
                  </a:lnTo>
                  <a:lnTo>
                    <a:pt x="102" y="202"/>
                  </a:lnTo>
                  <a:lnTo>
                    <a:pt x="70" y="289"/>
                  </a:lnTo>
                  <a:lnTo>
                    <a:pt x="43" y="351"/>
                  </a:lnTo>
                  <a:lnTo>
                    <a:pt x="26" y="388"/>
                  </a:lnTo>
                  <a:lnTo>
                    <a:pt x="20" y="400"/>
                  </a:lnTo>
                  <a:lnTo>
                    <a:pt x="0" y="397"/>
                  </a:lnTo>
                  <a:lnTo>
                    <a:pt x="9" y="377"/>
                  </a:lnTo>
                  <a:lnTo>
                    <a:pt x="32" y="324"/>
                  </a:lnTo>
                  <a:lnTo>
                    <a:pt x="63" y="250"/>
                  </a:lnTo>
                  <a:lnTo>
                    <a:pt x="96" y="170"/>
                  </a:lnTo>
                  <a:lnTo>
                    <a:pt x="121" y="96"/>
                  </a:lnTo>
                  <a:lnTo>
                    <a:pt x="136" y="43"/>
                  </a:lnTo>
                  <a:lnTo>
                    <a:pt x="145" y="1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5" name="Freeform 237">
              <a:extLst>
                <a:ext uri="{FF2B5EF4-FFF2-40B4-BE49-F238E27FC236}">
                  <a16:creationId xmlns:a16="http://schemas.microsoft.com/office/drawing/2014/main" id="{4CB2991B-5B28-65B5-C4FE-CE5744DFF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2831"/>
              <a:ext cx="64" cy="247"/>
            </a:xfrm>
            <a:custGeom>
              <a:avLst/>
              <a:gdLst>
                <a:gd name="T0" fmla="*/ 64 w 64"/>
                <a:gd name="T1" fmla="*/ 0 h 247"/>
                <a:gd name="T2" fmla="*/ 62 w 64"/>
                <a:gd name="T3" fmla="*/ 8 h 247"/>
                <a:gd name="T4" fmla="*/ 61 w 64"/>
                <a:gd name="T5" fmla="*/ 30 h 247"/>
                <a:gd name="T6" fmla="*/ 54 w 64"/>
                <a:gd name="T7" fmla="*/ 67 h 247"/>
                <a:gd name="T8" fmla="*/ 45 w 64"/>
                <a:gd name="T9" fmla="*/ 119 h 247"/>
                <a:gd name="T10" fmla="*/ 31 w 64"/>
                <a:gd name="T11" fmla="*/ 173 h 247"/>
                <a:gd name="T12" fmla="*/ 17 w 64"/>
                <a:gd name="T13" fmla="*/ 213 h 247"/>
                <a:gd name="T14" fmla="*/ 5 w 64"/>
                <a:gd name="T15" fmla="*/ 238 h 247"/>
                <a:gd name="T16" fmla="*/ 0 w 64"/>
                <a:gd name="T17" fmla="*/ 247 h 247"/>
                <a:gd name="T18" fmla="*/ 4 w 64"/>
                <a:gd name="T19" fmla="*/ 232 h 247"/>
                <a:gd name="T20" fmla="*/ 11 w 64"/>
                <a:gd name="T21" fmla="*/ 195 h 247"/>
                <a:gd name="T22" fmla="*/ 19 w 64"/>
                <a:gd name="T23" fmla="*/ 149 h 247"/>
                <a:gd name="T24" fmla="*/ 27 w 64"/>
                <a:gd name="T25" fmla="*/ 105 h 247"/>
                <a:gd name="T26" fmla="*/ 31 w 64"/>
                <a:gd name="T27" fmla="*/ 70 h 247"/>
                <a:gd name="T28" fmla="*/ 33 w 64"/>
                <a:gd name="T29" fmla="*/ 39 h 247"/>
                <a:gd name="T30" fmla="*/ 34 w 64"/>
                <a:gd name="T31" fmla="*/ 17 h 247"/>
                <a:gd name="T32" fmla="*/ 34 w 64"/>
                <a:gd name="T33" fmla="*/ 10 h 247"/>
                <a:gd name="T34" fmla="*/ 64 w 64"/>
                <a:gd name="T35" fmla="*/ 0 h 247"/>
                <a:gd name="T36" fmla="*/ 64 w 64"/>
                <a:gd name="T37" fmla="*/ 0 h 2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4" h="247">
                  <a:moveTo>
                    <a:pt x="64" y="0"/>
                  </a:moveTo>
                  <a:lnTo>
                    <a:pt x="62" y="8"/>
                  </a:lnTo>
                  <a:lnTo>
                    <a:pt x="61" y="30"/>
                  </a:lnTo>
                  <a:lnTo>
                    <a:pt x="54" y="67"/>
                  </a:lnTo>
                  <a:lnTo>
                    <a:pt x="45" y="119"/>
                  </a:lnTo>
                  <a:lnTo>
                    <a:pt x="31" y="173"/>
                  </a:lnTo>
                  <a:lnTo>
                    <a:pt x="17" y="213"/>
                  </a:lnTo>
                  <a:lnTo>
                    <a:pt x="5" y="238"/>
                  </a:lnTo>
                  <a:lnTo>
                    <a:pt x="0" y="247"/>
                  </a:lnTo>
                  <a:lnTo>
                    <a:pt x="4" y="232"/>
                  </a:lnTo>
                  <a:lnTo>
                    <a:pt x="11" y="195"/>
                  </a:lnTo>
                  <a:lnTo>
                    <a:pt x="19" y="149"/>
                  </a:lnTo>
                  <a:lnTo>
                    <a:pt x="27" y="105"/>
                  </a:lnTo>
                  <a:lnTo>
                    <a:pt x="31" y="70"/>
                  </a:lnTo>
                  <a:lnTo>
                    <a:pt x="33" y="39"/>
                  </a:lnTo>
                  <a:lnTo>
                    <a:pt x="34" y="17"/>
                  </a:lnTo>
                  <a:lnTo>
                    <a:pt x="34" y="1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6" name="Freeform 238">
              <a:extLst>
                <a:ext uri="{FF2B5EF4-FFF2-40B4-BE49-F238E27FC236}">
                  <a16:creationId xmlns:a16="http://schemas.microsoft.com/office/drawing/2014/main" id="{A2945FDE-71A2-3812-B39A-C88D214F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2729"/>
              <a:ext cx="57" cy="331"/>
            </a:xfrm>
            <a:custGeom>
              <a:avLst/>
              <a:gdLst>
                <a:gd name="T0" fmla="*/ 0 w 57"/>
                <a:gd name="T1" fmla="*/ 0 h 331"/>
                <a:gd name="T2" fmla="*/ 6 w 57"/>
                <a:gd name="T3" fmla="*/ 22 h 331"/>
                <a:gd name="T4" fmla="*/ 18 w 57"/>
                <a:gd name="T5" fmla="*/ 84 h 331"/>
                <a:gd name="T6" fmla="*/ 30 w 57"/>
                <a:gd name="T7" fmla="*/ 187 h 331"/>
                <a:gd name="T8" fmla="*/ 35 w 57"/>
                <a:gd name="T9" fmla="*/ 329 h 331"/>
                <a:gd name="T10" fmla="*/ 52 w 57"/>
                <a:gd name="T11" fmla="*/ 331 h 331"/>
                <a:gd name="T12" fmla="*/ 54 w 57"/>
                <a:gd name="T13" fmla="*/ 314 h 331"/>
                <a:gd name="T14" fmla="*/ 57 w 57"/>
                <a:gd name="T15" fmla="*/ 272 h 331"/>
                <a:gd name="T16" fmla="*/ 57 w 57"/>
                <a:gd name="T17" fmla="*/ 214 h 331"/>
                <a:gd name="T18" fmla="*/ 50 w 57"/>
                <a:gd name="T19" fmla="*/ 144 h 331"/>
                <a:gd name="T20" fmla="*/ 37 w 57"/>
                <a:gd name="T21" fmla="*/ 81 h 331"/>
                <a:gd name="T22" fmla="*/ 20 w 57"/>
                <a:gd name="T23" fmla="*/ 36 h 331"/>
                <a:gd name="T24" fmla="*/ 6 w 57"/>
                <a:gd name="T25" fmla="*/ 10 h 331"/>
                <a:gd name="T26" fmla="*/ 0 w 57"/>
                <a:gd name="T27" fmla="*/ 0 h 331"/>
                <a:gd name="T28" fmla="*/ 0 w 57"/>
                <a:gd name="T29" fmla="*/ 0 h 3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331">
                  <a:moveTo>
                    <a:pt x="0" y="0"/>
                  </a:moveTo>
                  <a:lnTo>
                    <a:pt x="6" y="22"/>
                  </a:lnTo>
                  <a:lnTo>
                    <a:pt x="18" y="84"/>
                  </a:lnTo>
                  <a:lnTo>
                    <a:pt x="30" y="187"/>
                  </a:lnTo>
                  <a:lnTo>
                    <a:pt x="35" y="329"/>
                  </a:lnTo>
                  <a:lnTo>
                    <a:pt x="52" y="331"/>
                  </a:lnTo>
                  <a:lnTo>
                    <a:pt x="54" y="314"/>
                  </a:lnTo>
                  <a:lnTo>
                    <a:pt x="57" y="272"/>
                  </a:lnTo>
                  <a:lnTo>
                    <a:pt x="57" y="214"/>
                  </a:lnTo>
                  <a:lnTo>
                    <a:pt x="50" y="144"/>
                  </a:lnTo>
                  <a:lnTo>
                    <a:pt x="37" y="81"/>
                  </a:lnTo>
                  <a:lnTo>
                    <a:pt x="20" y="36"/>
                  </a:lnTo>
                  <a:lnTo>
                    <a:pt x="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7" name="Freeform 239">
              <a:extLst>
                <a:ext uri="{FF2B5EF4-FFF2-40B4-BE49-F238E27FC236}">
                  <a16:creationId xmlns:a16="http://schemas.microsoft.com/office/drawing/2014/main" id="{DF436ABA-6875-E587-AF9E-A08BB405A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628"/>
              <a:ext cx="33" cy="430"/>
            </a:xfrm>
            <a:custGeom>
              <a:avLst/>
              <a:gdLst>
                <a:gd name="T0" fmla="*/ 6 w 33"/>
                <a:gd name="T1" fmla="*/ 7 h 430"/>
                <a:gd name="T2" fmla="*/ 8 w 33"/>
                <a:gd name="T3" fmla="*/ 24 h 430"/>
                <a:gd name="T4" fmla="*/ 11 w 33"/>
                <a:gd name="T5" fmla="*/ 71 h 430"/>
                <a:gd name="T6" fmla="*/ 14 w 33"/>
                <a:gd name="T7" fmla="*/ 140 h 430"/>
                <a:gd name="T8" fmla="*/ 12 w 33"/>
                <a:gd name="T9" fmla="*/ 223 h 430"/>
                <a:gd name="T10" fmla="*/ 8 w 33"/>
                <a:gd name="T11" fmla="*/ 305 h 430"/>
                <a:gd name="T12" fmla="*/ 5 w 33"/>
                <a:gd name="T13" fmla="*/ 372 h 430"/>
                <a:gd name="T14" fmla="*/ 2 w 33"/>
                <a:gd name="T15" fmla="*/ 415 h 430"/>
                <a:gd name="T16" fmla="*/ 0 w 33"/>
                <a:gd name="T17" fmla="*/ 430 h 430"/>
                <a:gd name="T18" fmla="*/ 5 w 33"/>
                <a:gd name="T19" fmla="*/ 412 h 430"/>
                <a:gd name="T20" fmla="*/ 14 w 33"/>
                <a:gd name="T21" fmla="*/ 361 h 430"/>
                <a:gd name="T22" fmla="*/ 25 w 33"/>
                <a:gd name="T23" fmla="*/ 285 h 430"/>
                <a:gd name="T24" fmla="*/ 33 w 33"/>
                <a:gd name="T25" fmla="*/ 193 h 430"/>
                <a:gd name="T26" fmla="*/ 33 w 33"/>
                <a:gd name="T27" fmla="*/ 106 h 430"/>
                <a:gd name="T28" fmla="*/ 31 w 33"/>
                <a:gd name="T29" fmla="*/ 46 h 430"/>
                <a:gd name="T30" fmla="*/ 28 w 33"/>
                <a:gd name="T31" fmla="*/ 10 h 430"/>
                <a:gd name="T32" fmla="*/ 26 w 33"/>
                <a:gd name="T33" fmla="*/ 0 h 430"/>
                <a:gd name="T34" fmla="*/ 6 w 33"/>
                <a:gd name="T35" fmla="*/ 7 h 430"/>
                <a:gd name="T36" fmla="*/ 6 w 33"/>
                <a:gd name="T37" fmla="*/ 7 h 4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430">
                  <a:moveTo>
                    <a:pt x="6" y="7"/>
                  </a:moveTo>
                  <a:lnTo>
                    <a:pt x="8" y="24"/>
                  </a:lnTo>
                  <a:lnTo>
                    <a:pt x="11" y="71"/>
                  </a:lnTo>
                  <a:lnTo>
                    <a:pt x="14" y="140"/>
                  </a:lnTo>
                  <a:lnTo>
                    <a:pt x="12" y="223"/>
                  </a:lnTo>
                  <a:lnTo>
                    <a:pt x="8" y="305"/>
                  </a:lnTo>
                  <a:lnTo>
                    <a:pt x="5" y="372"/>
                  </a:lnTo>
                  <a:lnTo>
                    <a:pt x="2" y="415"/>
                  </a:lnTo>
                  <a:lnTo>
                    <a:pt x="0" y="430"/>
                  </a:lnTo>
                  <a:lnTo>
                    <a:pt x="5" y="412"/>
                  </a:lnTo>
                  <a:lnTo>
                    <a:pt x="14" y="361"/>
                  </a:lnTo>
                  <a:lnTo>
                    <a:pt x="25" y="285"/>
                  </a:lnTo>
                  <a:lnTo>
                    <a:pt x="33" y="193"/>
                  </a:lnTo>
                  <a:lnTo>
                    <a:pt x="33" y="106"/>
                  </a:lnTo>
                  <a:lnTo>
                    <a:pt x="31" y="46"/>
                  </a:lnTo>
                  <a:lnTo>
                    <a:pt x="28" y="10"/>
                  </a:lnTo>
                  <a:lnTo>
                    <a:pt x="26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8" name="Freeform 240">
              <a:extLst>
                <a:ext uri="{FF2B5EF4-FFF2-40B4-BE49-F238E27FC236}">
                  <a16:creationId xmlns:a16="http://schemas.microsoft.com/office/drawing/2014/main" id="{4DC723D4-7C0C-CE2C-41BE-5218E6D68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3105"/>
              <a:ext cx="87" cy="60"/>
            </a:xfrm>
            <a:custGeom>
              <a:avLst/>
              <a:gdLst>
                <a:gd name="T0" fmla="*/ 0 w 87"/>
                <a:gd name="T1" fmla="*/ 4 h 60"/>
                <a:gd name="T2" fmla="*/ 8 w 87"/>
                <a:gd name="T3" fmla="*/ 15 h 60"/>
                <a:gd name="T4" fmla="*/ 28 w 87"/>
                <a:gd name="T5" fmla="*/ 37 h 60"/>
                <a:gd name="T6" fmla="*/ 53 w 87"/>
                <a:gd name="T7" fmla="*/ 57 h 60"/>
                <a:gd name="T8" fmla="*/ 73 w 87"/>
                <a:gd name="T9" fmla="*/ 60 h 60"/>
                <a:gd name="T10" fmla="*/ 82 w 87"/>
                <a:gd name="T11" fmla="*/ 46 h 60"/>
                <a:gd name="T12" fmla="*/ 87 w 87"/>
                <a:gd name="T13" fmla="*/ 27 h 60"/>
                <a:gd name="T14" fmla="*/ 84 w 87"/>
                <a:gd name="T15" fmla="*/ 12 h 60"/>
                <a:gd name="T16" fmla="*/ 75 w 87"/>
                <a:gd name="T17" fmla="*/ 3 h 60"/>
                <a:gd name="T18" fmla="*/ 61 w 87"/>
                <a:gd name="T19" fmla="*/ 0 h 60"/>
                <a:gd name="T20" fmla="*/ 53 w 87"/>
                <a:gd name="T21" fmla="*/ 0 h 60"/>
                <a:gd name="T22" fmla="*/ 48 w 87"/>
                <a:gd name="T23" fmla="*/ 3 h 60"/>
                <a:gd name="T24" fmla="*/ 47 w 87"/>
                <a:gd name="T25" fmla="*/ 4 h 60"/>
                <a:gd name="T26" fmla="*/ 50 w 87"/>
                <a:gd name="T27" fmla="*/ 9 h 60"/>
                <a:gd name="T28" fmla="*/ 58 w 87"/>
                <a:gd name="T29" fmla="*/ 17 h 60"/>
                <a:gd name="T30" fmla="*/ 64 w 87"/>
                <a:gd name="T31" fmla="*/ 26 h 60"/>
                <a:gd name="T32" fmla="*/ 62 w 87"/>
                <a:gd name="T33" fmla="*/ 32 h 60"/>
                <a:gd name="T34" fmla="*/ 48 w 87"/>
                <a:gd name="T35" fmla="*/ 29 h 60"/>
                <a:gd name="T36" fmla="*/ 27 w 87"/>
                <a:gd name="T37" fmla="*/ 20 h 60"/>
                <a:gd name="T38" fmla="*/ 8 w 87"/>
                <a:gd name="T39" fmla="*/ 9 h 60"/>
                <a:gd name="T40" fmla="*/ 0 w 87"/>
                <a:gd name="T41" fmla="*/ 4 h 60"/>
                <a:gd name="T42" fmla="*/ 0 w 87"/>
                <a:gd name="T43" fmla="*/ 4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60">
                  <a:moveTo>
                    <a:pt x="0" y="4"/>
                  </a:moveTo>
                  <a:lnTo>
                    <a:pt x="8" y="15"/>
                  </a:lnTo>
                  <a:lnTo>
                    <a:pt x="28" y="37"/>
                  </a:lnTo>
                  <a:lnTo>
                    <a:pt x="53" y="57"/>
                  </a:lnTo>
                  <a:lnTo>
                    <a:pt x="73" y="60"/>
                  </a:lnTo>
                  <a:lnTo>
                    <a:pt x="82" y="46"/>
                  </a:lnTo>
                  <a:lnTo>
                    <a:pt x="87" y="27"/>
                  </a:lnTo>
                  <a:lnTo>
                    <a:pt x="84" y="12"/>
                  </a:lnTo>
                  <a:lnTo>
                    <a:pt x="75" y="3"/>
                  </a:lnTo>
                  <a:lnTo>
                    <a:pt x="61" y="0"/>
                  </a:lnTo>
                  <a:lnTo>
                    <a:pt x="53" y="0"/>
                  </a:lnTo>
                  <a:lnTo>
                    <a:pt x="48" y="3"/>
                  </a:lnTo>
                  <a:lnTo>
                    <a:pt x="47" y="4"/>
                  </a:lnTo>
                  <a:lnTo>
                    <a:pt x="50" y="9"/>
                  </a:lnTo>
                  <a:lnTo>
                    <a:pt x="58" y="17"/>
                  </a:lnTo>
                  <a:lnTo>
                    <a:pt x="64" y="26"/>
                  </a:lnTo>
                  <a:lnTo>
                    <a:pt x="62" y="32"/>
                  </a:lnTo>
                  <a:lnTo>
                    <a:pt x="48" y="29"/>
                  </a:lnTo>
                  <a:lnTo>
                    <a:pt x="27" y="20"/>
                  </a:lnTo>
                  <a:lnTo>
                    <a:pt x="8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9" name="Freeform 241">
              <a:extLst>
                <a:ext uri="{FF2B5EF4-FFF2-40B4-BE49-F238E27FC236}">
                  <a16:creationId xmlns:a16="http://schemas.microsoft.com/office/drawing/2014/main" id="{F6A6EA26-A441-E3C6-6093-E0EC989D8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3072"/>
              <a:ext cx="85" cy="26"/>
            </a:xfrm>
            <a:custGeom>
              <a:avLst/>
              <a:gdLst>
                <a:gd name="T0" fmla="*/ 0 w 85"/>
                <a:gd name="T1" fmla="*/ 0 h 26"/>
                <a:gd name="T2" fmla="*/ 8 w 85"/>
                <a:gd name="T3" fmla="*/ 5 h 26"/>
                <a:gd name="T4" fmla="*/ 27 w 85"/>
                <a:gd name="T5" fmla="*/ 16 h 26"/>
                <a:gd name="T6" fmla="*/ 48 w 85"/>
                <a:gd name="T7" fmla="*/ 25 h 26"/>
                <a:gd name="T8" fmla="*/ 65 w 85"/>
                <a:gd name="T9" fmla="*/ 26 h 26"/>
                <a:gd name="T10" fmla="*/ 74 w 85"/>
                <a:gd name="T11" fmla="*/ 20 h 26"/>
                <a:gd name="T12" fmla="*/ 81 w 85"/>
                <a:gd name="T13" fmla="*/ 13 h 26"/>
                <a:gd name="T14" fmla="*/ 84 w 85"/>
                <a:gd name="T15" fmla="*/ 5 h 26"/>
                <a:gd name="T16" fmla="*/ 85 w 85"/>
                <a:gd name="T17" fmla="*/ 2 h 26"/>
                <a:gd name="T18" fmla="*/ 84 w 85"/>
                <a:gd name="T19" fmla="*/ 2 h 26"/>
                <a:gd name="T20" fmla="*/ 81 w 85"/>
                <a:gd name="T21" fmla="*/ 3 h 26"/>
                <a:gd name="T22" fmla="*/ 73 w 85"/>
                <a:gd name="T23" fmla="*/ 5 h 26"/>
                <a:gd name="T24" fmla="*/ 62 w 85"/>
                <a:gd name="T25" fmla="*/ 6 h 26"/>
                <a:gd name="T26" fmla="*/ 45 w 85"/>
                <a:gd name="T27" fmla="*/ 5 h 26"/>
                <a:gd name="T28" fmla="*/ 25 w 85"/>
                <a:gd name="T29" fmla="*/ 3 h 26"/>
                <a:gd name="T30" fmla="*/ 8 w 85"/>
                <a:gd name="T31" fmla="*/ 0 h 26"/>
                <a:gd name="T32" fmla="*/ 0 w 85"/>
                <a:gd name="T33" fmla="*/ 0 h 26"/>
                <a:gd name="T34" fmla="*/ 0 w 85"/>
                <a:gd name="T35" fmla="*/ 0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" h="26">
                  <a:moveTo>
                    <a:pt x="0" y="0"/>
                  </a:moveTo>
                  <a:lnTo>
                    <a:pt x="8" y="5"/>
                  </a:lnTo>
                  <a:lnTo>
                    <a:pt x="27" y="16"/>
                  </a:lnTo>
                  <a:lnTo>
                    <a:pt x="48" y="25"/>
                  </a:lnTo>
                  <a:lnTo>
                    <a:pt x="65" y="26"/>
                  </a:lnTo>
                  <a:lnTo>
                    <a:pt x="74" y="20"/>
                  </a:lnTo>
                  <a:lnTo>
                    <a:pt x="81" y="13"/>
                  </a:lnTo>
                  <a:lnTo>
                    <a:pt x="84" y="5"/>
                  </a:lnTo>
                  <a:lnTo>
                    <a:pt x="85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3" y="5"/>
                  </a:lnTo>
                  <a:lnTo>
                    <a:pt x="62" y="6"/>
                  </a:lnTo>
                  <a:lnTo>
                    <a:pt x="45" y="5"/>
                  </a:lnTo>
                  <a:lnTo>
                    <a:pt x="25" y="3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0" name="Freeform 242">
              <a:extLst>
                <a:ext uri="{FF2B5EF4-FFF2-40B4-BE49-F238E27FC236}">
                  <a16:creationId xmlns:a16="http://schemas.microsoft.com/office/drawing/2014/main" id="{8CDA2A50-4939-CA73-D701-DDA24F45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3047"/>
              <a:ext cx="76" cy="36"/>
            </a:xfrm>
            <a:custGeom>
              <a:avLst/>
              <a:gdLst>
                <a:gd name="T0" fmla="*/ 5 w 76"/>
                <a:gd name="T1" fmla="*/ 4 h 36"/>
                <a:gd name="T2" fmla="*/ 9 w 76"/>
                <a:gd name="T3" fmla="*/ 5 h 36"/>
                <a:gd name="T4" fmla="*/ 22 w 76"/>
                <a:gd name="T5" fmla="*/ 8 h 36"/>
                <a:gd name="T6" fmla="*/ 34 w 76"/>
                <a:gd name="T7" fmla="*/ 13 h 36"/>
                <a:gd name="T8" fmla="*/ 46 w 76"/>
                <a:gd name="T9" fmla="*/ 14 h 36"/>
                <a:gd name="T10" fmla="*/ 56 w 76"/>
                <a:gd name="T11" fmla="*/ 13 h 36"/>
                <a:gd name="T12" fmla="*/ 65 w 76"/>
                <a:gd name="T13" fmla="*/ 8 h 36"/>
                <a:gd name="T14" fmla="*/ 73 w 76"/>
                <a:gd name="T15" fmla="*/ 2 h 36"/>
                <a:gd name="T16" fmla="*/ 76 w 76"/>
                <a:gd name="T17" fmla="*/ 0 h 36"/>
                <a:gd name="T18" fmla="*/ 74 w 76"/>
                <a:gd name="T19" fmla="*/ 5 h 36"/>
                <a:gd name="T20" fmla="*/ 71 w 76"/>
                <a:gd name="T21" fmla="*/ 17 h 36"/>
                <a:gd name="T22" fmla="*/ 62 w 76"/>
                <a:gd name="T23" fmla="*/ 28 h 36"/>
                <a:gd name="T24" fmla="*/ 48 w 76"/>
                <a:gd name="T25" fmla="*/ 36 h 36"/>
                <a:gd name="T26" fmla="*/ 29 w 76"/>
                <a:gd name="T27" fmla="*/ 34 h 36"/>
                <a:gd name="T28" fmla="*/ 14 w 76"/>
                <a:gd name="T29" fmla="*/ 25 h 36"/>
                <a:gd name="T30" fmla="*/ 3 w 76"/>
                <a:gd name="T31" fmla="*/ 17 h 36"/>
                <a:gd name="T32" fmla="*/ 0 w 76"/>
                <a:gd name="T33" fmla="*/ 14 h 36"/>
                <a:gd name="T34" fmla="*/ 5 w 76"/>
                <a:gd name="T35" fmla="*/ 4 h 36"/>
                <a:gd name="T36" fmla="*/ 5 w 76"/>
                <a:gd name="T37" fmla="*/ 4 h 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6" h="36">
                  <a:moveTo>
                    <a:pt x="5" y="4"/>
                  </a:moveTo>
                  <a:lnTo>
                    <a:pt x="9" y="5"/>
                  </a:lnTo>
                  <a:lnTo>
                    <a:pt x="22" y="8"/>
                  </a:lnTo>
                  <a:lnTo>
                    <a:pt x="34" y="13"/>
                  </a:lnTo>
                  <a:lnTo>
                    <a:pt x="46" y="14"/>
                  </a:lnTo>
                  <a:lnTo>
                    <a:pt x="56" y="13"/>
                  </a:lnTo>
                  <a:lnTo>
                    <a:pt x="65" y="8"/>
                  </a:lnTo>
                  <a:lnTo>
                    <a:pt x="73" y="2"/>
                  </a:lnTo>
                  <a:lnTo>
                    <a:pt x="76" y="0"/>
                  </a:lnTo>
                  <a:lnTo>
                    <a:pt x="74" y="5"/>
                  </a:lnTo>
                  <a:lnTo>
                    <a:pt x="71" y="17"/>
                  </a:lnTo>
                  <a:lnTo>
                    <a:pt x="62" y="28"/>
                  </a:lnTo>
                  <a:lnTo>
                    <a:pt x="48" y="36"/>
                  </a:lnTo>
                  <a:lnTo>
                    <a:pt x="29" y="34"/>
                  </a:lnTo>
                  <a:lnTo>
                    <a:pt x="14" y="25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1" name="Freeform 243">
              <a:extLst>
                <a:ext uri="{FF2B5EF4-FFF2-40B4-BE49-F238E27FC236}">
                  <a16:creationId xmlns:a16="http://schemas.microsoft.com/office/drawing/2014/main" id="{5F3408EA-903E-201A-5988-44A4BB5C5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3055"/>
              <a:ext cx="63" cy="67"/>
            </a:xfrm>
            <a:custGeom>
              <a:avLst/>
              <a:gdLst>
                <a:gd name="T0" fmla="*/ 0 w 63"/>
                <a:gd name="T1" fmla="*/ 30 h 67"/>
                <a:gd name="T2" fmla="*/ 4 w 63"/>
                <a:gd name="T3" fmla="*/ 36 h 67"/>
                <a:gd name="T4" fmla="*/ 17 w 63"/>
                <a:gd name="T5" fmla="*/ 53 h 67"/>
                <a:gd name="T6" fmla="*/ 34 w 63"/>
                <a:gd name="T7" fmla="*/ 65 h 67"/>
                <a:gd name="T8" fmla="*/ 52 w 63"/>
                <a:gd name="T9" fmla="*/ 67 h 67"/>
                <a:gd name="T10" fmla="*/ 63 w 63"/>
                <a:gd name="T11" fmla="*/ 50 h 67"/>
                <a:gd name="T12" fmla="*/ 61 w 63"/>
                <a:gd name="T13" fmla="*/ 28 h 67"/>
                <a:gd name="T14" fmla="*/ 55 w 63"/>
                <a:gd name="T15" fmla="*/ 8 h 67"/>
                <a:gd name="T16" fmla="*/ 52 w 63"/>
                <a:gd name="T17" fmla="*/ 0 h 67"/>
                <a:gd name="T18" fmla="*/ 46 w 63"/>
                <a:gd name="T19" fmla="*/ 6 h 67"/>
                <a:gd name="T20" fmla="*/ 46 w 63"/>
                <a:gd name="T21" fmla="*/ 14 h 67"/>
                <a:gd name="T22" fmla="*/ 49 w 63"/>
                <a:gd name="T23" fmla="*/ 26 h 67"/>
                <a:gd name="T24" fmla="*/ 49 w 63"/>
                <a:gd name="T25" fmla="*/ 40 h 67"/>
                <a:gd name="T26" fmla="*/ 43 w 63"/>
                <a:gd name="T27" fmla="*/ 47 h 67"/>
                <a:gd name="T28" fmla="*/ 34 w 63"/>
                <a:gd name="T29" fmla="*/ 45 h 67"/>
                <a:gd name="T30" fmla="*/ 26 w 63"/>
                <a:gd name="T31" fmla="*/ 42 h 67"/>
                <a:gd name="T32" fmla="*/ 18 w 63"/>
                <a:gd name="T33" fmla="*/ 37 h 67"/>
                <a:gd name="T34" fmla="*/ 10 w 63"/>
                <a:gd name="T35" fmla="*/ 33 h 67"/>
                <a:gd name="T36" fmla="*/ 4 w 63"/>
                <a:gd name="T37" fmla="*/ 28 h 67"/>
                <a:gd name="T38" fmla="*/ 1 w 63"/>
                <a:gd name="T39" fmla="*/ 26 h 67"/>
                <a:gd name="T40" fmla="*/ 0 w 63"/>
                <a:gd name="T41" fmla="*/ 28 h 67"/>
                <a:gd name="T42" fmla="*/ 0 w 63"/>
                <a:gd name="T43" fmla="*/ 30 h 67"/>
                <a:gd name="T44" fmla="*/ 0 w 63"/>
                <a:gd name="T45" fmla="*/ 30 h 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3" h="67">
                  <a:moveTo>
                    <a:pt x="0" y="30"/>
                  </a:moveTo>
                  <a:lnTo>
                    <a:pt x="4" y="36"/>
                  </a:lnTo>
                  <a:lnTo>
                    <a:pt x="17" y="53"/>
                  </a:lnTo>
                  <a:lnTo>
                    <a:pt x="34" y="65"/>
                  </a:lnTo>
                  <a:lnTo>
                    <a:pt x="52" y="67"/>
                  </a:lnTo>
                  <a:lnTo>
                    <a:pt x="63" y="50"/>
                  </a:lnTo>
                  <a:lnTo>
                    <a:pt x="61" y="28"/>
                  </a:lnTo>
                  <a:lnTo>
                    <a:pt x="55" y="8"/>
                  </a:lnTo>
                  <a:lnTo>
                    <a:pt x="52" y="0"/>
                  </a:lnTo>
                  <a:lnTo>
                    <a:pt x="46" y="6"/>
                  </a:lnTo>
                  <a:lnTo>
                    <a:pt x="46" y="14"/>
                  </a:lnTo>
                  <a:lnTo>
                    <a:pt x="49" y="26"/>
                  </a:lnTo>
                  <a:lnTo>
                    <a:pt x="49" y="40"/>
                  </a:lnTo>
                  <a:lnTo>
                    <a:pt x="43" y="47"/>
                  </a:lnTo>
                  <a:lnTo>
                    <a:pt x="34" y="45"/>
                  </a:lnTo>
                  <a:lnTo>
                    <a:pt x="26" y="42"/>
                  </a:lnTo>
                  <a:lnTo>
                    <a:pt x="18" y="37"/>
                  </a:lnTo>
                  <a:lnTo>
                    <a:pt x="10" y="33"/>
                  </a:lnTo>
                  <a:lnTo>
                    <a:pt x="4" y="28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2" name="Freeform 244">
              <a:extLst>
                <a:ext uri="{FF2B5EF4-FFF2-40B4-BE49-F238E27FC236}">
                  <a16:creationId xmlns:a16="http://schemas.microsoft.com/office/drawing/2014/main" id="{66F3E9B7-97D4-7F42-A827-62251062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2144"/>
              <a:ext cx="39" cy="84"/>
            </a:xfrm>
            <a:custGeom>
              <a:avLst/>
              <a:gdLst>
                <a:gd name="T0" fmla="*/ 0 w 39"/>
                <a:gd name="T1" fmla="*/ 2 h 84"/>
                <a:gd name="T2" fmla="*/ 2 w 39"/>
                <a:gd name="T3" fmla="*/ 3 h 84"/>
                <a:gd name="T4" fmla="*/ 8 w 39"/>
                <a:gd name="T5" fmla="*/ 10 h 84"/>
                <a:gd name="T6" fmla="*/ 14 w 39"/>
                <a:gd name="T7" fmla="*/ 19 h 84"/>
                <a:gd name="T8" fmla="*/ 20 w 39"/>
                <a:gd name="T9" fmla="*/ 34 h 84"/>
                <a:gd name="T10" fmla="*/ 23 w 39"/>
                <a:gd name="T11" fmla="*/ 50 h 84"/>
                <a:gd name="T12" fmla="*/ 25 w 39"/>
                <a:gd name="T13" fmla="*/ 65 h 84"/>
                <a:gd name="T14" fmla="*/ 25 w 39"/>
                <a:gd name="T15" fmla="*/ 76 h 84"/>
                <a:gd name="T16" fmla="*/ 26 w 39"/>
                <a:gd name="T17" fmla="*/ 81 h 84"/>
                <a:gd name="T18" fmla="*/ 36 w 39"/>
                <a:gd name="T19" fmla="*/ 84 h 84"/>
                <a:gd name="T20" fmla="*/ 36 w 39"/>
                <a:gd name="T21" fmla="*/ 78 h 84"/>
                <a:gd name="T22" fmla="*/ 37 w 39"/>
                <a:gd name="T23" fmla="*/ 64 h 84"/>
                <a:gd name="T24" fmla="*/ 39 w 39"/>
                <a:gd name="T25" fmla="*/ 45 h 84"/>
                <a:gd name="T26" fmla="*/ 36 w 39"/>
                <a:gd name="T27" fmla="*/ 25 h 84"/>
                <a:gd name="T28" fmla="*/ 26 w 39"/>
                <a:gd name="T29" fmla="*/ 10 h 84"/>
                <a:gd name="T30" fmla="*/ 14 w 39"/>
                <a:gd name="T31" fmla="*/ 3 h 84"/>
                <a:gd name="T32" fmla="*/ 3 w 39"/>
                <a:gd name="T33" fmla="*/ 0 h 84"/>
                <a:gd name="T34" fmla="*/ 0 w 39"/>
                <a:gd name="T35" fmla="*/ 2 h 84"/>
                <a:gd name="T36" fmla="*/ 0 w 39"/>
                <a:gd name="T37" fmla="*/ 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" h="84">
                  <a:moveTo>
                    <a:pt x="0" y="2"/>
                  </a:moveTo>
                  <a:lnTo>
                    <a:pt x="2" y="3"/>
                  </a:lnTo>
                  <a:lnTo>
                    <a:pt x="8" y="10"/>
                  </a:lnTo>
                  <a:lnTo>
                    <a:pt x="14" y="19"/>
                  </a:lnTo>
                  <a:lnTo>
                    <a:pt x="20" y="34"/>
                  </a:lnTo>
                  <a:lnTo>
                    <a:pt x="23" y="50"/>
                  </a:lnTo>
                  <a:lnTo>
                    <a:pt x="25" y="65"/>
                  </a:lnTo>
                  <a:lnTo>
                    <a:pt x="25" y="76"/>
                  </a:lnTo>
                  <a:lnTo>
                    <a:pt x="26" y="81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7" y="64"/>
                  </a:lnTo>
                  <a:lnTo>
                    <a:pt x="39" y="45"/>
                  </a:lnTo>
                  <a:lnTo>
                    <a:pt x="36" y="25"/>
                  </a:lnTo>
                  <a:lnTo>
                    <a:pt x="26" y="10"/>
                  </a:lnTo>
                  <a:lnTo>
                    <a:pt x="14" y="3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3" name="Freeform 245">
              <a:extLst>
                <a:ext uri="{FF2B5EF4-FFF2-40B4-BE49-F238E27FC236}">
                  <a16:creationId xmlns:a16="http://schemas.microsoft.com/office/drawing/2014/main" id="{980CE0B8-050D-C203-F2FC-AD5F62270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118"/>
              <a:ext cx="27" cy="100"/>
            </a:xfrm>
            <a:custGeom>
              <a:avLst/>
              <a:gdLst>
                <a:gd name="T0" fmla="*/ 13 w 27"/>
                <a:gd name="T1" fmla="*/ 0 h 100"/>
                <a:gd name="T2" fmla="*/ 11 w 27"/>
                <a:gd name="T3" fmla="*/ 3 h 100"/>
                <a:gd name="T4" fmla="*/ 10 w 27"/>
                <a:gd name="T5" fmla="*/ 12 h 100"/>
                <a:gd name="T6" fmla="*/ 10 w 27"/>
                <a:gd name="T7" fmla="*/ 26 h 100"/>
                <a:gd name="T8" fmla="*/ 13 w 27"/>
                <a:gd name="T9" fmla="*/ 46 h 100"/>
                <a:gd name="T10" fmla="*/ 16 w 27"/>
                <a:gd name="T11" fmla="*/ 66 h 100"/>
                <a:gd name="T12" fmla="*/ 20 w 27"/>
                <a:gd name="T13" fmla="*/ 83 h 100"/>
                <a:gd name="T14" fmla="*/ 24 w 27"/>
                <a:gd name="T15" fmla="*/ 96 h 100"/>
                <a:gd name="T16" fmla="*/ 27 w 27"/>
                <a:gd name="T17" fmla="*/ 100 h 100"/>
                <a:gd name="T18" fmla="*/ 13 w 27"/>
                <a:gd name="T19" fmla="*/ 97 h 100"/>
                <a:gd name="T20" fmla="*/ 10 w 27"/>
                <a:gd name="T21" fmla="*/ 93 h 100"/>
                <a:gd name="T22" fmla="*/ 7 w 27"/>
                <a:gd name="T23" fmla="*/ 85 h 100"/>
                <a:gd name="T24" fmla="*/ 3 w 27"/>
                <a:gd name="T25" fmla="*/ 70 h 100"/>
                <a:gd name="T26" fmla="*/ 0 w 27"/>
                <a:gd name="T27" fmla="*/ 49 h 100"/>
                <a:gd name="T28" fmla="*/ 0 w 27"/>
                <a:gd name="T29" fmla="*/ 29 h 100"/>
                <a:gd name="T30" fmla="*/ 5 w 27"/>
                <a:gd name="T31" fmla="*/ 14 h 100"/>
                <a:gd name="T32" fmla="*/ 10 w 27"/>
                <a:gd name="T33" fmla="*/ 3 h 100"/>
                <a:gd name="T34" fmla="*/ 13 w 27"/>
                <a:gd name="T35" fmla="*/ 0 h 100"/>
                <a:gd name="T36" fmla="*/ 13 w 27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100">
                  <a:moveTo>
                    <a:pt x="13" y="0"/>
                  </a:moveTo>
                  <a:lnTo>
                    <a:pt x="11" y="3"/>
                  </a:lnTo>
                  <a:lnTo>
                    <a:pt x="10" y="12"/>
                  </a:lnTo>
                  <a:lnTo>
                    <a:pt x="10" y="26"/>
                  </a:lnTo>
                  <a:lnTo>
                    <a:pt x="13" y="46"/>
                  </a:lnTo>
                  <a:lnTo>
                    <a:pt x="16" y="66"/>
                  </a:lnTo>
                  <a:lnTo>
                    <a:pt x="20" y="83"/>
                  </a:lnTo>
                  <a:lnTo>
                    <a:pt x="24" y="96"/>
                  </a:lnTo>
                  <a:lnTo>
                    <a:pt x="27" y="100"/>
                  </a:lnTo>
                  <a:lnTo>
                    <a:pt x="13" y="97"/>
                  </a:lnTo>
                  <a:lnTo>
                    <a:pt x="10" y="93"/>
                  </a:lnTo>
                  <a:lnTo>
                    <a:pt x="7" y="85"/>
                  </a:lnTo>
                  <a:lnTo>
                    <a:pt x="3" y="70"/>
                  </a:lnTo>
                  <a:lnTo>
                    <a:pt x="0" y="49"/>
                  </a:lnTo>
                  <a:lnTo>
                    <a:pt x="0" y="29"/>
                  </a:lnTo>
                  <a:lnTo>
                    <a:pt x="5" y="14"/>
                  </a:lnTo>
                  <a:lnTo>
                    <a:pt x="1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4" name="Freeform 246">
              <a:extLst>
                <a:ext uri="{FF2B5EF4-FFF2-40B4-BE49-F238E27FC236}">
                  <a16:creationId xmlns:a16="http://schemas.microsoft.com/office/drawing/2014/main" id="{9251F169-5977-C8BA-1A7B-49C6E2F87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093"/>
              <a:ext cx="95" cy="113"/>
            </a:xfrm>
            <a:custGeom>
              <a:avLst/>
              <a:gdLst>
                <a:gd name="T0" fmla="*/ 0 w 95"/>
                <a:gd name="T1" fmla="*/ 10 h 113"/>
                <a:gd name="T2" fmla="*/ 8 w 95"/>
                <a:gd name="T3" fmla="*/ 8 h 113"/>
                <a:gd name="T4" fmla="*/ 23 w 95"/>
                <a:gd name="T5" fmla="*/ 10 h 113"/>
                <a:gd name="T6" fmla="*/ 44 w 95"/>
                <a:gd name="T7" fmla="*/ 16 h 113"/>
                <a:gd name="T8" fmla="*/ 64 w 95"/>
                <a:gd name="T9" fmla="*/ 31 h 113"/>
                <a:gd name="T10" fmla="*/ 76 w 95"/>
                <a:gd name="T11" fmla="*/ 56 h 113"/>
                <a:gd name="T12" fmla="*/ 82 w 95"/>
                <a:gd name="T13" fmla="*/ 82 h 113"/>
                <a:gd name="T14" fmla="*/ 84 w 95"/>
                <a:gd name="T15" fmla="*/ 104 h 113"/>
                <a:gd name="T16" fmla="*/ 84 w 95"/>
                <a:gd name="T17" fmla="*/ 113 h 113"/>
                <a:gd name="T18" fmla="*/ 88 w 95"/>
                <a:gd name="T19" fmla="*/ 107 h 113"/>
                <a:gd name="T20" fmla="*/ 95 w 95"/>
                <a:gd name="T21" fmla="*/ 87 h 113"/>
                <a:gd name="T22" fmla="*/ 93 w 95"/>
                <a:gd name="T23" fmla="*/ 59 h 113"/>
                <a:gd name="T24" fmla="*/ 79 w 95"/>
                <a:gd name="T25" fmla="*/ 27 h 113"/>
                <a:gd name="T26" fmla="*/ 53 w 95"/>
                <a:gd name="T27" fmla="*/ 5 h 113"/>
                <a:gd name="T28" fmla="*/ 28 w 95"/>
                <a:gd name="T29" fmla="*/ 0 h 113"/>
                <a:gd name="T30" fmla="*/ 8 w 95"/>
                <a:gd name="T31" fmla="*/ 5 h 113"/>
                <a:gd name="T32" fmla="*/ 0 w 95"/>
                <a:gd name="T33" fmla="*/ 10 h 113"/>
                <a:gd name="T34" fmla="*/ 0 w 95"/>
                <a:gd name="T35" fmla="*/ 1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5" h="113">
                  <a:moveTo>
                    <a:pt x="0" y="10"/>
                  </a:moveTo>
                  <a:lnTo>
                    <a:pt x="8" y="8"/>
                  </a:lnTo>
                  <a:lnTo>
                    <a:pt x="23" y="10"/>
                  </a:lnTo>
                  <a:lnTo>
                    <a:pt x="44" y="16"/>
                  </a:lnTo>
                  <a:lnTo>
                    <a:pt x="64" y="31"/>
                  </a:lnTo>
                  <a:lnTo>
                    <a:pt x="76" y="56"/>
                  </a:lnTo>
                  <a:lnTo>
                    <a:pt x="82" y="82"/>
                  </a:lnTo>
                  <a:lnTo>
                    <a:pt x="84" y="104"/>
                  </a:lnTo>
                  <a:lnTo>
                    <a:pt x="84" y="113"/>
                  </a:lnTo>
                  <a:lnTo>
                    <a:pt x="88" y="107"/>
                  </a:lnTo>
                  <a:lnTo>
                    <a:pt x="95" y="87"/>
                  </a:lnTo>
                  <a:lnTo>
                    <a:pt x="93" y="59"/>
                  </a:lnTo>
                  <a:lnTo>
                    <a:pt x="79" y="27"/>
                  </a:lnTo>
                  <a:lnTo>
                    <a:pt x="53" y="5"/>
                  </a:lnTo>
                  <a:lnTo>
                    <a:pt x="28" y="0"/>
                  </a:lnTo>
                  <a:lnTo>
                    <a:pt x="8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5" name="Freeform 247">
              <a:extLst>
                <a:ext uri="{FF2B5EF4-FFF2-40B4-BE49-F238E27FC236}">
                  <a16:creationId xmlns:a16="http://schemas.microsoft.com/office/drawing/2014/main" id="{87DE1004-89FC-265E-D32F-FBCEC449A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089"/>
              <a:ext cx="49" cy="97"/>
            </a:xfrm>
            <a:custGeom>
              <a:avLst/>
              <a:gdLst>
                <a:gd name="T0" fmla="*/ 0 w 49"/>
                <a:gd name="T1" fmla="*/ 1 h 97"/>
                <a:gd name="T2" fmla="*/ 4 w 49"/>
                <a:gd name="T3" fmla="*/ 4 h 97"/>
                <a:gd name="T4" fmla="*/ 14 w 49"/>
                <a:gd name="T5" fmla="*/ 14 h 97"/>
                <a:gd name="T6" fmla="*/ 25 w 49"/>
                <a:gd name="T7" fmla="*/ 26 h 97"/>
                <a:gd name="T8" fmla="*/ 32 w 49"/>
                <a:gd name="T9" fmla="*/ 43 h 97"/>
                <a:gd name="T10" fmla="*/ 37 w 49"/>
                <a:gd name="T11" fmla="*/ 60 h 97"/>
                <a:gd name="T12" fmla="*/ 40 w 49"/>
                <a:gd name="T13" fmla="*/ 77 h 97"/>
                <a:gd name="T14" fmla="*/ 43 w 49"/>
                <a:gd name="T15" fmla="*/ 91 h 97"/>
                <a:gd name="T16" fmla="*/ 45 w 49"/>
                <a:gd name="T17" fmla="*/ 97 h 97"/>
                <a:gd name="T18" fmla="*/ 46 w 49"/>
                <a:gd name="T19" fmla="*/ 91 h 97"/>
                <a:gd name="T20" fmla="*/ 49 w 49"/>
                <a:gd name="T21" fmla="*/ 75 h 97"/>
                <a:gd name="T22" fmla="*/ 49 w 49"/>
                <a:gd name="T23" fmla="*/ 52 h 97"/>
                <a:gd name="T24" fmla="*/ 43 w 49"/>
                <a:gd name="T25" fmla="*/ 28 h 97"/>
                <a:gd name="T26" fmla="*/ 29 w 49"/>
                <a:gd name="T27" fmla="*/ 9 h 97"/>
                <a:gd name="T28" fmla="*/ 15 w 49"/>
                <a:gd name="T29" fmla="*/ 1 h 97"/>
                <a:gd name="T30" fmla="*/ 4 w 49"/>
                <a:gd name="T31" fmla="*/ 0 h 97"/>
                <a:gd name="T32" fmla="*/ 0 w 49"/>
                <a:gd name="T33" fmla="*/ 1 h 97"/>
                <a:gd name="T34" fmla="*/ 0 w 49"/>
                <a:gd name="T35" fmla="*/ 1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" h="97">
                  <a:moveTo>
                    <a:pt x="0" y="1"/>
                  </a:moveTo>
                  <a:lnTo>
                    <a:pt x="4" y="4"/>
                  </a:lnTo>
                  <a:lnTo>
                    <a:pt x="14" y="14"/>
                  </a:lnTo>
                  <a:lnTo>
                    <a:pt x="25" y="26"/>
                  </a:lnTo>
                  <a:lnTo>
                    <a:pt x="32" y="43"/>
                  </a:lnTo>
                  <a:lnTo>
                    <a:pt x="37" y="60"/>
                  </a:lnTo>
                  <a:lnTo>
                    <a:pt x="40" y="77"/>
                  </a:lnTo>
                  <a:lnTo>
                    <a:pt x="43" y="91"/>
                  </a:lnTo>
                  <a:lnTo>
                    <a:pt x="45" y="97"/>
                  </a:lnTo>
                  <a:lnTo>
                    <a:pt x="46" y="91"/>
                  </a:lnTo>
                  <a:lnTo>
                    <a:pt x="49" y="75"/>
                  </a:lnTo>
                  <a:lnTo>
                    <a:pt x="49" y="52"/>
                  </a:lnTo>
                  <a:lnTo>
                    <a:pt x="43" y="28"/>
                  </a:lnTo>
                  <a:lnTo>
                    <a:pt x="29" y="9"/>
                  </a:lnTo>
                  <a:lnTo>
                    <a:pt x="15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6" name="Freeform 248">
              <a:extLst>
                <a:ext uri="{FF2B5EF4-FFF2-40B4-BE49-F238E27FC236}">
                  <a16:creationId xmlns:a16="http://schemas.microsoft.com/office/drawing/2014/main" id="{0CD6F8C8-6786-E480-CB93-5A7D6538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025"/>
              <a:ext cx="46" cy="54"/>
            </a:xfrm>
            <a:custGeom>
              <a:avLst/>
              <a:gdLst>
                <a:gd name="T0" fmla="*/ 0 w 46"/>
                <a:gd name="T1" fmla="*/ 2 h 54"/>
                <a:gd name="T2" fmla="*/ 3 w 46"/>
                <a:gd name="T3" fmla="*/ 4 h 54"/>
                <a:gd name="T4" fmla="*/ 9 w 46"/>
                <a:gd name="T5" fmla="*/ 7 h 54"/>
                <a:gd name="T6" fmla="*/ 19 w 46"/>
                <a:gd name="T7" fmla="*/ 14 h 54"/>
                <a:gd name="T8" fmla="*/ 25 w 46"/>
                <a:gd name="T9" fmla="*/ 24 h 54"/>
                <a:gd name="T10" fmla="*/ 26 w 46"/>
                <a:gd name="T11" fmla="*/ 33 h 54"/>
                <a:gd name="T12" fmla="*/ 29 w 46"/>
                <a:gd name="T13" fmla="*/ 42 h 54"/>
                <a:gd name="T14" fmla="*/ 31 w 46"/>
                <a:gd name="T15" fmla="*/ 51 h 54"/>
                <a:gd name="T16" fmla="*/ 32 w 46"/>
                <a:gd name="T17" fmla="*/ 54 h 54"/>
                <a:gd name="T18" fmla="*/ 34 w 46"/>
                <a:gd name="T19" fmla="*/ 54 h 54"/>
                <a:gd name="T20" fmla="*/ 39 w 46"/>
                <a:gd name="T21" fmla="*/ 54 h 54"/>
                <a:gd name="T22" fmla="*/ 43 w 46"/>
                <a:gd name="T23" fmla="*/ 54 h 54"/>
                <a:gd name="T24" fmla="*/ 46 w 46"/>
                <a:gd name="T25" fmla="*/ 54 h 54"/>
                <a:gd name="T26" fmla="*/ 45 w 46"/>
                <a:gd name="T27" fmla="*/ 48 h 54"/>
                <a:gd name="T28" fmla="*/ 45 w 46"/>
                <a:gd name="T29" fmla="*/ 39 h 54"/>
                <a:gd name="T30" fmla="*/ 40 w 46"/>
                <a:gd name="T31" fmla="*/ 25 h 54"/>
                <a:gd name="T32" fmla="*/ 32 w 46"/>
                <a:gd name="T33" fmla="*/ 13 h 54"/>
                <a:gd name="T34" fmla="*/ 22 w 46"/>
                <a:gd name="T35" fmla="*/ 4 h 54"/>
                <a:gd name="T36" fmla="*/ 12 w 46"/>
                <a:gd name="T37" fmla="*/ 0 h 54"/>
                <a:gd name="T38" fmla="*/ 3 w 46"/>
                <a:gd name="T39" fmla="*/ 0 h 54"/>
                <a:gd name="T40" fmla="*/ 0 w 46"/>
                <a:gd name="T41" fmla="*/ 2 h 54"/>
                <a:gd name="T42" fmla="*/ 0 w 46"/>
                <a:gd name="T43" fmla="*/ 2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54">
                  <a:moveTo>
                    <a:pt x="0" y="2"/>
                  </a:moveTo>
                  <a:lnTo>
                    <a:pt x="3" y="4"/>
                  </a:lnTo>
                  <a:lnTo>
                    <a:pt x="9" y="7"/>
                  </a:lnTo>
                  <a:lnTo>
                    <a:pt x="19" y="14"/>
                  </a:lnTo>
                  <a:lnTo>
                    <a:pt x="25" y="24"/>
                  </a:lnTo>
                  <a:lnTo>
                    <a:pt x="26" y="33"/>
                  </a:lnTo>
                  <a:lnTo>
                    <a:pt x="29" y="42"/>
                  </a:lnTo>
                  <a:lnTo>
                    <a:pt x="31" y="51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9" y="54"/>
                  </a:lnTo>
                  <a:lnTo>
                    <a:pt x="43" y="54"/>
                  </a:lnTo>
                  <a:lnTo>
                    <a:pt x="46" y="54"/>
                  </a:lnTo>
                  <a:lnTo>
                    <a:pt x="45" y="48"/>
                  </a:lnTo>
                  <a:lnTo>
                    <a:pt x="45" y="39"/>
                  </a:lnTo>
                  <a:lnTo>
                    <a:pt x="40" y="25"/>
                  </a:lnTo>
                  <a:lnTo>
                    <a:pt x="32" y="13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7" name="Freeform 249">
              <a:extLst>
                <a:ext uri="{FF2B5EF4-FFF2-40B4-BE49-F238E27FC236}">
                  <a16:creationId xmlns:a16="http://schemas.microsoft.com/office/drawing/2014/main" id="{BE482C9B-DB87-C9C3-B651-57F93A633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010"/>
              <a:ext cx="69" cy="66"/>
            </a:xfrm>
            <a:custGeom>
              <a:avLst/>
              <a:gdLst>
                <a:gd name="T0" fmla="*/ 0 w 69"/>
                <a:gd name="T1" fmla="*/ 12 h 66"/>
                <a:gd name="T2" fmla="*/ 4 w 69"/>
                <a:gd name="T3" fmla="*/ 11 h 66"/>
                <a:gd name="T4" fmla="*/ 18 w 69"/>
                <a:gd name="T5" fmla="*/ 9 h 66"/>
                <a:gd name="T6" fmla="*/ 34 w 69"/>
                <a:gd name="T7" fmla="*/ 12 h 66"/>
                <a:gd name="T8" fmla="*/ 48 w 69"/>
                <a:gd name="T9" fmla="*/ 22 h 66"/>
                <a:gd name="T10" fmla="*/ 51 w 69"/>
                <a:gd name="T11" fmla="*/ 35 h 66"/>
                <a:gd name="T12" fmla="*/ 52 w 69"/>
                <a:gd name="T13" fmla="*/ 51 h 66"/>
                <a:gd name="T14" fmla="*/ 51 w 69"/>
                <a:gd name="T15" fmla="*/ 62 h 66"/>
                <a:gd name="T16" fmla="*/ 51 w 69"/>
                <a:gd name="T17" fmla="*/ 66 h 66"/>
                <a:gd name="T18" fmla="*/ 52 w 69"/>
                <a:gd name="T19" fmla="*/ 66 h 66"/>
                <a:gd name="T20" fmla="*/ 57 w 69"/>
                <a:gd name="T21" fmla="*/ 65 h 66"/>
                <a:gd name="T22" fmla="*/ 60 w 69"/>
                <a:gd name="T23" fmla="*/ 63 h 66"/>
                <a:gd name="T24" fmla="*/ 65 w 69"/>
                <a:gd name="T25" fmla="*/ 60 h 66"/>
                <a:gd name="T26" fmla="*/ 68 w 69"/>
                <a:gd name="T27" fmla="*/ 52 h 66"/>
                <a:gd name="T28" fmla="*/ 69 w 69"/>
                <a:gd name="T29" fmla="*/ 39 h 66"/>
                <a:gd name="T30" fmla="*/ 65 w 69"/>
                <a:gd name="T31" fmla="*/ 22 h 66"/>
                <a:gd name="T32" fmla="*/ 54 w 69"/>
                <a:gd name="T33" fmla="*/ 8 h 66"/>
                <a:gd name="T34" fmla="*/ 35 w 69"/>
                <a:gd name="T35" fmla="*/ 0 h 66"/>
                <a:gd name="T36" fmla="*/ 18 w 69"/>
                <a:gd name="T37" fmla="*/ 3 h 66"/>
                <a:gd name="T38" fmla="*/ 4 w 69"/>
                <a:gd name="T39" fmla="*/ 8 h 66"/>
                <a:gd name="T40" fmla="*/ 0 w 69"/>
                <a:gd name="T41" fmla="*/ 12 h 66"/>
                <a:gd name="T42" fmla="*/ 0 w 69"/>
                <a:gd name="T43" fmla="*/ 12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9" h="66">
                  <a:moveTo>
                    <a:pt x="0" y="12"/>
                  </a:moveTo>
                  <a:lnTo>
                    <a:pt x="4" y="11"/>
                  </a:lnTo>
                  <a:lnTo>
                    <a:pt x="18" y="9"/>
                  </a:lnTo>
                  <a:lnTo>
                    <a:pt x="34" y="12"/>
                  </a:lnTo>
                  <a:lnTo>
                    <a:pt x="48" y="22"/>
                  </a:lnTo>
                  <a:lnTo>
                    <a:pt x="51" y="35"/>
                  </a:lnTo>
                  <a:lnTo>
                    <a:pt x="52" y="51"/>
                  </a:lnTo>
                  <a:lnTo>
                    <a:pt x="51" y="62"/>
                  </a:lnTo>
                  <a:lnTo>
                    <a:pt x="51" y="66"/>
                  </a:lnTo>
                  <a:lnTo>
                    <a:pt x="52" y="66"/>
                  </a:lnTo>
                  <a:lnTo>
                    <a:pt x="57" y="65"/>
                  </a:lnTo>
                  <a:lnTo>
                    <a:pt x="60" y="63"/>
                  </a:lnTo>
                  <a:lnTo>
                    <a:pt x="65" y="60"/>
                  </a:lnTo>
                  <a:lnTo>
                    <a:pt x="68" y="52"/>
                  </a:lnTo>
                  <a:lnTo>
                    <a:pt x="69" y="39"/>
                  </a:lnTo>
                  <a:lnTo>
                    <a:pt x="65" y="22"/>
                  </a:lnTo>
                  <a:lnTo>
                    <a:pt x="54" y="8"/>
                  </a:lnTo>
                  <a:lnTo>
                    <a:pt x="35" y="0"/>
                  </a:lnTo>
                  <a:lnTo>
                    <a:pt x="18" y="3"/>
                  </a:lnTo>
                  <a:lnTo>
                    <a:pt x="4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8" name="Freeform 250">
              <a:extLst>
                <a:ext uri="{FF2B5EF4-FFF2-40B4-BE49-F238E27FC236}">
                  <a16:creationId xmlns:a16="http://schemas.microsoft.com/office/drawing/2014/main" id="{3CADF666-78C2-5A99-098C-3D096B2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038"/>
              <a:ext cx="42" cy="48"/>
            </a:xfrm>
            <a:custGeom>
              <a:avLst/>
              <a:gdLst>
                <a:gd name="T0" fmla="*/ 5 w 42"/>
                <a:gd name="T1" fmla="*/ 0 h 48"/>
                <a:gd name="T2" fmla="*/ 3 w 42"/>
                <a:gd name="T3" fmla="*/ 3 h 48"/>
                <a:gd name="T4" fmla="*/ 0 w 42"/>
                <a:gd name="T5" fmla="*/ 14 h 48"/>
                <a:gd name="T6" fmla="*/ 0 w 42"/>
                <a:gd name="T7" fmla="*/ 28 h 48"/>
                <a:gd name="T8" fmla="*/ 5 w 42"/>
                <a:gd name="T9" fmla="*/ 41 h 48"/>
                <a:gd name="T10" fmla="*/ 16 w 42"/>
                <a:gd name="T11" fmla="*/ 48 h 48"/>
                <a:gd name="T12" fmla="*/ 28 w 42"/>
                <a:gd name="T13" fmla="*/ 46 h 48"/>
                <a:gd name="T14" fmla="*/ 37 w 42"/>
                <a:gd name="T15" fmla="*/ 43 h 48"/>
                <a:gd name="T16" fmla="*/ 42 w 42"/>
                <a:gd name="T17" fmla="*/ 41 h 48"/>
                <a:gd name="T18" fmla="*/ 39 w 42"/>
                <a:gd name="T19" fmla="*/ 40 h 48"/>
                <a:gd name="T20" fmla="*/ 31 w 42"/>
                <a:gd name="T21" fmla="*/ 40 h 48"/>
                <a:gd name="T22" fmla="*/ 24 w 42"/>
                <a:gd name="T23" fmla="*/ 35 h 48"/>
                <a:gd name="T24" fmla="*/ 17 w 42"/>
                <a:gd name="T25" fmla="*/ 31 h 48"/>
                <a:gd name="T26" fmla="*/ 14 w 42"/>
                <a:gd name="T27" fmla="*/ 21 h 48"/>
                <a:gd name="T28" fmla="*/ 16 w 42"/>
                <a:gd name="T29" fmla="*/ 14 h 48"/>
                <a:gd name="T30" fmla="*/ 19 w 42"/>
                <a:gd name="T31" fmla="*/ 6 h 48"/>
                <a:gd name="T32" fmla="*/ 19 w 42"/>
                <a:gd name="T33" fmla="*/ 1 h 48"/>
                <a:gd name="T34" fmla="*/ 16 w 42"/>
                <a:gd name="T35" fmla="*/ 0 h 48"/>
                <a:gd name="T36" fmla="*/ 13 w 42"/>
                <a:gd name="T37" fmla="*/ 0 h 48"/>
                <a:gd name="T38" fmla="*/ 8 w 42"/>
                <a:gd name="T39" fmla="*/ 0 h 48"/>
                <a:gd name="T40" fmla="*/ 5 w 42"/>
                <a:gd name="T41" fmla="*/ 0 h 48"/>
                <a:gd name="T42" fmla="*/ 5 w 42"/>
                <a:gd name="T43" fmla="*/ 0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" h="48">
                  <a:moveTo>
                    <a:pt x="5" y="0"/>
                  </a:moveTo>
                  <a:lnTo>
                    <a:pt x="3" y="3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5" y="41"/>
                  </a:lnTo>
                  <a:lnTo>
                    <a:pt x="16" y="48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2" y="41"/>
                  </a:lnTo>
                  <a:lnTo>
                    <a:pt x="39" y="40"/>
                  </a:lnTo>
                  <a:lnTo>
                    <a:pt x="31" y="40"/>
                  </a:lnTo>
                  <a:lnTo>
                    <a:pt x="24" y="35"/>
                  </a:lnTo>
                  <a:lnTo>
                    <a:pt x="17" y="31"/>
                  </a:lnTo>
                  <a:lnTo>
                    <a:pt x="14" y="21"/>
                  </a:lnTo>
                  <a:lnTo>
                    <a:pt x="16" y="14"/>
                  </a:lnTo>
                  <a:lnTo>
                    <a:pt x="19" y="6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29" name="Freeform 251">
              <a:extLst>
                <a:ext uri="{FF2B5EF4-FFF2-40B4-BE49-F238E27FC236}">
                  <a16:creationId xmlns:a16="http://schemas.microsoft.com/office/drawing/2014/main" id="{72E317F3-3E76-7894-383C-8378EC2E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291"/>
              <a:ext cx="54" cy="77"/>
            </a:xfrm>
            <a:custGeom>
              <a:avLst/>
              <a:gdLst>
                <a:gd name="T0" fmla="*/ 52 w 54"/>
                <a:gd name="T1" fmla="*/ 0 h 77"/>
                <a:gd name="T2" fmla="*/ 49 w 54"/>
                <a:gd name="T3" fmla="*/ 5 h 77"/>
                <a:gd name="T4" fmla="*/ 44 w 54"/>
                <a:gd name="T5" fmla="*/ 19 h 77"/>
                <a:gd name="T6" fmla="*/ 37 w 54"/>
                <a:gd name="T7" fmla="*/ 34 h 77"/>
                <a:gd name="T8" fmla="*/ 29 w 54"/>
                <a:gd name="T9" fmla="*/ 48 h 77"/>
                <a:gd name="T10" fmla="*/ 20 w 54"/>
                <a:gd name="T11" fmla="*/ 57 h 77"/>
                <a:gd name="T12" fmla="*/ 10 w 54"/>
                <a:gd name="T13" fmla="*/ 65 h 77"/>
                <a:gd name="T14" fmla="*/ 3 w 54"/>
                <a:gd name="T15" fmla="*/ 71 h 77"/>
                <a:gd name="T16" fmla="*/ 0 w 54"/>
                <a:gd name="T17" fmla="*/ 74 h 77"/>
                <a:gd name="T18" fmla="*/ 3 w 54"/>
                <a:gd name="T19" fmla="*/ 76 h 77"/>
                <a:gd name="T20" fmla="*/ 12 w 54"/>
                <a:gd name="T21" fmla="*/ 77 h 77"/>
                <a:gd name="T22" fmla="*/ 24 w 54"/>
                <a:gd name="T23" fmla="*/ 74 h 77"/>
                <a:gd name="T24" fmla="*/ 40 w 54"/>
                <a:gd name="T25" fmla="*/ 60 h 77"/>
                <a:gd name="T26" fmla="*/ 50 w 54"/>
                <a:gd name="T27" fmla="*/ 40 h 77"/>
                <a:gd name="T28" fmla="*/ 54 w 54"/>
                <a:gd name="T29" fmla="*/ 22 h 77"/>
                <a:gd name="T30" fmla="*/ 52 w 54"/>
                <a:gd name="T31" fmla="*/ 6 h 77"/>
                <a:gd name="T32" fmla="*/ 52 w 54"/>
                <a:gd name="T33" fmla="*/ 0 h 77"/>
                <a:gd name="T34" fmla="*/ 52 w 54"/>
                <a:gd name="T35" fmla="*/ 0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77">
                  <a:moveTo>
                    <a:pt x="52" y="0"/>
                  </a:moveTo>
                  <a:lnTo>
                    <a:pt x="49" y="5"/>
                  </a:lnTo>
                  <a:lnTo>
                    <a:pt x="44" y="19"/>
                  </a:lnTo>
                  <a:lnTo>
                    <a:pt x="37" y="34"/>
                  </a:lnTo>
                  <a:lnTo>
                    <a:pt x="29" y="48"/>
                  </a:lnTo>
                  <a:lnTo>
                    <a:pt x="20" y="57"/>
                  </a:lnTo>
                  <a:lnTo>
                    <a:pt x="10" y="65"/>
                  </a:lnTo>
                  <a:lnTo>
                    <a:pt x="3" y="71"/>
                  </a:lnTo>
                  <a:lnTo>
                    <a:pt x="0" y="74"/>
                  </a:lnTo>
                  <a:lnTo>
                    <a:pt x="3" y="76"/>
                  </a:lnTo>
                  <a:lnTo>
                    <a:pt x="12" y="77"/>
                  </a:lnTo>
                  <a:lnTo>
                    <a:pt x="24" y="74"/>
                  </a:lnTo>
                  <a:lnTo>
                    <a:pt x="40" y="60"/>
                  </a:lnTo>
                  <a:lnTo>
                    <a:pt x="50" y="40"/>
                  </a:lnTo>
                  <a:lnTo>
                    <a:pt x="54" y="22"/>
                  </a:lnTo>
                  <a:lnTo>
                    <a:pt x="52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0" name="Freeform 252">
              <a:extLst>
                <a:ext uri="{FF2B5EF4-FFF2-40B4-BE49-F238E27FC236}">
                  <a16:creationId xmlns:a16="http://schemas.microsoft.com/office/drawing/2014/main" id="{A506EB10-1E8E-3E75-0B48-34EF7B47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005"/>
              <a:ext cx="64" cy="107"/>
            </a:xfrm>
            <a:custGeom>
              <a:avLst/>
              <a:gdLst>
                <a:gd name="T0" fmla="*/ 57 w 64"/>
                <a:gd name="T1" fmla="*/ 2 h 107"/>
                <a:gd name="T2" fmla="*/ 51 w 64"/>
                <a:gd name="T3" fmla="*/ 0 h 107"/>
                <a:gd name="T4" fmla="*/ 37 w 64"/>
                <a:gd name="T5" fmla="*/ 0 h 107"/>
                <a:gd name="T6" fmla="*/ 22 w 64"/>
                <a:gd name="T7" fmla="*/ 8 h 107"/>
                <a:gd name="T8" fmla="*/ 13 w 64"/>
                <a:gd name="T9" fmla="*/ 28 h 107"/>
                <a:gd name="T10" fmla="*/ 13 w 64"/>
                <a:gd name="T11" fmla="*/ 51 h 107"/>
                <a:gd name="T12" fmla="*/ 20 w 64"/>
                <a:gd name="T13" fmla="*/ 65 h 107"/>
                <a:gd name="T14" fmla="*/ 28 w 64"/>
                <a:gd name="T15" fmla="*/ 76 h 107"/>
                <a:gd name="T16" fmla="*/ 28 w 64"/>
                <a:gd name="T17" fmla="*/ 87 h 107"/>
                <a:gd name="T18" fmla="*/ 20 w 64"/>
                <a:gd name="T19" fmla="*/ 93 h 107"/>
                <a:gd name="T20" fmla="*/ 11 w 64"/>
                <a:gd name="T21" fmla="*/ 95 h 107"/>
                <a:gd name="T22" fmla="*/ 2 w 64"/>
                <a:gd name="T23" fmla="*/ 91 h 107"/>
                <a:gd name="T24" fmla="*/ 0 w 64"/>
                <a:gd name="T25" fmla="*/ 90 h 107"/>
                <a:gd name="T26" fmla="*/ 2 w 64"/>
                <a:gd name="T27" fmla="*/ 95 h 107"/>
                <a:gd name="T28" fmla="*/ 10 w 64"/>
                <a:gd name="T29" fmla="*/ 104 h 107"/>
                <a:gd name="T30" fmla="*/ 22 w 64"/>
                <a:gd name="T31" fmla="*/ 107 h 107"/>
                <a:gd name="T32" fmla="*/ 39 w 64"/>
                <a:gd name="T33" fmla="*/ 98 h 107"/>
                <a:gd name="T34" fmla="*/ 47 w 64"/>
                <a:gd name="T35" fmla="*/ 79 h 107"/>
                <a:gd name="T36" fmla="*/ 44 w 64"/>
                <a:gd name="T37" fmla="*/ 62 h 107"/>
                <a:gd name="T38" fmla="*/ 34 w 64"/>
                <a:gd name="T39" fmla="*/ 47 h 107"/>
                <a:gd name="T40" fmla="*/ 34 w 64"/>
                <a:gd name="T41" fmla="*/ 31 h 107"/>
                <a:gd name="T42" fmla="*/ 40 w 64"/>
                <a:gd name="T43" fmla="*/ 19 h 107"/>
                <a:gd name="T44" fmla="*/ 51 w 64"/>
                <a:gd name="T45" fmla="*/ 17 h 107"/>
                <a:gd name="T46" fmla="*/ 59 w 64"/>
                <a:gd name="T47" fmla="*/ 20 h 107"/>
                <a:gd name="T48" fmla="*/ 64 w 64"/>
                <a:gd name="T49" fmla="*/ 24 h 107"/>
                <a:gd name="T50" fmla="*/ 57 w 64"/>
                <a:gd name="T51" fmla="*/ 2 h 107"/>
                <a:gd name="T52" fmla="*/ 57 w 64"/>
                <a:gd name="T53" fmla="*/ 2 h 10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4" h="107">
                  <a:moveTo>
                    <a:pt x="57" y="2"/>
                  </a:moveTo>
                  <a:lnTo>
                    <a:pt x="51" y="0"/>
                  </a:lnTo>
                  <a:lnTo>
                    <a:pt x="37" y="0"/>
                  </a:lnTo>
                  <a:lnTo>
                    <a:pt x="22" y="8"/>
                  </a:lnTo>
                  <a:lnTo>
                    <a:pt x="13" y="28"/>
                  </a:lnTo>
                  <a:lnTo>
                    <a:pt x="13" y="51"/>
                  </a:lnTo>
                  <a:lnTo>
                    <a:pt x="20" y="65"/>
                  </a:lnTo>
                  <a:lnTo>
                    <a:pt x="28" y="76"/>
                  </a:lnTo>
                  <a:lnTo>
                    <a:pt x="28" y="87"/>
                  </a:lnTo>
                  <a:lnTo>
                    <a:pt x="20" y="93"/>
                  </a:lnTo>
                  <a:lnTo>
                    <a:pt x="11" y="95"/>
                  </a:lnTo>
                  <a:lnTo>
                    <a:pt x="2" y="91"/>
                  </a:lnTo>
                  <a:lnTo>
                    <a:pt x="0" y="90"/>
                  </a:lnTo>
                  <a:lnTo>
                    <a:pt x="2" y="95"/>
                  </a:lnTo>
                  <a:lnTo>
                    <a:pt x="10" y="104"/>
                  </a:lnTo>
                  <a:lnTo>
                    <a:pt x="22" y="107"/>
                  </a:lnTo>
                  <a:lnTo>
                    <a:pt x="39" y="98"/>
                  </a:lnTo>
                  <a:lnTo>
                    <a:pt x="47" y="79"/>
                  </a:lnTo>
                  <a:lnTo>
                    <a:pt x="44" y="62"/>
                  </a:lnTo>
                  <a:lnTo>
                    <a:pt x="34" y="47"/>
                  </a:lnTo>
                  <a:lnTo>
                    <a:pt x="34" y="31"/>
                  </a:lnTo>
                  <a:lnTo>
                    <a:pt x="40" y="19"/>
                  </a:lnTo>
                  <a:lnTo>
                    <a:pt x="51" y="17"/>
                  </a:lnTo>
                  <a:lnTo>
                    <a:pt x="59" y="20"/>
                  </a:lnTo>
                  <a:lnTo>
                    <a:pt x="64" y="24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1" name="Freeform 253">
              <a:extLst>
                <a:ext uri="{FF2B5EF4-FFF2-40B4-BE49-F238E27FC236}">
                  <a16:creationId xmlns:a16="http://schemas.microsoft.com/office/drawing/2014/main" id="{D5B9E3E5-DEED-EF86-D582-B81E663D6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2018"/>
              <a:ext cx="52" cy="66"/>
            </a:xfrm>
            <a:custGeom>
              <a:avLst/>
              <a:gdLst>
                <a:gd name="T0" fmla="*/ 24 w 52"/>
                <a:gd name="T1" fmla="*/ 0 h 66"/>
                <a:gd name="T2" fmla="*/ 31 w 52"/>
                <a:gd name="T3" fmla="*/ 4 h 66"/>
                <a:gd name="T4" fmla="*/ 44 w 52"/>
                <a:gd name="T5" fmla="*/ 20 h 66"/>
                <a:gd name="T6" fmla="*/ 52 w 52"/>
                <a:gd name="T7" fmla="*/ 40 h 66"/>
                <a:gd name="T8" fmla="*/ 44 w 52"/>
                <a:gd name="T9" fmla="*/ 58 h 66"/>
                <a:gd name="T10" fmla="*/ 27 w 52"/>
                <a:gd name="T11" fmla="*/ 66 h 66"/>
                <a:gd name="T12" fmla="*/ 14 w 52"/>
                <a:gd name="T13" fmla="*/ 60 h 66"/>
                <a:gd name="T14" fmla="*/ 3 w 52"/>
                <a:gd name="T15" fmla="*/ 51 h 66"/>
                <a:gd name="T16" fmla="*/ 0 w 52"/>
                <a:gd name="T17" fmla="*/ 46 h 66"/>
                <a:gd name="T18" fmla="*/ 3 w 52"/>
                <a:gd name="T19" fmla="*/ 46 h 66"/>
                <a:gd name="T20" fmla="*/ 14 w 52"/>
                <a:gd name="T21" fmla="*/ 48 h 66"/>
                <a:gd name="T22" fmla="*/ 24 w 52"/>
                <a:gd name="T23" fmla="*/ 46 h 66"/>
                <a:gd name="T24" fmla="*/ 32 w 52"/>
                <a:gd name="T25" fmla="*/ 40 h 66"/>
                <a:gd name="T26" fmla="*/ 31 w 52"/>
                <a:gd name="T27" fmla="*/ 29 h 66"/>
                <a:gd name="T28" fmla="*/ 24 w 52"/>
                <a:gd name="T29" fmla="*/ 20 h 66"/>
                <a:gd name="T30" fmla="*/ 17 w 52"/>
                <a:gd name="T31" fmla="*/ 14 h 66"/>
                <a:gd name="T32" fmla="*/ 14 w 52"/>
                <a:gd name="T33" fmla="*/ 11 h 66"/>
                <a:gd name="T34" fmla="*/ 24 w 52"/>
                <a:gd name="T35" fmla="*/ 0 h 66"/>
                <a:gd name="T36" fmla="*/ 24 w 52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66">
                  <a:moveTo>
                    <a:pt x="24" y="0"/>
                  </a:moveTo>
                  <a:lnTo>
                    <a:pt x="31" y="4"/>
                  </a:lnTo>
                  <a:lnTo>
                    <a:pt x="44" y="20"/>
                  </a:lnTo>
                  <a:lnTo>
                    <a:pt x="52" y="40"/>
                  </a:lnTo>
                  <a:lnTo>
                    <a:pt x="44" y="58"/>
                  </a:lnTo>
                  <a:lnTo>
                    <a:pt x="27" y="66"/>
                  </a:lnTo>
                  <a:lnTo>
                    <a:pt x="14" y="60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14" y="48"/>
                  </a:lnTo>
                  <a:lnTo>
                    <a:pt x="24" y="46"/>
                  </a:lnTo>
                  <a:lnTo>
                    <a:pt x="32" y="40"/>
                  </a:lnTo>
                  <a:lnTo>
                    <a:pt x="31" y="29"/>
                  </a:lnTo>
                  <a:lnTo>
                    <a:pt x="24" y="20"/>
                  </a:lnTo>
                  <a:lnTo>
                    <a:pt x="17" y="14"/>
                  </a:lnTo>
                  <a:lnTo>
                    <a:pt x="14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2" name="Freeform 254">
              <a:extLst>
                <a:ext uri="{FF2B5EF4-FFF2-40B4-BE49-F238E27FC236}">
                  <a16:creationId xmlns:a16="http://schemas.microsoft.com/office/drawing/2014/main" id="{38D9EAED-A258-68C3-8EFF-03D33140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2021"/>
              <a:ext cx="37" cy="38"/>
            </a:xfrm>
            <a:custGeom>
              <a:avLst/>
              <a:gdLst>
                <a:gd name="T0" fmla="*/ 0 w 37"/>
                <a:gd name="T1" fmla="*/ 15 h 38"/>
                <a:gd name="T2" fmla="*/ 3 w 37"/>
                <a:gd name="T3" fmla="*/ 17 h 38"/>
                <a:gd name="T4" fmla="*/ 7 w 37"/>
                <a:gd name="T5" fmla="*/ 20 h 38"/>
                <a:gd name="T6" fmla="*/ 14 w 37"/>
                <a:gd name="T7" fmla="*/ 21 h 38"/>
                <a:gd name="T8" fmla="*/ 20 w 37"/>
                <a:gd name="T9" fmla="*/ 18 h 38"/>
                <a:gd name="T10" fmla="*/ 21 w 37"/>
                <a:gd name="T11" fmla="*/ 11 h 38"/>
                <a:gd name="T12" fmla="*/ 20 w 37"/>
                <a:gd name="T13" fmla="*/ 6 h 38"/>
                <a:gd name="T14" fmla="*/ 18 w 37"/>
                <a:gd name="T15" fmla="*/ 1 h 38"/>
                <a:gd name="T16" fmla="*/ 17 w 37"/>
                <a:gd name="T17" fmla="*/ 1 h 38"/>
                <a:gd name="T18" fmla="*/ 20 w 37"/>
                <a:gd name="T19" fmla="*/ 0 h 38"/>
                <a:gd name="T20" fmla="*/ 28 w 37"/>
                <a:gd name="T21" fmla="*/ 1 h 38"/>
                <a:gd name="T22" fmla="*/ 35 w 37"/>
                <a:gd name="T23" fmla="*/ 8 h 38"/>
                <a:gd name="T24" fmla="*/ 37 w 37"/>
                <a:gd name="T25" fmla="*/ 20 h 38"/>
                <a:gd name="T26" fmla="*/ 31 w 37"/>
                <a:gd name="T27" fmla="*/ 32 h 38"/>
                <a:gd name="T28" fmla="*/ 21 w 37"/>
                <a:gd name="T29" fmla="*/ 38 h 38"/>
                <a:gd name="T30" fmla="*/ 12 w 37"/>
                <a:gd name="T31" fmla="*/ 38 h 38"/>
                <a:gd name="T32" fmla="*/ 6 w 37"/>
                <a:gd name="T33" fmla="*/ 35 h 38"/>
                <a:gd name="T34" fmla="*/ 3 w 37"/>
                <a:gd name="T35" fmla="*/ 31 h 38"/>
                <a:gd name="T36" fmla="*/ 1 w 37"/>
                <a:gd name="T37" fmla="*/ 23 h 38"/>
                <a:gd name="T38" fmla="*/ 0 w 37"/>
                <a:gd name="T39" fmla="*/ 17 h 38"/>
                <a:gd name="T40" fmla="*/ 0 w 37"/>
                <a:gd name="T41" fmla="*/ 15 h 38"/>
                <a:gd name="T42" fmla="*/ 0 w 37"/>
                <a:gd name="T43" fmla="*/ 15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7" h="38">
                  <a:moveTo>
                    <a:pt x="0" y="15"/>
                  </a:moveTo>
                  <a:lnTo>
                    <a:pt x="3" y="17"/>
                  </a:lnTo>
                  <a:lnTo>
                    <a:pt x="7" y="20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1" y="11"/>
                  </a:lnTo>
                  <a:lnTo>
                    <a:pt x="20" y="6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8"/>
                  </a:lnTo>
                  <a:lnTo>
                    <a:pt x="37" y="20"/>
                  </a:lnTo>
                  <a:lnTo>
                    <a:pt x="31" y="32"/>
                  </a:lnTo>
                  <a:lnTo>
                    <a:pt x="21" y="38"/>
                  </a:lnTo>
                  <a:lnTo>
                    <a:pt x="12" y="38"/>
                  </a:lnTo>
                  <a:lnTo>
                    <a:pt x="6" y="35"/>
                  </a:lnTo>
                  <a:lnTo>
                    <a:pt x="3" y="31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3" name="Freeform 255">
              <a:extLst>
                <a:ext uri="{FF2B5EF4-FFF2-40B4-BE49-F238E27FC236}">
                  <a16:creationId xmlns:a16="http://schemas.microsoft.com/office/drawing/2014/main" id="{1E97C2BB-34A1-35F1-9298-E89E6342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2096"/>
              <a:ext cx="65" cy="135"/>
            </a:xfrm>
            <a:custGeom>
              <a:avLst/>
              <a:gdLst>
                <a:gd name="T0" fmla="*/ 29 w 65"/>
                <a:gd name="T1" fmla="*/ 135 h 135"/>
                <a:gd name="T2" fmla="*/ 23 w 65"/>
                <a:gd name="T3" fmla="*/ 126 h 135"/>
                <a:gd name="T4" fmla="*/ 11 w 65"/>
                <a:gd name="T5" fmla="*/ 104 h 135"/>
                <a:gd name="T6" fmla="*/ 0 w 65"/>
                <a:gd name="T7" fmla="*/ 73 h 135"/>
                <a:gd name="T8" fmla="*/ 2 w 65"/>
                <a:gd name="T9" fmla="*/ 42 h 135"/>
                <a:gd name="T10" fmla="*/ 15 w 65"/>
                <a:gd name="T11" fmla="*/ 19 h 135"/>
                <a:gd name="T12" fmla="*/ 37 w 65"/>
                <a:gd name="T13" fmla="*/ 7 h 135"/>
                <a:gd name="T14" fmla="*/ 56 w 65"/>
                <a:gd name="T15" fmla="*/ 2 h 135"/>
                <a:gd name="T16" fmla="*/ 65 w 65"/>
                <a:gd name="T17" fmla="*/ 0 h 135"/>
                <a:gd name="T18" fmla="*/ 60 w 65"/>
                <a:gd name="T19" fmla="*/ 4 h 135"/>
                <a:gd name="T20" fmla="*/ 46 w 65"/>
                <a:gd name="T21" fmla="*/ 13 h 135"/>
                <a:gd name="T22" fmla="*/ 32 w 65"/>
                <a:gd name="T23" fmla="*/ 25 h 135"/>
                <a:gd name="T24" fmla="*/ 22 w 65"/>
                <a:gd name="T25" fmla="*/ 44 h 135"/>
                <a:gd name="T26" fmla="*/ 20 w 65"/>
                <a:gd name="T27" fmla="*/ 70 h 135"/>
                <a:gd name="T28" fmla="*/ 23 w 65"/>
                <a:gd name="T29" fmla="*/ 99 h 135"/>
                <a:gd name="T30" fmla="*/ 26 w 65"/>
                <a:gd name="T31" fmla="*/ 124 h 135"/>
                <a:gd name="T32" fmla="*/ 29 w 65"/>
                <a:gd name="T33" fmla="*/ 135 h 135"/>
                <a:gd name="T34" fmla="*/ 29 w 65"/>
                <a:gd name="T35" fmla="*/ 135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135">
                  <a:moveTo>
                    <a:pt x="29" y="135"/>
                  </a:moveTo>
                  <a:lnTo>
                    <a:pt x="23" y="126"/>
                  </a:lnTo>
                  <a:lnTo>
                    <a:pt x="11" y="104"/>
                  </a:lnTo>
                  <a:lnTo>
                    <a:pt x="0" y="73"/>
                  </a:lnTo>
                  <a:lnTo>
                    <a:pt x="2" y="42"/>
                  </a:lnTo>
                  <a:lnTo>
                    <a:pt x="15" y="19"/>
                  </a:lnTo>
                  <a:lnTo>
                    <a:pt x="37" y="7"/>
                  </a:lnTo>
                  <a:lnTo>
                    <a:pt x="56" y="2"/>
                  </a:lnTo>
                  <a:lnTo>
                    <a:pt x="65" y="0"/>
                  </a:lnTo>
                  <a:lnTo>
                    <a:pt x="60" y="4"/>
                  </a:lnTo>
                  <a:lnTo>
                    <a:pt x="46" y="13"/>
                  </a:lnTo>
                  <a:lnTo>
                    <a:pt x="32" y="25"/>
                  </a:lnTo>
                  <a:lnTo>
                    <a:pt x="22" y="44"/>
                  </a:lnTo>
                  <a:lnTo>
                    <a:pt x="20" y="70"/>
                  </a:lnTo>
                  <a:lnTo>
                    <a:pt x="23" y="99"/>
                  </a:lnTo>
                  <a:lnTo>
                    <a:pt x="26" y="124"/>
                  </a:lnTo>
                  <a:lnTo>
                    <a:pt x="2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256">
              <a:extLst>
                <a:ext uri="{FF2B5EF4-FFF2-40B4-BE49-F238E27FC236}">
                  <a16:creationId xmlns:a16="http://schemas.microsoft.com/office/drawing/2014/main" id="{D54C7B58-88FF-D7FA-36BA-1D90D851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2070"/>
              <a:ext cx="87" cy="111"/>
            </a:xfrm>
            <a:custGeom>
              <a:avLst/>
              <a:gdLst>
                <a:gd name="T0" fmla="*/ 0 w 87"/>
                <a:gd name="T1" fmla="*/ 5 h 111"/>
                <a:gd name="T2" fmla="*/ 7 w 87"/>
                <a:gd name="T3" fmla="*/ 3 h 111"/>
                <a:gd name="T4" fmla="*/ 24 w 87"/>
                <a:gd name="T5" fmla="*/ 0 h 111"/>
                <a:gd name="T6" fmla="*/ 45 w 87"/>
                <a:gd name="T7" fmla="*/ 2 h 111"/>
                <a:gd name="T8" fmla="*/ 65 w 87"/>
                <a:gd name="T9" fmla="*/ 14 h 111"/>
                <a:gd name="T10" fmla="*/ 78 w 87"/>
                <a:gd name="T11" fmla="*/ 39 h 111"/>
                <a:gd name="T12" fmla="*/ 84 w 87"/>
                <a:gd name="T13" fmla="*/ 71 h 111"/>
                <a:gd name="T14" fmla="*/ 85 w 87"/>
                <a:gd name="T15" fmla="*/ 97 h 111"/>
                <a:gd name="T16" fmla="*/ 87 w 87"/>
                <a:gd name="T17" fmla="*/ 110 h 111"/>
                <a:gd name="T18" fmla="*/ 85 w 87"/>
                <a:gd name="T19" fmla="*/ 110 h 111"/>
                <a:gd name="T20" fmla="*/ 82 w 87"/>
                <a:gd name="T21" fmla="*/ 111 h 111"/>
                <a:gd name="T22" fmla="*/ 79 w 87"/>
                <a:gd name="T23" fmla="*/ 111 h 111"/>
                <a:gd name="T24" fmla="*/ 76 w 87"/>
                <a:gd name="T25" fmla="*/ 107 h 111"/>
                <a:gd name="T26" fmla="*/ 71 w 87"/>
                <a:gd name="T27" fmla="*/ 91 h 111"/>
                <a:gd name="T28" fmla="*/ 67 w 87"/>
                <a:gd name="T29" fmla="*/ 68 h 111"/>
                <a:gd name="T30" fmla="*/ 61 w 87"/>
                <a:gd name="T31" fmla="*/ 42 h 111"/>
                <a:gd name="T32" fmla="*/ 51 w 87"/>
                <a:gd name="T33" fmla="*/ 25 h 111"/>
                <a:gd name="T34" fmla="*/ 36 w 87"/>
                <a:gd name="T35" fmla="*/ 14 h 111"/>
                <a:gd name="T36" fmla="*/ 19 w 87"/>
                <a:gd name="T37" fmla="*/ 9 h 111"/>
                <a:gd name="T38" fmla="*/ 7 w 87"/>
                <a:gd name="T39" fmla="*/ 6 h 111"/>
                <a:gd name="T40" fmla="*/ 0 w 87"/>
                <a:gd name="T41" fmla="*/ 5 h 111"/>
                <a:gd name="T42" fmla="*/ 0 w 87"/>
                <a:gd name="T43" fmla="*/ 5 h 1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111">
                  <a:moveTo>
                    <a:pt x="0" y="5"/>
                  </a:moveTo>
                  <a:lnTo>
                    <a:pt x="7" y="3"/>
                  </a:lnTo>
                  <a:lnTo>
                    <a:pt x="24" y="0"/>
                  </a:lnTo>
                  <a:lnTo>
                    <a:pt x="45" y="2"/>
                  </a:lnTo>
                  <a:lnTo>
                    <a:pt x="65" y="14"/>
                  </a:lnTo>
                  <a:lnTo>
                    <a:pt x="78" y="39"/>
                  </a:lnTo>
                  <a:lnTo>
                    <a:pt x="84" y="71"/>
                  </a:lnTo>
                  <a:lnTo>
                    <a:pt x="85" y="97"/>
                  </a:lnTo>
                  <a:lnTo>
                    <a:pt x="87" y="110"/>
                  </a:lnTo>
                  <a:lnTo>
                    <a:pt x="85" y="110"/>
                  </a:lnTo>
                  <a:lnTo>
                    <a:pt x="82" y="111"/>
                  </a:lnTo>
                  <a:lnTo>
                    <a:pt x="79" y="111"/>
                  </a:lnTo>
                  <a:lnTo>
                    <a:pt x="76" y="107"/>
                  </a:lnTo>
                  <a:lnTo>
                    <a:pt x="71" y="91"/>
                  </a:lnTo>
                  <a:lnTo>
                    <a:pt x="67" y="68"/>
                  </a:lnTo>
                  <a:lnTo>
                    <a:pt x="61" y="42"/>
                  </a:lnTo>
                  <a:lnTo>
                    <a:pt x="51" y="25"/>
                  </a:lnTo>
                  <a:lnTo>
                    <a:pt x="36" y="14"/>
                  </a:lnTo>
                  <a:lnTo>
                    <a:pt x="19" y="9"/>
                  </a:lnTo>
                  <a:lnTo>
                    <a:pt x="7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257">
              <a:extLst>
                <a:ext uri="{FF2B5EF4-FFF2-40B4-BE49-F238E27FC236}">
                  <a16:creationId xmlns:a16="http://schemas.microsoft.com/office/drawing/2014/main" id="{117361A4-2D5B-0660-A87A-83F1B1613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431"/>
              <a:ext cx="20" cy="158"/>
            </a:xfrm>
            <a:custGeom>
              <a:avLst/>
              <a:gdLst>
                <a:gd name="T0" fmla="*/ 2 w 20"/>
                <a:gd name="T1" fmla="*/ 4 h 158"/>
                <a:gd name="T2" fmla="*/ 2 w 20"/>
                <a:gd name="T3" fmla="*/ 11 h 158"/>
                <a:gd name="T4" fmla="*/ 2 w 20"/>
                <a:gd name="T5" fmla="*/ 31 h 158"/>
                <a:gd name="T6" fmla="*/ 0 w 20"/>
                <a:gd name="T7" fmla="*/ 56 h 158"/>
                <a:gd name="T8" fmla="*/ 0 w 20"/>
                <a:gd name="T9" fmla="*/ 79 h 158"/>
                <a:gd name="T10" fmla="*/ 0 w 20"/>
                <a:gd name="T11" fmla="*/ 99 h 158"/>
                <a:gd name="T12" fmla="*/ 0 w 20"/>
                <a:gd name="T13" fmla="*/ 126 h 158"/>
                <a:gd name="T14" fmla="*/ 0 w 20"/>
                <a:gd name="T15" fmla="*/ 149 h 158"/>
                <a:gd name="T16" fmla="*/ 0 w 20"/>
                <a:gd name="T17" fmla="*/ 158 h 158"/>
                <a:gd name="T18" fmla="*/ 2 w 20"/>
                <a:gd name="T19" fmla="*/ 150 h 158"/>
                <a:gd name="T20" fmla="*/ 8 w 20"/>
                <a:gd name="T21" fmla="*/ 130 h 158"/>
                <a:gd name="T22" fmla="*/ 14 w 20"/>
                <a:gd name="T23" fmla="*/ 102 h 158"/>
                <a:gd name="T24" fmla="*/ 20 w 20"/>
                <a:gd name="T25" fmla="*/ 73 h 158"/>
                <a:gd name="T26" fmla="*/ 20 w 20"/>
                <a:gd name="T27" fmla="*/ 45 h 158"/>
                <a:gd name="T28" fmla="*/ 19 w 20"/>
                <a:gd name="T29" fmla="*/ 22 h 158"/>
                <a:gd name="T30" fmla="*/ 16 w 20"/>
                <a:gd name="T31" fmla="*/ 5 h 158"/>
                <a:gd name="T32" fmla="*/ 16 w 20"/>
                <a:gd name="T33" fmla="*/ 0 h 158"/>
                <a:gd name="T34" fmla="*/ 2 w 20"/>
                <a:gd name="T35" fmla="*/ 4 h 158"/>
                <a:gd name="T36" fmla="*/ 2 w 20"/>
                <a:gd name="T37" fmla="*/ 4 h 1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158">
                  <a:moveTo>
                    <a:pt x="2" y="4"/>
                  </a:moveTo>
                  <a:lnTo>
                    <a:pt x="2" y="11"/>
                  </a:lnTo>
                  <a:lnTo>
                    <a:pt x="2" y="31"/>
                  </a:lnTo>
                  <a:lnTo>
                    <a:pt x="0" y="56"/>
                  </a:lnTo>
                  <a:lnTo>
                    <a:pt x="0" y="79"/>
                  </a:lnTo>
                  <a:lnTo>
                    <a:pt x="0" y="99"/>
                  </a:lnTo>
                  <a:lnTo>
                    <a:pt x="0" y="126"/>
                  </a:lnTo>
                  <a:lnTo>
                    <a:pt x="0" y="149"/>
                  </a:lnTo>
                  <a:lnTo>
                    <a:pt x="0" y="158"/>
                  </a:lnTo>
                  <a:lnTo>
                    <a:pt x="2" y="150"/>
                  </a:lnTo>
                  <a:lnTo>
                    <a:pt x="8" y="130"/>
                  </a:lnTo>
                  <a:lnTo>
                    <a:pt x="14" y="102"/>
                  </a:lnTo>
                  <a:lnTo>
                    <a:pt x="20" y="73"/>
                  </a:lnTo>
                  <a:lnTo>
                    <a:pt x="20" y="45"/>
                  </a:lnTo>
                  <a:lnTo>
                    <a:pt x="19" y="22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258">
              <a:extLst>
                <a:ext uri="{FF2B5EF4-FFF2-40B4-BE49-F238E27FC236}">
                  <a16:creationId xmlns:a16="http://schemas.microsoft.com/office/drawing/2014/main" id="{FE7D9801-F655-2A29-9193-024AE06E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365"/>
              <a:ext cx="29" cy="168"/>
            </a:xfrm>
            <a:custGeom>
              <a:avLst/>
              <a:gdLst>
                <a:gd name="T0" fmla="*/ 14 w 29"/>
                <a:gd name="T1" fmla="*/ 0 h 168"/>
                <a:gd name="T2" fmla="*/ 14 w 29"/>
                <a:gd name="T3" fmla="*/ 8 h 168"/>
                <a:gd name="T4" fmla="*/ 15 w 29"/>
                <a:gd name="T5" fmla="*/ 26 h 168"/>
                <a:gd name="T6" fmla="*/ 15 w 29"/>
                <a:gd name="T7" fmla="*/ 53 h 168"/>
                <a:gd name="T8" fmla="*/ 20 w 29"/>
                <a:gd name="T9" fmla="*/ 87 h 168"/>
                <a:gd name="T10" fmla="*/ 23 w 29"/>
                <a:gd name="T11" fmla="*/ 117 h 168"/>
                <a:gd name="T12" fmla="*/ 26 w 29"/>
                <a:gd name="T13" fmla="*/ 144 h 168"/>
                <a:gd name="T14" fmla="*/ 28 w 29"/>
                <a:gd name="T15" fmla="*/ 161 h 168"/>
                <a:gd name="T16" fmla="*/ 29 w 29"/>
                <a:gd name="T17" fmla="*/ 168 h 168"/>
                <a:gd name="T18" fmla="*/ 26 w 29"/>
                <a:gd name="T19" fmla="*/ 161 h 168"/>
                <a:gd name="T20" fmla="*/ 18 w 29"/>
                <a:gd name="T21" fmla="*/ 142 h 168"/>
                <a:gd name="T22" fmla="*/ 11 w 29"/>
                <a:gd name="T23" fmla="*/ 113 h 168"/>
                <a:gd name="T24" fmla="*/ 3 w 29"/>
                <a:gd name="T25" fmla="*/ 77 h 168"/>
                <a:gd name="T26" fmla="*/ 0 w 29"/>
                <a:gd name="T27" fmla="*/ 43 h 168"/>
                <a:gd name="T28" fmla="*/ 0 w 29"/>
                <a:gd name="T29" fmla="*/ 22 h 168"/>
                <a:gd name="T30" fmla="*/ 0 w 29"/>
                <a:gd name="T31" fmla="*/ 9 h 168"/>
                <a:gd name="T32" fmla="*/ 1 w 29"/>
                <a:gd name="T33" fmla="*/ 6 h 168"/>
                <a:gd name="T34" fmla="*/ 14 w 29"/>
                <a:gd name="T35" fmla="*/ 0 h 168"/>
                <a:gd name="T36" fmla="*/ 14 w 29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168">
                  <a:moveTo>
                    <a:pt x="14" y="0"/>
                  </a:moveTo>
                  <a:lnTo>
                    <a:pt x="14" y="8"/>
                  </a:lnTo>
                  <a:lnTo>
                    <a:pt x="15" y="26"/>
                  </a:lnTo>
                  <a:lnTo>
                    <a:pt x="15" y="53"/>
                  </a:lnTo>
                  <a:lnTo>
                    <a:pt x="20" y="87"/>
                  </a:lnTo>
                  <a:lnTo>
                    <a:pt x="23" y="117"/>
                  </a:lnTo>
                  <a:lnTo>
                    <a:pt x="26" y="144"/>
                  </a:lnTo>
                  <a:lnTo>
                    <a:pt x="28" y="161"/>
                  </a:lnTo>
                  <a:lnTo>
                    <a:pt x="29" y="168"/>
                  </a:lnTo>
                  <a:lnTo>
                    <a:pt x="26" y="161"/>
                  </a:lnTo>
                  <a:lnTo>
                    <a:pt x="18" y="142"/>
                  </a:lnTo>
                  <a:lnTo>
                    <a:pt x="11" y="113"/>
                  </a:lnTo>
                  <a:lnTo>
                    <a:pt x="3" y="77"/>
                  </a:lnTo>
                  <a:lnTo>
                    <a:pt x="0" y="43"/>
                  </a:lnTo>
                  <a:lnTo>
                    <a:pt x="0" y="22"/>
                  </a:lnTo>
                  <a:lnTo>
                    <a:pt x="0" y="9"/>
                  </a:lnTo>
                  <a:lnTo>
                    <a:pt x="1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259">
              <a:extLst>
                <a:ext uri="{FF2B5EF4-FFF2-40B4-BE49-F238E27FC236}">
                  <a16:creationId xmlns:a16="http://schemas.microsoft.com/office/drawing/2014/main" id="{A929D970-50A9-6200-127E-3961AF91B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594"/>
              <a:ext cx="48" cy="46"/>
            </a:xfrm>
            <a:custGeom>
              <a:avLst/>
              <a:gdLst>
                <a:gd name="T0" fmla="*/ 0 w 48"/>
                <a:gd name="T1" fmla="*/ 13 h 46"/>
                <a:gd name="T2" fmla="*/ 2 w 48"/>
                <a:gd name="T3" fmla="*/ 20 h 46"/>
                <a:gd name="T4" fmla="*/ 10 w 48"/>
                <a:gd name="T5" fmla="*/ 35 h 46"/>
                <a:gd name="T6" fmla="*/ 20 w 48"/>
                <a:gd name="T7" fmla="*/ 46 h 46"/>
                <a:gd name="T8" fmla="*/ 39 w 48"/>
                <a:gd name="T9" fmla="*/ 41 h 46"/>
                <a:gd name="T10" fmla="*/ 48 w 48"/>
                <a:gd name="T11" fmla="*/ 24 h 46"/>
                <a:gd name="T12" fmla="*/ 44 w 48"/>
                <a:gd name="T13" fmla="*/ 12 h 46"/>
                <a:gd name="T14" fmla="*/ 33 w 48"/>
                <a:gd name="T15" fmla="*/ 3 h 46"/>
                <a:gd name="T16" fmla="*/ 28 w 48"/>
                <a:gd name="T17" fmla="*/ 0 h 46"/>
                <a:gd name="T18" fmla="*/ 30 w 48"/>
                <a:gd name="T19" fmla="*/ 3 h 46"/>
                <a:gd name="T20" fmla="*/ 33 w 48"/>
                <a:gd name="T21" fmla="*/ 12 h 46"/>
                <a:gd name="T22" fmla="*/ 33 w 48"/>
                <a:gd name="T23" fmla="*/ 21 h 46"/>
                <a:gd name="T24" fmla="*/ 27 w 48"/>
                <a:gd name="T25" fmla="*/ 26 h 46"/>
                <a:gd name="T26" fmla="*/ 17 w 48"/>
                <a:gd name="T27" fmla="*/ 21 h 46"/>
                <a:gd name="T28" fmla="*/ 11 w 48"/>
                <a:gd name="T29" fmla="*/ 13 h 46"/>
                <a:gd name="T30" fmla="*/ 8 w 48"/>
                <a:gd name="T31" fmla="*/ 7 h 46"/>
                <a:gd name="T32" fmla="*/ 8 w 48"/>
                <a:gd name="T33" fmla="*/ 4 h 46"/>
                <a:gd name="T34" fmla="*/ 0 w 48"/>
                <a:gd name="T35" fmla="*/ 13 h 46"/>
                <a:gd name="T36" fmla="*/ 0 w 48"/>
                <a:gd name="T37" fmla="*/ 13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" h="46">
                  <a:moveTo>
                    <a:pt x="0" y="13"/>
                  </a:moveTo>
                  <a:lnTo>
                    <a:pt x="2" y="20"/>
                  </a:lnTo>
                  <a:lnTo>
                    <a:pt x="10" y="35"/>
                  </a:lnTo>
                  <a:lnTo>
                    <a:pt x="20" y="46"/>
                  </a:lnTo>
                  <a:lnTo>
                    <a:pt x="39" y="41"/>
                  </a:lnTo>
                  <a:lnTo>
                    <a:pt x="48" y="24"/>
                  </a:lnTo>
                  <a:lnTo>
                    <a:pt x="44" y="12"/>
                  </a:lnTo>
                  <a:lnTo>
                    <a:pt x="33" y="3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3" y="12"/>
                  </a:lnTo>
                  <a:lnTo>
                    <a:pt x="33" y="21"/>
                  </a:lnTo>
                  <a:lnTo>
                    <a:pt x="27" y="26"/>
                  </a:lnTo>
                  <a:lnTo>
                    <a:pt x="17" y="21"/>
                  </a:lnTo>
                  <a:lnTo>
                    <a:pt x="11" y="13"/>
                  </a:lnTo>
                  <a:lnTo>
                    <a:pt x="8" y="7"/>
                  </a:lnTo>
                  <a:lnTo>
                    <a:pt x="8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260">
              <a:extLst>
                <a:ext uri="{FF2B5EF4-FFF2-40B4-BE49-F238E27FC236}">
                  <a16:creationId xmlns:a16="http://schemas.microsoft.com/office/drawing/2014/main" id="{2923B5BA-BCF7-14CB-6015-3D8A189D2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2445"/>
              <a:ext cx="228" cy="880"/>
            </a:xfrm>
            <a:custGeom>
              <a:avLst/>
              <a:gdLst>
                <a:gd name="T0" fmla="*/ 21 w 228"/>
                <a:gd name="T1" fmla="*/ 0 h 880"/>
                <a:gd name="T2" fmla="*/ 55 w 228"/>
                <a:gd name="T3" fmla="*/ 17 h 880"/>
                <a:gd name="T4" fmla="*/ 128 w 228"/>
                <a:gd name="T5" fmla="*/ 81 h 880"/>
                <a:gd name="T6" fmla="*/ 191 w 228"/>
                <a:gd name="T7" fmla="*/ 200 h 880"/>
                <a:gd name="T8" fmla="*/ 197 w 228"/>
                <a:gd name="T9" fmla="*/ 393 h 880"/>
                <a:gd name="T10" fmla="*/ 146 w 228"/>
                <a:gd name="T11" fmla="*/ 595 h 880"/>
                <a:gd name="T12" fmla="*/ 83 w 228"/>
                <a:gd name="T13" fmla="*/ 741 h 880"/>
                <a:gd name="T14" fmla="*/ 29 w 228"/>
                <a:gd name="T15" fmla="*/ 836 h 880"/>
                <a:gd name="T16" fmla="*/ 0 w 228"/>
                <a:gd name="T17" fmla="*/ 880 h 880"/>
                <a:gd name="T18" fmla="*/ 41 w 228"/>
                <a:gd name="T19" fmla="*/ 833 h 880"/>
                <a:gd name="T20" fmla="*/ 123 w 228"/>
                <a:gd name="T21" fmla="*/ 698 h 880"/>
                <a:gd name="T22" fmla="*/ 199 w 228"/>
                <a:gd name="T23" fmla="*/ 508 h 880"/>
                <a:gd name="T24" fmla="*/ 228 w 228"/>
                <a:gd name="T25" fmla="*/ 298 h 880"/>
                <a:gd name="T26" fmla="*/ 190 w 228"/>
                <a:gd name="T27" fmla="*/ 133 h 880"/>
                <a:gd name="T28" fmla="*/ 119 w 228"/>
                <a:gd name="T29" fmla="*/ 45 h 880"/>
                <a:gd name="T30" fmla="*/ 51 w 228"/>
                <a:gd name="T31" fmla="*/ 7 h 880"/>
                <a:gd name="T32" fmla="*/ 21 w 228"/>
                <a:gd name="T33" fmla="*/ 0 h 880"/>
                <a:gd name="T34" fmla="*/ 21 w 228"/>
                <a:gd name="T35" fmla="*/ 0 h 8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8" h="880">
                  <a:moveTo>
                    <a:pt x="21" y="0"/>
                  </a:moveTo>
                  <a:lnTo>
                    <a:pt x="55" y="17"/>
                  </a:lnTo>
                  <a:lnTo>
                    <a:pt x="128" y="81"/>
                  </a:lnTo>
                  <a:lnTo>
                    <a:pt x="191" y="200"/>
                  </a:lnTo>
                  <a:lnTo>
                    <a:pt x="197" y="393"/>
                  </a:lnTo>
                  <a:lnTo>
                    <a:pt x="146" y="595"/>
                  </a:lnTo>
                  <a:lnTo>
                    <a:pt x="83" y="741"/>
                  </a:lnTo>
                  <a:lnTo>
                    <a:pt x="29" y="836"/>
                  </a:lnTo>
                  <a:lnTo>
                    <a:pt x="0" y="880"/>
                  </a:lnTo>
                  <a:lnTo>
                    <a:pt x="41" y="833"/>
                  </a:lnTo>
                  <a:lnTo>
                    <a:pt x="123" y="698"/>
                  </a:lnTo>
                  <a:lnTo>
                    <a:pt x="199" y="508"/>
                  </a:lnTo>
                  <a:lnTo>
                    <a:pt x="228" y="298"/>
                  </a:lnTo>
                  <a:lnTo>
                    <a:pt x="190" y="133"/>
                  </a:lnTo>
                  <a:lnTo>
                    <a:pt x="119" y="45"/>
                  </a:lnTo>
                  <a:lnTo>
                    <a:pt x="51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261">
              <a:extLst>
                <a:ext uri="{FF2B5EF4-FFF2-40B4-BE49-F238E27FC236}">
                  <a16:creationId xmlns:a16="http://schemas.microsoft.com/office/drawing/2014/main" id="{4A1A30E2-05E0-1024-988B-30195686B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482"/>
              <a:ext cx="190" cy="848"/>
            </a:xfrm>
            <a:custGeom>
              <a:avLst/>
              <a:gdLst>
                <a:gd name="T0" fmla="*/ 0 w 190"/>
                <a:gd name="T1" fmla="*/ 0 h 848"/>
                <a:gd name="T2" fmla="*/ 23 w 190"/>
                <a:gd name="T3" fmla="*/ 14 h 848"/>
                <a:gd name="T4" fmla="*/ 76 w 190"/>
                <a:gd name="T5" fmla="*/ 65 h 848"/>
                <a:gd name="T6" fmla="*/ 133 w 190"/>
                <a:gd name="T7" fmla="*/ 158 h 848"/>
                <a:gd name="T8" fmla="*/ 170 w 190"/>
                <a:gd name="T9" fmla="*/ 305 h 848"/>
                <a:gd name="T10" fmla="*/ 155 w 190"/>
                <a:gd name="T11" fmla="*/ 485 h 848"/>
                <a:gd name="T12" fmla="*/ 104 w 190"/>
                <a:gd name="T13" fmla="*/ 660 h 848"/>
                <a:gd name="T14" fmla="*/ 48 w 190"/>
                <a:gd name="T15" fmla="*/ 791 h 848"/>
                <a:gd name="T16" fmla="*/ 22 w 190"/>
                <a:gd name="T17" fmla="*/ 843 h 848"/>
                <a:gd name="T18" fmla="*/ 42 w 190"/>
                <a:gd name="T19" fmla="*/ 848 h 848"/>
                <a:gd name="T20" fmla="*/ 70 w 190"/>
                <a:gd name="T21" fmla="*/ 796 h 848"/>
                <a:gd name="T22" fmla="*/ 127 w 190"/>
                <a:gd name="T23" fmla="*/ 664 h 848"/>
                <a:gd name="T24" fmla="*/ 179 w 190"/>
                <a:gd name="T25" fmla="*/ 485 h 848"/>
                <a:gd name="T26" fmla="*/ 190 w 190"/>
                <a:gd name="T27" fmla="*/ 295 h 848"/>
                <a:gd name="T28" fmla="*/ 145 w 190"/>
                <a:gd name="T29" fmla="*/ 144 h 848"/>
                <a:gd name="T30" fmla="*/ 82 w 190"/>
                <a:gd name="T31" fmla="*/ 54 h 848"/>
                <a:gd name="T32" fmla="*/ 25 w 190"/>
                <a:gd name="T33" fmla="*/ 11 h 848"/>
                <a:gd name="T34" fmla="*/ 0 w 190"/>
                <a:gd name="T35" fmla="*/ 0 h 848"/>
                <a:gd name="T36" fmla="*/ 0 w 190"/>
                <a:gd name="T37" fmla="*/ 0 h 8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0" h="848">
                  <a:moveTo>
                    <a:pt x="0" y="0"/>
                  </a:moveTo>
                  <a:lnTo>
                    <a:pt x="23" y="14"/>
                  </a:lnTo>
                  <a:lnTo>
                    <a:pt x="76" y="65"/>
                  </a:lnTo>
                  <a:lnTo>
                    <a:pt x="133" y="158"/>
                  </a:lnTo>
                  <a:lnTo>
                    <a:pt x="170" y="305"/>
                  </a:lnTo>
                  <a:lnTo>
                    <a:pt x="155" y="485"/>
                  </a:lnTo>
                  <a:lnTo>
                    <a:pt x="104" y="660"/>
                  </a:lnTo>
                  <a:lnTo>
                    <a:pt x="48" y="791"/>
                  </a:lnTo>
                  <a:lnTo>
                    <a:pt x="22" y="843"/>
                  </a:lnTo>
                  <a:lnTo>
                    <a:pt x="42" y="848"/>
                  </a:lnTo>
                  <a:lnTo>
                    <a:pt x="70" y="796"/>
                  </a:lnTo>
                  <a:lnTo>
                    <a:pt x="127" y="664"/>
                  </a:lnTo>
                  <a:lnTo>
                    <a:pt x="179" y="485"/>
                  </a:lnTo>
                  <a:lnTo>
                    <a:pt x="190" y="295"/>
                  </a:lnTo>
                  <a:lnTo>
                    <a:pt x="145" y="144"/>
                  </a:lnTo>
                  <a:lnTo>
                    <a:pt x="82" y="54"/>
                  </a:lnTo>
                  <a:lnTo>
                    <a:pt x="2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262">
              <a:extLst>
                <a:ext uri="{FF2B5EF4-FFF2-40B4-BE49-F238E27FC236}">
                  <a16:creationId xmlns:a16="http://schemas.microsoft.com/office/drawing/2014/main" id="{FD30467F-497D-2152-BBC1-99FEF867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484"/>
              <a:ext cx="190" cy="849"/>
            </a:xfrm>
            <a:custGeom>
              <a:avLst/>
              <a:gdLst>
                <a:gd name="T0" fmla="*/ 0 w 190"/>
                <a:gd name="T1" fmla="*/ 0 h 849"/>
                <a:gd name="T2" fmla="*/ 23 w 190"/>
                <a:gd name="T3" fmla="*/ 15 h 849"/>
                <a:gd name="T4" fmla="*/ 77 w 190"/>
                <a:gd name="T5" fmla="*/ 65 h 849"/>
                <a:gd name="T6" fmla="*/ 134 w 190"/>
                <a:gd name="T7" fmla="*/ 159 h 849"/>
                <a:gd name="T8" fmla="*/ 171 w 190"/>
                <a:gd name="T9" fmla="*/ 304 h 849"/>
                <a:gd name="T10" fmla="*/ 160 w 190"/>
                <a:gd name="T11" fmla="*/ 486 h 849"/>
                <a:gd name="T12" fmla="*/ 119 w 190"/>
                <a:gd name="T13" fmla="*/ 662 h 849"/>
                <a:gd name="T14" fmla="*/ 72 w 190"/>
                <a:gd name="T15" fmla="*/ 795 h 849"/>
                <a:gd name="T16" fmla="*/ 51 w 190"/>
                <a:gd name="T17" fmla="*/ 849 h 849"/>
                <a:gd name="T18" fmla="*/ 52 w 190"/>
                <a:gd name="T19" fmla="*/ 849 h 849"/>
                <a:gd name="T20" fmla="*/ 79 w 190"/>
                <a:gd name="T21" fmla="*/ 797 h 849"/>
                <a:gd name="T22" fmla="*/ 134 w 190"/>
                <a:gd name="T23" fmla="*/ 665 h 849"/>
                <a:gd name="T24" fmla="*/ 182 w 190"/>
                <a:gd name="T25" fmla="*/ 486 h 849"/>
                <a:gd name="T26" fmla="*/ 190 w 190"/>
                <a:gd name="T27" fmla="*/ 295 h 849"/>
                <a:gd name="T28" fmla="*/ 147 w 190"/>
                <a:gd name="T29" fmla="*/ 144 h 849"/>
                <a:gd name="T30" fmla="*/ 82 w 190"/>
                <a:gd name="T31" fmla="*/ 54 h 849"/>
                <a:gd name="T32" fmla="*/ 25 w 190"/>
                <a:gd name="T33" fmla="*/ 11 h 849"/>
                <a:gd name="T34" fmla="*/ 0 w 190"/>
                <a:gd name="T35" fmla="*/ 0 h 849"/>
                <a:gd name="T36" fmla="*/ 0 w 190"/>
                <a:gd name="T37" fmla="*/ 0 h 8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0" h="849">
                  <a:moveTo>
                    <a:pt x="0" y="0"/>
                  </a:moveTo>
                  <a:lnTo>
                    <a:pt x="23" y="15"/>
                  </a:lnTo>
                  <a:lnTo>
                    <a:pt x="77" y="65"/>
                  </a:lnTo>
                  <a:lnTo>
                    <a:pt x="134" y="159"/>
                  </a:lnTo>
                  <a:lnTo>
                    <a:pt x="171" y="304"/>
                  </a:lnTo>
                  <a:lnTo>
                    <a:pt x="160" y="486"/>
                  </a:lnTo>
                  <a:lnTo>
                    <a:pt x="119" y="662"/>
                  </a:lnTo>
                  <a:lnTo>
                    <a:pt x="72" y="795"/>
                  </a:lnTo>
                  <a:lnTo>
                    <a:pt x="51" y="849"/>
                  </a:lnTo>
                  <a:lnTo>
                    <a:pt x="52" y="849"/>
                  </a:lnTo>
                  <a:lnTo>
                    <a:pt x="79" y="797"/>
                  </a:lnTo>
                  <a:lnTo>
                    <a:pt x="134" y="665"/>
                  </a:lnTo>
                  <a:lnTo>
                    <a:pt x="182" y="486"/>
                  </a:lnTo>
                  <a:lnTo>
                    <a:pt x="190" y="295"/>
                  </a:lnTo>
                  <a:lnTo>
                    <a:pt x="147" y="144"/>
                  </a:lnTo>
                  <a:lnTo>
                    <a:pt x="82" y="54"/>
                  </a:lnTo>
                  <a:lnTo>
                    <a:pt x="2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263">
              <a:extLst>
                <a:ext uri="{FF2B5EF4-FFF2-40B4-BE49-F238E27FC236}">
                  <a16:creationId xmlns:a16="http://schemas.microsoft.com/office/drawing/2014/main" id="{2DB584EB-4D61-4BAB-DEFA-146ADB2EF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2510"/>
              <a:ext cx="431" cy="539"/>
            </a:xfrm>
            <a:custGeom>
              <a:avLst/>
              <a:gdLst>
                <a:gd name="T0" fmla="*/ 0 w 431"/>
                <a:gd name="T1" fmla="*/ 0 h 539"/>
                <a:gd name="T2" fmla="*/ 28 w 431"/>
                <a:gd name="T3" fmla="*/ 16 h 539"/>
                <a:gd name="T4" fmla="*/ 97 w 431"/>
                <a:gd name="T5" fmla="*/ 62 h 539"/>
                <a:gd name="T6" fmla="*/ 188 w 431"/>
                <a:gd name="T7" fmla="*/ 139 h 539"/>
                <a:gd name="T8" fmla="*/ 280 w 431"/>
                <a:gd name="T9" fmla="*/ 247 h 539"/>
                <a:gd name="T10" fmla="*/ 349 w 431"/>
                <a:gd name="T11" fmla="*/ 361 h 539"/>
                <a:gd name="T12" fmla="*/ 395 w 431"/>
                <a:gd name="T13" fmla="*/ 456 h 539"/>
                <a:gd name="T14" fmla="*/ 422 w 431"/>
                <a:gd name="T15" fmla="*/ 516 h 539"/>
                <a:gd name="T16" fmla="*/ 431 w 431"/>
                <a:gd name="T17" fmla="*/ 539 h 539"/>
                <a:gd name="T18" fmla="*/ 428 w 431"/>
                <a:gd name="T19" fmla="*/ 519 h 539"/>
                <a:gd name="T20" fmla="*/ 414 w 431"/>
                <a:gd name="T21" fmla="*/ 459 h 539"/>
                <a:gd name="T22" fmla="*/ 375 w 431"/>
                <a:gd name="T23" fmla="*/ 365 h 539"/>
                <a:gd name="T24" fmla="*/ 301 w 431"/>
                <a:gd name="T25" fmla="*/ 238 h 539"/>
                <a:gd name="T26" fmla="*/ 199 w 431"/>
                <a:gd name="T27" fmla="*/ 121 h 539"/>
                <a:gd name="T28" fmla="*/ 102 w 431"/>
                <a:gd name="T29" fmla="*/ 48 h 539"/>
                <a:gd name="T30" fmla="*/ 29 w 431"/>
                <a:gd name="T31" fmla="*/ 11 h 539"/>
                <a:gd name="T32" fmla="*/ 0 w 431"/>
                <a:gd name="T33" fmla="*/ 0 h 539"/>
                <a:gd name="T34" fmla="*/ 0 w 431"/>
                <a:gd name="T35" fmla="*/ 0 h 5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" h="539">
                  <a:moveTo>
                    <a:pt x="0" y="0"/>
                  </a:moveTo>
                  <a:lnTo>
                    <a:pt x="28" y="16"/>
                  </a:lnTo>
                  <a:lnTo>
                    <a:pt x="97" y="62"/>
                  </a:lnTo>
                  <a:lnTo>
                    <a:pt x="188" y="139"/>
                  </a:lnTo>
                  <a:lnTo>
                    <a:pt x="280" y="247"/>
                  </a:lnTo>
                  <a:lnTo>
                    <a:pt x="349" y="361"/>
                  </a:lnTo>
                  <a:lnTo>
                    <a:pt x="395" y="456"/>
                  </a:lnTo>
                  <a:lnTo>
                    <a:pt x="422" y="516"/>
                  </a:lnTo>
                  <a:lnTo>
                    <a:pt x="431" y="539"/>
                  </a:lnTo>
                  <a:lnTo>
                    <a:pt x="428" y="519"/>
                  </a:lnTo>
                  <a:lnTo>
                    <a:pt x="414" y="459"/>
                  </a:lnTo>
                  <a:lnTo>
                    <a:pt x="375" y="365"/>
                  </a:lnTo>
                  <a:lnTo>
                    <a:pt x="301" y="238"/>
                  </a:lnTo>
                  <a:lnTo>
                    <a:pt x="199" y="121"/>
                  </a:lnTo>
                  <a:lnTo>
                    <a:pt x="102" y="48"/>
                  </a:lnTo>
                  <a:lnTo>
                    <a:pt x="2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264">
              <a:extLst>
                <a:ext uri="{FF2B5EF4-FFF2-40B4-BE49-F238E27FC236}">
                  <a16:creationId xmlns:a16="http://schemas.microsoft.com/office/drawing/2014/main" id="{B52B0665-9C0C-D62B-FFAD-810E0BBC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770"/>
              <a:ext cx="343" cy="49"/>
            </a:xfrm>
            <a:custGeom>
              <a:avLst/>
              <a:gdLst>
                <a:gd name="T0" fmla="*/ 0 w 343"/>
                <a:gd name="T1" fmla="*/ 49 h 49"/>
                <a:gd name="T2" fmla="*/ 12 w 343"/>
                <a:gd name="T3" fmla="*/ 46 h 49"/>
                <a:gd name="T4" fmla="*/ 45 w 343"/>
                <a:gd name="T5" fmla="*/ 38 h 49"/>
                <a:gd name="T6" fmla="*/ 93 w 343"/>
                <a:gd name="T7" fmla="*/ 30 h 49"/>
                <a:gd name="T8" fmla="*/ 150 w 343"/>
                <a:gd name="T9" fmla="*/ 24 h 49"/>
                <a:gd name="T10" fmla="*/ 212 w 343"/>
                <a:gd name="T11" fmla="*/ 21 h 49"/>
                <a:gd name="T12" fmla="*/ 275 w 343"/>
                <a:gd name="T13" fmla="*/ 21 h 49"/>
                <a:gd name="T14" fmla="*/ 323 w 343"/>
                <a:gd name="T15" fmla="*/ 24 h 49"/>
                <a:gd name="T16" fmla="*/ 343 w 343"/>
                <a:gd name="T17" fmla="*/ 24 h 49"/>
                <a:gd name="T18" fmla="*/ 332 w 343"/>
                <a:gd name="T19" fmla="*/ 1 h 49"/>
                <a:gd name="T20" fmla="*/ 314 w 343"/>
                <a:gd name="T21" fmla="*/ 1 h 49"/>
                <a:gd name="T22" fmla="*/ 267 w 343"/>
                <a:gd name="T23" fmla="*/ 0 h 49"/>
                <a:gd name="T24" fmla="*/ 204 w 343"/>
                <a:gd name="T25" fmla="*/ 1 h 49"/>
                <a:gd name="T26" fmla="*/ 133 w 343"/>
                <a:gd name="T27" fmla="*/ 9 h 49"/>
                <a:gd name="T28" fmla="*/ 73 w 343"/>
                <a:gd name="T29" fmla="*/ 21 h 49"/>
                <a:gd name="T30" fmla="*/ 31 w 343"/>
                <a:gd name="T31" fmla="*/ 34 h 49"/>
                <a:gd name="T32" fmla="*/ 6 w 343"/>
                <a:gd name="T33" fmla="*/ 44 h 49"/>
                <a:gd name="T34" fmla="*/ 0 w 343"/>
                <a:gd name="T35" fmla="*/ 49 h 49"/>
                <a:gd name="T36" fmla="*/ 0 w 343"/>
                <a:gd name="T37" fmla="*/ 49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3" h="49">
                  <a:moveTo>
                    <a:pt x="0" y="49"/>
                  </a:moveTo>
                  <a:lnTo>
                    <a:pt x="12" y="46"/>
                  </a:lnTo>
                  <a:lnTo>
                    <a:pt x="45" y="38"/>
                  </a:lnTo>
                  <a:lnTo>
                    <a:pt x="93" y="30"/>
                  </a:lnTo>
                  <a:lnTo>
                    <a:pt x="150" y="24"/>
                  </a:lnTo>
                  <a:lnTo>
                    <a:pt x="212" y="21"/>
                  </a:lnTo>
                  <a:lnTo>
                    <a:pt x="275" y="21"/>
                  </a:lnTo>
                  <a:lnTo>
                    <a:pt x="323" y="24"/>
                  </a:lnTo>
                  <a:lnTo>
                    <a:pt x="343" y="24"/>
                  </a:lnTo>
                  <a:lnTo>
                    <a:pt x="332" y="1"/>
                  </a:lnTo>
                  <a:lnTo>
                    <a:pt x="314" y="1"/>
                  </a:lnTo>
                  <a:lnTo>
                    <a:pt x="267" y="0"/>
                  </a:lnTo>
                  <a:lnTo>
                    <a:pt x="204" y="1"/>
                  </a:lnTo>
                  <a:lnTo>
                    <a:pt x="133" y="9"/>
                  </a:lnTo>
                  <a:lnTo>
                    <a:pt x="73" y="21"/>
                  </a:lnTo>
                  <a:lnTo>
                    <a:pt x="31" y="34"/>
                  </a:lnTo>
                  <a:lnTo>
                    <a:pt x="6" y="44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265">
              <a:extLst>
                <a:ext uri="{FF2B5EF4-FFF2-40B4-BE49-F238E27FC236}">
                  <a16:creationId xmlns:a16="http://schemas.microsoft.com/office/drawing/2014/main" id="{1A303191-AF71-4851-3557-A880FB757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2742"/>
              <a:ext cx="329" cy="45"/>
            </a:xfrm>
            <a:custGeom>
              <a:avLst/>
              <a:gdLst>
                <a:gd name="T0" fmla="*/ 5 w 329"/>
                <a:gd name="T1" fmla="*/ 45 h 45"/>
                <a:gd name="T2" fmla="*/ 19 w 329"/>
                <a:gd name="T3" fmla="*/ 41 h 45"/>
                <a:gd name="T4" fmla="*/ 59 w 329"/>
                <a:gd name="T5" fmla="*/ 34 h 45"/>
                <a:gd name="T6" fmla="*/ 110 w 329"/>
                <a:gd name="T7" fmla="*/ 26 h 45"/>
                <a:gd name="T8" fmla="*/ 166 w 329"/>
                <a:gd name="T9" fmla="*/ 18 h 45"/>
                <a:gd name="T10" fmla="*/ 220 w 329"/>
                <a:gd name="T11" fmla="*/ 12 h 45"/>
                <a:gd name="T12" fmla="*/ 274 w 329"/>
                <a:gd name="T13" fmla="*/ 9 h 45"/>
                <a:gd name="T14" fmla="*/ 312 w 329"/>
                <a:gd name="T15" fmla="*/ 9 h 45"/>
                <a:gd name="T16" fmla="*/ 329 w 329"/>
                <a:gd name="T17" fmla="*/ 9 h 45"/>
                <a:gd name="T18" fmla="*/ 317 w 329"/>
                <a:gd name="T19" fmla="*/ 8 h 45"/>
                <a:gd name="T20" fmla="*/ 286 w 329"/>
                <a:gd name="T21" fmla="*/ 4 h 45"/>
                <a:gd name="T22" fmla="*/ 235 w 329"/>
                <a:gd name="T23" fmla="*/ 0 h 45"/>
                <a:gd name="T24" fmla="*/ 172 w 329"/>
                <a:gd name="T25" fmla="*/ 0 h 45"/>
                <a:gd name="T26" fmla="*/ 104 w 329"/>
                <a:gd name="T27" fmla="*/ 4 h 45"/>
                <a:gd name="T28" fmla="*/ 50 w 329"/>
                <a:gd name="T29" fmla="*/ 12 h 45"/>
                <a:gd name="T30" fmla="*/ 14 w 329"/>
                <a:gd name="T31" fmla="*/ 20 h 45"/>
                <a:gd name="T32" fmla="*/ 0 w 329"/>
                <a:gd name="T33" fmla="*/ 25 h 45"/>
                <a:gd name="T34" fmla="*/ 5 w 329"/>
                <a:gd name="T35" fmla="*/ 45 h 45"/>
                <a:gd name="T36" fmla="*/ 5 w 329"/>
                <a:gd name="T37" fmla="*/ 45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9" h="45">
                  <a:moveTo>
                    <a:pt x="5" y="45"/>
                  </a:moveTo>
                  <a:lnTo>
                    <a:pt x="19" y="41"/>
                  </a:lnTo>
                  <a:lnTo>
                    <a:pt x="59" y="34"/>
                  </a:lnTo>
                  <a:lnTo>
                    <a:pt x="110" y="26"/>
                  </a:lnTo>
                  <a:lnTo>
                    <a:pt x="166" y="18"/>
                  </a:lnTo>
                  <a:lnTo>
                    <a:pt x="220" y="12"/>
                  </a:lnTo>
                  <a:lnTo>
                    <a:pt x="274" y="9"/>
                  </a:lnTo>
                  <a:lnTo>
                    <a:pt x="312" y="9"/>
                  </a:lnTo>
                  <a:lnTo>
                    <a:pt x="329" y="9"/>
                  </a:lnTo>
                  <a:lnTo>
                    <a:pt x="317" y="8"/>
                  </a:lnTo>
                  <a:lnTo>
                    <a:pt x="286" y="4"/>
                  </a:lnTo>
                  <a:lnTo>
                    <a:pt x="235" y="0"/>
                  </a:lnTo>
                  <a:lnTo>
                    <a:pt x="172" y="0"/>
                  </a:lnTo>
                  <a:lnTo>
                    <a:pt x="104" y="4"/>
                  </a:lnTo>
                  <a:lnTo>
                    <a:pt x="50" y="12"/>
                  </a:lnTo>
                  <a:lnTo>
                    <a:pt x="14" y="20"/>
                  </a:lnTo>
                  <a:lnTo>
                    <a:pt x="0" y="25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266">
              <a:extLst>
                <a:ext uri="{FF2B5EF4-FFF2-40B4-BE49-F238E27FC236}">
                  <a16:creationId xmlns:a16="http://schemas.microsoft.com/office/drawing/2014/main" id="{12AFA2AC-511F-07AE-EF75-55F73E8F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932"/>
              <a:ext cx="445" cy="38"/>
            </a:xfrm>
            <a:custGeom>
              <a:avLst/>
              <a:gdLst>
                <a:gd name="T0" fmla="*/ 0 w 445"/>
                <a:gd name="T1" fmla="*/ 38 h 38"/>
                <a:gd name="T2" fmla="*/ 20 w 445"/>
                <a:gd name="T3" fmla="*/ 34 h 38"/>
                <a:gd name="T4" fmla="*/ 73 w 445"/>
                <a:gd name="T5" fmla="*/ 23 h 38"/>
                <a:gd name="T6" fmla="*/ 145 w 445"/>
                <a:gd name="T7" fmla="*/ 11 h 38"/>
                <a:gd name="T8" fmla="*/ 227 w 445"/>
                <a:gd name="T9" fmla="*/ 4 h 38"/>
                <a:gd name="T10" fmla="*/ 305 w 445"/>
                <a:gd name="T11" fmla="*/ 0 h 38"/>
                <a:gd name="T12" fmla="*/ 369 w 445"/>
                <a:gd name="T13" fmla="*/ 0 h 38"/>
                <a:gd name="T14" fmla="*/ 413 w 445"/>
                <a:gd name="T15" fmla="*/ 0 h 38"/>
                <a:gd name="T16" fmla="*/ 430 w 445"/>
                <a:gd name="T17" fmla="*/ 0 h 38"/>
                <a:gd name="T18" fmla="*/ 445 w 445"/>
                <a:gd name="T19" fmla="*/ 27 h 38"/>
                <a:gd name="T20" fmla="*/ 430 w 445"/>
                <a:gd name="T21" fmla="*/ 26 h 38"/>
                <a:gd name="T22" fmla="*/ 388 w 445"/>
                <a:gd name="T23" fmla="*/ 21 h 38"/>
                <a:gd name="T24" fmla="*/ 323 w 445"/>
                <a:gd name="T25" fmla="*/ 20 h 38"/>
                <a:gd name="T26" fmla="*/ 235 w 445"/>
                <a:gd name="T27" fmla="*/ 23 h 38"/>
                <a:gd name="T28" fmla="*/ 142 w 445"/>
                <a:gd name="T29" fmla="*/ 27 h 38"/>
                <a:gd name="T30" fmla="*/ 68 w 445"/>
                <a:gd name="T31" fmla="*/ 34 h 38"/>
                <a:gd name="T32" fmla="*/ 17 w 445"/>
                <a:gd name="T33" fmla="*/ 37 h 38"/>
                <a:gd name="T34" fmla="*/ 0 w 445"/>
                <a:gd name="T35" fmla="*/ 38 h 38"/>
                <a:gd name="T36" fmla="*/ 0 w 445"/>
                <a:gd name="T37" fmla="*/ 38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5" h="38">
                  <a:moveTo>
                    <a:pt x="0" y="38"/>
                  </a:moveTo>
                  <a:lnTo>
                    <a:pt x="20" y="34"/>
                  </a:lnTo>
                  <a:lnTo>
                    <a:pt x="73" y="23"/>
                  </a:lnTo>
                  <a:lnTo>
                    <a:pt x="145" y="11"/>
                  </a:lnTo>
                  <a:lnTo>
                    <a:pt x="227" y="4"/>
                  </a:lnTo>
                  <a:lnTo>
                    <a:pt x="305" y="0"/>
                  </a:lnTo>
                  <a:lnTo>
                    <a:pt x="369" y="0"/>
                  </a:lnTo>
                  <a:lnTo>
                    <a:pt x="413" y="0"/>
                  </a:lnTo>
                  <a:lnTo>
                    <a:pt x="430" y="0"/>
                  </a:lnTo>
                  <a:lnTo>
                    <a:pt x="445" y="27"/>
                  </a:lnTo>
                  <a:lnTo>
                    <a:pt x="430" y="26"/>
                  </a:lnTo>
                  <a:lnTo>
                    <a:pt x="388" y="21"/>
                  </a:lnTo>
                  <a:lnTo>
                    <a:pt x="323" y="20"/>
                  </a:lnTo>
                  <a:lnTo>
                    <a:pt x="235" y="23"/>
                  </a:lnTo>
                  <a:lnTo>
                    <a:pt x="142" y="27"/>
                  </a:lnTo>
                  <a:lnTo>
                    <a:pt x="68" y="34"/>
                  </a:lnTo>
                  <a:lnTo>
                    <a:pt x="17" y="3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267">
              <a:extLst>
                <a:ext uri="{FF2B5EF4-FFF2-40B4-BE49-F238E27FC236}">
                  <a16:creationId xmlns:a16="http://schemas.microsoft.com/office/drawing/2014/main" id="{948EB51E-4695-BC10-AA96-181F6C3D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632"/>
              <a:ext cx="261" cy="47"/>
            </a:xfrm>
            <a:custGeom>
              <a:avLst/>
              <a:gdLst>
                <a:gd name="T0" fmla="*/ 261 w 261"/>
                <a:gd name="T1" fmla="*/ 16 h 47"/>
                <a:gd name="T2" fmla="*/ 250 w 261"/>
                <a:gd name="T3" fmla="*/ 14 h 47"/>
                <a:gd name="T4" fmla="*/ 222 w 261"/>
                <a:gd name="T5" fmla="*/ 14 h 47"/>
                <a:gd name="T6" fmla="*/ 182 w 261"/>
                <a:gd name="T7" fmla="*/ 14 h 47"/>
                <a:gd name="T8" fmla="*/ 139 w 261"/>
                <a:gd name="T9" fmla="*/ 17 h 47"/>
                <a:gd name="T10" fmla="*/ 91 w 261"/>
                <a:gd name="T11" fmla="*/ 23 h 47"/>
                <a:gd name="T12" fmla="*/ 46 w 261"/>
                <a:gd name="T13" fmla="*/ 34 h 47"/>
                <a:gd name="T14" fmla="*/ 12 w 261"/>
                <a:gd name="T15" fmla="*/ 43 h 47"/>
                <a:gd name="T16" fmla="*/ 0 w 261"/>
                <a:gd name="T17" fmla="*/ 47 h 47"/>
                <a:gd name="T18" fmla="*/ 3 w 261"/>
                <a:gd name="T19" fmla="*/ 22 h 47"/>
                <a:gd name="T20" fmla="*/ 15 w 261"/>
                <a:gd name="T21" fmla="*/ 19 h 47"/>
                <a:gd name="T22" fmla="*/ 48 w 261"/>
                <a:gd name="T23" fmla="*/ 11 h 47"/>
                <a:gd name="T24" fmla="*/ 92 w 261"/>
                <a:gd name="T25" fmla="*/ 3 h 47"/>
                <a:gd name="T26" fmla="*/ 147 w 261"/>
                <a:gd name="T27" fmla="*/ 0 h 47"/>
                <a:gd name="T28" fmla="*/ 196 w 261"/>
                <a:gd name="T29" fmla="*/ 2 h 47"/>
                <a:gd name="T30" fmla="*/ 231 w 261"/>
                <a:gd name="T31" fmla="*/ 8 h 47"/>
                <a:gd name="T32" fmla="*/ 253 w 261"/>
                <a:gd name="T33" fmla="*/ 13 h 47"/>
                <a:gd name="T34" fmla="*/ 261 w 261"/>
                <a:gd name="T35" fmla="*/ 16 h 47"/>
                <a:gd name="T36" fmla="*/ 261 w 261"/>
                <a:gd name="T37" fmla="*/ 16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1" h="47">
                  <a:moveTo>
                    <a:pt x="261" y="16"/>
                  </a:moveTo>
                  <a:lnTo>
                    <a:pt x="250" y="14"/>
                  </a:lnTo>
                  <a:lnTo>
                    <a:pt x="222" y="14"/>
                  </a:lnTo>
                  <a:lnTo>
                    <a:pt x="182" y="14"/>
                  </a:lnTo>
                  <a:lnTo>
                    <a:pt x="139" y="17"/>
                  </a:lnTo>
                  <a:lnTo>
                    <a:pt x="91" y="23"/>
                  </a:lnTo>
                  <a:lnTo>
                    <a:pt x="46" y="34"/>
                  </a:lnTo>
                  <a:lnTo>
                    <a:pt x="12" y="43"/>
                  </a:lnTo>
                  <a:lnTo>
                    <a:pt x="0" y="47"/>
                  </a:lnTo>
                  <a:lnTo>
                    <a:pt x="3" y="22"/>
                  </a:lnTo>
                  <a:lnTo>
                    <a:pt x="15" y="19"/>
                  </a:lnTo>
                  <a:lnTo>
                    <a:pt x="48" y="11"/>
                  </a:lnTo>
                  <a:lnTo>
                    <a:pt x="92" y="3"/>
                  </a:lnTo>
                  <a:lnTo>
                    <a:pt x="147" y="0"/>
                  </a:lnTo>
                  <a:lnTo>
                    <a:pt x="196" y="2"/>
                  </a:lnTo>
                  <a:lnTo>
                    <a:pt x="231" y="8"/>
                  </a:lnTo>
                  <a:lnTo>
                    <a:pt x="253" y="13"/>
                  </a:lnTo>
                  <a:lnTo>
                    <a:pt x="2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268">
              <a:extLst>
                <a:ext uri="{FF2B5EF4-FFF2-40B4-BE49-F238E27FC236}">
                  <a16:creationId xmlns:a16="http://schemas.microsoft.com/office/drawing/2014/main" id="{EBC0677D-5053-C9F3-E9DF-47C34144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2597"/>
              <a:ext cx="235" cy="41"/>
            </a:xfrm>
            <a:custGeom>
              <a:avLst/>
              <a:gdLst>
                <a:gd name="T0" fmla="*/ 235 w 235"/>
                <a:gd name="T1" fmla="*/ 23 h 41"/>
                <a:gd name="T2" fmla="*/ 223 w 235"/>
                <a:gd name="T3" fmla="*/ 21 h 41"/>
                <a:gd name="T4" fmla="*/ 195 w 235"/>
                <a:gd name="T5" fmla="*/ 21 h 41"/>
                <a:gd name="T6" fmla="*/ 156 w 235"/>
                <a:gd name="T7" fmla="*/ 21 h 41"/>
                <a:gd name="T8" fmla="*/ 116 w 235"/>
                <a:gd name="T9" fmla="*/ 23 h 41"/>
                <a:gd name="T10" fmla="*/ 76 w 235"/>
                <a:gd name="T11" fmla="*/ 26 h 41"/>
                <a:gd name="T12" fmla="*/ 39 w 235"/>
                <a:gd name="T13" fmla="*/ 32 h 41"/>
                <a:gd name="T14" fmla="*/ 11 w 235"/>
                <a:gd name="T15" fmla="*/ 38 h 41"/>
                <a:gd name="T16" fmla="*/ 0 w 235"/>
                <a:gd name="T17" fmla="*/ 41 h 41"/>
                <a:gd name="T18" fmla="*/ 7 w 235"/>
                <a:gd name="T19" fmla="*/ 37 h 41"/>
                <a:gd name="T20" fmla="*/ 28 w 235"/>
                <a:gd name="T21" fmla="*/ 27 h 41"/>
                <a:gd name="T22" fmla="*/ 62 w 235"/>
                <a:gd name="T23" fmla="*/ 17 h 41"/>
                <a:gd name="T24" fmla="*/ 109 w 235"/>
                <a:gd name="T25" fmla="*/ 6 h 41"/>
                <a:gd name="T26" fmla="*/ 156 w 235"/>
                <a:gd name="T27" fmla="*/ 0 h 41"/>
                <a:gd name="T28" fmla="*/ 197 w 235"/>
                <a:gd name="T29" fmla="*/ 0 h 41"/>
                <a:gd name="T30" fmla="*/ 223 w 235"/>
                <a:gd name="T31" fmla="*/ 0 h 41"/>
                <a:gd name="T32" fmla="*/ 234 w 235"/>
                <a:gd name="T33" fmla="*/ 3 h 41"/>
                <a:gd name="T34" fmla="*/ 235 w 235"/>
                <a:gd name="T35" fmla="*/ 23 h 41"/>
                <a:gd name="T36" fmla="*/ 235 w 235"/>
                <a:gd name="T37" fmla="*/ 23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5" h="41">
                  <a:moveTo>
                    <a:pt x="235" y="23"/>
                  </a:moveTo>
                  <a:lnTo>
                    <a:pt x="223" y="21"/>
                  </a:lnTo>
                  <a:lnTo>
                    <a:pt x="195" y="21"/>
                  </a:lnTo>
                  <a:lnTo>
                    <a:pt x="156" y="21"/>
                  </a:lnTo>
                  <a:lnTo>
                    <a:pt x="116" y="23"/>
                  </a:lnTo>
                  <a:lnTo>
                    <a:pt x="76" y="26"/>
                  </a:lnTo>
                  <a:lnTo>
                    <a:pt x="39" y="32"/>
                  </a:lnTo>
                  <a:lnTo>
                    <a:pt x="11" y="38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28" y="27"/>
                  </a:lnTo>
                  <a:lnTo>
                    <a:pt x="62" y="17"/>
                  </a:lnTo>
                  <a:lnTo>
                    <a:pt x="109" y="6"/>
                  </a:lnTo>
                  <a:lnTo>
                    <a:pt x="156" y="0"/>
                  </a:lnTo>
                  <a:lnTo>
                    <a:pt x="197" y="0"/>
                  </a:lnTo>
                  <a:lnTo>
                    <a:pt x="223" y="0"/>
                  </a:lnTo>
                  <a:lnTo>
                    <a:pt x="234" y="3"/>
                  </a:lnTo>
                  <a:lnTo>
                    <a:pt x="23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269">
              <a:extLst>
                <a:ext uri="{FF2B5EF4-FFF2-40B4-BE49-F238E27FC236}">
                  <a16:creationId xmlns:a16="http://schemas.microsoft.com/office/drawing/2014/main" id="{AE40E893-B57D-02B9-2D7C-9BC239394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529"/>
              <a:ext cx="187" cy="45"/>
            </a:xfrm>
            <a:custGeom>
              <a:avLst/>
              <a:gdLst>
                <a:gd name="T0" fmla="*/ 15 w 187"/>
                <a:gd name="T1" fmla="*/ 45 h 45"/>
                <a:gd name="T2" fmla="*/ 20 w 187"/>
                <a:gd name="T3" fmla="*/ 43 h 45"/>
                <a:gd name="T4" fmla="*/ 32 w 187"/>
                <a:gd name="T5" fmla="*/ 37 h 45"/>
                <a:gd name="T6" fmla="*/ 55 w 187"/>
                <a:gd name="T7" fmla="*/ 28 h 45"/>
                <a:gd name="T8" fmla="*/ 89 w 187"/>
                <a:gd name="T9" fmla="*/ 20 h 45"/>
                <a:gd name="T10" fmla="*/ 126 w 187"/>
                <a:gd name="T11" fmla="*/ 14 h 45"/>
                <a:gd name="T12" fmla="*/ 157 w 187"/>
                <a:gd name="T13" fmla="*/ 9 h 45"/>
                <a:gd name="T14" fmla="*/ 177 w 187"/>
                <a:gd name="T15" fmla="*/ 6 h 45"/>
                <a:gd name="T16" fmla="*/ 187 w 187"/>
                <a:gd name="T17" fmla="*/ 6 h 45"/>
                <a:gd name="T18" fmla="*/ 180 w 187"/>
                <a:gd name="T19" fmla="*/ 4 h 45"/>
                <a:gd name="T20" fmla="*/ 168 w 187"/>
                <a:gd name="T21" fmla="*/ 1 h 45"/>
                <a:gd name="T22" fmla="*/ 142 w 187"/>
                <a:gd name="T23" fmla="*/ 0 h 45"/>
                <a:gd name="T24" fmla="*/ 103 w 187"/>
                <a:gd name="T25" fmla="*/ 3 h 45"/>
                <a:gd name="T26" fmla="*/ 62 w 187"/>
                <a:gd name="T27" fmla="*/ 9 h 45"/>
                <a:gd name="T28" fmla="*/ 29 w 187"/>
                <a:gd name="T29" fmla="*/ 17 h 45"/>
                <a:gd name="T30" fmla="*/ 7 w 187"/>
                <a:gd name="T31" fmla="*/ 23 h 45"/>
                <a:gd name="T32" fmla="*/ 0 w 187"/>
                <a:gd name="T33" fmla="*/ 26 h 45"/>
                <a:gd name="T34" fmla="*/ 15 w 187"/>
                <a:gd name="T35" fmla="*/ 45 h 45"/>
                <a:gd name="T36" fmla="*/ 15 w 187"/>
                <a:gd name="T37" fmla="*/ 45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87" h="45">
                  <a:moveTo>
                    <a:pt x="15" y="45"/>
                  </a:moveTo>
                  <a:lnTo>
                    <a:pt x="20" y="43"/>
                  </a:lnTo>
                  <a:lnTo>
                    <a:pt x="32" y="37"/>
                  </a:lnTo>
                  <a:lnTo>
                    <a:pt x="55" y="28"/>
                  </a:lnTo>
                  <a:lnTo>
                    <a:pt x="89" y="20"/>
                  </a:lnTo>
                  <a:lnTo>
                    <a:pt x="126" y="14"/>
                  </a:lnTo>
                  <a:lnTo>
                    <a:pt x="157" y="9"/>
                  </a:lnTo>
                  <a:lnTo>
                    <a:pt x="177" y="6"/>
                  </a:lnTo>
                  <a:lnTo>
                    <a:pt x="187" y="6"/>
                  </a:lnTo>
                  <a:lnTo>
                    <a:pt x="180" y="4"/>
                  </a:lnTo>
                  <a:lnTo>
                    <a:pt x="168" y="1"/>
                  </a:lnTo>
                  <a:lnTo>
                    <a:pt x="142" y="0"/>
                  </a:lnTo>
                  <a:lnTo>
                    <a:pt x="103" y="3"/>
                  </a:lnTo>
                  <a:lnTo>
                    <a:pt x="62" y="9"/>
                  </a:lnTo>
                  <a:lnTo>
                    <a:pt x="29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1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270">
              <a:extLst>
                <a:ext uri="{FF2B5EF4-FFF2-40B4-BE49-F238E27FC236}">
                  <a16:creationId xmlns:a16="http://schemas.microsoft.com/office/drawing/2014/main" id="{13D6C8B5-8C5D-9138-8CEE-4C294304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2978"/>
              <a:ext cx="476" cy="49"/>
            </a:xfrm>
            <a:custGeom>
              <a:avLst/>
              <a:gdLst>
                <a:gd name="T0" fmla="*/ 0 w 476"/>
                <a:gd name="T1" fmla="*/ 49 h 49"/>
                <a:gd name="T2" fmla="*/ 19 w 476"/>
                <a:gd name="T3" fmla="*/ 46 h 49"/>
                <a:gd name="T4" fmla="*/ 71 w 476"/>
                <a:gd name="T5" fmla="*/ 42 h 49"/>
                <a:gd name="T6" fmla="*/ 151 w 476"/>
                <a:gd name="T7" fmla="*/ 36 h 49"/>
                <a:gd name="T8" fmla="*/ 253 w 476"/>
                <a:gd name="T9" fmla="*/ 26 h 49"/>
                <a:gd name="T10" fmla="*/ 349 w 476"/>
                <a:gd name="T11" fmla="*/ 23 h 49"/>
                <a:gd name="T12" fmla="*/ 420 w 476"/>
                <a:gd name="T13" fmla="*/ 23 h 49"/>
                <a:gd name="T14" fmla="*/ 462 w 476"/>
                <a:gd name="T15" fmla="*/ 25 h 49"/>
                <a:gd name="T16" fmla="*/ 476 w 476"/>
                <a:gd name="T17" fmla="*/ 26 h 49"/>
                <a:gd name="T18" fmla="*/ 466 w 476"/>
                <a:gd name="T19" fmla="*/ 3 h 49"/>
                <a:gd name="T20" fmla="*/ 446 w 476"/>
                <a:gd name="T21" fmla="*/ 2 h 49"/>
                <a:gd name="T22" fmla="*/ 392 w 476"/>
                <a:gd name="T23" fmla="*/ 0 h 49"/>
                <a:gd name="T24" fmla="*/ 315 w 476"/>
                <a:gd name="T25" fmla="*/ 0 h 49"/>
                <a:gd name="T26" fmla="*/ 227 w 476"/>
                <a:gd name="T27" fmla="*/ 6 h 49"/>
                <a:gd name="T28" fmla="*/ 139 w 476"/>
                <a:gd name="T29" fmla="*/ 17 h 49"/>
                <a:gd name="T30" fmla="*/ 68 w 476"/>
                <a:gd name="T31" fmla="*/ 31 h 49"/>
                <a:gd name="T32" fmla="*/ 17 w 476"/>
                <a:gd name="T33" fmla="*/ 43 h 49"/>
                <a:gd name="T34" fmla="*/ 0 w 476"/>
                <a:gd name="T35" fmla="*/ 49 h 49"/>
                <a:gd name="T36" fmla="*/ 0 w 476"/>
                <a:gd name="T37" fmla="*/ 49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6" h="49">
                  <a:moveTo>
                    <a:pt x="0" y="49"/>
                  </a:moveTo>
                  <a:lnTo>
                    <a:pt x="19" y="46"/>
                  </a:lnTo>
                  <a:lnTo>
                    <a:pt x="71" y="42"/>
                  </a:lnTo>
                  <a:lnTo>
                    <a:pt x="151" y="36"/>
                  </a:lnTo>
                  <a:lnTo>
                    <a:pt x="253" y="26"/>
                  </a:lnTo>
                  <a:lnTo>
                    <a:pt x="349" y="23"/>
                  </a:lnTo>
                  <a:lnTo>
                    <a:pt x="420" y="23"/>
                  </a:lnTo>
                  <a:lnTo>
                    <a:pt x="462" y="25"/>
                  </a:lnTo>
                  <a:lnTo>
                    <a:pt x="476" y="26"/>
                  </a:lnTo>
                  <a:lnTo>
                    <a:pt x="466" y="3"/>
                  </a:lnTo>
                  <a:lnTo>
                    <a:pt x="446" y="2"/>
                  </a:lnTo>
                  <a:lnTo>
                    <a:pt x="392" y="0"/>
                  </a:lnTo>
                  <a:lnTo>
                    <a:pt x="315" y="0"/>
                  </a:lnTo>
                  <a:lnTo>
                    <a:pt x="227" y="6"/>
                  </a:lnTo>
                  <a:lnTo>
                    <a:pt x="139" y="17"/>
                  </a:lnTo>
                  <a:lnTo>
                    <a:pt x="68" y="31"/>
                  </a:lnTo>
                  <a:lnTo>
                    <a:pt x="17" y="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271">
              <a:extLst>
                <a:ext uri="{FF2B5EF4-FFF2-40B4-BE49-F238E27FC236}">
                  <a16:creationId xmlns:a16="http://schemas.microsoft.com/office/drawing/2014/main" id="{42571230-DFD8-70A3-57F1-20CB45FF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3159"/>
              <a:ext cx="516" cy="48"/>
            </a:xfrm>
            <a:custGeom>
              <a:avLst/>
              <a:gdLst>
                <a:gd name="T0" fmla="*/ 15 w 516"/>
                <a:gd name="T1" fmla="*/ 23 h 48"/>
                <a:gd name="T2" fmla="*/ 35 w 516"/>
                <a:gd name="T3" fmla="*/ 20 h 48"/>
                <a:gd name="T4" fmla="*/ 96 w 516"/>
                <a:gd name="T5" fmla="*/ 12 h 48"/>
                <a:gd name="T6" fmla="*/ 181 w 516"/>
                <a:gd name="T7" fmla="*/ 4 h 48"/>
                <a:gd name="T8" fmla="*/ 286 w 516"/>
                <a:gd name="T9" fmla="*/ 0 h 48"/>
                <a:gd name="T10" fmla="*/ 384 w 516"/>
                <a:gd name="T11" fmla="*/ 1 h 48"/>
                <a:gd name="T12" fmla="*/ 457 w 516"/>
                <a:gd name="T13" fmla="*/ 10 h 48"/>
                <a:gd name="T14" fmla="*/ 500 w 516"/>
                <a:gd name="T15" fmla="*/ 18 h 48"/>
                <a:gd name="T16" fmla="*/ 516 w 516"/>
                <a:gd name="T17" fmla="*/ 23 h 48"/>
                <a:gd name="T18" fmla="*/ 494 w 516"/>
                <a:gd name="T19" fmla="*/ 21 h 48"/>
                <a:gd name="T20" fmla="*/ 434 w 516"/>
                <a:gd name="T21" fmla="*/ 20 h 48"/>
                <a:gd name="T22" fmla="*/ 349 w 516"/>
                <a:gd name="T23" fmla="*/ 20 h 48"/>
                <a:gd name="T24" fmla="*/ 253 w 516"/>
                <a:gd name="T25" fmla="*/ 23 h 48"/>
                <a:gd name="T26" fmla="*/ 157 w 516"/>
                <a:gd name="T27" fmla="*/ 29 h 48"/>
                <a:gd name="T28" fmla="*/ 77 w 516"/>
                <a:gd name="T29" fmla="*/ 38 h 48"/>
                <a:gd name="T30" fmla="*/ 20 w 516"/>
                <a:gd name="T31" fmla="*/ 46 h 48"/>
                <a:gd name="T32" fmla="*/ 0 w 516"/>
                <a:gd name="T33" fmla="*/ 48 h 48"/>
                <a:gd name="T34" fmla="*/ 15 w 516"/>
                <a:gd name="T35" fmla="*/ 23 h 48"/>
                <a:gd name="T36" fmla="*/ 15 w 516"/>
                <a:gd name="T37" fmla="*/ 23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6" h="48">
                  <a:moveTo>
                    <a:pt x="15" y="23"/>
                  </a:moveTo>
                  <a:lnTo>
                    <a:pt x="35" y="20"/>
                  </a:lnTo>
                  <a:lnTo>
                    <a:pt x="96" y="12"/>
                  </a:lnTo>
                  <a:lnTo>
                    <a:pt x="181" y="4"/>
                  </a:lnTo>
                  <a:lnTo>
                    <a:pt x="286" y="0"/>
                  </a:lnTo>
                  <a:lnTo>
                    <a:pt x="384" y="1"/>
                  </a:lnTo>
                  <a:lnTo>
                    <a:pt x="457" y="10"/>
                  </a:lnTo>
                  <a:lnTo>
                    <a:pt x="500" y="18"/>
                  </a:lnTo>
                  <a:lnTo>
                    <a:pt x="516" y="23"/>
                  </a:lnTo>
                  <a:lnTo>
                    <a:pt x="494" y="21"/>
                  </a:lnTo>
                  <a:lnTo>
                    <a:pt x="434" y="20"/>
                  </a:lnTo>
                  <a:lnTo>
                    <a:pt x="349" y="20"/>
                  </a:lnTo>
                  <a:lnTo>
                    <a:pt x="253" y="23"/>
                  </a:lnTo>
                  <a:lnTo>
                    <a:pt x="157" y="29"/>
                  </a:lnTo>
                  <a:lnTo>
                    <a:pt x="77" y="38"/>
                  </a:lnTo>
                  <a:lnTo>
                    <a:pt x="20" y="46"/>
                  </a:lnTo>
                  <a:lnTo>
                    <a:pt x="0" y="48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283">
              <a:extLst>
                <a:ext uri="{FF2B5EF4-FFF2-40B4-BE49-F238E27FC236}">
                  <a16:creationId xmlns:a16="http://schemas.microsoft.com/office/drawing/2014/main" id="{B2A56AC7-B847-3934-23DF-5AA4DF51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201"/>
              <a:ext cx="312" cy="275"/>
            </a:xfrm>
            <a:custGeom>
              <a:avLst/>
              <a:gdLst>
                <a:gd name="T0" fmla="*/ 0 w 312"/>
                <a:gd name="T1" fmla="*/ 59 h 275"/>
                <a:gd name="T2" fmla="*/ 21 w 312"/>
                <a:gd name="T3" fmla="*/ 45 h 275"/>
                <a:gd name="T4" fmla="*/ 78 w 312"/>
                <a:gd name="T5" fmla="*/ 19 h 275"/>
                <a:gd name="T6" fmla="*/ 157 w 312"/>
                <a:gd name="T7" fmla="*/ 0 h 275"/>
                <a:gd name="T8" fmla="*/ 244 w 312"/>
                <a:gd name="T9" fmla="*/ 11 h 275"/>
                <a:gd name="T10" fmla="*/ 299 w 312"/>
                <a:gd name="T11" fmla="*/ 71 h 275"/>
                <a:gd name="T12" fmla="*/ 312 w 312"/>
                <a:gd name="T13" fmla="*/ 161 h 275"/>
                <a:gd name="T14" fmla="*/ 302 w 312"/>
                <a:gd name="T15" fmla="*/ 240 h 275"/>
                <a:gd name="T16" fmla="*/ 296 w 312"/>
                <a:gd name="T17" fmla="*/ 275 h 275"/>
                <a:gd name="T18" fmla="*/ 298 w 312"/>
                <a:gd name="T19" fmla="*/ 243 h 275"/>
                <a:gd name="T20" fmla="*/ 298 w 312"/>
                <a:gd name="T21" fmla="*/ 169 h 275"/>
                <a:gd name="T22" fmla="*/ 281 w 312"/>
                <a:gd name="T23" fmla="*/ 88 h 275"/>
                <a:gd name="T24" fmla="*/ 234 w 312"/>
                <a:gd name="T25" fmla="*/ 37 h 275"/>
                <a:gd name="T26" fmla="*/ 160 w 312"/>
                <a:gd name="T27" fmla="*/ 25 h 275"/>
                <a:gd name="T28" fmla="*/ 83 w 312"/>
                <a:gd name="T29" fmla="*/ 34 h 275"/>
                <a:gd name="T30" fmla="*/ 23 w 312"/>
                <a:gd name="T31" fmla="*/ 50 h 275"/>
                <a:gd name="T32" fmla="*/ 0 w 312"/>
                <a:gd name="T33" fmla="*/ 59 h 275"/>
                <a:gd name="T34" fmla="*/ 0 w 312"/>
                <a:gd name="T35" fmla="*/ 59 h 2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2" h="275">
                  <a:moveTo>
                    <a:pt x="0" y="59"/>
                  </a:moveTo>
                  <a:lnTo>
                    <a:pt x="21" y="45"/>
                  </a:lnTo>
                  <a:lnTo>
                    <a:pt x="78" y="19"/>
                  </a:lnTo>
                  <a:lnTo>
                    <a:pt x="157" y="0"/>
                  </a:lnTo>
                  <a:lnTo>
                    <a:pt x="244" y="11"/>
                  </a:lnTo>
                  <a:lnTo>
                    <a:pt x="299" y="71"/>
                  </a:lnTo>
                  <a:lnTo>
                    <a:pt x="312" y="161"/>
                  </a:lnTo>
                  <a:lnTo>
                    <a:pt x="302" y="240"/>
                  </a:lnTo>
                  <a:lnTo>
                    <a:pt x="296" y="275"/>
                  </a:lnTo>
                  <a:lnTo>
                    <a:pt x="298" y="243"/>
                  </a:lnTo>
                  <a:lnTo>
                    <a:pt x="298" y="169"/>
                  </a:lnTo>
                  <a:lnTo>
                    <a:pt x="281" y="88"/>
                  </a:lnTo>
                  <a:lnTo>
                    <a:pt x="234" y="37"/>
                  </a:lnTo>
                  <a:lnTo>
                    <a:pt x="160" y="25"/>
                  </a:lnTo>
                  <a:lnTo>
                    <a:pt x="83" y="34"/>
                  </a:lnTo>
                  <a:lnTo>
                    <a:pt x="23" y="5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284">
              <a:extLst>
                <a:ext uri="{FF2B5EF4-FFF2-40B4-BE49-F238E27FC236}">
                  <a16:creationId xmlns:a16="http://schemas.microsoft.com/office/drawing/2014/main" id="{D141D461-F41F-9EAE-3E00-3034AA57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2421"/>
              <a:ext cx="52" cy="58"/>
            </a:xfrm>
            <a:custGeom>
              <a:avLst/>
              <a:gdLst>
                <a:gd name="T0" fmla="*/ 31 w 52"/>
                <a:gd name="T1" fmla="*/ 0 h 58"/>
                <a:gd name="T2" fmla="*/ 25 w 52"/>
                <a:gd name="T3" fmla="*/ 1 h 58"/>
                <a:gd name="T4" fmla="*/ 11 w 52"/>
                <a:gd name="T5" fmla="*/ 10 h 58"/>
                <a:gd name="T6" fmla="*/ 0 w 52"/>
                <a:gd name="T7" fmla="*/ 24 h 58"/>
                <a:gd name="T8" fmla="*/ 1 w 52"/>
                <a:gd name="T9" fmla="*/ 46 h 58"/>
                <a:gd name="T10" fmla="*/ 15 w 52"/>
                <a:gd name="T11" fmla="*/ 58 h 58"/>
                <a:gd name="T12" fmla="*/ 32 w 52"/>
                <a:gd name="T13" fmla="*/ 57 h 58"/>
                <a:gd name="T14" fmla="*/ 46 w 52"/>
                <a:gd name="T15" fmla="*/ 51 h 58"/>
                <a:gd name="T16" fmla="*/ 52 w 52"/>
                <a:gd name="T17" fmla="*/ 48 h 58"/>
                <a:gd name="T18" fmla="*/ 49 w 52"/>
                <a:gd name="T19" fmla="*/ 48 h 58"/>
                <a:gd name="T20" fmla="*/ 39 w 52"/>
                <a:gd name="T21" fmla="*/ 48 h 58"/>
                <a:gd name="T22" fmla="*/ 26 w 52"/>
                <a:gd name="T23" fmla="*/ 44 h 58"/>
                <a:gd name="T24" fmla="*/ 17 w 52"/>
                <a:gd name="T25" fmla="*/ 37 h 58"/>
                <a:gd name="T26" fmla="*/ 14 w 52"/>
                <a:gd name="T27" fmla="*/ 23 h 58"/>
                <a:gd name="T28" fmla="*/ 20 w 52"/>
                <a:gd name="T29" fmla="*/ 10 h 58"/>
                <a:gd name="T30" fmla="*/ 28 w 52"/>
                <a:gd name="T31" fmla="*/ 1 h 58"/>
                <a:gd name="T32" fmla="*/ 31 w 52"/>
                <a:gd name="T33" fmla="*/ 0 h 58"/>
                <a:gd name="T34" fmla="*/ 31 w 5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58">
                  <a:moveTo>
                    <a:pt x="31" y="0"/>
                  </a:moveTo>
                  <a:lnTo>
                    <a:pt x="25" y="1"/>
                  </a:lnTo>
                  <a:lnTo>
                    <a:pt x="11" y="10"/>
                  </a:lnTo>
                  <a:lnTo>
                    <a:pt x="0" y="24"/>
                  </a:lnTo>
                  <a:lnTo>
                    <a:pt x="1" y="46"/>
                  </a:lnTo>
                  <a:lnTo>
                    <a:pt x="15" y="58"/>
                  </a:lnTo>
                  <a:lnTo>
                    <a:pt x="32" y="57"/>
                  </a:lnTo>
                  <a:lnTo>
                    <a:pt x="46" y="51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39" y="48"/>
                  </a:lnTo>
                  <a:lnTo>
                    <a:pt x="26" y="44"/>
                  </a:lnTo>
                  <a:lnTo>
                    <a:pt x="17" y="37"/>
                  </a:lnTo>
                  <a:lnTo>
                    <a:pt x="14" y="23"/>
                  </a:lnTo>
                  <a:lnTo>
                    <a:pt x="20" y="10"/>
                  </a:lnTo>
                  <a:lnTo>
                    <a:pt x="28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285">
              <a:extLst>
                <a:ext uri="{FF2B5EF4-FFF2-40B4-BE49-F238E27FC236}">
                  <a16:creationId xmlns:a16="http://schemas.microsoft.com/office/drawing/2014/main" id="{F68A8F33-1D46-C69D-3237-B0EC86F0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436"/>
              <a:ext cx="51" cy="63"/>
            </a:xfrm>
            <a:custGeom>
              <a:avLst/>
              <a:gdLst>
                <a:gd name="T0" fmla="*/ 0 w 51"/>
                <a:gd name="T1" fmla="*/ 2 h 63"/>
                <a:gd name="T2" fmla="*/ 6 w 51"/>
                <a:gd name="T3" fmla="*/ 0 h 63"/>
                <a:gd name="T4" fmla="*/ 22 w 51"/>
                <a:gd name="T5" fmla="*/ 2 h 63"/>
                <a:gd name="T6" fmla="*/ 39 w 51"/>
                <a:gd name="T7" fmla="*/ 9 h 63"/>
                <a:gd name="T8" fmla="*/ 51 w 51"/>
                <a:gd name="T9" fmla="*/ 26 h 63"/>
                <a:gd name="T10" fmla="*/ 49 w 51"/>
                <a:gd name="T11" fmla="*/ 46 h 63"/>
                <a:gd name="T12" fmla="*/ 37 w 51"/>
                <a:gd name="T13" fmla="*/ 60 h 63"/>
                <a:gd name="T14" fmla="*/ 22 w 51"/>
                <a:gd name="T15" fmla="*/ 63 h 63"/>
                <a:gd name="T16" fmla="*/ 8 w 51"/>
                <a:gd name="T17" fmla="*/ 59 h 63"/>
                <a:gd name="T18" fmla="*/ 2 w 51"/>
                <a:gd name="T19" fmla="*/ 51 h 63"/>
                <a:gd name="T20" fmla="*/ 3 w 51"/>
                <a:gd name="T21" fmla="*/ 46 h 63"/>
                <a:gd name="T22" fmla="*/ 6 w 51"/>
                <a:gd name="T23" fmla="*/ 43 h 63"/>
                <a:gd name="T24" fmla="*/ 9 w 51"/>
                <a:gd name="T25" fmla="*/ 43 h 63"/>
                <a:gd name="T26" fmla="*/ 12 w 51"/>
                <a:gd name="T27" fmla="*/ 45 h 63"/>
                <a:gd name="T28" fmla="*/ 22 w 51"/>
                <a:gd name="T29" fmla="*/ 45 h 63"/>
                <a:gd name="T30" fmla="*/ 31 w 51"/>
                <a:gd name="T31" fmla="*/ 40 h 63"/>
                <a:gd name="T32" fmla="*/ 36 w 51"/>
                <a:gd name="T33" fmla="*/ 29 h 63"/>
                <a:gd name="T34" fmla="*/ 28 w 51"/>
                <a:gd name="T35" fmla="*/ 14 h 63"/>
                <a:gd name="T36" fmla="*/ 17 w 51"/>
                <a:gd name="T37" fmla="*/ 6 h 63"/>
                <a:gd name="T38" fmla="*/ 5 w 51"/>
                <a:gd name="T39" fmla="*/ 2 h 63"/>
                <a:gd name="T40" fmla="*/ 0 w 51"/>
                <a:gd name="T41" fmla="*/ 2 h 63"/>
                <a:gd name="T42" fmla="*/ 0 w 51"/>
                <a:gd name="T43" fmla="*/ 2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" h="63">
                  <a:moveTo>
                    <a:pt x="0" y="2"/>
                  </a:moveTo>
                  <a:lnTo>
                    <a:pt x="6" y="0"/>
                  </a:lnTo>
                  <a:lnTo>
                    <a:pt x="22" y="2"/>
                  </a:lnTo>
                  <a:lnTo>
                    <a:pt x="39" y="9"/>
                  </a:lnTo>
                  <a:lnTo>
                    <a:pt x="51" y="26"/>
                  </a:lnTo>
                  <a:lnTo>
                    <a:pt x="49" y="46"/>
                  </a:lnTo>
                  <a:lnTo>
                    <a:pt x="37" y="60"/>
                  </a:lnTo>
                  <a:lnTo>
                    <a:pt x="22" y="63"/>
                  </a:lnTo>
                  <a:lnTo>
                    <a:pt x="8" y="59"/>
                  </a:lnTo>
                  <a:lnTo>
                    <a:pt x="2" y="51"/>
                  </a:lnTo>
                  <a:lnTo>
                    <a:pt x="3" y="46"/>
                  </a:lnTo>
                  <a:lnTo>
                    <a:pt x="6" y="43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22" y="45"/>
                  </a:lnTo>
                  <a:lnTo>
                    <a:pt x="31" y="40"/>
                  </a:lnTo>
                  <a:lnTo>
                    <a:pt x="36" y="29"/>
                  </a:lnTo>
                  <a:lnTo>
                    <a:pt x="28" y="14"/>
                  </a:lnTo>
                  <a:lnTo>
                    <a:pt x="17" y="6"/>
                  </a:lnTo>
                  <a:lnTo>
                    <a:pt x="5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286">
              <a:extLst>
                <a:ext uri="{FF2B5EF4-FFF2-40B4-BE49-F238E27FC236}">
                  <a16:creationId xmlns:a16="http://schemas.microsoft.com/office/drawing/2014/main" id="{1F30B023-DD54-0EF6-480B-1A0A2AB2D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2388"/>
              <a:ext cx="150" cy="67"/>
            </a:xfrm>
            <a:custGeom>
              <a:avLst/>
              <a:gdLst>
                <a:gd name="T0" fmla="*/ 0 w 150"/>
                <a:gd name="T1" fmla="*/ 28 h 67"/>
                <a:gd name="T2" fmla="*/ 7 w 150"/>
                <a:gd name="T3" fmla="*/ 28 h 67"/>
                <a:gd name="T4" fmla="*/ 20 w 150"/>
                <a:gd name="T5" fmla="*/ 31 h 67"/>
                <a:gd name="T6" fmla="*/ 39 w 150"/>
                <a:gd name="T7" fmla="*/ 34 h 67"/>
                <a:gd name="T8" fmla="*/ 57 w 150"/>
                <a:gd name="T9" fmla="*/ 40 h 67"/>
                <a:gd name="T10" fmla="*/ 70 w 150"/>
                <a:gd name="T11" fmla="*/ 48 h 67"/>
                <a:gd name="T12" fmla="*/ 81 w 150"/>
                <a:gd name="T13" fmla="*/ 57 h 67"/>
                <a:gd name="T14" fmla="*/ 87 w 150"/>
                <a:gd name="T15" fmla="*/ 64 h 67"/>
                <a:gd name="T16" fmla="*/ 90 w 150"/>
                <a:gd name="T17" fmla="*/ 67 h 67"/>
                <a:gd name="T18" fmla="*/ 91 w 150"/>
                <a:gd name="T19" fmla="*/ 64 h 67"/>
                <a:gd name="T20" fmla="*/ 98 w 150"/>
                <a:gd name="T21" fmla="*/ 54 h 67"/>
                <a:gd name="T22" fmla="*/ 107 w 150"/>
                <a:gd name="T23" fmla="*/ 42 h 67"/>
                <a:gd name="T24" fmla="*/ 118 w 150"/>
                <a:gd name="T25" fmla="*/ 33 h 67"/>
                <a:gd name="T26" fmla="*/ 129 w 150"/>
                <a:gd name="T27" fmla="*/ 25 h 67"/>
                <a:gd name="T28" fmla="*/ 139 w 150"/>
                <a:gd name="T29" fmla="*/ 19 h 67"/>
                <a:gd name="T30" fmla="*/ 147 w 150"/>
                <a:gd name="T31" fmla="*/ 16 h 67"/>
                <a:gd name="T32" fmla="*/ 150 w 150"/>
                <a:gd name="T33" fmla="*/ 16 h 67"/>
                <a:gd name="T34" fmla="*/ 149 w 150"/>
                <a:gd name="T35" fmla="*/ 0 h 67"/>
                <a:gd name="T36" fmla="*/ 144 w 150"/>
                <a:gd name="T37" fmla="*/ 0 h 67"/>
                <a:gd name="T38" fmla="*/ 135 w 150"/>
                <a:gd name="T39" fmla="*/ 2 h 67"/>
                <a:gd name="T40" fmla="*/ 122 w 150"/>
                <a:gd name="T41" fmla="*/ 6 h 67"/>
                <a:gd name="T42" fmla="*/ 110 w 150"/>
                <a:gd name="T43" fmla="*/ 16 h 67"/>
                <a:gd name="T44" fmla="*/ 99 w 150"/>
                <a:gd name="T45" fmla="*/ 25 h 67"/>
                <a:gd name="T46" fmla="*/ 93 w 150"/>
                <a:gd name="T47" fmla="*/ 34 h 67"/>
                <a:gd name="T48" fmla="*/ 90 w 150"/>
                <a:gd name="T49" fmla="*/ 40 h 67"/>
                <a:gd name="T50" fmla="*/ 88 w 150"/>
                <a:gd name="T51" fmla="*/ 43 h 67"/>
                <a:gd name="T52" fmla="*/ 88 w 150"/>
                <a:gd name="T53" fmla="*/ 42 h 67"/>
                <a:gd name="T54" fmla="*/ 85 w 150"/>
                <a:gd name="T55" fmla="*/ 39 h 67"/>
                <a:gd name="T56" fmla="*/ 78 w 150"/>
                <a:gd name="T57" fmla="*/ 34 h 67"/>
                <a:gd name="T58" fmla="*/ 61 w 150"/>
                <a:gd name="T59" fmla="*/ 28 h 67"/>
                <a:gd name="T60" fmla="*/ 39 w 150"/>
                <a:gd name="T61" fmla="*/ 25 h 67"/>
                <a:gd name="T62" fmla="*/ 19 w 150"/>
                <a:gd name="T63" fmla="*/ 25 h 67"/>
                <a:gd name="T64" fmla="*/ 5 w 150"/>
                <a:gd name="T65" fmla="*/ 26 h 67"/>
                <a:gd name="T66" fmla="*/ 0 w 150"/>
                <a:gd name="T67" fmla="*/ 28 h 67"/>
                <a:gd name="T68" fmla="*/ 0 w 150"/>
                <a:gd name="T69" fmla="*/ 28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0" h="67">
                  <a:moveTo>
                    <a:pt x="0" y="28"/>
                  </a:moveTo>
                  <a:lnTo>
                    <a:pt x="7" y="28"/>
                  </a:lnTo>
                  <a:lnTo>
                    <a:pt x="20" y="31"/>
                  </a:lnTo>
                  <a:lnTo>
                    <a:pt x="39" y="34"/>
                  </a:lnTo>
                  <a:lnTo>
                    <a:pt x="57" y="40"/>
                  </a:lnTo>
                  <a:lnTo>
                    <a:pt x="70" y="48"/>
                  </a:lnTo>
                  <a:lnTo>
                    <a:pt x="81" y="57"/>
                  </a:lnTo>
                  <a:lnTo>
                    <a:pt x="87" y="64"/>
                  </a:lnTo>
                  <a:lnTo>
                    <a:pt x="90" y="67"/>
                  </a:lnTo>
                  <a:lnTo>
                    <a:pt x="91" y="64"/>
                  </a:lnTo>
                  <a:lnTo>
                    <a:pt x="98" y="54"/>
                  </a:lnTo>
                  <a:lnTo>
                    <a:pt x="107" y="42"/>
                  </a:lnTo>
                  <a:lnTo>
                    <a:pt x="118" y="33"/>
                  </a:lnTo>
                  <a:lnTo>
                    <a:pt x="129" y="25"/>
                  </a:lnTo>
                  <a:lnTo>
                    <a:pt x="139" y="19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2" y="6"/>
                  </a:lnTo>
                  <a:lnTo>
                    <a:pt x="110" y="16"/>
                  </a:lnTo>
                  <a:lnTo>
                    <a:pt x="99" y="25"/>
                  </a:lnTo>
                  <a:lnTo>
                    <a:pt x="93" y="34"/>
                  </a:lnTo>
                  <a:lnTo>
                    <a:pt x="90" y="40"/>
                  </a:lnTo>
                  <a:lnTo>
                    <a:pt x="88" y="43"/>
                  </a:lnTo>
                  <a:lnTo>
                    <a:pt x="88" y="42"/>
                  </a:lnTo>
                  <a:lnTo>
                    <a:pt x="85" y="39"/>
                  </a:lnTo>
                  <a:lnTo>
                    <a:pt x="78" y="34"/>
                  </a:lnTo>
                  <a:lnTo>
                    <a:pt x="61" y="28"/>
                  </a:lnTo>
                  <a:lnTo>
                    <a:pt x="39" y="25"/>
                  </a:lnTo>
                  <a:lnTo>
                    <a:pt x="19" y="25"/>
                  </a:lnTo>
                  <a:lnTo>
                    <a:pt x="5" y="2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287">
              <a:extLst>
                <a:ext uri="{FF2B5EF4-FFF2-40B4-BE49-F238E27FC236}">
                  <a16:creationId xmlns:a16="http://schemas.microsoft.com/office/drawing/2014/main" id="{5D3D1526-58CC-AC8A-2946-CC34EA3B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248"/>
              <a:ext cx="119" cy="142"/>
            </a:xfrm>
            <a:custGeom>
              <a:avLst/>
              <a:gdLst>
                <a:gd name="T0" fmla="*/ 119 w 119"/>
                <a:gd name="T1" fmla="*/ 4 h 142"/>
                <a:gd name="T2" fmla="*/ 107 w 119"/>
                <a:gd name="T3" fmla="*/ 1 h 142"/>
                <a:gd name="T4" fmla="*/ 78 w 119"/>
                <a:gd name="T5" fmla="*/ 0 h 142"/>
                <a:gd name="T6" fmla="*/ 42 w 119"/>
                <a:gd name="T7" fmla="*/ 3 h 142"/>
                <a:gd name="T8" fmla="*/ 13 w 119"/>
                <a:gd name="T9" fmla="*/ 21 h 142"/>
                <a:gd name="T10" fmla="*/ 0 w 119"/>
                <a:gd name="T11" fmla="*/ 54 h 142"/>
                <a:gd name="T12" fmla="*/ 5 w 119"/>
                <a:gd name="T13" fmla="*/ 94 h 142"/>
                <a:gd name="T14" fmla="*/ 16 w 119"/>
                <a:gd name="T15" fmla="*/ 126 h 142"/>
                <a:gd name="T16" fmla="*/ 22 w 119"/>
                <a:gd name="T17" fmla="*/ 142 h 142"/>
                <a:gd name="T18" fmla="*/ 21 w 119"/>
                <a:gd name="T19" fmla="*/ 126 h 142"/>
                <a:gd name="T20" fmla="*/ 17 w 119"/>
                <a:gd name="T21" fmla="*/ 95 h 142"/>
                <a:gd name="T22" fmla="*/ 21 w 119"/>
                <a:gd name="T23" fmla="*/ 58 h 142"/>
                <a:gd name="T24" fmla="*/ 31 w 119"/>
                <a:gd name="T25" fmla="*/ 31 h 142"/>
                <a:gd name="T26" fmla="*/ 53 w 119"/>
                <a:gd name="T27" fmla="*/ 17 h 142"/>
                <a:gd name="T28" fmla="*/ 82 w 119"/>
                <a:gd name="T29" fmla="*/ 7 h 142"/>
                <a:gd name="T30" fmla="*/ 109 w 119"/>
                <a:gd name="T31" fmla="*/ 4 h 142"/>
                <a:gd name="T32" fmla="*/ 119 w 119"/>
                <a:gd name="T33" fmla="*/ 4 h 142"/>
                <a:gd name="T34" fmla="*/ 119 w 119"/>
                <a:gd name="T35" fmla="*/ 4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42">
                  <a:moveTo>
                    <a:pt x="119" y="4"/>
                  </a:moveTo>
                  <a:lnTo>
                    <a:pt x="107" y="1"/>
                  </a:lnTo>
                  <a:lnTo>
                    <a:pt x="78" y="0"/>
                  </a:lnTo>
                  <a:lnTo>
                    <a:pt x="42" y="3"/>
                  </a:lnTo>
                  <a:lnTo>
                    <a:pt x="13" y="21"/>
                  </a:lnTo>
                  <a:lnTo>
                    <a:pt x="0" y="54"/>
                  </a:lnTo>
                  <a:lnTo>
                    <a:pt x="5" y="94"/>
                  </a:lnTo>
                  <a:lnTo>
                    <a:pt x="16" y="126"/>
                  </a:lnTo>
                  <a:lnTo>
                    <a:pt x="22" y="142"/>
                  </a:lnTo>
                  <a:lnTo>
                    <a:pt x="21" y="126"/>
                  </a:lnTo>
                  <a:lnTo>
                    <a:pt x="17" y="95"/>
                  </a:lnTo>
                  <a:lnTo>
                    <a:pt x="21" y="58"/>
                  </a:lnTo>
                  <a:lnTo>
                    <a:pt x="31" y="31"/>
                  </a:lnTo>
                  <a:lnTo>
                    <a:pt x="53" y="17"/>
                  </a:lnTo>
                  <a:lnTo>
                    <a:pt x="82" y="7"/>
                  </a:lnTo>
                  <a:lnTo>
                    <a:pt x="109" y="4"/>
                  </a:lnTo>
                  <a:lnTo>
                    <a:pt x="1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288">
              <a:extLst>
                <a:ext uri="{FF2B5EF4-FFF2-40B4-BE49-F238E27FC236}">
                  <a16:creationId xmlns:a16="http://schemas.microsoft.com/office/drawing/2014/main" id="{671EDBAC-4B1E-90C5-6267-98F361FB2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350"/>
              <a:ext cx="155" cy="40"/>
            </a:xfrm>
            <a:custGeom>
              <a:avLst/>
              <a:gdLst>
                <a:gd name="T0" fmla="*/ 155 w 155"/>
                <a:gd name="T1" fmla="*/ 21 h 40"/>
                <a:gd name="T2" fmla="*/ 150 w 155"/>
                <a:gd name="T3" fmla="*/ 21 h 40"/>
                <a:gd name="T4" fmla="*/ 136 w 155"/>
                <a:gd name="T5" fmla="*/ 21 h 40"/>
                <a:gd name="T6" fmla="*/ 114 w 155"/>
                <a:gd name="T7" fmla="*/ 21 h 40"/>
                <a:gd name="T8" fmla="*/ 88 w 155"/>
                <a:gd name="T9" fmla="*/ 23 h 40"/>
                <a:gd name="T10" fmla="*/ 57 w 155"/>
                <a:gd name="T11" fmla="*/ 26 h 40"/>
                <a:gd name="T12" fmla="*/ 28 w 155"/>
                <a:gd name="T13" fmla="*/ 32 h 40"/>
                <a:gd name="T14" fmla="*/ 8 w 155"/>
                <a:gd name="T15" fmla="*/ 37 h 40"/>
                <a:gd name="T16" fmla="*/ 0 w 155"/>
                <a:gd name="T17" fmla="*/ 40 h 40"/>
                <a:gd name="T18" fmla="*/ 2 w 155"/>
                <a:gd name="T19" fmla="*/ 37 h 40"/>
                <a:gd name="T20" fmla="*/ 12 w 155"/>
                <a:gd name="T21" fmla="*/ 31 h 40"/>
                <a:gd name="T22" fmla="*/ 31 w 155"/>
                <a:gd name="T23" fmla="*/ 21 h 40"/>
                <a:gd name="T24" fmla="*/ 59 w 155"/>
                <a:gd name="T25" fmla="*/ 12 h 40"/>
                <a:gd name="T26" fmla="*/ 91 w 155"/>
                <a:gd name="T27" fmla="*/ 3 h 40"/>
                <a:gd name="T28" fmla="*/ 122 w 155"/>
                <a:gd name="T29" fmla="*/ 0 h 40"/>
                <a:gd name="T30" fmla="*/ 144 w 155"/>
                <a:gd name="T31" fmla="*/ 0 h 40"/>
                <a:gd name="T32" fmla="*/ 153 w 155"/>
                <a:gd name="T33" fmla="*/ 0 h 40"/>
                <a:gd name="T34" fmla="*/ 155 w 155"/>
                <a:gd name="T35" fmla="*/ 21 h 40"/>
                <a:gd name="T36" fmla="*/ 155 w 155"/>
                <a:gd name="T37" fmla="*/ 21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5" h="40">
                  <a:moveTo>
                    <a:pt x="155" y="21"/>
                  </a:moveTo>
                  <a:lnTo>
                    <a:pt x="150" y="21"/>
                  </a:lnTo>
                  <a:lnTo>
                    <a:pt x="136" y="21"/>
                  </a:lnTo>
                  <a:lnTo>
                    <a:pt x="114" y="21"/>
                  </a:lnTo>
                  <a:lnTo>
                    <a:pt x="88" y="23"/>
                  </a:lnTo>
                  <a:lnTo>
                    <a:pt x="57" y="26"/>
                  </a:lnTo>
                  <a:lnTo>
                    <a:pt x="28" y="32"/>
                  </a:lnTo>
                  <a:lnTo>
                    <a:pt x="8" y="37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12" y="31"/>
                  </a:lnTo>
                  <a:lnTo>
                    <a:pt x="31" y="21"/>
                  </a:lnTo>
                  <a:lnTo>
                    <a:pt x="59" y="12"/>
                  </a:lnTo>
                  <a:lnTo>
                    <a:pt x="91" y="3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53" y="0"/>
                  </a:lnTo>
                  <a:lnTo>
                    <a:pt x="15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289">
              <a:extLst>
                <a:ext uri="{FF2B5EF4-FFF2-40B4-BE49-F238E27FC236}">
                  <a16:creationId xmlns:a16="http://schemas.microsoft.com/office/drawing/2014/main" id="{953F3567-E016-92A7-2E94-FCBC8879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402"/>
              <a:ext cx="104" cy="34"/>
            </a:xfrm>
            <a:custGeom>
              <a:avLst/>
              <a:gdLst>
                <a:gd name="T0" fmla="*/ 104 w 104"/>
                <a:gd name="T1" fmla="*/ 34 h 34"/>
                <a:gd name="T2" fmla="*/ 100 w 104"/>
                <a:gd name="T3" fmla="*/ 33 h 34"/>
                <a:gd name="T4" fmla="*/ 93 w 104"/>
                <a:gd name="T5" fmla="*/ 29 h 34"/>
                <a:gd name="T6" fmla="*/ 79 w 104"/>
                <a:gd name="T7" fmla="*/ 23 h 34"/>
                <a:gd name="T8" fmla="*/ 60 w 104"/>
                <a:gd name="T9" fmla="*/ 20 h 34"/>
                <a:gd name="T10" fmla="*/ 39 w 104"/>
                <a:gd name="T11" fmla="*/ 14 h 34"/>
                <a:gd name="T12" fmla="*/ 19 w 104"/>
                <a:gd name="T13" fmla="*/ 11 h 34"/>
                <a:gd name="T14" fmla="*/ 5 w 104"/>
                <a:gd name="T15" fmla="*/ 9 h 34"/>
                <a:gd name="T16" fmla="*/ 0 w 104"/>
                <a:gd name="T17" fmla="*/ 8 h 34"/>
                <a:gd name="T18" fmla="*/ 3 w 104"/>
                <a:gd name="T19" fmla="*/ 6 h 34"/>
                <a:gd name="T20" fmla="*/ 9 w 104"/>
                <a:gd name="T21" fmla="*/ 5 h 34"/>
                <a:gd name="T22" fmla="*/ 25 w 104"/>
                <a:gd name="T23" fmla="*/ 0 h 34"/>
                <a:gd name="T24" fmla="*/ 53 w 104"/>
                <a:gd name="T25" fmla="*/ 2 h 34"/>
                <a:gd name="T26" fmla="*/ 79 w 104"/>
                <a:gd name="T27" fmla="*/ 8 h 34"/>
                <a:gd name="T28" fmla="*/ 96 w 104"/>
                <a:gd name="T29" fmla="*/ 19 h 34"/>
                <a:gd name="T30" fmla="*/ 102 w 104"/>
                <a:gd name="T31" fmla="*/ 29 h 34"/>
                <a:gd name="T32" fmla="*/ 104 w 104"/>
                <a:gd name="T33" fmla="*/ 34 h 34"/>
                <a:gd name="T34" fmla="*/ 104 w 104"/>
                <a:gd name="T35" fmla="*/ 3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4" h="34">
                  <a:moveTo>
                    <a:pt x="104" y="34"/>
                  </a:moveTo>
                  <a:lnTo>
                    <a:pt x="100" y="33"/>
                  </a:lnTo>
                  <a:lnTo>
                    <a:pt x="93" y="29"/>
                  </a:lnTo>
                  <a:lnTo>
                    <a:pt x="79" y="23"/>
                  </a:lnTo>
                  <a:lnTo>
                    <a:pt x="60" y="20"/>
                  </a:lnTo>
                  <a:lnTo>
                    <a:pt x="39" y="14"/>
                  </a:lnTo>
                  <a:lnTo>
                    <a:pt x="19" y="11"/>
                  </a:lnTo>
                  <a:lnTo>
                    <a:pt x="5" y="9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5"/>
                  </a:lnTo>
                  <a:lnTo>
                    <a:pt x="25" y="0"/>
                  </a:lnTo>
                  <a:lnTo>
                    <a:pt x="53" y="2"/>
                  </a:lnTo>
                  <a:lnTo>
                    <a:pt x="79" y="8"/>
                  </a:lnTo>
                  <a:lnTo>
                    <a:pt x="96" y="19"/>
                  </a:lnTo>
                  <a:lnTo>
                    <a:pt x="102" y="29"/>
                  </a:lnTo>
                  <a:lnTo>
                    <a:pt x="10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290">
              <a:extLst>
                <a:ext uri="{FF2B5EF4-FFF2-40B4-BE49-F238E27FC236}">
                  <a16:creationId xmlns:a16="http://schemas.microsoft.com/office/drawing/2014/main" id="{F5C06856-1558-CA3A-42E8-93F87EE4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286"/>
              <a:ext cx="65" cy="112"/>
            </a:xfrm>
            <a:custGeom>
              <a:avLst/>
              <a:gdLst>
                <a:gd name="T0" fmla="*/ 0 w 65"/>
                <a:gd name="T1" fmla="*/ 13 h 112"/>
                <a:gd name="T2" fmla="*/ 7 w 65"/>
                <a:gd name="T3" fmla="*/ 11 h 112"/>
                <a:gd name="T4" fmla="*/ 19 w 65"/>
                <a:gd name="T5" fmla="*/ 11 h 112"/>
                <a:gd name="T6" fmla="*/ 33 w 65"/>
                <a:gd name="T7" fmla="*/ 17 h 112"/>
                <a:gd name="T8" fmla="*/ 45 w 65"/>
                <a:gd name="T9" fmla="*/ 31 h 112"/>
                <a:gd name="T10" fmla="*/ 50 w 65"/>
                <a:gd name="T11" fmla="*/ 56 h 112"/>
                <a:gd name="T12" fmla="*/ 54 w 65"/>
                <a:gd name="T13" fmla="*/ 81 h 112"/>
                <a:gd name="T14" fmla="*/ 56 w 65"/>
                <a:gd name="T15" fmla="*/ 102 h 112"/>
                <a:gd name="T16" fmla="*/ 58 w 65"/>
                <a:gd name="T17" fmla="*/ 112 h 112"/>
                <a:gd name="T18" fmla="*/ 59 w 65"/>
                <a:gd name="T19" fmla="*/ 101 h 112"/>
                <a:gd name="T20" fmla="*/ 64 w 65"/>
                <a:gd name="T21" fmla="*/ 78 h 112"/>
                <a:gd name="T22" fmla="*/ 65 w 65"/>
                <a:gd name="T23" fmla="*/ 45 h 112"/>
                <a:gd name="T24" fmla="*/ 59 w 65"/>
                <a:gd name="T25" fmla="*/ 17 h 112"/>
                <a:gd name="T26" fmla="*/ 42 w 65"/>
                <a:gd name="T27" fmla="*/ 0 h 112"/>
                <a:gd name="T28" fmla="*/ 24 w 65"/>
                <a:gd name="T29" fmla="*/ 0 h 112"/>
                <a:gd name="T30" fmla="*/ 7 w 65"/>
                <a:gd name="T31" fmla="*/ 8 h 112"/>
                <a:gd name="T32" fmla="*/ 0 w 65"/>
                <a:gd name="T33" fmla="*/ 13 h 112"/>
                <a:gd name="T34" fmla="*/ 0 w 65"/>
                <a:gd name="T35" fmla="*/ 13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5" h="112">
                  <a:moveTo>
                    <a:pt x="0" y="13"/>
                  </a:moveTo>
                  <a:lnTo>
                    <a:pt x="7" y="11"/>
                  </a:lnTo>
                  <a:lnTo>
                    <a:pt x="19" y="11"/>
                  </a:lnTo>
                  <a:lnTo>
                    <a:pt x="33" y="17"/>
                  </a:lnTo>
                  <a:lnTo>
                    <a:pt x="45" y="31"/>
                  </a:lnTo>
                  <a:lnTo>
                    <a:pt x="50" y="56"/>
                  </a:lnTo>
                  <a:lnTo>
                    <a:pt x="54" y="81"/>
                  </a:lnTo>
                  <a:lnTo>
                    <a:pt x="56" y="102"/>
                  </a:lnTo>
                  <a:lnTo>
                    <a:pt x="58" y="112"/>
                  </a:lnTo>
                  <a:lnTo>
                    <a:pt x="59" y="101"/>
                  </a:lnTo>
                  <a:lnTo>
                    <a:pt x="64" y="78"/>
                  </a:lnTo>
                  <a:lnTo>
                    <a:pt x="65" y="45"/>
                  </a:lnTo>
                  <a:lnTo>
                    <a:pt x="59" y="17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7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>
            <a:extLst>
              <a:ext uri="{FF2B5EF4-FFF2-40B4-BE49-F238E27FC236}">
                <a16:creationId xmlns:a16="http://schemas.microsoft.com/office/drawing/2014/main" id="{0F96B00B-7F93-692A-A0BB-2321541811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5867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Flugzeug</a:t>
            </a:r>
          </a:p>
        </p:txBody>
      </p:sp>
      <p:pic>
        <p:nvPicPr>
          <p:cNvPr id="17411" name="Picture 7" descr="airplane taking off">
            <a:extLst>
              <a:ext uri="{FF2B5EF4-FFF2-40B4-BE49-F238E27FC236}">
                <a16:creationId xmlns:a16="http://schemas.microsoft.com/office/drawing/2014/main" id="{5E93342A-7B9B-1F28-3084-776C97962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1"/>
            <a:ext cx="5029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>
            <a:extLst>
              <a:ext uri="{FF2B5EF4-FFF2-40B4-BE49-F238E27FC236}">
                <a16:creationId xmlns:a16="http://schemas.microsoft.com/office/drawing/2014/main" id="{76F373B7-4C66-86B0-7C58-D0291B3FA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533400"/>
            <a:ext cx="6400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mit dem Hubschrauber</a:t>
            </a:r>
          </a:p>
        </p:txBody>
      </p:sp>
      <p:pic>
        <p:nvPicPr>
          <p:cNvPr id="18435" name="Picture 8" descr="helicopter flying in the sky">
            <a:extLst>
              <a:ext uri="{FF2B5EF4-FFF2-40B4-BE49-F238E27FC236}">
                <a16:creationId xmlns:a16="http://schemas.microsoft.com/office/drawing/2014/main" id="{84CD8E27-67F7-1C0B-4657-6DAD0F4B7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1"/>
            <a:ext cx="3581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33EB-6D81-8BB6-DE88-BC165A3E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585" y="1089528"/>
            <a:ext cx="5807034" cy="763024"/>
          </a:xfrm>
        </p:spPr>
        <p:txBody>
          <a:bodyPr/>
          <a:lstStyle/>
          <a:p>
            <a:pPr algn="ctr"/>
            <a:r>
              <a:rPr lang="de-DE" b="1" dirty="0"/>
              <a:t>Online Übungen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A16A1-218C-E885-BDEF-37D3A353CD2F}"/>
              </a:ext>
            </a:extLst>
          </p:cNvPr>
          <p:cNvSpPr txBox="1"/>
          <p:nvPr/>
        </p:nvSpPr>
        <p:spPr>
          <a:xfrm>
            <a:off x="1520041" y="2190399"/>
            <a:ext cx="8538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https://wordwall.net/de/resource/66639186/verkehrsmittel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3A718-1F40-DFD5-73FB-225CA70D04AD}"/>
              </a:ext>
            </a:extLst>
          </p:cNvPr>
          <p:cNvSpPr txBox="1"/>
          <p:nvPr/>
        </p:nvSpPr>
        <p:spPr>
          <a:xfrm>
            <a:off x="1520041" y="2996425"/>
            <a:ext cx="8419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B0F0"/>
                </a:solidFill>
              </a:rPr>
              <a:t>https://wordwall.net/de/resource/59065805/verkehrsmittel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3A3E7-121F-FDE3-ACDA-507B103F7238}"/>
              </a:ext>
            </a:extLst>
          </p:cNvPr>
          <p:cNvSpPr txBox="1"/>
          <p:nvPr/>
        </p:nvSpPr>
        <p:spPr>
          <a:xfrm>
            <a:off x="1520040" y="3802451"/>
            <a:ext cx="9108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https://wordwall.net/de/resource/67769252/mit-verkehrsmittel</a:t>
            </a:r>
          </a:p>
        </p:txBody>
      </p:sp>
    </p:spTree>
    <p:extLst>
      <p:ext uri="{BB962C8B-B14F-4D97-AF65-F5344CB8AC3E}">
        <p14:creationId xmlns:p14="http://schemas.microsoft.com/office/powerpoint/2010/main" val="152382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7A85AD5-FB8F-C4D9-E4ED-8CDBB1113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Motorrad</a:t>
            </a:r>
          </a:p>
        </p:txBody>
      </p:sp>
      <p:pic>
        <p:nvPicPr>
          <p:cNvPr id="17412" name="Picture 4" descr="http://www.magicvocabulary.net/englishimages/100x100motorbike.jpg">
            <a:extLst>
              <a:ext uri="{FF2B5EF4-FFF2-40B4-BE49-F238E27FC236}">
                <a16:creationId xmlns:a16="http://schemas.microsoft.com/office/drawing/2014/main" id="{19F37CE6-6D38-97A4-6F26-40AC55C8B5C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9875" y="1844675"/>
            <a:ext cx="4033838" cy="4033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8C24AC8-C713-6A34-0416-BE444104A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Moped</a:t>
            </a:r>
          </a:p>
        </p:txBody>
      </p:sp>
      <p:pic>
        <p:nvPicPr>
          <p:cNvPr id="18438" name="Picture 6" descr="http://www.magicvocabulary.net/englishimages/200x200moped.jpg">
            <a:extLst>
              <a:ext uri="{FF2B5EF4-FFF2-40B4-BE49-F238E27FC236}">
                <a16:creationId xmlns:a16="http://schemas.microsoft.com/office/drawing/2014/main" id="{849AC10B-404E-2596-9080-BBE3B5E3A3F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484314"/>
            <a:ext cx="4897438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B83142E-A67E-7F83-EB43-47E9ED6FD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der Bus</a:t>
            </a:r>
          </a:p>
        </p:txBody>
      </p:sp>
      <p:pic>
        <p:nvPicPr>
          <p:cNvPr id="19460" name="Picture 4" descr="http://www.magicvocabulary.net/englishimages/200x200coach.jpg">
            <a:extLst>
              <a:ext uri="{FF2B5EF4-FFF2-40B4-BE49-F238E27FC236}">
                <a16:creationId xmlns:a16="http://schemas.microsoft.com/office/drawing/2014/main" id="{5C3FD31D-47D3-10A3-4D44-13751E33179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700213"/>
            <a:ext cx="4392612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8A9E5DB-1AC5-7BA8-D50E-B5DECEF4A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Auto / der Wagen </a:t>
            </a:r>
          </a:p>
        </p:txBody>
      </p:sp>
      <p:pic>
        <p:nvPicPr>
          <p:cNvPr id="20484" name="Picture 4" descr="http://www.magicvocabulary.net/englishimages/100x100car.jpg">
            <a:extLst>
              <a:ext uri="{FF2B5EF4-FFF2-40B4-BE49-F238E27FC236}">
                <a16:creationId xmlns:a16="http://schemas.microsoft.com/office/drawing/2014/main" id="{7BEA3829-1759-FFD2-237C-0FAD7709351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1916114"/>
            <a:ext cx="3887788" cy="388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8F62726-F8A8-F77F-A46A-3184F72C0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der Lastkraftwagen</a:t>
            </a:r>
          </a:p>
        </p:txBody>
      </p:sp>
      <p:pic>
        <p:nvPicPr>
          <p:cNvPr id="26628" name="Picture 4" descr="MCj02958510000[1]">
            <a:extLst>
              <a:ext uri="{FF2B5EF4-FFF2-40B4-BE49-F238E27FC236}">
                <a16:creationId xmlns:a16="http://schemas.microsoft.com/office/drawing/2014/main" id="{49DEE2C5-1A68-66C3-CF76-F0177C141A6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7714" y="1700214"/>
            <a:ext cx="6192837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9939188-A775-0A55-897F-ED5194EDF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das Taxi</a:t>
            </a:r>
          </a:p>
        </p:txBody>
      </p:sp>
      <p:pic>
        <p:nvPicPr>
          <p:cNvPr id="21508" name="Picture 4" descr="200x200taxi">
            <a:extLst>
              <a:ext uri="{FF2B5EF4-FFF2-40B4-BE49-F238E27FC236}">
                <a16:creationId xmlns:a16="http://schemas.microsoft.com/office/drawing/2014/main" id="{9C709D85-8BC9-430C-A824-D6D2F799777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700213"/>
            <a:ext cx="4824412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6" grpId="1"/>
    </p:bld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184</Words>
  <Application>Microsoft Office PowerPoint</Application>
  <PresentationFormat>Widescreen</PresentationFormat>
  <Paragraphs>60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Algerian</vt:lpstr>
      <vt:lpstr>Arial</vt:lpstr>
      <vt:lpstr>Arial Black</vt:lpstr>
      <vt:lpstr>Calibri</vt:lpstr>
      <vt:lpstr>Gill Sans MT</vt:lpstr>
      <vt:lpstr>Symbol</vt:lpstr>
      <vt:lpstr>Verdana</vt:lpstr>
      <vt:lpstr>Gallery</vt:lpstr>
      <vt:lpstr> Die Verkehrsmittel</vt:lpstr>
      <vt:lpstr>Vehrkehrsmittel</vt:lpstr>
      <vt:lpstr>das Fahrrad </vt:lpstr>
      <vt:lpstr>das Motorrad</vt:lpstr>
      <vt:lpstr>das Moped</vt:lpstr>
      <vt:lpstr>der Bus</vt:lpstr>
      <vt:lpstr>das Auto / der Wagen </vt:lpstr>
      <vt:lpstr>der Lastkraftwagen</vt:lpstr>
      <vt:lpstr>das Taxi</vt:lpstr>
      <vt:lpstr>der Zug / die Bahn</vt:lpstr>
      <vt:lpstr>die Straßenbahn</vt:lpstr>
      <vt:lpstr>die U-Bahn</vt:lpstr>
      <vt:lpstr>die Seilbahn</vt:lpstr>
      <vt:lpstr>das Schiff</vt:lpstr>
      <vt:lpstr>die Rakete / das Raumschiff</vt:lpstr>
      <vt:lpstr>das Flugzeug</vt:lpstr>
      <vt:lpstr>der Hubschrauber</vt:lpstr>
      <vt:lpstr>der Heißluftballon </vt:lpstr>
      <vt:lpstr>das UFO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Übungen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Konzessivsätze</dc:title>
  <dc:creator>Użytkownik systemu Windows</dc:creator>
  <cp:lastModifiedBy>Mona Ahmed Osman</cp:lastModifiedBy>
  <cp:revision>15</cp:revision>
  <dcterms:created xsi:type="dcterms:W3CDTF">2020-10-17T09:39:53Z</dcterms:created>
  <dcterms:modified xsi:type="dcterms:W3CDTF">2024-04-24T11:13:05Z</dcterms:modified>
</cp:coreProperties>
</file>