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3" r:id="rId2"/>
    <p:sldId id="256" r:id="rId3"/>
    <p:sldId id="275" r:id="rId4"/>
    <p:sldId id="278" r:id="rId5"/>
    <p:sldId id="276" r:id="rId6"/>
    <p:sldId id="290" r:id="rId7"/>
    <p:sldId id="295" r:id="rId8"/>
    <p:sldId id="303" r:id="rId9"/>
    <p:sldId id="292" r:id="rId10"/>
    <p:sldId id="297" r:id="rId11"/>
    <p:sldId id="296" r:id="rId12"/>
    <p:sldId id="294" r:id="rId13"/>
    <p:sldId id="298" r:id="rId14"/>
    <p:sldId id="280" r:id="rId15"/>
    <p:sldId id="291" r:id="rId16"/>
    <p:sldId id="299" r:id="rId17"/>
    <p:sldId id="283" r:id="rId18"/>
    <p:sldId id="300" r:id="rId19"/>
    <p:sldId id="301" r:id="rId20"/>
    <p:sldId id="302" r:id="rId21"/>
    <p:sldId id="304" r:id="rId22"/>
    <p:sldId id="305" r:id="rId23"/>
    <p:sldId id="306" r:id="rId24"/>
    <p:sldId id="307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EFD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rgbClr val="7030A0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4572521" cy="595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00808"/>
            <a:ext cx="403244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64088" y="404664"/>
            <a:ext cx="3384376" cy="93610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dirty="0" smtClean="0"/>
              <a:t>ما الفرق بين الصورتين ؟؟؟؟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180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143" y="1320474"/>
            <a:ext cx="5605214" cy="5204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own Arrow 2"/>
          <p:cNvSpPr/>
          <p:nvPr/>
        </p:nvSpPr>
        <p:spPr>
          <a:xfrm rot="19659487">
            <a:off x="194508" y="600394"/>
            <a:ext cx="4775218" cy="1440160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dirty="0" smtClean="0"/>
              <a:t>عبر عن الصور مستخدما الفعل المبني للمجهول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9241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422" y="1916832"/>
            <a:ext cx="571457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own Arrow 2"/>
          <p:cNvSpPr/>
          <p:nvPr/>
        </p:nvSpPr>
        <p:spPr>
          <a:xfrm rot="19659487">
            <a:off x="194508" y="600394"/>
            <a:ext cx="4775218" cy="1440160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dirty="0" smtClean="0"/>
              <a:t>عبر عن الصور مستخدما الفعل المبني للمجهول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9241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صوركوب مكسو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Image result for صوركوب مكسور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64" b="10582"/>
          <a:stretch/>
        </p:blipFill>
        <p:spPr bwMode="auto">
          <a:xfrm>
            <a:off x="2411760" y="1320474"/>
            <a:ext cx="6568280" cy="536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wn Arrow 4"/>
          <p:cNvSpPr/>
          <p:nvPr/>
        </p:nvSpPr>
        <p:spPr>
          <a:xfrm rot="19659487">
            <a:off x="-381718" y="567826"/>
            <a:ext cx="4775218" cy="1440160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dirty="0" smtClean="0"/>
              <a:t>عبر عن الصور مستخدما الفعل المبني للمجهول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787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6237" y="3778899"/>
            <a:ext cx="6781800" cy="1019175"/>
            <a:chOff x="0" y="3198"/>
            <a:chExt cx="5056" cy="81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gray">
            <a:xfrm>
              <a:off x="0" y="3408"/>
              <a:ext cx="4766" cy="576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4233" y="3198"/>
              <a:ext cx="823" cy="816"/>
              <a:chOff x="2016" y="1920"/>
              <a:chExt cx="1680" cy="1680"/>
            </a:xfrm>
          </p:grpSpPr>
          <p:sp>
            <p:nvSpPr>
              <p:cNvPr id="8" name="Oval 6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24314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" name="Text Box 8"/>
            <p:cNvSpPr txBox="1">
              <a:spLocks noChangeArrowheads="1"/>
            </p:cNvSpPr>
            <p:nvPr/>
          </p:nvSpPr>
          <p:spPr bwMode="gray">
            <a:xfrm>
              <a:off x="4612" y="3251"/>
              <a:ext cx="217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 </a:t>
              </a:r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42530" y="1632525"/>
            <a:ext cx="5403850" cy="1006475"/>
            <a:chOff x="0" y="1666"/>
            <a:chExt cx="4028" cy="806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gray">
            <a:xfrm>
              <a:off x="0" y="1868"/>
              <a:ext cx="3478" cy="576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3217" y="1666"/>
              <a:ext cx="811" cy="806"/>
              <a:chOff x="3938" y="1968"/>
              <a:chExt cx="430" cy="437"/>
            </a:xfrm>
          </p:grpSpPr>
          <p:grpSp>
            <p:nvGrpSpPr>
              <p:cNvPr id="13" name="Group 12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15" name="Oval 13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3019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" name="Freeform 14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gray">
              <a:xfrm>
                <a:off x="4092" y="2028"/>
                <a:ext cx="115" cy="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 </a:t>
                </a:r>
                <a:endPara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2530" y="2583335"/>
            <a:ext cx="6162595" cy="1012825"/>
            <a:chOff x="0" y="2426"/>
            <a:chExt cx="4563" cy="811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gray">
            <a:xfrm>
              <a:off x="0" y="2651"/>
              <a:ext cx="4240" cy="577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3744" y="2426"/>
              <a:ext cx="819" cy="811"/>
              <a:chOff x="3552" y="3339"/>
              <a:chExt cx="412" cy="392"/>
            </a:xfrm>
          </p:grpSpPr>
          <p:grpSp>
            <p:nvGrpSpPr>
              <p:cNvPr id="20" name="Group 19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22" name="Oval 20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21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1" name="Text Box 22"/>
              <p:cNvSpPr txBox="1">
                <a:spLocks noChangeArrowheads="1"/>
              </p:cNvSpPr>
              <p:nvPr/>
            </p:nvSpPr>
            <p:spPr bwMode="gray">
              <a:xfrm>
                <a:off x="3726" y="3360"/>
                <a:ext cx="109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 </a:t>
                </a:r>
                <a:endPara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85312" y="645639"/>
            <a:ext cx="5384471" cy="1042929"/>
            <a:chOff x="-50" y="313"/>
            <a:chExt cx="4013" cy="835"/>
          </a:xfrm>
        </p:grpSpPr>
        <p:sp>
          <p:nvSpPr>
            <p:cNvPr id="25" name="Rectangle 24"/>
            <p:cNvSpPr>
              <a:spLocks noChangeArrowheads="1"/>
            </p:cNvSpPr>
            <p:nvPr/>
          </p:nvSpPr>
          <p:spPr bwMode="gray">
            <a:xfrm>
              <a:off x="-50" y="450"/>
              <a:ext cx="3147" cy="576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3144" y="313"/>
              <a:ext cx="819" cy="835"/>
              <a:chOff x="1704" y="1672"/>
              <a:chExt cx="432" cy="450"/>
            </a:xfrm>
          </p:grpSpPr>
          <p:grpSp>
            <p:nvGrpSpPr>
              <p:cNvPr id="27" name="Group 26"/>
              <p:cNvGrpSpPr>
                <a:grpSpLocks/>
              </p:cNvGrpSpPr>
              <p:nvPr/>
            </p:nvGrpSpPr>
            <p:grpSpPr bwMode="auto">
              <a:xfrm>
                <a:off x="1704" y="1672"/>
                <a:ext cx="432" cy="432"/>
                <a:chOff x="2853" y="767"/>
                <a:chExt cx="1680" cy="1680"/>
              </a:xfrm>
            </p:grpSpPr>
            <p:sp>
              <p:nvSpPr>
                <p:cNvPr id="29" name="Oval 27"/>
                <p:cNvSpPr>
                  <a:spLocks noChangeArrowheads="1"/>
                </p:cNvSpPr>
                <p:nvPr/>
              </p:nvSpPr>
              <p:spPr bwMode="gray">
                <a:xfrm>
                  <a:off x="2853" y="767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3921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" name="Freeform 28"/>
                <p:cNvSpPr>
                  <a:spLocks/>
                </p:cNvSpPr>
                <p:nvPr/>
              </p:nvSpPr>
              <p:spPr bwMode="gray">
                <a:xfrm>
                  <a:off x="3056" y="791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8" name="Text Box 29"/>
              <p:cNvSpPr txBox="1">
                <a:spLocks noChangeArrowheads="1"/>
              </p:cNvSpPr>
              <p:nvPr/>
            </p:nvSpPr>
            <p:spPr bwMode="gray">
              <a:xfrm>
                <a:off x="1797" y="1764"/>
                <a:ext cx="291" cy="3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48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 </a:t>
                </a:r>
                <a:r>
                  <a:rPr lang="ar-EG" sz="48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1</a:t>
                </a:r>
                <a:endParaRPr lang="en-US" sz="48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</p:grpSp>
      <p:sp>
        <p:nvSpPr>
          <p:cNvPr id="31" name="Text Box 30"/>
          <p:cNvSpPr txBox="1">
            <a:spLocks noChangeArrowheads="1"/>
          </p:cNvSpPr>
          <p:nvPr/>
        </p:nvSpPr>
        <p:spPr bwMode="black">
          <a:xfrm>
            <a:off x="395536" y="945751"/>
            <a:ext cx="34012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يقرأ </a:t>
            </a:r>
            <a:r>
              <a:rPr lang="ar-EG" sz="4000" b="1" dirty="0">
                <a:solidFill>
                  <a:srgbClr val="0000FF"/>
                </a:solidFill>
                <a:ea typeface="+mj-ea"/>
                <a:cs typeface="Times New Roman"/>
              </a:rPr>
              <a:t>الطالب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القصة</a:t>
            </a:r>
            <a:endParaRPr lang="ar-EG" sz="24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black">
          <a:xfrm>
            <a:off x="-108520" y="2001028"/>
            <a:ext cx="42862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ar-EG" sz="4000" b="1" dirty="0">
                <a:solidFill>
                  <a:srgbClr val="FFFF00"/>
                </a:solidFill>
                <a:ea typeface="+mj-ea"/>
                <a:cs typeface="Times New Roman"/>
              </a:rPr>
              <a:t>تُقرَأ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القصةُ</a:t>
            </a:r>
            <a:endParaRPr lang="ar-EG" sz="2800" b="1" dirty="0">
              <a:solidFill>
                <a:prstClr val="black"/>
              </a:solidFill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black">
          <a:xfrm>
            <a:off x="395536" y="2938589"/>
            <a:ext cx="45861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ينتصر </a:t>
            </a:r>
            <a:r>
              <a:rPr lang="ar-EG" sz="4000" b="1" dirty="0">
                <a:solidFill>
                  <a:srgbClr val="0000FF"/>
                </a:solidFill>
                <a:ea typeface="+mj-ea"/>
                <a:cs typeface="Times New Roman"/>
              </a:rPr>
              <a:t>الجيش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 في </a:t>
            </a:r>
            <a:r>
              <a:rPr lang="ar-EG" sz="3600" b="1" dirty="0">
                <a:solidFill>
                  <a:prstClr val="black"/>
                </a:solidFill>
                <a:ea typeface="+mj-ea"/>
                <a:cs typeface="Times New Roman"/>
              </a:rPr>
              <a:t>المعركة</a:t>
            </a:r>
            <a:endParaRPr lang="ar-EG" sz="2800" b="1" dirty="0">
              <a:solidFill>
                <a:prstClr val="black"/>
              </a:solidFill>
            </a:endParaRP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black">
          <a:xfrm>
            <a:off x="224156" y="4093667"/>
            <a:ext cx="5638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ar-EG" sz="3600" b="1" dirty="0">
                <a:solidFill>
                  <a:srgbClr val="FFFF00"/>
                </a:solidFill>
                <a:ea typeface="+mj-ea"/>
                <a:cs typeface="Times New Roman"/>
              </a:rPr>
              <a:t>يُنتَصَر </a:t>
            </a:r>
            <a:r>
              <a:rPr lang="ar-EG" sz="3600" b="1" dirty="0">
                <a:solidFill>
                  <a:prstClr val="black"/>
                </a:solidFill>
                <a:ea typeface="+mj-ea"/>
                <a:cs typeface="Times New Roman"/>
              </a:rPr>
              <a:t>في المعركة</a:t>
            </a:r>
            <a:endParaRPr lang="ar-EG" sz="20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AutoShape 34"/>
          <p:cNvSpPr>
            <a:spLocks noChangeArrowheads="1"/>
          </p:cNvSpPr>
          <p:nvPr/>
        </p:nvSpPr>
        <p:spPr bwMode="gray">
          <a:xfrm>
            <a:off x="6184347" y="116632"/>
            <a:ext cx="2755032" cy="1059952"/>
          </a:xfrm>
          <a:prstGeom prst="wedgeRoundRectCallout">
            <a:avLst>
              <a:gd name="adj1" fmla="val -70820"/>
              <a:gd name="adj2" fmla="val 44694"/>
              <a:gd name="adj3" fmla="val 16667"/>
            </a:avLst>
          </a:prstGeom>
          <a:solidFill>
            <a:srgbClr val="DDDDDD"/>
          </a:solidFill>
          <a:ln w="38100" algn="ctr">
            <a:solidFill>
              <a:srgbClr val="00B0F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ctr" eaLnBrk="0" hangingPunct="0"/>
            <a:r>
              <a:rPr lang="ar-EG" sz="32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الأمثـــــلــــة </a:t>
            </a:r>
            <a:endParaRPr lang="ar-EG" sz="32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32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4858167" y="1838592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endParaRPr lang="en-US" sz="4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5425527" y="2809125"/>
            <a:ext cx="53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ar-EG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2</a:t>
            </a:r>
            <a:endParaRPr lang="en-US" sz="4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6163710" y="4007504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endParaRPr lang="en-US" sz="4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97107" y="4838501"/>
            <a:ext cx="7399317" cy="1012825"/>
            <a:chOff x="0" y="2426"/>
            <a:chExt cx="4563" cy="811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gray">
            <a:xfrm>
              <a:off x="0" y="2651"/>
              <a:ext cx="4240" cy="577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grpSp>
          <p:nvGrpSpPr>
            <p:cNvPr id="41" name="Group 40"/>
            <p:cNvGrpSpPr>
              <a:grpSpLocks/>
            </p:cNvGrpSpPr>
            <p:nvPr/>
          </p:nvGrpSpPr>
          <p:grpSpPr bwMode="auto">
            <a:xfrm>
              <a:off x="3744" y="2426"/>
              <a:ext cx="819" cy="811"/>
              <a:chOff x="3552" y="3339"/>
              <a:chExt cx="412" cy="392"/>
            </a:xfrm>
          </p:grpSpPr>
          <p:grpSp>
            <p:nvGrpSpPr>
              <p:cNvPr id="42" name="Group 41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44" name="Oval 20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" name="Freeform 21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3" name="Text Box 22"/>
              <p:cNvSpPr txBox="1">
                <a:spLocks noChangeArrowheads="1"/>
              </p:cNvSpPr>
              <p:nvPr/>
            </p:nvSpPr>
            <p:spPr bwMode="gray">
              <a:xfrm>
                <a:off x="3726" y="3360"/>
                <a:ext cx="109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 </a:t>
                </a:r>
                <a:endPara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</p:grpSp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42530" y="5733256"/>
            <a:ext cx="8201878" cy="1012825"/>
            <a:chOff x="0" y="2426"/>
            <a:chExt cx="4563" cy="811"/>
          </a:xfrm>
        </p:grpSpPr>
        <p:sp>
          <p:nvSpPr>
            <p:cNvPr id="47" name="Rectangle 46"/>
            <p:cNvSpPr>
              <a:spLocks noChangeArrowheads="1"/>
            </p:cNvSpPr>
            <p:nvPr/>
          </p:nvSpPr>
          <p:spPr bwMode="gray">
            <a:xfrm>
              <a:off x="0" y="2651"/>
              <a:ext cx="4240" cy="577"/>
            </a:xfrm>
            <a:prstGeom prst="rect">
              <a:avLst/>
            </a:prstGeom>
            <a:ln/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grpSp>
          <p:nvGrpSpPr>
            <p:cNvPr id="48" name="Group 47"/>
            <p:cNvGrpSpPr>
              <a:grpSpLocks/>
            </p:cNvGrpSpPr>
            <p:nvPr/>
          </p:nvGrpSpPr>
          <p:grpSpPr bwMode="auto">
            <a:xfrm>
              <a:off x="3744" y="2426"/>
              <a:ext cx="819" cy="811"/>
              <a:chOff x="3552" y="3339"/>
              <a:chExt cx="412" cy="392"/>
            </a:xfrm>
          </p:grpSpPr>
          <p:grpSp>
            <p:nvGrpSpPr>
              <p:cNvPr id="49" name="Group 48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51" name="Oval 20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ln/>
                <a:ex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ln/>
                <a:ex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ar-EG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0" name="Text Box 22"/>
              <p:cNvSpPr txBox="1">
                <a:spLocks noChangeArrowheads="1"/>
              </p:cNvSpPr>
              <p:nvPr/>
            </p:nvSpPr>
            <p:spPr bwMode="gray">
              <a:xfrm>
                <a:off x="3726" y="3535"/>
                <a:ext cx="109" cy="179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 </a:t>
                </a:r>
                <a:endPara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endParaRPr>
              </a:p>
            </p:txBody>
          </p:sp>
        </p:grpSp>
      </p:grpSp>
      <p:sp>
        <p:nvSpPr>
          <p:cNvPr id="53" name="مستطيل 37"/>
          <p:cNvSpPr/>
          <p:nvPr/>
        </p:nvSpPr>
        <p:spPr>
          <a:xfrm>
            <a:off x="6596952" y="4892759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ar-EG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3</a:t>
            </a:r>
            <a:endParaRPr lang="en-US" sz="4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54" name="مستطيل 37"/>
          <p:cNvSpPr/>
          <p:nvPr/>
        </p:nvSpPr>
        <p:spPr>
          <a:xfrm>
            <a:off x="7415976" y="5871161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endParaRPr lang="en-US" sz="4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168" y="5252040"/>
            <a:ext cx="5201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يستمع </a:t>
            </a:r>
            <a:r>
              <a:rPr lang="ar-EG" sz="4000" b="1" dirty="0">
                <a:solidFill>
                  <a:srgbClr val="0000FF"/>
                </a:solidFill>
                <a:ea typeface="+mj-ea"/>
                <a:cs typeface="Times New Roman"/>
              </a:rPr>
              <a:t>التلميذ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 لزملائه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4" y="6088510"/>
            <a:ext cx="6199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4000" b="1" dirty="0">
                <a:solidFill>
                  <a:srgbClr val="C00000"/>
                </a:solidFill>
                <a:ea typeface="+mj-ea"/>
                <a:cs typeface="Times New Roman"/>
              </a:rPr>
              <a:t>يُستمَع</a:t>
            </a:r>
            <a:r>
              <a:rPr lang="ar-EG" sz="4000" b="1" dirty="0">
                <a:solidFill>
                  <a:srgbClr val="FFFF00"/>
                </a:solidFill>
                <a:ea typeface="+mj-ea"/>
                <a:cs typeface="Times New Roman"/>
              </a:rPr>
              <a:t>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للزملاءِ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55" name="سهم للأسفل 4"/>
          <p:cNvSpPr/>
          <p:nvPr/>
        </p:nvSpPr>
        <p:spPr>
          <a:xfrm>
            <a:off x="5712476" y="1299694"/>
            <a:ext cx="2963979" cy="1664864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 smtClean="0"/>
              <a:t>الفعل المضارع الصحيح </a:t>
            </a:r>
            <a:endParaRPr lang="ar-EG" sz="3200" b="1" dirty="0"/>
          </a:p>
        </p:txBody>
      </p:sp>
    </p:spTree>
    <p:extLst>
      <p:ext uri="{BB962C8B-B14F-4D97-AF65-F5344CB8AC3E}">
        <p14:creationId xmlns:p14="http://schemas.microsoft.com/office/powerpoint/2010/main" val="408145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 tmFilter="0,0; .5, 1; 1, 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6" grpId="0"/>
      <p:bldP spid="37" grpId="0"/>
      <p:bldP spid="38" grpId="0"/>
      <p:bldP spid="53" grpId="0"/>
      <p:bldP spid="54" grpId="0"/>
      <p:bldP spid="5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"/>
          <p:cNvSpPr>
            <a:spLocks noChangeArrowheads="1"/>
          </p:cNvSpPr>
          <p:nvPr/>
        </p:nvSpPr>
        <p:spPr bwMode="gray">
          <a:xfrm>
            <a:off x="1247676" y="4346280"/>
            <a:ext cx="7594163" cy="2288826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rgbClr val="F7F9F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2075" tIns="46038" rIns="92075" bIns="46038" anchor="ctr"/>
          <a:lstStyle/>
          <a:p>
            <a:endParaRPr lang="ar-EG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gray">
          <a:xfrm rot="20601703">
            <a:off x="235861" y="732118"/>
            <a:ext cx="7867240" cy="5208106"/>
          </a:xfrm>
          <a:prstGeom prst="ellipse">
            <a:avLst/>
          </a:prstGeom>
          <a:gradFill rotWithShape="0">
            <a:gsLst>
              <a:gs pos="0">
                <a:srgbClr val="808080"/>
              </a:gs>
              <a:gs pos="50000">
                <a:srgbClr val="808080">
                  <a:gamma/>
                  <a:tint val="63529"/>
                  <a:invGamma/>
                </a:srgbClr>
              </a:gs>
              <a:gs pos="100000">
                <a:srgbClr val="80808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gray">
          <a:xfrm rot="20601703">
            <a:off x="313883" y="452525"/>
            <a:ext cx="7594163" cy="5046381"/>
          </a:xfrm>
          <a:prstGeom prst="ellipse">
            <a:avLst/>
          </a:prstGeom>
          <a:gradFill rotWithShape="1">
            <a:gsLst>
              <a:gs pos="0">
                <a:srgbClr val="2791BB"/>
              </a:gs>
              <a:gs pos="100000">
                <a:srgbClr val="2791BB">
                  <a:gamma/>
                  <a:shade val="0"/>
                  <a:invGamma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ar-EG" sz="3600" b="1" dirty="0">
                <a:solidFill>
                  <a:prstClr val="black"/>
                </a:solidFill>
              </a:rPr>
              <a:t>وأمره ومصدره</a:t>
            </a:r>
          </a:p>
        </p:txBody>
      </p:sp>
      <p:sp>
        <p:nvSpPr>
          <p:cNvPr id="8" name="Arc 6"/>
          <p:cNvSpPr>
            <a:spLocks/>
          </p:cNvSpPr>
          <p:nvPr/>
        </p:nvSpPr>
        <p:spPr bwMode="gray">
          <a:xfrm rot="19952186">
            <a:off x="3947210" y="362376"/>
            <a:ext cx="3963294" cy="3401457"/>
          </a:xfrm>
          <a:custGeom>
            <a:avLst/>
            <a:gdLst>
              <a:gd name="G0" fmla="+- 0 0 0"/>
              <a:gd name="G1" fmla="+- 17105 0 0"/>
              <a:gd name="G2" fmla="+- 21600 0 0"/>
              <a:gd name="T0" fmla="*/ 13190 w 21600"/>
              <a:gd name="T1" fmla="*/ 0 h 29046"/>
              <a:gd name="T2" fmla="*/ 17999 w 21600"/>
              <a:gd name="T3" fmla="*/ 29046 h 29046"/>
              <a:gd name="T4" fmla="*/ 0 w 21600"/>
              <a:gd name="T5" fmla="*/ 17105 h 29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9046" fill="none" extrusionOk="0">
                <a:moveTo>
                  <a:pt x="13190" y="-1"/>
                </a:moveTo>
                <a:cubicBezTo>
                  <a:pt x="18493" y="4089"/>
                  <a:pt x="21600" y="10407"/>
                  <a:pt x="21600" y="17105"/>
                </a:cubicBezTo>
                <a:cubicBezTo>
                  <a:pt x="21600" y="21352"/>
                  <a:pt x="20347" y="25506"/>
                  <a:pt x="17999" y="29046"/>
                </a:cubicBezTo>
              </a:path>
              <a:path w="21600" h="29046" stroke="0" extrusionOk="0">
                <a:moveTo>
                  <a:pt x="13190" y="-1"/>
                </a:moveTo>
                <a:cubicBezTo>
                  <a:pt x="18493" y="4089"/>
                  <a:pt x="21600" y="10407"/>
                  <a:pt x="21600" y="17105"/>
                </a:cubicBezTo>
                <a:cubicBezTo>
                  <a:pt x="21600" y="21352"/>
                  <a:pt x="20347" y="25506"/>
                  <a:pt x="17999" y="29046"/>
                </a:cubicBezTo>
                <a:lnTo>
                  <a:pt x="0" y="17105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3529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/>
            <a:endParaRPr lang="ar-EG" sz="3600" b="1" dirty="0">
              <a:solidFill>
                <a:srgbClr val="FF0000"/>
              </a:solidFill>
            </a:endParaRPr>
          </a:p>
        </p:txBody>
      </p:sp>
      <p:sp>
        <p:nvSpPr>
          <p:cNvPr id="9" name="Arc 7"/>
          <p:cNvSpPr>
            <a:spLocks/>
          </p:cNvSpPr>
          <p:nvPr/>
        </p:nvSpPr>
        <p:spPr bwMode="gray">
          <a:xfrm rot="20601703" flipH="1">
            <a:off x="630698" y="3500375"/>
            <a:ext cx="4479776" cy="2430857"/>
          </a:xfrm>
          <a:custGeom>
            <a:avLst/>
            <a:gdLst>
              <a:gd name="G0" fmla="+- 3659 0 0"/>
              <a:gd name="G1" fmla="+- 0 0 0"/>
              <a:gd name="G2" fmla="+- 21600 0 0"/>
              <a:gd name="T0" fmla="*/ 25114 w 25114"/>
              <a:gd name="T1" fmla="*/ 2497 h 21600"/>
              <a:gd name="T2" fmla="*/ 0 w 25114"/>
              <a:gd name="T3" fmla="*/ 21288 h 21600"/>
              <a:gd name="T4" fmla="*/ 3659 w 25114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114" h="21600" fill="none" extrusionOk="0">
                <a:moveTo>
                  <a:pt x="25114" y="2497"/>
                </a:moveTo>
                <a:cubicBezTo>
                  <a:pt x="23846" y="13386"/>
                  <a:pt x="14622" y="21599"/>
                  <a:pt x="3659" y="21600"/>
                </a:cubicBezTo>
                <a:cubicBezTo>
                  <a:pt x="2432" y="21600"/>
                  <a:pt x="1208" y="21495"/>
                  <a:pt x="0" y="21287"/>
                </a:cubicBezTo>
              </a:path>
              <a:path w="25114" h="21600" stroke="0" extrusionOk="0">
                <a:moveTo>
                  <a:pt x="25114" y="2497"/>
                </a:moveTo>
                <a:cubicBezTo>
                  <a:pt x="23846" y="13386"/>
                  <a:pt x="14622" y="21599"/>
                  <a:pt x="3659" y="21600"/>
                </a:cubicBezTo>
                <a:cubicBezTo>
                  <a:pt x="2432" y="21600"/>
                  <a:pt x="1208" y="21495"/>
                  <a:pt x="0" y="21287"/>
                </a:cubicBezTo>
                <a:lnTo>
                  <a:pt x="3659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ar-EG" sz="3200" b="1" dirty="0">
                <a:solidFill>
                  <a:srgbClr val="C00000"/>
                </a:solidFill>
              </a:rPr>
              <a:t>يضم أول</a:t>
            </a:r>
            <a:r>
              <a:rPr lang="ar-EG" sz="3200" b="1" dirty="0">
                <a:solidFill>
                  <a:prstClr val="black"/>
                </a:solidFill>
              </a:rPr>
              <a:t> </a:t>
            </a:r>
          </a:p>
          <a:p>
            <a:pPr lvl="0" algn="ctr"/>
            <a:r>
              <a:rPr lang="ar-EG" sz="3200" b="1" dirty="0">
                <a:solidFill>
                  <a:prstClr val="black"/>
                </a:solidFill>
              </a:rPr>
              <a:t>الفعل المضارع</a:t>
            </a:r>
            <a:endParaRPr lang="ar-EG" sz="3600" b="1" dirty="0">
              <a:solidFill>
                <a:srgbClr val="FF0000"/>
              </a:solidFill>
            </a:endParaRPr>
          </a:p>
        </p:txBody>
      </p:sp>
      <p:sp>
        <p:nvSpPr>
          <p:cNvPr id="10" name="Arc 8"/>
          <p:cNvSpPr>
            <a:spLocks/>
          </p:cNvSpPr>
          <p:nvPr/>
        </p:nvSpPr>
        <p:spPr bwMode="gray">
          <a:xfrm rot="20578455">
            <a:off x="1941513" y="389479"/>
            <a:ext cx="4490612" cy="2447810"/>
          </a:xfrm>
          <a:custGeom>
            <a:avLst/>
            <a:gdLst>
              <a:gd name="G0" fmla="+- 9843 0 0"/>
              <a:gd name="G1" fmla="+- 21600 0 0"/>
              <a:gd name="G2" fmla="+- 21600 0 0"/>
              <a:gd name="T0" fmla="*/ 0 w 24549"/>
              <a:gd name="T1" fmla="*/ 2373 h 21600"/>
              <a:gd name="T2" fmla="*/ 24549 w 24549"/>
              <a:gd name="T3" fmla="*/ 5780 h 21600"/>
              <a:gd name="T4" fmla="*/ 9843 w 2454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549" h="21600" fill="none" extrusionOk="0">
                <a:moveTo>
                  <a:pt x="0" y="2373"/>
                </a:moveTo>
                <a:cubicBezTo>
                  <a:pt x="3046" y="813"/>
                  <a:pt x="6420" y="-1"/>
                  <a:pt x="9843" y="0"/>
                </a:cubicBezTo>
                <a:cubicBezTo>
                  <a:pt x="15299" y="0"/>
                  <a:pt x="20553" y="2064"/>
                  <a:pt x="24549" y="5779"/>
                </a:cubicBezTo>
              </a:path>
              <a:path w="24549" h="21600" stroke="0" extrusionOk="0">
                <a:moveTo>
                  <a:pt x="0" y="2373"/>
                </a:moveTo>
                <a:cubicBezTo>
                  <a:pt x="3046" y="813"/>
                  <a:pt x="6420" y="-1"/>
                  <a:pt x="9843" y="0"/>
                </a:cubicBezTo>
                <a:cubicBezTo>
                  <a:pt x="15299" y="0"/>
                  <a:pt x="20553" y="2064"/>
                  <a:pt x="24549" y="5779"/>
                </a:cubicBezTo>
                <a:lnTo>
                  <a:pt x="9843" y="2160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 dirty="0"/>
          </a:p>
        </p:txBody>
      </p:sp>
      <p:sp>
        <p:nvSpPr>
          <p:cNvPr id="11" name="Arc 9"/>
          <p:cNvSpPr>
            <a:spLocks/>
          </p:cNvSpPr>
          <p:nvPr/>
        </p:nvSpPr>
        <p:spPr bwMode="gray">
          <a:xfrm rot="20601703" flipH="1">
            <a:off x="32136" y="1318715"/>
            <a:ext cx="3892442" cy="3568923"/>
          </a:xfrm>
          <a:custGeom>
            <a:avLst/>
            <a:gdLst>
              <a:gd name="G0" fmla="+- 0 0 0"/>
              <a:gd name="G1" fmla="+- 19945 0 0"/>
              <a:gd name="G2" fmla="+- 21600 0 0"/>
              <a:gd name="T0" fmla="*/ 8292 w 21600"/>
              <a:gd name="T1" fmla="*/ 0 h 30468"/>
              <a:gd name="T2" fmla="*/ 18863 w 21600"/>
              <a:gd name="T3" fmla="*/ 30468 h 30468"/>
              <a:gd name="T4" fmla="*/ 0 w 21600"/>
              <a:gd name="T5" fmla="*/ 19945 h 30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0468" fill="none" extrusionOk="0">
                <a:moveTo>
                  <a:pt x="8291" y="0"/>
                </a:moveTo>
                <a:cubicBezTo>
                  <a:pt x="16349" y="3349"/>
                  <a:pt x="21600" y="11218"/>
                  <a:pt x="21600" y="19945"/>
                </a:cubicBezTo>
                <a:cubicBezTo>
                  <a:pt x="21600" y="23628"/>
                  <a:pt x="20657" y="27251"/>
                  <a:pt x="18863" y="30468"/>
                </a:cubicBezTo>
              </a:path>
              <a:path w="21600" h="30468" stroke="0" extrusionOk="0">
                <a:moveTo>
                  <a:pt x="8291" y="0"/>
                </a:moveTo>
                <a:cubicBezTo>
                  <a:pt x="16349" y="3349"/>
                  <a:pt x="21600" y="11218"/>
                  <a:pt x="21600" y="19945"/>
                </a:cubicBezTo>
                <a:cubicBezTo>
                  <a:pt x="21600" y="23628"/>
                  <a:pt x="20657" y="27251"/>
                  <a:pt x="18863" y="30468"/>
                </a:cubicBezTo>
                <a:lnTo>
                  <a:pt x="0" y="19945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gray">
          <a:xfrm rot="20601703">
            <a:off x="2307784" y="1686024"/>
            <a:ext cx="3680048" cy="2313496"/>
          </a:xfrm>
          <a:prstGeom prst="ellipse">
            <a:avLst/>
          </a:prstGeom>
          <a:gradFill rotWithShape="0">
            <a:gsLst>
              <a:gs pos="0">
                <a:srgbClr val="000000"/>
              </a:gs>
              <a:gs pos="50000">
                <a:srgbClr val="000000">
                  <a:gamma/>
                  <a:tint val="24314"/>
                  <a:invGamma/>
                </a:srgbClr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gray">
          <a:xfrm>
            <a:off x="541712" y="2509442"/>
            <a:ext cx="21595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ar-EG" sz="3200" b="1" dirty="0">
                <a:solidFill>
                  <a:srgbClr val="99FF33"/>
                </a:solidFill>
              </a:rPr>
              <a:t>يحذف الفاعل </a:t>
            </a: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gray">
          <a:xfrm rot="20601703">
            <a:off x="2404228" y="2103456"/>
            <a:ext cx="3530505" cy="1883142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>
              <a:spcBef>
                <a:spcPct val="20000"/>
              </a:spcBef>
            </a:pPr>
            <a:r>
              <a:rPr lang="ar-EG" sz="3200" b="1" dirty="0" smtClean="0">
                <a:solidFill>
                  <a:prstClr val="black"/>
                </a:solidFill>
              </a:rPr>
              <a:t>نلاحظ عند بناء</a:t>
            </a:r>
          </a:p>
          <a:p>
            <a:pPr lvl="0">
              <a:spcBef>
                <a:spcPct val="20000"/>
              </a:spcBef>
            </a:pPr>
            <a:r>
              <a:rPr lang="ar-EG" sz="3200" b="1" dirty="0" smtClean="0">
                <a:solidFill>
                  <a:prstClr val="black"/>
                </a:solidFill>
              </a:rPr>
              <a:t> </a:t>
            </a:r>
            <a:r>
              <a:rPr lang="ar-EG" sz="3200" b="1" dirty="0" smtClean="0">
                <a:solidFill>
                  <a:srgbClr val="FF0000"/>
                </a:solidFill>
              </a:rPr>
              <a:t>الفعل المضارع</a:t>
            </a:r>
          </a:p>
          <a:p>
            <a:pPr lvl="0">
              <a:spcBef>
                <a:spcPct val="20000"/>
              </a:spcBef>
            </a:pPr>
            <a:r>
              <a:rPr lang="ar-EG" sz="3200" b="1" dirty="0" smtClean="0">
                <a:solidFill>
                  <a:srgbClr val="FF0000"/>
                </a:solidFill>
              </a:rPr>
              <a:t> </a:t>
            </a:r>
            <a:r>
              <a:rPr lang="ar-EG" sz="3200" b="1" dirty="0">
                <a:solidFill>
                  <a:prstClr val="black"/>
                </a:solidFill>
              </a:rPr>
              <a:t>الصحيح للمجهول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44757" y="3336171"/>
            <a:ext cx="19755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EG" sz="3200" b="1" dirty="0">
                <a:solidFill>
                  <a:srgbClr val="FFFF00"/>
                </a:solidFill>
              </a:rPr>
              <a:t>ويفتح ما قبل الآخر</a:t>
            </a:r>
            <a:endParaRPr lang="ar-EG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85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5" y="1889709"/>
            <a:ext cx="3705109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696" y="1412776"/>
            <a:ext cx="4572521" cy="542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8"/>
          <p:cNvSpPr>
            <a:spLocks noChangeArrowheads="1"/>
          </p:cNvSpPr>
          <p:nvPr/>
        </p:nvSpPr>
        <p:spPr bwMode="gray">
          <a:xfrm>
            <a:off x="315472" y="3412173"/>
            <a:ext cx="3493485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2194901" y="116632"/>
            <a:ext cx="4685359" cy="129614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ar-EG" sz="3200" b="1" dirty="0"/>
              <a:t>الفعل المضارع المعتل الوسط </a:t>
            </a:r>
            <a:endParaRPr lang="ar-EG" sz="3200" b="1" dirty="0" smtClean="0"/>
          </a:p>
          <a:p>
            <a:pPr lvl="0" algn="ctr"/>
            <a:r>
              <a:rPr lang="ar-EG" sz="3200" b="1" dirty="0" smtClean="0"/>
              <a:t>(</a:t>
            </a:r>
            <a:r>
              <a:rPr lang="ar-EG" sz="3200" b="1" dirty="0"/>
              <a:t>الياء) أو(الواو)</a:t>
            </a: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3635896" y="3225166"/>
            <a:ext cx="1715905" cy="1716002"/>
            <a:chOff x="1824" y="1248"/>
            <a:chExt cx="2014" cy="1615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615"/>
              <a:chOff x="1872" y="1824"/>
              <a:chExt cx="2014" cy="1615"/>
            </a:xfrm>
          </p:grpSpPr>
          <p:sp>
            <p:nvSpPr>
              <p:cNvPr id="12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" name="Text Box 20"/>
            <p:cNvSpPr txBox="1">
              <a:spLocks noChangeArrowheads="1"/>
            </p:cNvSpPr>
            <p:nvPr/>
          </p:nvSpPr>
          <p:spPr bwMode="gray">
            <a:xfrm>
              <a:off x="2331" y="1575"/>
              <a:ext cx="930" cy="8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5400" b="1" dirty="0" smtClean="0">
                  <a:solidFill>
                    <a:prstClr val="black"/>
                  </a:solidFill>
                </a:rPr>
                <a:t>6</a:t>
              </a:r>
              <a:endParaRPr lang="en-US" sz="54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مجموعة 42"/>
          <p:cNvGrpSpPr/>
          <p:nvPr/>
        </p:nvGrpSpPr>
        <p:grpSpPr>
          <a:xfrm>
            <a:off x="5433222" y="1729019"/>
            <a:ext cx="3575623" cy="902705"/>
            <a:chOff x="5389544" y="1704522"/>
            <a:chExt cx="3575623" cy="902705"/>
          </a:xfrm>
        </p:grpSpPr>
        <p:sp>
          <p:nvSpPr>
            <p:cNvPr id="7" name="AutoShape 19"/>
            <p:cNvSpPr>
              <a:spLocks noChangeArrowheads="1"/>
            </p:cNvSpPr>
            <p:nvPr/>
          </p:nvSpPr>
          <p:spPr bwMode="gray">
            <a:xfrm>
              <a:off x="5389544" y="1704522"/>
              <a:ext cx="3575623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 dirty="0">
                <a:solidFill>
                  <a:prstClr val="black"/>
                </a:solidFill>
              </a:endParaRPr>
            </a:p>
          </p:txBody>
        </p:sp>
        <p:sp>
          <p:nvSpPr>
            <p:cNvPr id="20" name="مستطيل 19"/>
            <p:cNvSpPr/>
            <p:nvPr/>
          </p:nvSpPr>
          <p:spPr>
            <a:xfrm>
              <a:off x="5904457" y="1899341"/>
              <a:ext cx="2975495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4000" b="1" dirty="0">
                  <a:solidFill>
                    <a:prstClr val="black"/>
                  </a:solidFill>
                  <a:ea typeface="+mj-ea"/>
                  <a:cs typeface="Times New Roman"/>
                </a:rPr>
                <a:t>يقول </a:t>
              </a:r>
              <a:r>
                <a:rPr lang="ar-EG" sz="4000" b="1" dirty="0">
                  <a:solidFill>
                    <a:srgbClr val="FFFF00"/>
                  </a:solidFill>
                  <a:ea typeface="+mj-ea"/>
                  <a:cs typeface="Times New Roman"/>
                </a:rPr>
                <a:t>الرجل</a:t>
              </a:r>
              <a:r>
                <a:rPr lang="ar-EG" sz="4000" b="1" dirty="0">
                  <a:solidFill>
                    <a:prstClr val="black"/>
                  </a:solidFill>
                  <a:ea typeface="+mj-ea"/>
                  <a:cs typeface="Times New Roman"/>
                </a:rPr>
                <a:t> الحق</a:t>
              </a:r>
              <a:endParaRPr lang="ar-EG" sz="24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4" name="مجموعة 43"/>
          <p:cNvGrpSpPr/>
          <p:nvPr/>
        </p:nvGrpSpPr>
        <p:grpSpPr>
          <a:xfrm>
            <a:off x="104752" y="1727694"/>
            <a:ext cx="3618472" cy="1037627"/>
            <a:chOff x="104752" y="1727694"/>
            <a:chExt cx="3618472" cy="1270764"/>
          </a:xfrm>
        </p:grpSpPr>
        <p:sp>
          <p:nvSpPr>
            <p:cNvPr id="4" name="AutoShape 16"/>
            <p:cNvSpPr>
              <a:spLocks noChangeArrowheads="1"/>
            </p:cNvSpPr>
            <p:nvPr/>
          </p:nvSpPr>
          <p:spPr bwMode="gray">
            <a:xfrm>
              <a:off x="104752" y="1727694"/>
              <a:ext cx="3618472" cy="127076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21" name="مستطيل 20"/>
            <p:cNvSpPr/>
            <p:nvPr/>
          </p:nvSpPr>
          <p:spPr>
            <a:xfrm>
              <a:off x="427700" y="2063534"/>
              <a:ext cx="2938775" cy="5653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ar-EG" sz="24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مجموعة 45"/>
          <p:cNvGrpSpPr/>
          <p:nvPr/>
        </p:nvGrpSpPr>
        <p:grpSpPr>
          <a:xfrm>
            <a:off x="5533712" y="4517602"/>
            <a:ext cx="3528437" cy="923296"/>
            <a:chOff x="5533712" y="4507575"/>
            <a:chExt cx="3528437" cy="1426301"/>
          </a:xfrm>
        </p:grpSpPr>
        <p:sp>
          <p:nvSpPr>
            <p:cNvPr id="5" name="AutoShape 17"/>
            <p:cNvSpPr>
              <a:spLocks noChangeArrowheads="1"/>
            </p:cNvSpPr>
            <p:nvPr/>
          </p:nvSpPr>
          <p:spPr bwMode="gray">
            <a:xfrm>
              <a:off x="5533712" y="4507575"/>
              <a:ext cx="3528437" cy="1426301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23" name="مستطيل 22"/>
            <p:cNvSpPr/>
            <p:nvPr/>
          </p:nvSpPr>
          <p:spPr>
            <a:xfrm>
              <a:off x="5672675" y="4849689"/>
              <a:ext cx="3336170" cy="9984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يصوم</a:t>
              </a:r>
              <a:r>
                <a:rPr lang="ar-EG" sz="3600" b="1" dirty="0">
                  <a:solidFill>
                    <a:srgbClr val="FFFF00"/>
                  </a:solidFill>
                  <a:ea typeface="+mj-ea"/>
                  <a:cs typeface="Times New Roman"/>
                </a:rPr>
                <a:t> المسلم </a:t>
              </a:r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رمضان</a:t>
              </a:r>
              <a:endParaRPr lang="ar-EG" sz="2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7" name="مجموعة 46"/>
          <p:cNvGrpSpPr/>
          <p:nvPr/>
        </p:nvGrpSpPr>
        <p:grpSpPr>
          <a:xfrm>
            <a:off x="355525" y="4711071"/>
            <a:ext cx="3476009" cy="894740"/>
            <a:chOff x="125723" y="5203492"/>
            <a:chExt cx="3476009" cy="1321852"/>
          </a:xfrm>
        </p:grpSpPr>
        <p:sp>
          <p:nvSpPr>
            <p:cNvPr id="3" name="AutoShape 15"/>
            <p:cNvSpPr>
              <a:spLocks noChangeArrowheads="1"/>
            </p:cNvSpPr>
            <p:nvPr/>
          </p:nvSpPr>
          <p:spPr bwMode="gray">
            <a:xfrm>
              <a:off x="125723" y="5203492"/>
              <a:ext cx="3476009" cy="1321852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24" name="مستطيل 23"/>
            <p:cNvSpPr/>
            <p:nvPr/>
          </p:nvSpPr>
          <p:spPr>
            <a:xfrm>
              <a:off x="2386987" y="5559623"/>
              <a:ext cx="184731" cy="6820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ar-EG" sz="24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5" name="مجموعة 44"/>
          <p:cNvGrpSpPr/>
          <p:nvPr/>
        </p:nvGrpSpPr>
        <p:grpSpPr>
          <a:xfrm>
            <a:off x="5436730" y="3292679"/>
            <a:ext cx="3528437" cy="899022"/>
            <a:chOff x="5436730" y="3542061"/>
            <a:chExt cx="3528437" cy="899022"/>
          </a:xfrm>
        </p:grpSpPr>
        <p:sp>
          <p:nvSpPr>
            <p:cNvPr id="2" name="AutoShape 14"/>
            <p:cNvSpPr>
              <a:spLocks noChangeArrowheads="1"/>
            </p:cNvSpPr>
            <p:nvPr/>
          </p:nvSpPr>
          <p:spPr bwMode="gray">
            <a:xfrm>
              <a:off x="5436730" y="3542061"/>
              <a:ext cx="3528437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5509580" y="3733197"/>
              <a:ext cx="3227165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4000" b="1" dirty="0">
                  <a:solidFill>
                    <a:prstClr val="black"/>
                  </a:solidFill>
                  <a:ea typeface="+mj-ea"/>
                  <a:cs typeface="Times New Roman"/>
                </a:rPr>
                <a:t>يبيع</a:t>
              </a:r>
              <a:r>
                <a:rPr lang="ar-EG" sz="4000" b="1" dirty="0">
                  <a:solidFill>
                    <a:srgbClr val="FFFF00"/>
                  </a:solidFill>
                  <a:ea typeface="+mj-ea"/>
                  <a:cs typeface="Times New Roman"/>
                </a:rPr>
                <a:t> التاجر </a:t>
              </a:r>
              <a:r>
                <a:rPr lang="ar-EG" sz="4000" b="1" dirty="0">
                  <a:solidFill>
                    <a:prstClr val="black"/>
                  </a:solidFill>
                  <a:ea typeface="+mj-ea"/>
                  <a:cs typeface="Times New Roman"/>
                </a:rPr>
                <a:t>الفاكهة</a:t>
              </a:r>
              <a:endParaRPr lang="ar-EG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48" name="Freeform 13"/>
          <p:cNvSpPr>
            <a:spLocks noEditPoints="1"/>
          </p:cNvSpPr>
          <p:nvPr/>
        </p:nvSpPr>
        <p:spPr bwMode="auto">
          <a:xfrm>
            <a:off x="942297" y="3672340"/>
            <a:ext cx="1943381" cy="492265"/>
          </a:xfrm>
          <a:custGeom>
            <a:avLst/>
            <a:gdLst>
              <a:gd name="T0" fmla="*/ 229 w 695"/>
              <a:gd name="T1" fmla="*/ 157 h 174"/>
              <a:gd name="T2" fmla="*/ 338 w 695"/>
              <a:gd name="T3" fmla="*/ 173 h 174"/>
              <a:gd name="T4" fmla="*/ 395 w 695"/>
              <a:gd name="T5" fmla="*/ 157 h 174"/>
              <a:gd name="T6" fmla="*/ 273 w 695"/>
              <a:gd name="T7" fmla="*/ 86 h 174"/>
              <a:gd name="T8" fmla="*/ 273 w 695"/>
              <a:gd name="T9" fmla="*/ 72 h 174"/>
              <a:gd name="T10" fmla="*/ 355 w 695"/>
              <a:gd name="T11" fmla="*/ 82 h 174"/>
              <a:gd name="T12" fmla="*/ 493 w 695"/>
              <a:gd name="T13" fmla="*/ 99 h 174"/>
              <a:gd name="T14" fmla="*/ 563 w 695"/>
              <a:gd name="T15" fmla="*/ 86 h 174"/>
              <a:gd name="T16" fmla="*/ 534 w 695"/>
              <a:gd name="T17" fmla="*/ 47 h 174"/>
              <a:gd name="T18" fmla="*/ 569 w 695"/>
              <a:gd name="T19" fmla="*/ 32 h 174"/>
              <a:gd name="T20" fmla="*/ 656 w 695"/>
              <a:gd name="T21" fmla="*/ 39 h 174"/>
              <a:gd name="T22" fmla="*/ 653 w 695"/>
              <a:gd name="T23" fmla="*/ 8 h 174"/>
              <a:gd name="T24" fmla="*/ 656 w 695"/>
              <a:gd name="T25" fmla="*/ 4 h 174"/>
              <a:gd name="T26" fmla="*/ 677 w 695"/>
              <a:gd name="T27" fmla="*/ 3 h 174"/>
              <a:gd name="T28" fmla="*/ 689 w 695"/>
              <a:gd name="T29" fmla="*/ 2 h 174"/>
              <a:gd name="T30" fmla="*/ 656 w 695"/>
              <a:gd name="T31" fmla="*/ 1 h 174"/>
              <a:gd name="T32" fmla="*/ 645 w 695"/>
              <a:gd name="T33" fmla="*/ 8 h 174"/>
              <a:gd name="T34" fmla="*/ 652 w 695"/>
              <a:gd name="T35" fmla="*/ 28 h 174"/>
              <a:gd name="T36" fmla="*/ 633 w 695"/>
              <a:gd name="T37" fmla="*/ 32 h 174"/>
              <a:gd name="T38" fmla="*/ 631 w 695"/>
              <a:gd name="T39" fmla="*/ 31 h 174"/>
              <a:gd name="T40" fmla="*/ 623 w 695"/>
              <a:gd name="T41" fmla="*/ 29 h 174"/>
              <a:gd name="T42" fmla="*/ 588 w 695"/>
              <a:gd name="T43" fmla="*/ 27 h 174"/>
              <a:gd name="T44" fmla="*/ 573 w 695"/>
              <a:gd name="T45" fmla="*/ 24 h 174"/>
              <a:gd name="T46" fmla="*/ 562 w 695"/>
              <a:gd name="T47" fmla="*/ 22 h 174"/>
              <a:gd name="T48" fmla="*/ 532 w 695"/>
              <a:gd name="T49" fmla="*/ 21 h 174"/>
              <a:gd name="T50" fmla="*/ 498 w 695"/>
              <a:gd name="T51" fmla="*/ 36 h 174"/>
              <a:gd name="T52" fmla="*/ 500 w 695"/>
              <a:gd name="T53" fmla="*/ 43 h 174"/>
              <a:gd name="T54" fmla="*/ 516 w 695"/>
              <a:gd name="T55" fmla="*/ 47 h 174"/>
              <a:gd name="T56" fmla="*/ 509 w 695"/>
              <a:gd name="T57" fmla="*/ 51 h 174"/>
              <a:gd name="T58" fmla="*/ 529 w 695"/>
              <a:gd name="T59" fmla="*/ 74 h 174"/>
              <a:gd name="T60" fmla="*/ 535 w 695"/>
              <a:gd name="T61" fmla="*/ 83 h 174"/>
              <a:gd name="T62" fmla="*/ 515 w 695"/>
              <a:gd name="T63" fmla="*/ 91 h 174"/>
              <a:gd name="T64" fmla="*/ 466 w 695"/>
              <a:gd name="T65" fmla="*/ 86 h 174"/>
              <a:gd name="T66" fmla="*/ 444 w 695"/>
              <a:gd name="T67" fmla="*/ 84 h 174"/>
              <a:gd name="T68" fmla="*/ 435 w 695"/>
              <a:gd name="T69" fmla="*/ 82 h 174"/>
              <a:gd name="T70" fmla="*/ 418 w 695"/>
              <a:gd name="T71" fmla="*/ 82 h 174"/>
              <a:gd name="T72" fmla="*/ 383 w 695"/>
              <a:gd name="T73" fmla="*/ 77 h 174"/>
              <a:gd name="T74" fmla="*/ 346 w 695"/>
              <a:gd name="T75" fmla="*/ 71 h 174"/>
              <a:gd name="T76" fmla="*/ 307 w 695"/>
              <a:gd name="T77" fmla="*/ 68 h 174"/>
              <a:gd name="T78" fmla="*/ 240 w 695"/>
              <a:gd name="T79" fmla="*/ 69 h 174"/>
              <a:gd name="T80" fmla="*/ 241 w 695"/>
              <a:gd name="T81" fmla="*/ 78 h 174"/>
              <a:gd name="T82" fmla="*/ 247 w 695"/>
              <a:gd name="T83" fmla="*/ 84 h 174"/>
              <a:gd name="T84" fmla="*/ 245 w 695"/>
              <a:gd name="T85" fmla="*/ 86 h 174"/>
              <a:gd name="T86" fmla="*/ 269 w 695"/>
              <a:gd name="T87" fmla="*/ 98 h 174"/>
              <a:gd name="T88" fmla="*/ 293 w 695"/>
              <a:gd name="T89" fmla="*/ 111 h 174"/>
              <a:gd name="T90" fmla="*/ 308 w 695"/>
              <a:gd name="T91" fmla="*/ 118 h 174"/>
              <a:gd name="T92" fmla="*/ 332 w 695"/>
              <a:gd name="T93" fmla="*/ 128 h 174"/>
              <a:gd name="T94" fmla="*/ 352 w 695"/>
              <a:gd name="T95" fmla="*/ 144 h 174"/>
              <a:gd name="T96" fmla="*/ 371 w 695"/>
              <a:gd name="T97" fmla="*/ 156 h 174"/>
              <a:gd name="T98" fmla="*/ 370 w 695"/>
              <a:gd name="T99" fmla="*/ 167 h 174"/>
              <a:gd name="T100" fmla="*/ 281 w 695"/>
              <a:gd name="T101" fmla="*/ 157 h 174"/>
              <a:gd name="T102" fmla="*/ 249 w 695"/>
              <a:gd name="T103" fmla="*/ 152 h 174"/>
              <a:gd name="T104" fmla="*/ 160 w 695"/>
              <a:gd name="T105" fmla="*/ 140 h 174"/>
              <a:gd name="T106" fmla="*/ 79 w 695"/>
              <a:gd name="T107" fmla="*/ 123 h 174"/>
              <a:gd name="T108" fmla="*/ 656 w 695"/>
              <a:gd name="T109" fmla="*/ 33 h 174"/>
              <a:gd name="T110" fmla="*/ 648 w 695"/>
              <a:gd name="T111" fmla="*/ 5 h 174"/>
              <a:gd name="T112" fmla="*/ 655 w 695"/>
              <a:gd name="T113" fmla="*/ 33 h 174"/>
              <a:gd name="T114" fmla="*/ 648 w 695"/>
              <a:gd name="T115" fmla="*/ 37 h 174"/>
              <a:gd name="T116" fmla="*/ 535 w 695"/>
              <a:gd name="T117" fmla="*/ 9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5" h="174">
                <a:moveTo>
                  <a:pt x="78" y="130"/>
                </a:moveTo>
                <a:cubicBezTo>
                  <a:pt x="88" y="132"/>
                  <a:pt x="101" y="134"/>
                  <a:pt x="109" y="136"/>
                </a:cubicBezTo>
                <a:cubicBezTo>
                  <a:pt x="147" y="143"/>
                  <a:pt x="179" y="151"/>
                  <a:pt x="220" y="157"/>
                </a:cubicBezTo>
                <a:cubicBezTo>
                  <a:pt x="219" y="157"/>
                  <a:pt x="222" y="157"/>
                  <a:pt x="225" y="157"/>
                </a:cubicBezTo>
                <a:cubicBezTo>
                  <a:pt x="224" y="157"/>
                  <a:pt x="224" y="157"/>
                  <a:pt x="224" y="157"/>
                </a:cubicBezTo>
                <a:cubicBezTo>
                  <a:pt x="229" y="157"/>
                  <a:pt x="229" y="157"/>
                  <a:pt x="229" y="157"/>
                </a:cubicBezTo>
                <a:cubicBezTo>
                  <a:pt x="232" y="157"/>
                  <a:pt x="229" y="158"/>
                  <a:pt x="226" y="158"/>
                </a:cubicBezTo>
                <a:cubicBezTo>
                  <a:pt x="242" y="160"/>
                  <a:pt x="257" y="162"/>
                  <a:pt x="272" y="165"/>
                </a:cubicBezTo>
                <a:cubicBezTo>
                  <a:pt x="275" y="164"/>
                  <a:pt x="280" y="166"/>
                  <a:pt x="283" y="165"/>
                </a:cubicBezTo>
                <a:cubicBezTo>
                  <a:pt x="283" y="166"/>
                  <a:pt x="283" y="166"/>
                  <a:pt x="282" y="166"/>
                </a:cubicBezTo>
                <a:cubicBezTo>
                  <a:pt x="294" y="167"/>
                  <a:pt x="295" y="167"/>
                  <a:pt x="303" y="169"/>
                </a:cubicBezTo>
                <a:cubicBezTo>
                  <a:pt x="314" y="171"/>
                  <a:pt x="325" y="172"/>
                  <a:pt x="338" y="173"/>
                </a:cubicBezTo>
                <a:cubicBezTo>
                  <a:pt x="346" y="174"/>
                  <a:pt x="351" y="174"/>
                  <a:pt x="366" y="173"/>
                </a:cubicBezTo>
                <a:cubicBezTo>
                  <a:pt x="367" y="173"/>
                  <a:pt x="372" y="173"/>
                  <a:pt x="375" y="172"/>
                </a:cubicBezTo>
                <a:cubicBezTo>
                  <a:pt x="379" y="171"/>
                  <a:pt x="379" y="171"/>
                  <a:pt x="379" y="171"/>
                </a:cubicBezTo>
                <a:cubicBezTo>
                  <a:pt x="396" y="166"/>
                  <a:pt x="387" y="169"/>
                  <a:pt x="391" y="167"/>
                </a:cubicBezTo>
                <a:cubicBezTo>
                  <a:pt x="398" y="163"/>
                  <a:pt x="396" y="163"/>
                  <a:pt x="397" y="161"/>
                </a:cubicBezTo>
                <a:cubicBezTo>
                  <a:pt x="397" y="160"/>
                  <a:pt x="396" y="158"/>
                  <a:pt x="395" y="157"/>
                </a:cubicBezTo>
                <a:cubicBezTo>
                  <a:pt x="389" y="149"/>
                  <a:pt x="378" y="143"/>
                  <a:pt x="368" y="136"/>
                </a:cubicBezTo>
                <a:cubicBezTo>
                  <a:pt x="347" y="123"/>
                  <a:pt x="322" y="111"/>
                  <a:pt x="300" y="97"/>
                </a:cubicBezTo>
                <a:cubicBezTo>
                  <a:pt x="292" y="96"/>
                  <a:pt x="289" y="93"/>
                  <a:pt x="282" y="92"/>
                </a:cubicBezTo>
                <a:cubicBezTo>
                  <a:pt x="283" y="91"/>
                  <a:pt x="283" y="91"/>
                  <a:pt x="283" y="91"/>
                </a:cubicBezTo>
                <a:cubicBezTo>
                  <a:pt x="278" y="90"/>
                  <a:pt x="279" y="89"/>
                  <a:pt x="277" y="86"/>
                </a:cubicBezTo>
                <a:cubicBezTo>
                  <a:pt x="276" y="86"/>
                  <a:pt x="275" y="85"/>
                  <a:pt x="273" y="86"/>
                </a:cubicBezTo>
                <a:cubicBezTo>
                  <a:pt x="270" y="85"/>
                  <a:pt x="274" y="83"/>
                  <a:pt x="271" y="82"/>
                </a:cubicBezTo>
                <a:cubicBezTo>
                  <a:pt x="272" y="82"/>
                  <a:pt x="270" y="83"/>
                  <a:pt x="270" y="82"/>
                </a:cubicBezTo>
                <a:cubicBezTo>
                  <a:pt x="262" y="79"/>
                  <a:pt x="272" y="82"/>
                  <a:pt x="269" y="77"/>
                </a:cubicBezTo>
                <a:cubicBezTo>
                  <a:pt x="267" y="76"/>
                  <a:pt x="264" y="74"/>
                  <a:pt x="262" y="72"/>
                </a:cubicBezTo>
                <a:cubicBezTo>
                  <a:pt x="265" y="72"/>
                  <a:pt x="269" y="72"/>
                  <a:pt x="272" y="73"/>
                </a:cubicBezTo>
                <a:cubicBezTo>
                  <a:pt x="270" y="73"/>
                  <a:pt x="271" y="72"/>
                  <a:pt x="273" y="72"/>
                </a:cubicBezTo>
                <a:cubicBezTo>
                  <a:pt x="273" y="74"/>
                  <a:pt x="281" y="72"/>
                  <a:pt x="284" y="73"/>
                </a:cubicBezTo>
                <a:cubicBezTo>
                  <a:pt x="283" y="73"/>
                  <a:pt x="281" y="73"/>
                  <a:pt x="280" y="73"/>
                </a:cubicBezTo>
                <a:cubicBezTo>
                  <a:pt x="288" y="75"/>
                  <a:pt x="297" y="75"/>
                  <a:pt x="304" y="76"/>
                </a:cubicBezTo>
                <a:cubicBezTo>
                  <a:pt x="314" y="76"/>
                  <a:pt x="320" y="79"/>
                  <a:pt x="327" y="78"/>
                </a:cubicBezTo>
                <a:cubicBezTo>
                  <a:pt x="325" y="79"/>
                  <a:pt x="330" y="79"/>
                  <a:pt x="331" y="80"/>
                </a:cubicBezTo>
                <a:cubicBezTo>
                  <a:pt x="341" y="79"/>
                  <a:pt x="345" y="82"/>
                  <a:pt x="355" y="82"/>
                </a:cubicBezTo>
                <a:cubicBezTo>
                  <a:pt x="354" y="82"/>
                  <a:pt x="354" y="82"/>
                  <a:pt x="354" y="82"/>
                </a:cubicBezTo>
                <a:cubicBezTo>
                  <a:pt x="376" y="85"/>
                  <a:pt x="398" y="88"/>
                  <a:pt x="422" y="90"/>
                </a:cubicBezTo>
                <a:cubicBezTo>
                  <a:pt x="436" y="92"/>
                  <a:pt x="446" y="95"/>
                  <a:pt x="463" y="96"/>
                </a:cubicBezTo>
                <a:cubicBezTo>
                  <a:pt x="466" y="96"/>
                  <a:pt x="464" y="96"/>
                  <a:pt x="467" y="96"/>
                </a:cubicBezTo>
                <a:cubicBezTo>
                  <a:pt x="470" y="96"/>
                  <a:pt x="466" y="96"/>
                  <a:pt x="467" y="96"/>
                </a:cubicBezTo>
                <a:cubicBezTo>
                  <a:pt x="475" y="97"/>
                  <a:pt x="483" y="98"/>
                  <a:pt x="493" y="99"/>
                </a:cubicBezTo>
                <a:cubicBezTo>
                  <a:pt x="494" y="99"/>
                  <a:pt x="497" y="99"/>
                  <a:pt x="497" y="99"/>
                </a:cubicBezTo>
                <a:cubicBezTo>
                  <a:pt x="501" y="100"/>
                  <a:pt x="508" y="100"/>
                  <a:pt x="516" y="100"/>
                </a:cubicBezTo>
                <a:cubicBezTo>
                  <a:pt x="520" y="100"/>
                  <a:pt x="524" y="100"/>
                  <a:pt x="530" y="100"/>
                </a:cubicBezTo>
                <a:cubicBezTo>
                  <a:pt x="534" y="101"/>
                  <a:pt x="558" y="94"/>
                  <a:pt x="557" y="93"/>
                </a:cubicBezTo>
                <a:cubicBezTo>
                  <a:pt x="549" y="96"/>
                  <a:pt x="562" y="89"/>
                  <a:pt x="560" y="87"/>
                </a:cubicBezTo>
                <a:cubicBezTo>
                  <a:pt x="561" y="86"/>
                  <a:pt x="562" y="86"/>
                  <a:pt x="563" y="86"/>
                </a:cubicBezTo>
                <a:cubicBezTo>
                  <a:pt x="564" y="83"/>
                  <a:pt x="563" y="81"/>
                  <a:pt x="563" y="77"/>
                </a:cubicBezTo>
                <a:cubicBezTo>
                  <a:pt x="562" y="76"/>
                  <a:pt x="559" y="76"/>
                  <a:pt x="559" y="74"/>
                </a:cubicBezTo>
                <a:cubicBezTo>
                  <a:pt x="561" y="72"/>
                  <a:pt x="557" y="70"/>
                  <a:pt x="557" y="68"/>
                </a:cubicBezTo>
                <a:cubicBezTo>
                  <a:pt x="554" y="69"/>
                  <a:pt x="551" y="68"/>
                  <a:pt x="550" y="66"/>
                </a:cubicBezTo>
                <a:cubicBezTo>
                  <a:pt x="554" y="65"/>
                  <a:pt x="554" y="65"/>
                  <a:pt x="554" y="65"/>
                </a:cubicBezTo>
                <a:cubicBezTo>
                  <a:pt x="548" y="61"/>
                  <a:pt x="545" y="52"/>
                  <a:pt x="534" y="47"/>
                </a:cubicBezTo>
                <a:cubicBezTo>
                  <a:pt x="536" y="46"/>
                  <a:pt x="536" y="46"/>
                  <a:pt x="536" y="46"/>
                </a:cubicBezTo>
                <a:cubicBezTo>
                  <a:pt x="528" y="41"/>
                  <a:pt x="524" y="34"/>
                  <a:pt x="521" y="29"/>
                </a:cubicBezTo>
                <a:cubicBezTo>
                  <a:pt x="521" y="29"/>
                  <a:pt x="520" y="30"/>
                  <a:pt x="527" y="30"/>
                </a:cubicBezTo>
                <a:cubicBezTo>
                  <a:pt x="534" y="29"/>
                  <a:pt x="537" y="29"/>
                  <a:pt x="543" y="29"/>
                </a:cubicBezTo>
                <a:cubicBezTo>
                  <a:pt x="546" y="29"/>
                  <a:pt x="546" y="30"/>
                  <a:pt x="547" y="30"/>
                </a:cubicBezTo>
                <a:cubicBezTo>
                  <a:pt x="555" y="31"/>
                  <a:pt x="560" y="33"/>
                  <a:pt x="569" y="32"/>
                </a:cubicBezTo>
                <a:cubicBezTo>
                  <a:pt x="568" y="33"/>
                  <a:pt x="568" y="33"/>
                  <a:pt x="568" y="33"/>
                </a:cubicBezTo>
                <a:cubicBezTo>
                  <a:pt x="575" y="33"/>
                  <a:pt x="586" y="34"/>
                  <a:pt x="592" y="35"/>
                </a:cubicBezTo>
                <a:cubicBezTo>
                  <a:pt x="595" y="35"/>
                  <a:pt x="603" y="36"/>
                  <a:pt x="601" y="35"/>
                </a:cubicBezTo>
                <a:cubicBezTo>
                  <a:pt x="604" y="35"/>
                  <a:pt x="600" y="36"/>
                  <a:pt x="605" y="36"/>
                </a:cubicBezTo>
                <a:cubicBezTo>
                  <a:pt x="600" y="36"/>
                  <a:pt x="600" y="36"/>
                  <a:pt x="600" y="36"/>
                </a:cubicBezTo>
                <a:cubicBezTo>
                  <a:pt x="618" y="38"/>
                  <a:pt x="625" y="42"/>
                  <a:pt x="656" y="39"/>
                </a:cubicBezTo>
                <a:cubicBezTo>
                  <a:pt x="672" y="35"/>
                  <a:pt x="667" y="30"/>
                  <a:pt x="667" y="26"/>
                </a:cubicBezTo>
                <a:cubicBezTo>
                  <a:pt x="665" y="25"/>
                  <a:pt x="664" y="21"/>
                  <a:pt x="659" y="21"/>
                </a:cubicBezTo>
                <a:cubicBezTo>
                  <a:pt x="661" y="20"/>
                  <a:pt x="661" y="20"/>
                  <a:pt x="661" y="20"/>
                </a:cubicBezTo>
                <a:cubicBezTo>
                  <a:pt x="659" y="18"/>
                  <a:pt x="657" y="14"/>
                  <a:pt x="655" y="11"/>
                </a:cubicBezTo>
                <a:cubicBezTo>
                  <a:pt x="655" y="9"/>
                  <a:pt x="653" y="10"/>
                  <a:pt x="651" y="8"/>
                </a:cubicBezTo>
                <a:cubicBezTo>
                  <a:pt x="653" y="8"/>
                  <a:pt x="653" y="8"/>
                  <a:pt x="653" y="8"/>
                </a:cubicBezTo>
                <a:cubicBezTo>
                  <a:pt x="651" y="6"/>
                  <a:pt x="649" y="6"/>
                  <a:pt x="647" y="6"/>
                </a:cubicBezTo>
                <a:cubicBezTo>
                  <a:pt x="648" y="5"/>
                  <a:pt x="648" y="5"/>
                  <a:pt x="648" y="5"/>
                </a:cubicBezTo>
                <a:cubicBezTo>
                  <a:pt x="649" y="5"/>
                  <a:pt x="650" y="4"/>
                  <a:pt x="651" y="4"/>
                </a:cubicBezTo>
                <a:cubicBezTo>
                  <a:pt x="652" y="5"/>
                  <a:pt x="653" y="5"/>
                  <a:pt x="654" y="5"/>
                </a:cubicBezTo>
                <a:cubicBezTo>
                  <a:pt x="653" y="5"/>
                  <a:pt x="654" y="5"/>
                  <a:pt x="654" y="4"/>
                </a:cubicBezTo>
                <a:cubicBezTo>
                  <a:pt x="655" y="4"/>
                  <a:pt x="655" y="4"/>
                  <a:pt x="656" y="4"/>
                </a:cubicBezTo>
                <a:cubicBezTo>
                  <a:pt x="662" y="4"/>
                  <a:pt x="666" y="4"/>
                  <a:pt x="668" y="3"/>
                </a:cubicBezTo>
                <a:cubicBezTo>
                  <a:pt x="666" y="4"/>
                  <a:pt x="671" y="4"/>
                  <a:pt x="667" y="4"/>
                </a:cubicBezTo>
                <a:cubicBezTo>
                  <a:pt x="671" y="4"/>
                  <a:pt x="674" y="4"/>
                  <a:pt x="677" y="4"/>
                </a:cubicBezTo>
                <a:cubicBezTo>
                  <a:pt x="676" y="4"/>
                  <a:pt x="675" y="4"/>
                  <a:pt x="674" y="4"/>
                </a:cubicBezTo>
                <a:cubicBezTo>
                  <a:pt x="678" y="3"/>
                  <a:pt x="682" y="3"/>
                  <a:pt x="682" y="3"/>
                </a:cubicBezTo>
                <a:cubicBezTo>
                  <a:pt x="680" y="3"/>
                  <a:pt x="679" y="3"/>
                  <a:pt x="677" y="3"/>
                </a:cubicBezTo>
                <a:cubicBezTo>
                  <a:pt x="679" y="2"/>
                  <a:pt x="687" y="2"/>
                  <a:pt x="687" y="3"/>
                </a:cubicBezTo>
                <a:cubicBezTo>
                  <a:pt x="687" y="4"/>
                  <a:pt x="681" y="4"/>
                  <a:pt x="683" y="4"/>
                </a:cubicBezTo>
                <a:cubicBezTo>
                  <a:pt x="695" y="4"/>
                  <a:pt x="695" y="4"/>
                  <a:pt x="695" y="4"/>
                </a:cubicBezTo>
                <a:cubicBezTo>
                  <a:pt x="692" y="4"/>
                  <a:pt x="691" y="3"/>
                  <a:pt x="693" y="3"/>
                </a:cubicBezTo>
                <a:cubicBezTo>
                  <a:pt x="688" y="3"/>
                  <a:pt x="688" y="3"/>
                  <a:pt x="688" y="3"/>
                </a:cubicBezTo>
                <a:cubicBezTo>
                  <a:pt x="689" y="2"/>
                  <a:pt x="689" y="2"/>
                  <a:pt x="689" y="2"/>
                </a:cubicBezTo>
                <a:cubicBezTo>
                  <a:pt x="682" y="2"/>
                  <a:pt x="677" y="1"/>
                  <a:pt x="668" y="1"/>
                </a:cubicBezTo>
                <a:cubicBezTo>
                  <a:pt x="670" y="2"/>
                  <a:pt x="670" y="2"/>
                  <a:pt x="670" y="2"/>
                </a:cubicBezTo>
                <a:cubicBezTo>
                  <a:pt x="665" y="2"/>
                  <a:pt x="659" y="3"/>
                  <a:pt x="655" y="3"/>
                </a:cubicBezTo>
                <a:cubicBezTo>
                  <a:pt x="658" y="2"/>
                  <a:pt x="656" y="2"/>
                  <a:pt x="657" y="2"/>
                </a:cubicBezTo>
                <a:cubicBezTo>
                  <a:pt x="655" y="2"/>
                  <a:pt x="654" y="2"/>
                  <a:pt x="652" y="2"/>
                </a:cubicBezTo>
                <a:cubicBezTo>
                  <a:pt x="656" y="1"/>
                  <a:pt x="656" y="1"/>
                  <a:pt x="656" y="1"/>
                </a:cubicBezTo>
                <a:cubicBezTo>
                  <a:pt x="655" y="1"/>
                  <a:pt x="654" y="2"/>
                  <a:pt x="652" y="2"/>
                </a:cubicBezTo>
                <a:cubicBezTo>
                  <a:pt x="649" y="3"/>
                  <a:pt x="655" y="0"/>
                  <a:pt x="645" y="4"/>
                </a:cubicBezTo>
                <a:cubicBezTo>
                  <a:pt x="644" y="4"/>
                  <a:pt x="644" y="4"/>
                  <a:pt x="644" y="4"/>
                </a:cubicBezTo>
                <a:cubicBezTo>
                  <a:pt x="644" y="6"/>
                  <a:pt x="643" y="7"/>
                  <a:pt x="643" y="7"/>
                </a:cubicBezTo>
                <a:cubicBezTo>
                  <a:pt x="643" y="7"/>
                  <a:pt x="643" y="7"/>
                  <a:pt x="643" y="7"/>
                </a:cubicBezTo>
                <a:cubicBezTo>
                  <a:pt x="641" y="10"/>
                  <a:pt x="645" y="6"/>
                  <a:pt x="645" y="8"/>
                </a:cubicBezTo>
                <a:cubicBezTo>
                  <a:pt x="644" y="9"/>
                  <a:pt x="641" y="9"/>
                  <a:pt x="640" y="11"/>
                </a:cubicBezTo>
                <a:cubicBezTo>
                  <a:pt x="640" y="13"/>
                  <a:pt x="645" y="16"/>
                  <a:pt x="644" y="19"/>
                </a:cubicBezTo>
                <a:cubicBezTo>
                  <a:pt x="647" y="21"/>
                  <a:pt x="650" y="23"/>
                  <a:pt x="653" y="24"/>
                </a:cubicBezTo>
                <a:cubicBezTo>
                  <a:pt x="654" y="25"/>
                  <a:pt x="649" y="25"/>
                  <a:pt x="652" y="26"/>
                </a:cubicBezTo>
                <a:cubicBezTo>
                  <a:pt x="650" y="26"/>
                  <a:pt x="649" y="26"/>
                  <a:pt x="648" y="27"/>
                </a:cubicBezTo>
                <a:cubicBezTo>
                  <a:pt x="650" y="27"/>
                  <a:pt x="650" y="30"/>
                  <a:pt x="652" y="28"/>
                </a:cubicBezTo>
                <a:cubicBezTo>
                  <a:pt x="653" y="30"/>
                  <a:pt x="654" y="32"/>
                  <a:pt x="653" y="33"/>
                </a:cubicBezTo>
                <a:cubicBezTo>
                  <a:pt x="652" y="33"/>
                  <a:pt x="650" y="33"/>
                  <a:pt x="649" y="33"/>
                </a:cubicBezTo>
                <a:cubicBezTo>
                  <a:pt x="648" y="34"/>
                  <a:pt x="650" y="34"/>
                  <a:pt x="646" y="34"/>
                </a:cubicBezTo>
                <a:cubicBezTo>
                  <a:pt x="638" y="35"/>
                  <a:pt x="640" y="33"/>
                  <a:pt x="639" y="32"/>
                </a:cubicBezTo>
                <a:cubicBezTo>
                  <a:pt x="643" y="32"/>
                  <a:pt x="643" y="32"/>
                  <a:pt x="643" y="32"/>
                </a:cubicBezTo>
                <a:cubicBezTo>
                  <a:pt x="640" y="32"/>
                  <a:pt x="637" y="32"/>
                  <a:pt x="633" y="32"/>
                </a:cubicBezTo>
                <a:cubicBezTo>
                  <a:pt x="635" y="30"/>
                  <a:pt x="640" y="32"/>
                  <a:pt x="643" y="32"/>
                </a:cubicBezTo>
                <a:cubicBezTo>
                  <a:pt x="642" y="30"/>
                  <a:pt x="642" y="30"/>
                  <a:pt x="642" y="30"/>
                </a:cubicBezTo>
                <a:cubicBezTo>
                  <a:pt x="636" y="29"/>
                  <a:pt x="638" y="31"/>
                  <a:pt x="632" y="30"/>
                </a:cubicBezTo>
                <a:cubicBezTo>
                  <a:pt x="634" y="30"/>
                  <a:pt x="634" y="30"/>
                  <a:pt x="634" y="30"/>
                </a:cubicBezTo>
                <a:cubicBezTo>
                  <a:pt x="629" y="29"/>
                  <a:pt x="629" y="29"/>
                  <a:pt x="629" y="29"/>
                </a:cubicBezTo>
                <a:cubicBezTo>
                  <a:pt x="628" y="30"/>
                  <a:pt x="627" y="31"/>
                  <a:pt x="631" y="31"/>
                </a:cubicBezTo>
                <a:cubicBezTo>
                  <a:pt x="626" y="32"/>
                  <a:pt x="627" y="31"/>
                  <a:pt x="621" y="30"/>
                </a:cubicBezTo>
                <a:cubicBezTo>
                  <a:pt x="618" y="31"/>
                  <a:pt x="624" y="31"/>
                  <a:pt x="622" y="31"/>
                </a:cubicBezTo>
                <a:cubicBezTo>
                  <a:pt x="621" y="32"/>
                  <a:pt x="617" y="32"/>
                  <a:pt x="614" y="31"/>
                </a:cubicBezTo>
                <a:cubicBezTo>
                  <a:pt x="609" y="31"/>
                  <a:pt x="614" y="30"/>
                  <a:pt x="613" y="30"/>
                </a:cubicBezTo>
                <a:cubicBezTo>
                  <a:pt x="614" y="30"/>
                  <a:pt x="618" y="30"/>
                  <a:pt x="616" y="30"/>
                </a:cubicBezTo>
                <a:cubicBezTo>
                  <a:pt x="624" y="30"/>
                  <a:pt x="618" y="29"/>
                  <a:pt x="623" y="29"/>
                </a:cubicBezTo>
                <a:cubicBezTo>
                  <a:pt x="619" y="27"/>
                  <a:pt x="617" y="28"/>
                  <a:pt x="615" y="28"/>
                </a:cubicBezTo>
                <a:cubicBezTo>
                  <a:pt x="616" y="29"/>
                  <a:pt x="612" y="29"/>
                  <a:pt x="613" y="29"/>
                </a:cubicBezTo>
                <a:cubicBezTo>
                  <a:pt x="600" y="30"/>
                  <a:pt x="611" y="27"/>
                  <a:pt x="603" y="27"/>
                </a:cubicBezTo>
                <a:cubicBezTo>
                  <a:pt x="602" y="28"/>
                  <a:pt x="589" y="27"/>
                  <a:pt x="591" y="29"/>
                </a:cubicBezTo>
                <a:cubicBezTo>
                  <a:pt x="589" y="29"/>
                  <a:pt x="586" y="29"/>
                  <a:pt x="585" y="29"/>
                </a:cubicBezTo>
                <a:cubicBezTo>
                  <a:pt x="589" y="28"/>
                  <a:pt x="583" y="28"/>
                  <a:pt x="588" y="27"/>
                </a:cubicBezTo>
                <a:cubicBezTo>
                  <a:pt x="586" y="27"/>
                  <a:pt x="586" y="27"/>
                  <a:pt x="586" y="27"/>
                </a:cubicBezTo>
                <a:cubicBezTo>
                  <a:pt x="592" y="27"/>
                  <a:pt x="592" y="27"/>
                  <a:pt x="592" y="27"/>
                </a:cubicBezTo>
                <a:cubicBezTo>
                  <a:pt x="590" y="26"/>
                  <a:pt x="587" y="24"/>
                  <a:pt x="586" y="24"/>
                </a:cubicBezTo>
                <a:cubicBezTo>
                  <a:pt x="581" y="24"/>
                  <a:pt x="586" y="25"/>
                  <a:pt x="580" y="24"/>
                </a:cubicBezTo>
                <a:cubicBezTo>
                  <a:pt x="583" y="24"/>
                  <a:pt x="581" y="23"/>
                  <a:pt x="579" y="23"/>
                </a:cubicBezTo>
                <a:cubicBezTo>
                  <a:pt x="582" y="24"/>
                  <a:pt x="576" y="24"/>
                  <a:pt x="573" y="24"/>
                </a:cubicBezTo>
                <a:cubicBezTo>
                  <a:pt x="569" y="24"/>
                  <a:pt x="567" y="23"/>
                  <a:pt x="568" y="23"/>
                </a:cubicBezTo>
                <a:cubicBezTo>
                  <a:pt x="574" y="22"/>
                  <a:pt x="574" y="22"/>
                  <a:pt x="574" y="22"/>
                </a:cubicBezTo>
                <a:cubicBezTo>
                  <a:pt x="570" y="23"/>
                  <a:pt x="573" y="22"/>
                  <a:pt x="570" y="22"/>
                </a:cubicBezTo>
                <a:cubicBezTo>
                  <a:pt x="568" y="22"/>
                  <a:pt x="564" y="23"/>
                  <a:pt x="562" y="23"/>
                </a:cubicBezTo>
                <a:cubicBezTo>
                  <a:pt x="558" y="23"/>
                  <a:pt x="558" y="22"/>
                  <a:pt x="556" y="22"/>
                </a:cubicBezTo>
                <a:cubicBezTo>
                  <a:pt x="562" y="22"/>
                  <a:pt x="562" y="22"/>
                  <a:pt x="562" y="22"/>
                </a:cubicBezTo>
                <a:cubicBezTo>
                  <a:pt x="556" y="22"/>
                  <a:pt x="564" y="21"/>
                  <a:pt x="556" y="21"/>
                </a:cubicBezTo>
                <a:cubicBezTo>
                  <a:pt x="553" y="21"/>
                  <a:pt x="553" y="21"/>
                  <a:pt x="553" y="21"/>
                </a:cubicBezTo>
                <a:cubicBezTo>
                  <a:pt x="552" y="21"/>
                  <a:pt x="552" y="21"/>
                  <a:pt x="554" y="20"/>
                </a:cubicBezTo>
                <a:cubicBezTo>
                  <a:pt x="552" y="21"/>
                  <a:pt x="548" y="21"/>
                  <a:pt x="546" y="21"/>
                </a:cubicBezTo>
                <a:cubicBezTo>
                  <a:pt x="546" y="20"/>
                  <a:pt x="546" y="20"/>
                  <a:pt x="546" y="20"/>
                </a:cubicBezTo>
                <a:cubicBezTo>
                  <a:pt x="543" y="20"/>
                  <a:pt x="536" y="21"/>
                  <a:pt x="532" y="21"/>
                </a:cubicBezTo>
                <a:cubicBezTo>
                  <a:pt x="534" y="22"/>
                  <a:pt x="538" y="20"/>
                  <a:pt x="543" y="21"/>
                </a:cubicBezTo>
                <a:cubicBezTo>
                  <a:pt x="545" y="22"/>
                  <a:pt x="536" y="22"/>
                  <a:pt x="534" y="22"/>
                </a:cubicBezTo>
                <a:cubicBezTo>
                  <a:pt x="537" y="21"/>
                  <a:pt x="523" y="22"/>
                  <a:pt x="513" y="25"/>
                </a:cubicBezTo>
                <a:cubicBezTo>
                  <a:pt x="507" y="26"/>
                  <a:pt x="500" y="29"/>
                  <a:pt x="500" y="29"/>
                </a:cubicBezTo>
                <a:cubicBezTo>
                  <a:pt x="501" y="30"/>
                  <a:pt x="501" y="30"/>
                  <a:pt x="501" y="30"/>
                </a:cubicBezTo>
                <a:cubicBezTo>
                  <a:pt x="493" y="32"/>
                  <a:pt x="499" y="34"/>
                  <a:pt x="498" y="36"/>
                </a:cubicBezTo>
                <a:cubicBezTo>
                  <a:pt x="496" y="35"/>
                  <a:pt x="494" y="35"/>
                  <a:pt x="494" y="37"/>
                </a:cubicBezTo>
                <a:cubicBezTo>
                  <a:pt x="497" y="35"/>
                  <a:pt x="499" y="38"/>
                  <a:pt x="501" y="37"/>
                </a:cubicBezTo>
                <a:cubicBezTo>
                  <a:pt x="501" y="39"/>
                  <a:pt x="496" y="37"/>
                  <a:pt x="494" y="38"/>
                </a:cubicBezTo>
                <a:cubicBezTo>
                  <a:pt x="497" y="39"/>
                  <a:pt x="494" y="41"/>
                  <a:pt x="498" y="41"/>
                </a:cubicBezTo>
                <a:cubicBezTo>
                  <a:pt x="498" y="40"/>
                  <a:pt x="500" y="41"/>
                  <a:pt x="502" y="41"/>
                </a:cubicBezTo>
                <a:cubicBezTo>
                  <a:pt x="503" y="43"/>
                  <a:pt x="500" y="41"/>
                  <a:pt x="500" y="43"/>
                </a:cubicBezTo>
                <a:cubicBezTo>
                  <a:pt x="501" y="43"/>
                  <a:pt x="504" y="44"/>
                  <a:pt x="504" y="42"/>
                </a:cubicBezTo>
                <a:cubicBezTo>
                  <a:pt x="504" y="43"/>
                  <a:pt x="509" y="44"/>
                  <a:pt x="507" y="45"/>
                </a:cubicBezTo>
                <a:cubicBezTo>
                  <a:pt x="506" y="46"/>
                  <a:pt x="505" y="44"/>
                  <a:pt x="504" y="45"/>
                </a:cubicBezTo>
                <a:cubicBezTo>
                  <a:pt x="505" y="47"/>
                  <a:pt x="510" y="45"/>
                  <a:pt x="513" y="47"/>
                </a:cubicBezTo>
                <a:cubicBezTo>
                  <a:pt x="513" y="45"/>
                  <a:pt x="518" y="45"/>
                  <a:pt x="520" y="46"/>
                </a:cubicBezTo>
                <a:cubicBezTo>
                  <a:pt x="521" y="49"/>
                  <a:pt x="518" y="45"/>
                  <a:pt x="516" y="47"/>
                </a:cubicBezTo>
                <a:cubicBezTo>
                  <a:pt x="517" y="48"/>
                  <a:pt x="517" y="48"/>
                  <a:pt x="517" y="48"/>
                </a:cubicBezTo>
                <a:cubicBezTo>
                  <a:pt x="515" y="50"/>
                  <a:pt x="508" y="46"/>
                  <a:pt x="506" y="48"/>
                </a:cubicBezTo>
                <a:cubicBezTo>
                  <a:pt x="509" y="49"/>
                  <a:pt x="509" y="49"/>
                  <a:pt x="509" y="49"/>
                </a:cubicBezTo>
                <a:cubicBezTo>
                  <a:pt x="507" y="49"/>
                  <a:pt x="505" y="49"/>
                  <a:pt x="504" y="50"/>
                </a:cubicBezTo>
                <a:cubicBezTo>
                  <a:pt x="507" y="50"/>
                  <a:pt x="507" y="52"/>
                  <a:pt x="508" y="52"/>
                </a:cubicBezTo>
                <a:cubicBezTo>
                  <a:pt x="511" y="52"/>
                  <a:pt x="507" y="52"/>
                  <a:pt x="509" y="51"/>
                </a:cubicBezTo>
                <a:cubicBezTo>
                  <a:pt x="510" y="52"/>
                  <a:pt x="514" y="52"/>
                  <a:pt x="515" y="54"/>
                </a:cubicBezTo>
                <a:cubicBezTo>
                  <a:pt x="512" y="53"/>
                  <a:pt x="512" y="55"/>
                  <a:pt x="510" y="55"/>
                </a:cubicBezTo>
                <a:cubicBezTo>
                  <a:pt x="510" y="56"/>
                  <a:pt x="513" y="55"/>
                  <a:pt x="513" y="56"/>
                </a:cubicBezTo>
                <a:cubicBezTo>
                  <a:pt x="512" y="56"/>
                  <a:pt x="512" y="56"/>
                  <a:pt x="512" y="56"/>
                </a:cubicBezTo>
                <a:cubicBezTo>
                  <a:pt x="516" y="61"/>
                  <a:pt x="521" y="66"/>
                  <a:pt x="530" y="69"/>
                </a:cubicBezTo>
                <a:cubicBezTo>
                  <a:pt x="528" y="70"/>
                  <a:pt x="529" y="72"/>
                  <a:pt x="529" y="74"/>
                </a:cubicBezTo>
                <a:cubicBezTo>
                  <a:pt x="529" y="73"/>
                  <a:pt x="531" y="74"/>
                  <a:pt x="532" y="74"/>
                </a:cubicBezTo>
                <a:cubicBezTo>
                  <a:pt x="530" y="76"/>
                  <a:pt x="530" y="76"/>
                  <a:pt x="530" y="76"/>
                </a:cubicBezTo>
                <a:cubicBezTo>
                  <a:pt x="530" y="78"/>
                  <a:pt x="533" y="79"/>
                  <a:pt x="535" y="80"/>
                </a:cubicBezTo>
                <a:cubicBezTo>
                  <a:pt x="535" y="80"/>
                  <a:pt x="534" y="80"/>
                  <a:pt x="534" y="80"/>
                </a:cubicBezTo>
                <a:cubicBezTo>
                  <a:pt x="533" y="82"/>
                  <a:pt x="536" y="81"/>
                  <a:pt x="537" y="82"/>
                </a:cubicBezTo>
                <a:cubicBezTo>
                  <a:pt x="535" y="83"/>
                  <a:pt x="535" y="83"/>
                  <a:pt x="535" y="83"/>
                </a:cubicBezTo>
                <a:cubicBezTo>
                  <a:pt x="537" y="83"/>
                  <a:pt x="537" y="83"/>
                  <a:pt x="537" y="83"/>
                </a:cubicBezTo>
                <a:cubicBezTo>
                  <a:pt x="538" y="84"/>
                  <a:pt x="538" y="86"/>
                  <a:pt x="535" y="86"/>
                </a:cubicBezTo>
                <a:cubicBezTo>
                  <a:pt x="536" y="86"/>
                  <a:pt x="536" y="87"/>
                  <a:pt x="537" y="86"/>
                </a:cubicBezTo>
                <a:cubicBezTo>
                  <a:pt x="536" y="87"/>
                  <a:pt x="535" y="90"/>
                  <a:pt x="535" y="91"/>
                </a:cubicBezTo>
                <a:cubicBezTo>
                  <a:pt x="530" y="91"/>
                  <a:pt x="523" y="91"/>
                  <a:pt x="518" y="91"/>
                </a:cubicBezTo>
                <a:cubicBezTo>
                  <a:pt x="516" y="91"/>
                  <a:pt x="516" y="91"/>
                  <a:pt x="515" y="91"/>
                </a:cubicBezTo>
                <a:cubicBezTo>
                  <a:pt x="510" y="89"/>
                  <a:pt x="499" y="90"/>
                  <a:pt x="493" y="88"/>
                </a:cubicBezTo>
                <a:cubicBezTo>
                  <a:pt x="494" y="89"/>
                  <a:pt x="489" y="90"/>
                  <a:pt x="485" y="90"/>
                </a:cubicBezTo>
                <a:cubicBezTo>
                  <a:pt x="479" y="90"/>
                  <a:pt x="486" y="88"/>
                  <a:pt x="483" y="87"/>
                </a:cubicBezTo>
                <a:cubicBezTo>
                  <a:pt x="480" y="87"/>
                  <a:pt x="476" y="87"/>
                  <a:pt x="475" y="87"/>
                </a:cubicBezTo>
                <a:cubicBezTo>
                  <a:pt x="475" y="87"/>
                  <a:pt x="475" y="87"/>
                  <a:pt x="475" y="87"/>
                </a:cubicBezTo>
                <a:cubicBezTo>
                  <a:pt x="472" y="87"/>
                  <a:pt x="468" y="87"/>
                  <a:pt x="466" y="86"/>
                </a:cubicBezTo>
                <a:cubicBezTo>
                  <a:pt x="466" y="86"/>
                  <a:pt x="466" y="86"/>
                  <a:pt x="466" y="86"/>
                </a:cubicBezTo>
                <a:cubicBezTo>
                  <a:pt x="464" y="86"/>
                  <a:pt x="463" y="85"/>
                  <a:pt x="460" y="85"/>
                </a:cubicBezTo>
                <a:cubicBezTo>
                  <a:pt x="457" y="85"/>
                  <a:pt x="453" y="84"/>
                  <a:pt x="450" y="85"/>
                </a:cubicBezTo>
                <a:cubicBezTo>
                  <a:pt x="450" y="84"/>
                  <a:pt x="450" y="84"/>
                  <a:pt x="450" y="84"/>
                </a:cubicBezTo>
                <a:cubicBezTo>
                  <a:pt x="448" y="85"/>
                  <a:pt x="448" y="85"/>
                  <a:pt x="448" y="85"/>
                </a:cubicBezTo>
                <a:cubicBezTo>
                  <a:pt x="444" y="84"/>
                  <a:pt x="444" y="84"/>
                  <a:pt x="444" y="84"/>
                </a:cubicBezTo>
                <a:cubicBezTo>
                  <a:pt x="446" y="84"/>
                  <a:pt x="447" y="83"/>
                  <a:pt x="448" y="83"/>
                </a:cubicBezTo>
                <a:cubicBezTo>
                  <a:pt x="444" y="82"/>
                  <a:pt x="445" y="84"/>
                  <a:pt x="442" y="84"/>
                </a:cubicBezTo>
                <a:cubicBezTo>
                  <a:pt x="437" y="84"/>
                  <a:pt x="439" y="83"/>
                  <a:pt x="438" y="83"/>
                </a:cubicBezTo>
                <a:cubicBezTo>
                  <a:pt x="440" y="83"/>
                  <a:pt x="440" y="83"/>
                  <a:pt x="441" y="83"/>
                </a:cubicBezTo>
                <a:cubicBezTo>
                  <a:pt x="445" y="83"/>
                  <a:pt x="440" y="83"/>
                  <a:pt x="440" y="82"/>
                </a:cubicBezTo>
                <a:cubicBezTo>
                  <a:pt x="440" y="82"/>
                  <a:pt x="438" y="83"/>
                  <a:pt x="435" y="82"/>
                </a:cubicBezTo>
                <a:cubicBezTo>
                  <a:pt x="433" y="82"/>
                  <a:pt x="428" y="82"/>
                  <a:pt x="430" y="81"/>
                </a:cubicBezTo>
                <a:cubicBezTo>
                  <a:pt x="427" y="81"/>
                  <a:pt x="425" y="81"/>
                  <a:pt x="423" y="81"/>
                </a:cubicBezTo>
                <a:cubicBezTo>
                  <a:pt x="424" y="81"/>
                  <a:pt x="427" y="82"/>
                  <a:pt x="427" y="82"/>
                </a:cubicBezTo>
                <a:cubicBezTo>
                  <a:pt x="425" y="82"/>
                  <a:pt x="421" y="82"/>
                  <a:pt x="421" y="82"/>
                </a:cubicBezTo>
                <a:cubicBezTo>
                  <a:pt x="423" y="82"/>
                  <a:pt x="423" y="82"/>
                  <a:pt x="423" y="82"/>
                </a:cubicBezTo>
                <a:cubicBezTo>
                  <a:pt x="421" y="82"/>
                  <a:pt x="417" y="81"/>
                  <a:pt x="418" y="82"/>
                </a:cubicBezTo>
                <a:cubicBezTo>
                  <a:pt x="417" y="80"/>
                  <a:pt x="417" y="80"/>
                  <a:pt x="417" y="80"/>
                </a:cubicBezTo>
                <a:cubicBezTo>
                  <a:pt x="414" y="81"/>
                  <a:pt x="411" y="80"/>
                  <a:pt x="408" y="80"/>
                </a:cubicBezTo>
                <a:cubicBezTo>
                  <a:pt x="409" y="79"/>
                  <a:pt x="413" y="79"/>
                  <a:pt x="408" y="78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0" y="78"/>
                  <a:pt x="399" y="78"/>
                  <a:pt x="401" y="77"/>
                </a:cubicBezTo>
                <a:cubicBezTo>
                  <a:pt x="393" y="76"/>
                  <a:pt x="388" y="78"/>
                  <a:pt x="383" y="77"/>
                </a:cubicBezTo>
                <a:cubicBezTo>
                  <a:pt x="387" y="76"/>
                  <a:pt x="385" y="76"/>
                  <a:pt x="383" y="75"/>
                </a:cubicBezTo>
                <a:cubicBezTo>
                  <a:pt x="383" y="75"/>
                  <a:pt x="382" y="76"/>
                  <a:pt x="380" y="76"/>
                </a:cubicBezTo>
                <a:cubicBezTo>
                  <a:pt x="380" y="76"/>
                  <a:pt x="383" y="75"/>
                  <a:pt x="384" y="76"/>
                </a:cubicBezTo>
                <a:cubicBezTo>
                  <a:pt x="384" y="77"/>
                  <a:pt x="381" y="76"/>
                  <a:pt x="379" y="76"/>
                </a:cubicBezTo>
                <a:cubicBezTo>
                  <a:pt x="378" y="73"/>
                  <a:pt x="361" y="73"/>
                  <a:pt x="354" y="71"/>
                </a:cubicBezTo>
                <a:cubicBezTo>
                  <a:pt x="352" y="72"/>
                  <a:pt x="349" y="71"/>
                  <a:pt x="346" y="71"/>
                </a:cubicBezTo>
                <a:cubicBezTo>
                  <a:pt x="349" y="70"/>
                  <a:pt x="340" y="71"/>
                  <a:pt x="339" y="70"/>
                </a:cubicBezTo>
                <a:cubicBezTo>
                  <a:pt x="338" y="71"/>
                  <a:pt x="338" y="71"/>
                  <a:pt x="338" y="71"/>
                </a:cubicBezTo>
                <a:cubicBezTo>
                  <a:pt x="333" y="70"/>
                  <a:pt x="325" y="71"/>
                  <a:pt x="324" y="70"/>
                </a:cubicBezTo>
                <a:cubicBezTo>
                  <a:pt x="321" y="69"/>
                  <a:pt x="327" y="69"/>
                  <a:pt x="329" y="69"/>
                </a:cubicBezTo>
                <a:cubicBezTo>
                  <a:pt x="327" y="67"/>
                  <a:pt x="314" y="69"/>
                  <a:pt x="313" y="67"/>
                </a:cubicBezTo>
                <a:cubicBezTo>
                  <a:pt x="312" y="67"/>
                  <a:pt x="312" y="68"/>
                  <a:pt x="307" y="68"/>
                </a:cubicBezTo>
                <a:cubicBezTo>
                  <a:pt x="305" y="68"/>
                  <a:pt x="299" y="66"/>
                  <a:pt x="300" y="66"/>
                </a:cubicBezTo>
                <a:cubicBezTo>
                  <a:pt x="297" y="66"/>
                  <a:pt x="295" y="67"/>
                  <a:pt x="293" y="66"/>
                </a:cubicBezTo>
                <a:cubicBezTo>
                  <a:pt x="294" y="66"/>
                  <a:pt x="295" y="66"/>
                  <a:pt x="297" y="66"/>
                </a:cubicBezTo>
                <a:cubicBezTo>
                  <a:pt x="292" y="65"/>
                  <a:pt x="287" y="65"/>
                  <a:pt x="282" y="65"/>
                </a:cubicBezTo>
                <a:cubicBezTo>
                  <a:pt x="281" y="64"/>
                  <a:pt x="271" y="64"/>
                  <a:pt x="263" y="64"/>
                </a:cubicBezTo>
                <a:cubicBezTo>
                  <a:pt x="259" y="65"/>
                  <a:pt x="244" y="65"/>
                  <a:pt x="240" y="69"/>
                </a:cubicBezTo>
                <a:cubicBezTo>
                  <a:pt x="240" y="68"/>
                  <a:pt x="238" y="69"/>
                  <a:pt x="237" y="70"/>
                </a:cubicBezTo>
                <a:cubicBezTo>
                  <a:pt x="235" y="72"/>
                  <a:pt x="239" y="72"/>
                  <a:pt x="239" y="73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3" y="74"/>
                  <a:pt x="237" y="76"/>
                  <a:pt x="236" y="77"/>
                </a:cubicBezTo>
                <a:cubicBezTo>
                  <a:pt x="238" y="76"/>
                  <a:pt x="237" y="78"/>
                  <a:pt x="239" y="77"/>
                </a:cubicBezTo>
                <a:cubicBezTo>
                  <a:pt x="241" y="78"/>
                  <a:pt x="241" y="78"/>
                  <a:pt x="241" y="78"/>
                </a:cubicBezTo>
                <a:cubicBezTo>
                  <a:pt x="243" y="80"/>
                  <a:pt x="242" y="78"/>
                  <a:pt x="245" y="80"/>
                </a:cubicBezTo>
                <a:cubicBezTo>
                  <a:pt x="246" y="81"/>
                  <a:pt x="242" y="81"/>
                  <a:pt x="242" y="81"/>
                </a:cubicBezTo>
                <a:cubicBezTo>
                  <a:pt x="241" y="82"/>
                  <a:pt x="243" y="82"/>
                  <a:pt x="245" y="83"/>
                </a:cubicBezTo>
                <a:cubicBezTo>
                  <a:pt x="245" y="83"/>
                  <a:pt x="245" y="83"/>
                  <a:pt x="246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6" y="84"/>
                  <a:pt x="246" y="84"/>
                  <a:pt x="247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6" y="84"/>
                  <a:pt x="246" y="84"/>
                  <a:pt x="245" y="83"/>
                </a:cubicBezTo>
                <a:cubicBezTo>
                  <a:pt x="245" y="84"/>
                  <a:pt x="246" y="84"/>
                  <a:pt x="246" y="84"/>
                </a:cubicBezTo>
                <a:cubicBezTo>
                  <a:pt x="246" y="85"/>
                  <a:pt x="246" y="85"/>
                  <a:pt x="246" y="85"/>
                </a:cubicBezTo>
                <a:cubicBezTo>
                  <a:pt x="247" y="85"/>
                  <a:pt x="247" y="85"/>
                  <a:pt x="247" y="85"/>
                </a:cubicBezTo>
                <a:cubicBezTo>
                  <a:pt x="245" y="86"/>
                  <a:pt x="245" y="86"/>
                  <a:pt x="245" y="86"/>
                </a:cubicBezTo>
                <a:cubicBezTo>
                  <a:pt x="245" y="86"/>
                  <a:pt x="250" y="87"/>
                  <a:pt x="251" y="87"/>
                </a:cubicBezTo>
                <a:cubicBezTo>
                  <a:pt x="252" y="90"/>
                  <a:pt x="260" y="94"/>
                  <a:pt x="263" y="95"/>
                </a:cubicBezTo>
                <a:cubicBezTo>
                  <a:pt x="262" y="95"/>
                  <a:pt x="262" y="95"/>
                  <a:pt x="263" y="95"/>
                </a:cubicBezTo>
                <a:cubicBezTo>
                  <a:pt x="265" y="96"/>
                  <a:pt x="268" y="96"/>
                  <a:pt x="267" y="96"/>
                </a:cubicBezTo>
                <a:cubicBezTo>
                  <a:pt x="269" y="97"/>
                  <a:pt x="266" y="97"/>
                  <a:pt x="268" y="99"/>
                </a:cubicBezTo>
                <a:cubicBezTo>
                  <a:pt x="268" y="99"/>
                  <a:pt x="270" y="98"/>
                  <a:pt x="269" y="98"/>
                </a:cubicBezTo>
                <a:cubicBezTo>
                  <a:pt x="270" y="101"/>
                  <a:pt x="279" y="102"/>
                  <a:pt x="281" y="105"/>
                </a:cubicBezTo>
                <a:cubicBezTo>
                  <a:pt x="280" y="105"/>
                  <a:pt x="279" y="105"/>
                  <a:pt x="278" y="105"/>
                </a:cubicBezTo>
                <a:cubicBezTo>
                  <a:pt x="282" y="106"/>
                  <a:pt x="285" y="108"/>
                  <a:pt x="291" y="109"/>
                </a:cubicBezTo>
                <a:cubicBezTo>
                  <a:pt x="289" y="109"/>
                  <a:pt x="289" y="109"/>
                  <a:pt x="287" y="109"/>
                </a:cubicBezTo>
                <a:cubicBezTo>
                  <a:pt x="289" y="110"/>
                  <a:pt x="292" y="112"/>
                  <a:pt x="295" y="112"/>
                </a:cubicBezTo>
                <a:cubicBezTo>
                  <a:pt x="295" y="111"/>
                  <a:pt x="294" y="112"/>
                  <a:pt x="293" y="111"/>
                </a:cubicBezTo>
                <a:cubicBezTo>
                  <a:pt x="293" y="110"/>
                  <a:pt x="298" y="111"/>
                  <a:pt x="299" y="112"/>
                </a:cubicBezTo>
                <a:cubicBezTo>
                  <a:pt x="299" y="112"/>
                  <a:pt x="299" y="112"/>
                  <a:pt x="299" y="112"/>
                </a:cubicBezTo>
                <a:cubicBezTo>
                  <a:pt x="301" y="113"/>
                  <a:pt x="302" y="113"/>
                  <a:pt x="304" y="114"/>
                </a:cubicBezTo>
                <a:cubicBezTo>
                  <a:pt x="304" y="115"/>
                  <a:pt x="302" y="114"/>
                  <a:pt x="302" y="115"/>
                </a:cubicBezTo>
                <a:cubicBezTo>
                  <a:pt x="299" y="116"/>
                  <a:pt x="304" y="118"/>
                  <a:pt x="304" y="118"/>
                </a:cubicBezTo>
                <a:cubicBezTo>
                  <a:pt x="306" y="118"/>
                  <a:pt x="307" y="119"/>
                  <a:pt x="308" y="118"/>
                </a:cubicBezTo>
                <a:cubicBezTo>
                  <a:pt x="310" y="119"/>
                  <a:pt x="307" y="119"/>
                  <a:pt x="308" y="120"/>
                </a:cubicBezTo>
                <a:cubicBezTo>
                  <a:pt x="318" y="121"/>
                  <a:pt x="318" y="121"/>
                  <a:pt x="318" y="121"/>
                </a:cubicBezTo>
                <a:cubicBezTo>
                  <a:pt x="317" y="121"/>
                  <a:pt x="317" y="123"/>
                  <a:pt x="314" y="122"/>
                </a:cubicBezTo>
                <a:cubicBezTo>
                  <a:pt x="318" y="124"/>
                  <a:pt x="324" y="124"/>
                  <a:pt x="328" y="125"/>
                </a:cubicBezTo>
                <a:cubicBezTo>
                  <a:pt x="329" y="126"/>
                  <a:pt x="333" y="127"/>
                  <a:pt x="334" y="128"/>
                </a:cubicBezTo>
                <a:cubicBezTo>
                  <a:pt x="333" y="129"/>
                  <a:pt x="334" y="127"/>
                  <a:pt x="332" y="128"/>
                </a:cubicBezTo>
                <a:cubicBezTo>
                  <a:pt x="332" y="129"/>
                  <a:pt x="332" y="129"/>
                  <a:pt x="332" y="129"/>
                </a:cubicBezTo>
                <a:cubicBezTo>
                  <a:pt x="329" y="128"/>
                  <a:pt x="329" y="130"/>
                  <a:pt x="326" y="130"/>
                </a:cubicBezTo>
                <a:cubicBezTo>
                  <a:pt x="329" y="131"/>
                  <a:pt x="332" y="133"/>
                  <a:pt x="335" y="135"/>
                </a:cubicBezTo>
                <a:cubicBezTo>
                  <a:pt x="336" y="133"/>
                  <a:pt x="340" y="137"/>
                  <a:pt x="343" y="136"/>
                </a:cubicBezTo>
                <a:cubicBezTo>
                  <a:pt x="347" y="138"/>
                  <a:pt x="342" y="138"/>
                  <a:pt x="342" y="139"/>
                </a:cubicBezTo>
                <a:cubicBezTo>
                  <a:pt x="347" y="140"/>
                  <a:pt x="349" y="143"/>
                  <a:pt x="352" y="144"/>
                </a:cubicBezTo>
                <a:cubicBezTo>
                  <a:pt x="352" y="144"/>
                  <a:pt x="352" y="144"/>
                  <a:pt x="351" y="144"/>
                </a:cubicBezTo>
                <a:cubicBezTo>
                  <a:pt x="355" y="146"/>
                  <a:pt x="358" y="149"/>
                  <a:pt x="363" y="150"/>
                </a:cubicBezTo>
                <a:cubicBezTo>
                  <a:pt x="363" y="150"/>
                  <a:pt x="362" y="150"/>
                  <a:pt x="361" y="150"/>
                </a:cubicBezTo>
                <a:cubicBezTo>
                  <a:pt x="362" y="152"/>
                  <a:pt x="366" y="149"/>
                  <a:pt x="367" y="152"/>
                </a:cubicBezTo>
                <a:cubicBezTo>
                  <a:pt x="364" y="152"/>
                  <a:pt x="364" y="152"/>
                  <a:pt x="364" y="152"/>
                </a:cubicBezTo>
                <a:cubicBezTo>
                  <a:pt x="368" y="153"/>
                  <a:pt x="366" y="155"/>
                  <a:pt x="371" y="156"/>
                </a:cubicBezTo>
                <a:cubicBezTo>
                  <a:pt x="370" y="156"/>
                  <a:pt x="369" y="156"/>
                  <a:pt x="368" y="156"/>
                </a:cubicBezTo>
                <a:cubicBezTo>
                  <a:pt x="371" y="157"/>
                  <a:pt x="372" y="159"/>
                  <a:pt x="376" y="160"/>
                </a:cubicBezTo>
                <a:cubicBezTo>
                  <a:pt x="375" y="160"/>
                  <a:pt x="374" y="160"/>
                  <a:pt x="372" y="160"/>
                </a:cubicBezTo>
                <a:cubicBezTo>
                  <a:pt x="372" y="161"/>
                  <a:pt x="377" y="161"/>
                  <a:pt x="376" y="162"/>
                </a:cubicBezTo>
                <a:cubicBezTo>
                  <a:pt x="376" y="163"/>
                  <a:pt x="375" y="164"/>
                  <a:pt x="375" y="164"/>
                </a:cubicBezTo>
                <a:cubicBezTo>
                  <a:pt x="378" y="164"/>
                  <a:pt x="376" y="167"/>
                  <a:pt x="370" y="167"/>
                </a:cubicBezTo>
                <a:cubicBezTo>
                  <a:pt x="370" y="167"/>
                  <a:pt x="368" y="167"/>
                  <a:pt x="365" y="167"/>
                </a:cubicBezTo>
                <a:cubicBezTo>
                  <a:pt x="339" y="166"/>
                  <a:pt x="317" y="163"/>
                  <a:pt x="293" y="161"/>
                </a:cubicBezTo>
                <a:cubicBezTo>
                  <a:pt x="292" y="159"/>
                  <a:pt x="300" y="161"/>
                  <a:pt x="299" y="160"/>
                </a:cubicBezTo>
                <a:cubicBezTo>
                  <a:pt x="297" y="161"/>
                  <a:pt x="295" y="159"/>
                  <a:pt x="288" y="159"/>
                </a:cubicBezTo>
                <a:cubicBezTo>
                  <a:pt x="288" y="159"/>
                  <a:pt x="288" y="159"/>
                  <a:pt x="288" y="159"/>
                </a:cubicBezTo>
                <a:cubicBezTo>
                  <a:pt x="285" y="158"/>
                  <a:pt x="285" y="157"/>
                  <a:pt x="281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76" y="158"/>
                  <a:pt x="276" y="155"/>
                  <a:pt x="272" y="156"/>
                </a:cubicBezTo>
                <a:cubicBezTo>
                  <a:pt x="271" y="155"/>
                  <a:pt x="271" y="155"/>
                  <a:pt x="271" y="155"/>
                </a:cubicBezTo>
                <a:cubicBezTo>
                  <a:pt x="265" y="156"/>
                  <a:pt x="267" y="154"/>
                  <a:pt x="261" y="154"/>
                </a:cubicBezTo>
                <a:cubicBezTo>
                  <a:pt x="262" y="154"/>
                  <a:pt x="262" y="154"/>
                  <a:pt x="262" y="154"/>
                </a:cubicBezTo>
                <a:cubicBezTo>
                  <a:pt x="258" y="153"/>
                  <a:pt x="249" y="154"/>
                  <a:pt x="249" y="152"/>
                </a:cubicBezTo>
                <a:cubicBezTo>
                  <a:pt x="244" y="152"/>
                  <a:pt x="239" y="151"/>
                  <a:pt x="236" y="152"/>
                </a:cubicBezTo>
                <a:cubicBezTo>
                  <a:pt x="236" y="151"/>
                  <a:pt x="238" y="151"/>
                  <a:pt x="239" y="151"/>
                </a:cubicBezTo>
                <a:cubicBezTo>
                  <a:pt x="222" y="149"/>
                  <a:pt x="205" y="145"/>
                  <a:pt x="188" y="144"/>
                </a:cubicBezTo>
                <a:cubicBezTo>
                  <a:pt x="188" y="143"/>
                  <a:pt x="189" y="144"/>
                  <a:pt x="190" y="143"/>
                </a:cubicBezTo>
                <a:cubicBezTo>
                  <a:pt x="179" y="143"/>
                  <a:pt x="175" y="139"/>
                  <a:pt x="164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60" y="139"/>
                  <a:pt x="159" y="138"/>
                </a:cubicBezTo>
                <a:cubicBezTo>
                  <a:pt x="156" y="139"/>
                  <a:pt x="151" y="137"/>
                  <a:pt x="148" y="138"/>
                </a:cubicBezTo>
                <a:cubicBezTo>
                  <a:pt x="148" y="137"/>
                  <a:pt x="150" y="137"/>
                  <a:pt x="150" y="137"/>
                </a:cubicBezTo>
                <a:cubicBezTo>
                  <a:pt x="147" y="136"/>
                  <a:pt x="139" y="136"/>
                  <a:pt x="136" y="135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22" y="130"/>
                  <a:pt x="100" y="124"/>
                  <a:pt x="79" y="123"/>
                </a:cubicBezTo>
                <a:cubicBezTo>
                  <a:pt x="74" y="122"/>
                  <a:pt x="80" y="122"/>
                  <a:pt x="78" y="121"/>
                </a:cubicBezTo>
                <a:cubicBezTo>
                  <a:pt x="58" y="120"/>
                  <a:pt x="44" y="114"/>
                  <a:pt x="23" y="113"/>
                </a:cubicBezTo>
                <a:cubicBezTo>
                  <a:pt x="10" y="111"/>
                  <a:pt x="0" y="113"/>
                  <a:pt x="0" y="113"/>
                </a:cubicBezTo>
                <a:cubicBezTo>
                  <a:pt x="31" y="117"/>
                  <a:pt x="53" y="123"/>
                  <a:pt x="78" y="130"/>
                </a:cubicBezTo>
                <a:close/>
                <a:moveTo>
                  <a:pt x="656" y="33"/>
                </a:moveTo>
                <a:cubicBezTo>
                  <a:pt x="656" y="33"/>
                  <a:pt x="656" y="33"/>
                  <a:pt x="656" y="33"/>
                </a:cubicBezTo>
                <a:moveTo>
                  <a:pt x="655" y="33"/>
                </a:moveTo>
                <a:cubicBezTo>
                  <a:pt x="655" y="33"/>
                  <a:pt x="655" y="33"/>
                  <a:pt x="655" y="33"/>
                </a:cubicBezTo>
                <a:cubicBezTo>
                  <a:pt x="656" y="33"/>
                  <a:pt x="656" y="33"/>
                  <a:pt x="655" y="33"/>
                </a:cubicBezTo>
                <a:close/>
                <a:moveTo>
                  <a:pt x="650" y="3"/>
                </a:moveTo>
                <a:cubicBezTo>
                  <a:pt x="650" y="3"/>
                  <a:pt x="650" y="4"/>
                  <a:pt x="650" y="4"/>
                </a:cubicBezTo>
                <a:cubicBezTo>
                  <a:pt x="650" y="4"/>
                  <a:pt x="649" y="4"/>
                  <a:pt x="648" y="5"/>
                </a:cubicBezTo>
                <a:cubicBezTo>
                  <a:pt x="648" y="4"/>
                  <a:pt x="648" y="3"/>
                  <a:pt x="650" y="3"/>
                </a:cubicBezTo>
                <a:close/>
                <a:moveTo>
                  <a:pt x="649" y="34"/>
                </a:moveTo>
                <a:cubicBezTo>
                  <a:pt x="650" y="34"/>
                  <a:pt x="651" y="34"/>
                  <a:pt x="653" y="34"/>
                </a:cubicBezTo>
                <a:cubicBezTo>
                  <a:pt x="653" y="33"/>
                  <a:pt x="653" y="33"/>
                  <a:pt x="653" y="33"/>
                </a:cubicBezTo>
                <a:cubicBezTo>
                  <a:pt x="653" y="34"/>
                  <a:pt x="653" y="34"/>
                  <a:pt x="653" y="34"/>
                </a:cubicBezTo>
                <a:cubicBezTo>
                  <a:pt x="654" y="34"/>
                  <a:pt x="655" y="33"/>
                  <a:pt x="655" y="33"/>
                </a:cubicBezTo>
                <a:cubicBezTo>
                  <a:pt x="654" y="34"/>
                  <a:pt x="654" y="34"/>
                  <a:pt x="653" y="34"/>
                </a:cubicBezTo>
                <a:cubicBezTo>
                  <a:pt x="653" y="34"/>
                  <a:pt x="653" y="35"/>
                  <a:pt x="652" y="35"/>
                </a:cubicBezTo>
                <a:cubicBezTo>
                  <a:pt x="652" y="35"/>
                  <a:pt x="652" y="35"/>
                  <a:pt x="652" y="35"/>
                </a:cubicBezTo>
                <a:cubicBezTo>
                  <a:pt x="652" y="35"/>
                  <a:pt x="651" y="35"/>
                  <a:pt x="650" y="35"/>
                </a:cubicBezTo>
                <a:cubicBezTo>
                  <a:pt x="649" y="35"/>
                  <a:pt x="649" y="35"/>
                  <a:pt x="649" y="35"/>
                </a:cubicBezTo>
                <a:cubicBezTo>
                  <a:pt x="647" y="36"/>
                  <a:pt x="650" y="36"/>
                  <a:pt x="648" y="37"/>
                </a:cubicBezTo>
                <a:cubicBezTo>
                  <a:pt x="646" y="37"/>
                  <a:pt x="644" y="37"/>
                  <a:pt x="643" y="37"/>
                </a:cubicBezTo>
                <a:cubicBezTo>
                  <a:pt x="643" y="36"/>
                  <a:pt x="646" y="35"/>
                  <a:pt x="640" y="34"/>
                </a:cubicBezTo>
                <a:cubicBezTo>
                  <a:pt x="644" y="33"/>
                  <a:pt x="649" y="35"/>
                  <a:pt x="649" y="34"/>
                </a:cubicBezTo>
                <a:close/>
                <a:moveTo>
                  <a:pt x="539" y="91"/>
                </a:moveTo>
                <a:cubicBezTo>
                  <a:pt x="541" y="91"/>
                  <a:pt x="537" y="92"/>
                  <a:pt x="538" y="92"/>
                </a:cubicBezTo>
                <a:cubicBezTo>
                  <a:pt x="537" y="92"/>
                  <a:pt x="535" y="93"/>
                  <a:pt x="535" y="92"/>
                </a:cubicBezTo>
                <a:cubicBezTo>
                  <a:pt x="538" y="92"/>
                  <a:pt x="539" y="91"/>
                  <a:pt x="539" y="9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prstClr val="black"/>
              </a:solidFill>
            </a:endParaRPr>
          </a:p>
        </p:txBody>
      </p:sp>
      <p:grpSp>
        <p:nvGrpSpPr>
          <p:cNvPr id="49" name="Group 22"/>
          <p:cNvGrpSpPr/>
          <p:nvPr/>
        </p:nvGrpSpPr>
        <p:grpSpPr>
          <a:xfrm>
            <a:off x="5127637" y="1518510"/>
            <a:ext cx="1747717" cy="1812326"/>
            <a:chOff x="4516324" y="1568450"/>
            <a:chExt cx="3559176" cy="3652838"/>
          </a:xfrm>
        </p:grpSpPr>
        <p:sp>
          <p:nvSpPr>
            <p:cNvPr id="50" name="Freeform 18"/>
            <p:cNvSpPr>
              <a:spLocks/>
            </p:cNvSpPr>
            <p:nvPr/>
          </p:nvSpPr>
          <p:spPr bwMode="auto">
            <a:xfrm>
              <a:off x="7670687" y="1568450"/>
              <a:ext cx="404813" cy="365125"/>
            </a:xfrm>
            <a:custGeom>
              <a:avLst/>
              <a:gdLst>
                <a:gd name="T0" fmla="*/ 0 w 71"/>
                <a:gd name="T1" fmla="*/ 18 h 64"/>
                <a:gd name="T2" fmla="*/ 26 w 71"/>
                <a:gd name="T3" fmla="*/ 2 h 64"/>
                <a:gd name="T4" fmla="*/ 55 w 71"/>
                <a:gd name="T5" fmla="*/ 11 h 64"/>
                <a:gd name="T6" fmla="*/ 65 w 71"/>
                <a:gd name="T7" fmla="*/ 40 h 64"/>
                <a:gd name="T8" fmla="*/ 52 w 71"/>
                <a:gd name="T9" fmla="*/ 64 h 64"/>
                <a:gd name="T10" fmla="*/ 0 w 71"/>
                <a:gd name="T11" fmla="*/ 1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64">
                  <a:moveTo>
                    <a:pt x="0" y="18"/>
                  </a:moveTo>
                  <a:cubicBezTo>
                    <a:pt x="0" y="18"/>
                    <a:pt x="17" y="3"/>
                    <a:pt x="26" y="2"/>
                  </a:cubicBezTo>
                  <a:cubicBezTo>
                    <a:pt x="36" y="0"/>
                    <a:pt x="47" y="3"/>
                    <a:pt x="55" y="11"/>
                  </a:cubicBezTo>
                  <a:cubicBezTo>
                    <a:pt x="62" y="18"/>
                    <a:pt x="71" y="29"/>
                    <a:pt x="65" y="40"/>
                  </a:cubicBezTo>
                  <a:cubicBezTo>
                    <a:pt x="60" y="52"/>
                    <a:pt x="52" y="64"/>
                    <a:pt x="52" y="64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C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1" name="Freeform 19"/>
            <p:cNvSpPr>
              <a:spLocks/>
            </p:cNvSpPr>
            <p:nvPr/>
          </p:nvSpPr>
          <p:spPr bwMode="auto">
            <a:xfrm>
              <a:off x="7899287" y="1636713"/>
              <a:ext cx="153988" cy="268288"/>
            </a:xfrm>
            <a:custGeom>
              <a:avLst/>
              <a:gdLst>
                <a:gd name="T0" fmla="*/ 0 w 27"/>
                <a:gd name="T1" fmla="*/ 19 h 47"/>
                <a:gd name="T2" fmla="*/ 14 w 27"/>
                <a:gd name="T3" fmla="*/ 0 h 47"/>
                <a:gd name="T4" fmla="*/ 25 w 27"/>
                <a:gd name="T5" fmla="*/ 22 h 47"/>
                <a:gd name="T6" fmla="*/ 13 w 27"/>
                <a:gd name="T7" fmla="*/ 46 h 47"/>
                <a:gd name="T8" fmla="*/ 0 w 27"/>
                <a:gd name="T9" fmla="*/ 19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7">
                  <a:moveTo>
                    <a:pt x="0" y="19"/>
                  </a:moveTo>
                  <a:cubicBezTo>
                    <a:pt x="0" y="19"/>
                    <a:pt x="15" y="7"/>
                    <a:pt x="14" y="0"/>
                  </a:cubicBezTo>
                  <a:cubicBezTo>
                    <a:pt x="14" y="0"/>
                    <a:pt x="27" y="12"/>
                    <a:pt x="25" y="22"/>
                  </a:cubicBezTo>
                  <a:cubicBezTo>
                    <a:pt x="23" y="32"/>
                    <a:pt x="14" y="45"/>
                    <a:pt x="13" y="46"/>
                  </a:cubicBezTo>
                  <a:cubicBezTo>
                    <a:pt x="11" y="47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F69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2" name="Freeform 20"/>
            <p:cNvSpPr>
              <a:spLocks/>
            </p:cNvSpPr>
            <p:nvPr/>
          </p:nvSpPr>
          <p:spPr bwMode="auto">
            <a:xfrm>
              <a:off x="7597662" y="1665288"/>
              <a:ext cx="398463" cy="314325"/>
            </a:xfrm>
            <a:custGeom>
              <a:avLst/>
              <a:gdLst>
                <a:gd name="T0" fmla="*/ 64 w 70"/>
                <a:gd name="T1" fmla="*/ 35 h 55"/>
                <a:gd name="T2" fmla="*/ 18 w 70"/>
                <a:gd name="T3" fmla="*/ 1 h 55"/>
                <a:gd name="T4" fmla="*/ 0 w 70"/>
                <a:gd name="T5" fmla="*/ 10 h 55"/>
                <a:gd name="T6" fmla="*/ 60 w 70"/>
                <a:gd name="T7" fmla="*/ 55 h 55"/>
                <a:gd name="T8" fmla="*/ 64 w 70"/>
                <a:gd name="T9" fmla="*/ 3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55">
                  <a:moveTo>
                    <a:pt x="64" y="35"/>
                  </a:moveTo>
                  <a:cubicBezTo>
                    <a:pt x="52" y="1"/>
                    <a:pt x="28" y="2"/>
                    <a:pt x="18" y="1"/>
                  </a:cubicBezTo>
                  <a:cubicBezTo>
                    <a:pt x="8" y="0"/>
                    <a:pt x="0" y="10"/>
                    <a:pt x="0" y="10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70" y="47"/>
                    <a:pt x="64" y="35"/>
                    <a:pt x="64" y="35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3" name="Freeform 21"/>
            <p:cNvSpPr>
              <a:spLocks/>
            </p:cNvSpPr>
            <p:nvPr/>
          </p:nvSpPr>
          <p:spPr bwMode="auto">
            <a:xfrm>
              <a:off x="7859599" y="1797050"/>
              <a:ext cx="125413" cy="182563"/>
            </a:xfrm>
            <a:custGeom>
              <a:avLst/>
              <a:gdLst>
                <a:gd name="T0" fmla="*/ 11 w 22"/>
                <a:gd name="T1" fmla="*/ 0 h 32"/>
                <a:gd name="T2" fmla="*/ 6 w 22"/>
                <a:gd name="T3" fmla="*/ 7 h 32"/>
                <a:gd name="T4" fmla="*/ 0 w 22"/>
                <a:gd name="T5" fmla="*/ 22 h 32"/>
                <a:gd name="T6" fmla="*/ 14 w 22"/>
                <a:gd name="T7" fmla="*/ 32 h 32"/>
                <a:gd name="T8" fmla="*/ 18 w 22"/>
                <a:gd name="T9" fmla="*/ 27 h 32"/>
                <a:gd name="T10" fmla="*/ 11 w 22"/>
                <a:gd name="T1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32">
                  <a:moveTo>
                    <a:pt x="11" y="0"/>
                  </a:moveTo>
                  <a:cubicBezTo>
                    <a:pt x="12" y="7"/>
                    <a:pt x="6" y="7"/>
                    <a:pt x="6" y="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6" y="30"/>
                    <a:pt x="17" y="28"/>
                    <a:pt x="18" y="27"/>
                  </a:cubicBezTo>
                  <a:cubicBezTo>
                    <a:pt x="22" y="17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4" name="Freeform 22"/>
            <p:cNvSpPr>
              <a:spLocks/>
            </p:cNvSpPr>
            <p:nvPr/>
          </p:nvSpPr>
          <p:spPr bwMode="auto">
            <a:xfrm>
              <a:off x="5090999" y="1643063"/>
              <a:ext cx="2847975" cy="2911475"/>
            </a:xfrm>
            <a:custGeom>
              <a:avLst/>
              <a:gdLst>
                <a:gd name="T0" fmla="*/ 0 w 500"/>
                <a:gd name="T1" fmla="*/ 338 h 511"/>
                <a:gd name="T2" fmla="*/ 440 w 500"/>
                <a:gd name="T3" fmla="*/ 14 h 511"/>
                <a:gd name="T4" fmla="*/ 500 w 500"/>
                <a:gd name="T5" fmla="*/ 59 h 511"/>
                <a:gd name="T6" fmla="*/ 227 w 500"/>
                <a:gd name="T7" fmla="*/ 511 h 511"/>
                <a:gd name="T8" fmla="*/ 0 w 500"/>
                <a:gd name="T9" fmla="*/ 33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0" h="511">
                  <a:moveTo>
                    <a:pt x="0" y="338"/>
                  </a:moveTo>
                  <a:cubicBezTo>
                    <a:pt x="440" y="14"/>
                    <a:pt x="440" y="14"/>
                    <a:pt x="440" y="14"/>
                  </a:cubicBezTo>
                  <a:cubicBezTo>
                    <a:pt x="440" y="14"/>
                    <a:pt x="491" y="0"/>
                    <a:pt x="500" y="59"/>
                  </a:cubicBezTo>
                  <a:cubicBezTo>
                    <a:pt x="227" y="511"/>
                    <a:pt x="227" y="511"/>
                    <a:pt x="227" y="511"/>
                  </a:cubicBezTo>
                  <a:lnTo>
                    <a:pt x="0" y="338"/>
                  </a:lnTo>
                  <a:close/>
                </a:path>
              </a:pathLst>
            </a:custGeom>
            <a:solidFill>
              <a:srgbClr val="E299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5" name="Freeform 23"/>
            <p:cNvSpPr>
              <a:spLocks/>
            </p:cNvSpPr>
            <p:nvPr/>
          </p:nvSpPr>
          <p:spPr bwMode="auto">
            <a:xfrm>
              <a:off x="6195899" y="1836738"/>
              <a:ext cx="1743075" cy="2717800"/>
            </a:xfrm>
            <a:custGeom>
              <a:avLst/>
              <a:gdLst>
                <a:gd name="T0" fmla="*/ 0 w 306"/>
                <a:gd name="T1" fmla="*/ 414 h 477"/>
                <a:gd name="T2" fmla="*/ 12 w 306"/>
                <a:gd name="T3" fmla="*/ 461 h 477"/>
                <a:gd name="T4" fmla="*/ 33 w 306"/>
                <a:gd name="T5" fmla="*/ 477 h 477"/>
                <a:gd name="T6" fmla="*/ 306 w 306"/>
                <a:gd name="T7" fmla="*/ 25 h 477"/>
                <a:gd name="T8" fmla="*/ 298 w 306"/>
                <a:gd name="T9" fmla="*/ 0 h 477"/>
                <a:gd name="T10" fmla="*/ 0 w 306"/>
                <a:gd name="T11" fmla="*/ 414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" h="477">
                  <a:moveTo>
                    <a:pt x="0" y="414"/>
                  </a:moveTo>
                  <a:cubicBezTo>
                    <a:pt x="12" y="461"/>
                    <a:pt x="12" y="461"/>
                    <a:pt x="12" y="461"/>
                  </a:cubicBezTo>
                  <a:cubicBezTo>
                    <a:pt x="33" y="477"/>
                    <a:pt x="33" y="477"/>
                    <a:pt x="33" y="477"/>
                  </a:cubicBezTo>
                  <a:cubicBezTo>
                    <a:pt x="306" y="25"/>
                    <a:pt x="306" y="25"/>
                    <a:pt x="306" y="25"/>
                  </a:cubicBezTo>
                  <a:cubicBezTo>
                    <a:pt x="304" y="14"/>
                    <a:pt x="302" y="7"/>
                    <a:pt x="298" y="0"/>
                  </a:cubicBezTo>
                  <a:lnTo>
                    <a:pt x="0" y="414"/>
                  </a:lnTo>
                  <a:close/>
                </a:path>
              </a:pathLst>
            </a:custGeom>
            <a:solidFill>
              <a:srgbClr val="A26E0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6" name="Freeform 24"/>
            <p:cNvSpPr>
              <a:spLocks/>
            </p:cNvSpPr>
            <p:nvPr/>
          </p:nvSpPr>
          <p:spPr bwMode="auto">
            <a:xfrm>
              <a:off x="5090999" y="1693863"/>
              <a:ext cx="2693988" cy="2092325"/>
            </a:xfrm>
            <a:custGeom>
              <a:avLst/>
              <a:gdLst>
                <a:gd name="T0" fmla="*/ 473 w 473"/>
                <a:gd name="T1" fmla="*/ 8 h 367"/>
                <a:gd name="T2" fmla="*/ 440 w 473"/>
                <a:gd name="T3" fmla="*/ 5 h 367"/>
                <a:gd name="T4" fmla="*/ 0 w 473"/>
                <a:gd name="T5" fmla="*/ 329 h 367"/>
                <a:gd name="T6" fmla="*/ 51 w 473"/>
                <a:gd name="T7" fmla="*/ 367 h 367"/>
                <a:gd name="T8" fmla="*/ 114 w 473"/>
                <a:gd name="T9" fmla="*/ 355 h 367"/>
                <a:gd name="T10" fmla="*/ 473 w 473"/>
                <a:gd name="T11" fmla="*/ 8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3" h="367">
                  <a:moveTo>
                    <a:pt x="473" y="8"/>
                  </a:moveTo>
                  <a:cubicBezTo>
                    <a:pt x="457" y="0"/>
                    <a:pt x="440" y="5"/>
                    <a:pt x="440" y="5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51" y="367"/>
                    <a:pt x="51" y="367"/>
                    <a:pt x="51" y="367"/>
                  </a:cubicBezTo>
                  <a:cubicBezTo>
                    <a:pt x="114" y="355"/>
                    <a:pt x="114" y="355"/>
                    <a:pt x="114" y="355"/>
                  </a:cubicBezTo>
                  <a:cubicBezTo>
                    <a:pt x="473" y="8"/>
                    <a:pt x="473" y="8"/>
                    <a:pt x="473" y="8"/>
                  </a:cubicBezTo>
                  <a:close/>
                </a:path>
              </a:pathLst>
            </a:custGeom>
            <a:solidFill>
              <a:srgbClr val="F1A40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7" name="Freeform 25"/>
            <p:cNvSpPr>
              <a:spLocks/>
            </p:cNvSpPr>
            <p:nvPr/>
          </p:nvSpPr>
          <p:spPr bwMode="auto">
            <a:xfrm>
              <a:off x="4822712" y="3335338"/>
              <a:ext cx="1560513" cy="1549400"/>
            </a:xfrm>
            <a:custGeom>
              <a:avLst/>
              <a:gdLst>
                <a:gd name="T0" fmla="*/ 0 w 274"/>
                <a:gd name="T1" fmla="*/ 156 h 272"/>
                <a:gd name="T2" fmla="*/ 47 w 274"/>
                <a:gd name="T3" fmla="*/ 41 h 272"/>
                <a:gd name="T4" fmla="*/ 161 w 274"/>
                <a:gd name="T5" fmla="*/ 67 h 272"/>
                <a:gd name="T6" fmla="*/ 241 w 274"/>
                <a:gd name="T7" fmla="*/ 151 h 272"/>
                <a:gd name="T8" fmla="*/ 274 w 274"/>
                <a:gd name="T9" fmla="*/ 214 h 272"/>
                <a:gd name="T10" fmla="*/ 146 w 274"/>
                <a:gd name="T11" fmla="*/ 272 h 272"/>
                <a:gd name="T12" fmla="*/ 0 w 274"/>
                <a:gd name="T13" fmla="*/ 15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272">
                  <a:moveTo>
                    <a:pt x="0" y="156"/>
                  </a:moveTo>
                  <a:cubicBezTo>
                    <a:pt x="0" y="156"/>
                    <a:pt x="41" y="65"/>
                    <a:pt x="47" y="41"/>
                  </a:cubicBezTo>
                  <a:cubicBezTo>
                    <a:pt x="47" y="41"/>
                    <a:pt x="116" y="0"/>
                    <a:pt x="161" y="67"/>
                  </a:cubicBezTo>
                  <a:cubicBezTo>
                    <a:pt x="161" y="67"/>
                    <a:pt x="255" y="55"/>
                    <a:pt x="241" y="151"/>
                  </a:cubicBezTo>
                  <a:cubicBezTo>
                    <a:pt x="241" y="151"/>
                    <a:pt x="274" y="164"/>
                    <a:pt x="274" y="214"/>
                  </a:cubicBezTo>
                  <a:cubicBezTo>
                    <a:pt x="274" y="214"/>
                    <a:pt x="203" y="249"/>
                    <a:pt x="146" y="272"/>
                  </a:cubicBezTo>
                  <a:lnTo>
                    <a:pt x="0" y="156"/>
                  </a:lnTo>
                  <a:close/>
                </a:path>
              </a:pathLst>
            </a:custGeom>
            <a:solidFill>
              <a:srgbClr val="F7DD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8" name="Freeform 26"/>
            <p:cNvSpPr>
              <a:spLocks/>
            </p:cNvSpPr>
            <p:nvPr/>
          </p:nvSpPr>
          <p:spPr bwMode="auto">
            <a:xfrm>
              <a:off x="4862399" y="3414713"/>
              <a:ext cx="838200" cy="860425"/>
            </a:xfrm>
            <a:custGeom>
              <a:avLst/>
              <a:gdLst>
                <a:gd name="T0" fmla="*/ 47 w 147"/>
                <a:gd name="T1" fmla="*/ 31 h 151"/>
                <a:gd name="T2" fmla="*/ 147 w 147"/>
                <a:gd name="T3" fmla="*/ 57 h 151"/>
                <a:gd name="T4" fmla="*/ 63 w 147"/>
                <a:gd name="T5" fmla="*/ 151 h 151"/>
                <a:gd name="T6" fmla="*/ 0 w 147"/>
                <a:gd name="T7" fmla="*/ 141 h 151"/>
                <a:gd name="T8" fmla="*/ 47 w 147"/>
                <a:gd name="T9" fmla="*/ 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51">
                  <a:moveTo>
                    <a:pt x="47" y="31"/>
                  </a:moveTo>
                  <a:cubicBezTo>
                    <a:pt x="47" y="31"/>
                    <a:pt x="104" y="0"/>
                    <a:pt x="147" y="57"/>
                  </a:cubicBezTo>
                  <a:cubicBezTo>
                    <a:pt x="63" y="151"/>
                    <a:pt x="63" y="151"/>
                    <a:pt x="63" y="151"/>
                  </a:cubicBezTo>
                  <a:cubicBezTo>
                    <a:pt x="0" y="141"/>
                    <a:pt x="0" y="141"/>
                    <a:pt x="0" y="141"/>
                  </a:cubicBezTo>
                  <a:lnTo>
                    <a:pt x="47" y="31"/>
                  </a:lnTo>
                  <a:close/>
                </a:path>
              </a:pathLst>
            </a:custGeom>
            <a:solidFill>
              <a:srgbClr val="FFF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9" name="Freeform 27"/>
            <p:cNvSpPr>
              <a:spLocks/>
            </p:cNvSpPr>
            <p:nvPr/>
          </p:nvSpPr>
          <p:spPr bwMode="auto">
            <a:xfrm>
              <a:off x="5511687" y="4217988"/>
              <a:ext cx="849313" cy="666750"/>
            </a:xfrm>
            <a:custGeom>
              <a:avLst/>
              <a:gdLst>
                <a:gd name="T0" fmla="*/ 116 w 149"/>
                <a:gd name="T1" fmla="*/ 0 h 117"/>
                <a:gd name="T2" fmla="*/ 145 w 149"/>
                <a:gd name="T3" fmla="*/ 63 h 117"/>
                <a:gd name="T4" fmla="*/ 25 w 149"/>
                <a:gd name="T5" fmla="*/ 117 h 117"/>
                <a:gd name="T6" fmla="*/ 0 w 149"/>
                <a:gd name="T7" fmla="*/ 54 h 117"/>
                <a:gd name="T8" fmla="*/ 116 w 149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17">
                  <a:moveTo>
                    <a:pt x="116" y="0"/>
                  </a:moveTo>
                  <a:cubicBezTo>
                    <a:pt x="116" y="0"/>
                    <a:pt x="149" y="19"/>
                    <a:pt x="145" y="63"/>
                  </a:cubicBezTo>
                  <a:cubicBezTo>
                    <a:pt x="25" y="117"/>
                    <a:pt x="25" y="117"/>
                    <a:pt x="25" y="117"/>
                  </a:cubicBezTo>
                  <a:cubicBezTo>
                    <a:pt x="0" y="54"/>
                    <a:pt x="0" y="54"/>
                    <a:pt x="0" y="54"/>
                  </a:cubicBezTo>
                  <a:lnTo>
                    <a:pt x="116" y="0"/>
                  </a:lnTo>
                  <a:close/>
                </a:path>
              </a:pathLst>
            </a:custGeom>
            <a:solidFill>
              <a:srgbClr val="ECC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60" name="Freeform 28"/>
            <p:cNvSpPr>
              <a:spLocks/>
            </p:cNvSpPr>
            <p:nvPr/>
          </p:nvSpPr>
          <p:spPr bwMode="auto">
            <a:xfrm>
              <a:off x="4516324" y="4081463"/>
              <a:ext cx="1138238" cy="1139825"/>
            </a:xfrm>
            <a:custGeom>
              <a:avLst/>
              <a:gdLst>
                <a:gd name="T0" fmla="*/ 0 w 200"/>
                <a:gd name="T1" fmla="*/ 200 h 200"/>
                <a:gd name="T2" fmla="*/ 200 w 200"/>
                <a:gd name="T3" fmla="*/ 141 h 200"/>
                <a:gd name="T4" fmla="*/ 54 w 200"/>
                <a:gd name="T5" fmla="*/ 25 h 200"/>
                <a:gd name="T6" fmla="*/ 0 w 200"/>
                <a:gd name="T7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" h="200">
                  <a:moveTo>
                    <a:pt x="0" y="200"/>
                  </a:moveTo>
                  <a:cubicBezTo>
                    <a:pt x="200" y="141"/>
                    <a:pt x="200" y="141"/>
                    <a:pt x="200" y="141"/>
                  </a:cubicBezTo>
                  <a:cubicBezTo>
                    <a:pt x="169" y="0"/>
                    <a:pt x="54" y="25"/>
                    <a:pt x="54" y="25"/>
                  </a:cubicBezTo>
                  <a:lnTo>
                    <a:pt x="0" y="2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61" name="Freeform 29"/>
            <p:cNvSpPr>
              <a:spLocks/>
            </p:cNvSpPr>
            <p:nvPr/>
          </p:nvSpPr>
          <p:spPr bwMode="auto">
            <a:xfrm>
              <a:off x="4571887" y="4206875"/>
              <a:ext cx="655638" cy="912813"/>
            </a:xfrm>
            <a:custGeom>
              <a:avLst/>
              <a:gdLst>
                <a:gd name="T0" fmla="*/ 115 w 115"/>
                <a:gd name="T1" fmla="*/ 12 h 160"/>
                <a:gd name="T2" fmla="*/ 115 w 115"/>
                <a:gd name="T3" fmla="*/ 12 h 160"/>
                <a:gd name="T4" fmla="*/ 51 w 115"/>
                <a:gd name="T5" fmla="*/ 2 h 160"/>
                <a:gd name="T6" fmla="*/ 0 w 115"/>
                <a:gd name="T7" fmla="*/ 160 h 160"/>
                <a:gd name="T8" fmla="*/ 115 w 115"/>
                <a:gd name="T9" fmla="*/ 1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60">
                  <a:moveTo>
                    <a:pt x="115" y="12"/>
                  </a:moveTo>
                  <a:cubicBezTo>
                    <a:pt x="115" y="12"/>
                    <a:pt x="115" y="12"/>
                    <a:pt x="115" y="12"/>
                  </a:cubicBezTo>
                  <a:cubicBezTo>
                    <a:pt x="88" y="0"/>
                    <a:pt x="63" y="1"/>
                    <a:pt x="51" y="2"/>
                  </a:cubicBezTo>
                  <a:cubicBezTo>
                    <a:pt x="0" y="160"/>
                    <a:pt x="0" y="160"/>
                    <a:pt x="0" y="160"/>
                  </a:cubicBezTo>
                  <a:lnTo>
                    <a:pt x="115" y="12"/>
                  </a:lnTo>
                  <a:close/>
                </a:path>
              </a:pathLst>
            </a:custGeom>
            <a:solidFill>
              <a:srgbClr val="423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62" name="Freeform 30"/>
            <p:cNvSpPr>
              <a:spLocks/>
            </p:cNvSpPr>
            <p:nvPr/>
          </p:nvSpPr>
          <p:spPr bwMode="auto">
            <a:xfrm>
              <a:off x="5711712" y="1739899"/>
              <a:ext cx="2073275" cy="1976438"/>
            </a:xfrm>
            <a:custGeom>
              <a:avLst/>
              <a:gdLst>
                <a:gd name="T0" fmla="*/ 1306 w 1306"/>
                <a:gd name="T1" fmla="*/ 0 h 1245"/>
                <a:gd name="T2" fmla="*/ 18 w 1306"/>
                <a:gd name="T3" fmla="*/ 1245 h 1245"/>
                <a:gd name="T4" fmla="*/ 0 w 1306"/>
                <a:gd name="T5" fmla="*/ 1220 h 1245"/>
                <a:gd name="T6" fmla="*/ 1306 w 1306"/>
                <a:gd name="T7" fmla="*/ 0 h 1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6" h="1245">
                  <a:moveTo>
                    <a:pt x="1306" y="0"/>
                  </a:moveTo>
                  <a:lnTo>
                    <a:pt x="18" y="1245"/>
                  </a:lnTo>
                  <a:lnTo>
                    <a:pt x="0" y="1220"/>
                  </a:lnTo>
                  <a:lnTo>
                    <a:pt x="1306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63" name="Freeform 31"/>
            <p:cNvSpPr>
              <a:spLocks/>
            </p:cNvSpPr>
            <p:nvPr/>
          </p:nvSpPr>
          <p:spPr bwMode="auto">
            <a:xfrm>
              <a:off x="6195899" y="1836738"/>
              <a:ext cx="1697038" cy="2359025"/>
            </a:xfrm>
            <a:custGeom>
              <a:avLst/>
              <a:gdLst>
                <a:gd name="T0" fmla="*/ 1069 w 1069"/>
                <a:gd name="T1" fmla="*/ 0 h 1486"/>
                <a:gd name="T2" fmla="*/ 0 w 1069"/>
                <a:gd name="T3" fmla="*/ 1486 h 1486"/>
                <a:gd name="T4" fmla="*/ 4 w 1069"/>
                <a:gd name="T5" fmla="*/ 1450 h 1486"/>
                <a:gd name="T6" fmla="*/ 1069 w 1069"/>
                <a:gd name="T7" fmla="*/ 0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9" h="1486">
                  <a:moveTo>
                    <a:pt x="1069" y="0"/>
                  </a:moveTo>
                  <a:lnTo>
                    <a:pt x="0" y="1486"/>
                  </a:lnTo>
                  <a:lnTo>
                    <a:pt x="4" y="1450"/>
                  </a:lnTo>
                  <a:lnTo>
                    <a:pt x="1069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64" name="Freeform 32"/>
            <p:cNvSpPr>
              <a:spLocks/>
            </p:cNvSpPr>
            <p:nvPr/>
          </p:nvSpPr>
          <p:spPr bwMode="auto">
            <a:xfrm>
              <a:off x="5090999" y="1722438"/>
              <a:ext cx="2506663" cy="1846263"/>
            </a:xfrm>
            <a:custGeom>
              <a:avLst/>
              <a:gdLst>
                <a:gd name="T0" fmla="*/ 1579 w 1579"/>
                <a:gd name="T1" fmla="*/ 0 h 1163"/>
                <a:gd name="T2" fmla="*/ 0 w 1579"/>
                <a:gd name="T3" fmla="*/ 1163 h 1163"/>
                <a:gd name="T4" fmla="*/ 57 w 1579"/>
                <a:gd name="T5" fmla="*/ 1138 h 1163"/>
                <a:gd name="T6" fmla="*/ 1579 w 1579"/>
                <a:gd name="T7" fmla="*/ 0 h 1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9" h="1163">
                  <a:moveTo>
                    <a:pt x="1579" y="0"/>
                  </a:moveTo>
                  <a:lnTo>
                    <a:pt x="0" y="1163"/>
                  </a:lnTo>
                  <a:lnTo>
                    <a:pt x="57" y="113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65" name="مستطيل 64"/>
          <p:cNvSpPr/>
          <p:nvPr/>
        </p:nvSpPr>
        <p:spPr>
          <a:xfrm>
            <a:off x="355525" y="3680347"/>
            <a:ext cx="31454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ت</a:t>
            </a:r>
            <a:r>
              <a:rPr lang="ar-EG" sz="4000" b="1" dirty="0">
                <a:solidFill>
                  <a:srgbClr val="FFFF00"/>
                </a:solidFill>
                <a:ea typeface="+mj-ea"/>
                <a:cs typeface="Times New Roman"/>
              </a:rPr>
              <a:t>ُبـــــــَاع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 </a:t>
            </a:r>
            <a:r>
              <a:rPr lang="ar-EG" sz="4000" b="1" dirty="0" smtClean="0">
                <a:solidFill>
                  <a:prstClr val="black"/>
                </a:solidFill>
                <a:ea typeface="+mj-ea"/>
                <a:cs typeface="Times New Roman"/>
              </a:rPr>
              <a:t>الفاكـــهةُ</a:t>
            </a:r>
            <a:endParaRPr lang="ar-EG" sz="2400" b="1" dirty="0">
              <a:solidFill>
                <a:prstClr val="white"/>
              </a:solidFill>
            </a:endParaRPr>
          </a:p>
        </p:txBody>
      </p:sp>
      <p:grpSp>
        <p:nvGrpSpPr>
          <p:cNvPr id="66" name="مجموعة 44"/>
          <p:cNvGrpSpPr/>
          <p:nvPr/>
        </p:nvGrpSpPr>
        <p:grpSpPr>
          <a:xfrm>
            <a:off x="5441843" y="5864418"/>
            <a:ext cx="3594718" cy="889804"/>
            <a:chOff x="5370449" y="3542061"/>
            <a:chExt cx="3594718" cy="889804"/>
          </a:xfrm>
        </p:grpSpPr>
        <p:sp>
          <p:nvSpPr>
            <p:cNvPr id="67" name="AutoShape 14"/>
            <p:cNvSpPr>
              <a:spLocks noChangeArrowheads="1"/>
            </p:cNvSpPr>
            <p:nvPr/>
          </p:nvSpPr>
          <p:spPr bwMode="gray">
            <a:xfrm>
              <a:off x="5436730" y="3542061"/>
              <a:ext cx="3528437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68" name="مستطيل 24"/>
            <p:cNvSpPr/>
            <p:nvPr/>
          </p:nvSpPr>
          <p:spPr>
            <a:xfrm>
              <a:off x="5370449" y="3775875"/>
              <a:ext cx="356700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3200" b="1" dirty="0">
                  <a:solidFill>
                    <a:prstClr val="black"/>
                  </a:solidFill>
                  <a:ea typeface="+mj-ea"/>
                  <a:cs typeface="Times New Roman"/>
                </a:rPr>
                <a:t>يجيب </a:t>
              </a:r>
              <a:r>
                <a:rPr lang="ar-EG" sz="3200" b="1" dirty="0">
                  <a:solidFill>
                    <a:srgbClr val="FFFF00"/>
                  </a:solidFill>
                  <a:ea typeface="+mj-ea"/>
                  <a:cs typeface="Times New Roman"/>
                </a:rPr>
                <a:t>التلميذ</a:t>
              </a:r>
              <a:r>
                <a:rPr lang="ar-EG" sz="3200" b="1" dirty="0">
                  <a:solidFill>
                    <a:srgbClr val="FF33CC"/>
                  </a:solidFill>
                  <a:ea typeface="+mj-ea"/>
                  <a:cs typeface="Times New Roman"/>
                </a:rPr>
                <a:t> </a:t>
              </a:r>
              <a:r>
                <a:rPr lang="ar-EG" sz="3200" b="1" dirty="0">
                  <a:solidFill>
                    <a:prstClr val="black"/>
                  </a:solidFill>
                  <a:ea typeface="+mj-ea"/>
                  <a:cs typeface="Times New Roman"/>
                </a:rPr>
                <a:t>عن الامتحان</a:t>
              </a:r>
              <a:endParaRPr lang="ar-EG" sz="16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69" name="AutoShape 18"/>
          <p:cNvSpPr>
            <a:spLocks noChangeArrowheads="1"/>
          </p:cNvSpPr>
          <p:nvPr/>
        </p:nvSpPr>
        <p:spPr bwMode="gray">
          <a:xfrm>
            <a:off x="427700" y="5793203"/>
            <a:ext cx="3493485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ar-EG" sz="4000" b="1" dirty="0">
                <a:solidFill>
                  <a:srgbClr val="FFFF00"/>
                </a:solidFill>
                <a:ea typeface="+mj-ea"/>
                <a:cs typeface="Times New Roman"/>
              </a:rPr>
              <a:t>يُجَاب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 عن الامتحان 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70" name="Freeform 13"/>
          <p:cNvSpPr>
            <a:spLocks noEditPoints="1"/>
          </p:cNvSpPr>
          <p:nvPr/>
        </p:nvSpPr>
        <p:spPr bwMode="auto">
          <a:xfrm>
            <a:off x="1242922" y="5062230"/>
            <a:ext cx="1943381" cy="492265"/>
          </a:xfrm>
          <a:custGeom>
            <a:avLst/>
            <a:gdLst>
              <a:gd name="T0" fmla="*/ 229 w 695"/>
              <a:gd name="T1" fmla="*/ 157 h 174"/>
              <a:gd name="T2" fmla="*/ 338 w 695"/>
              <a:gd name="T3" fmla="*/ 173 h 174"/>
              <a:gd name="T4" fmla="*/ 395 w 695"/>
              <a:gd name="T5" fmla="*/ 157 h 174"/>
              <a:gd name="T6" fmla="*/ 273 w 695"/>
              <a:gd name="T7" fmla="*/ 86 h 174"/>
              <a:gd name="T8" fmla="*/ 273 w 695"/>
              <a:gd name="T9" fmla="*/ 72 h 174"/>
              <a:gd name="T10" fmla="*/ 355 w 695"/>
              <a:gd name="T11" fmla="*/ 82 h 174"/>
              <a:gd name="T12" fmla="*/ 493 w 695"/>
              <a:gd name="T13" fmla="*/ 99 h 174"/>
              <a:gd name="T14" fmla="*/ 563 w 695"/>
              <a:gd name="T15" fmla="*/ 86 h 174"/>
              <a:gd name="T16" fmla="*/ 534 w 695"/>
              <a:gd name="T17" fmla="*/ 47 h 174"/>
              <a:gd name="T18" fmla="*/ 569 w 695"/>
              <a:gd name="T19" fmla="*/ 32 h 174"/>
              <a:gd name="T20" fmla="*/ 656 w 695"/>
              <a:gd name="T21" fmla="*/ 39 h 174"/>
              <a:gd name="T22" fmla="*/ 653 w 695"/>
              <a:gd name="T23" fmla="*/ 8 h 174"/>
              <a:gd name="T24" fmla="*/ 656 w 695"/>
              <a:gd name="T25" fmla="*/ 4 h 174"/>
              <a:gd name="T26" fmla="*/ 677 w 695"/>
              <a:gd name="T27" fmla="*/ 3 h 174"/>
              <a:gd name="T28" fmla="*/ 689 w 695"/>
              <a:gd name="T29" fmla="*/ 2 h 174"/>
              <a:gd name="T30" fmla="*/ 656 w 695"/>
              <a:gd name="T31" fmla="*/ 1 h 174"/>
              <a:gd name="T32" fmla="*/ 645 w 695"/>
              <a:gd name="T33" fmla="*/ 8 h 174"/>
              <a:gd name="T34" fmla="*/ 652 w 695"/>
              <a:gd name="T35" fmla="*/ 28 h 174"/>
              <a:gd name="T36" fmla="*/ 633 w 695"/>
              <a:gd name="T37" fmla="*/ 32 h 174"/>
              <a:gd name="T38" fmla="*/ 631 w 695"/>
              <a:gd name="T39" fmla="*/ 31 h 174"/>
              <a:gd name="T40" fmla="*/ 623 w 695"/>
              <a:gd name="T41" fmla="*/ 29 h 174"/>
              <a:gd name="T42" fmla="*/ 588 w 695"/>
              <a:gd name="T43" fmla="*/ 27 h 174"/>
              <a:gd name="T44" fmla="*/ 573 w 695"/>
              <a:gd name="T45" fmla="*/ 24 h 174"/>
              <a:gd name="T46" fmla="*/ 562 w 695"/>
              <a:gd name="T47" fmla="*/ 22 h 174"/>
              <a:gd name="T48" fmla="*/ 532 w 695"/>
              <a:gd name="T49" fmla="*/ 21 h 174"/>
              <a:gd name="T50" fmla="*/ 498 w 695"/>
              <a:gd name="T51" fmla="*/ 36 h 174"/>
              <a:gd name="T52" fmla="*/ 500 w 695"/>
              <a:gd name="T53" fmla="*/ 43 h 174"/>
              <a:gd name="T54" fmla="*/ 516 w 695"/>
              <a:gd name="T55" fmla="*/ 47 h 174"/>
              <a:gd name="T56" fmla="*/ 509 w 695"/>
              <a:gd name="T57" fmla="*/ 51 h 174"/>
              <a:gd name="T58" fmla="*/ 529 w 695"/>
              <a:gd name="T59" fmla="*/ 74 h 174"/>
              <a:gd name="T60" fmla="*/ 535 w 695"/>
              <a:gd name="T61" fmla="*/ 83 h 174"/>
              <a:gd name="T62" fmla="*/ 515 w 695"/>
              <a:gd name="T63" fmla="*/ 91 h 174"/>
              <a:gd name="T64" fmla="*/ 466 w 695"/>
              <a:gd name="T65" fmla="*/ 86 h 174"/>
              <a:gd name="T66" fmla="*/ 444 w 695"/>
              <a:gd name="T67" fmla="*/ 84 h 174"/>
              <a:gd name="T68" fmla="*/ 435 w 695"/>
              <a:gd name="T69" fmla="*/ 82 h 174"/>
              <a:gd name="T70" fmla="*/ 418 w 695"/>
              <a:gd name="T71" fmla="*/ 82 h 174"/>
              <a:gd name="T72" fmla="*/ 383 w 695"/>
              <a:gd name="T73" fmla="*/ 77 h 174"/>
              <a:gd name="T74" fmla="*/ 346 w 695"/>
              <a:gd name="T75" fmla="*/ 71 h 174"/>
              <a:gd name="T76" fmla="*/ 307 w 695"/>
              <a:gd name="T77" fmla="*/ 68 h 174"/>
              <a:gd name="T78" fmla="*/ 240 w 695"/>
              <a:gd name="T79" fmla="*/ 69 h 174"/>
              <a:gd name="T80" fmla="*/ 241 w 695"/>
              <a:gd name="T81" fmla="*/ 78 h 174"/>
              <a:gd name="T82" fmla="*/ 247 w 695"/>
              <a:gd name="T83" fmla="*/ 84 h 174"/>
              <a:gd name="T84" fmla="*/ 245 w 695"/>
              <a:gd name="T85" fmla="*/ 86 h 174"/>
              <a:gd name="T86" fmla="*/ 269 w 695"/>
              <a:gd name="T87" fmla="*/ 98 h 174"/>
              <a:gd name="T88" fmla="*/ 293 w 695"/>
              <a:gd name="T89" fmla="*/ 111 h 174"/>
              <a:gd name="T90" fmla="*/ 308 w 695"/>
              <a:gd name="T91" fmla="*/ 118 h 174"/>
              <a:gd name="T92" fmla="*/ 332 w 695"/>
              <a:gd name="T93" fmla="*/ 128 h 174"/>
              <a:gd name="T94" fmla="*/ 352 w 695"/>
              <a:gd name="T95" fmla="*/ 144 h 174"/>
              <a:gd name="T96" fmla="*/ 371 w 695"/>
              <a:gd name="T97" fmla="*/ 156 h 174"/>
              <a:gd name="T98" fmla="*/ 370 w 695"/>
              <a:gd name="T99" fmla="*/ 167 h 174"/>
              <a:gd name="T100" fmla="*/ 281 w 695"/>
              <a:gd name="T101" fmla="*/ 157 h 174"/>
              <a:gd name="T102" fmla="*/ 249 w 695"/>
              <a:gd name="T103" fmla="*/ 152 h 174"/>
              <a:gd name="T104" fmla="*/ 160 w 695"/>
              <a:gd name="T105" fmla="*/ 140 h 174"/>
              <a:gd name="T106" fmla="*/ 79 w 695"/>
              <a:gd name="T107" fmla="*/ 123 h 174"/>
              <a:gd name="T108" fmla="*/ 656 w 695"/>
              <a:gd name="T109" fmla="*/ 33 h 174"/>
              <a:gd name="T110" fmla="*/ 648 w 695"/>
              <a:gd name="T111" fmla="*/ 5 h 174"/>
              <a:gd name="T112" fmla="*/ 655 w 695"/>
              <a:gd name="T113" fmla="*/ 33 h 174"/>
              <a:gd name="T114" fmla="*/ 648 w 695"/>
              <a:gd name="T115" fmla="*/ 37 h 174"/>
              <a:gd name="T116" fmla="*/ 535 w 695"/>
              <a:gd name="T117" fmla="*/ 9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5" h="174">
                <a:moveTo>
                  <a:pt x="78" y="130"/>
                </a:moveTo>
                <a:cubicBezTo>
                  <a:pt x="88" y="132"/>
                  <a:pt x="101" y="134"/>
                  <a:pt x="109" y="136"/>
                </a:cubicBezTo>
                <a:cubicBezTo>
                  <a:pt x="147" y="143"/>
                  <a:pt x="179" y="151"/>
                  <a:pt x="220" y="157"/>
                </a:cubicBezTo>
                <a:cubicBezTo>
                  <a:pt x="219" y="157"/>
                  <a:pt x="222" y="157"/>
                  <a:pt x="225" y="157"/>
                </a:cubicBezTo>
                <a:cubicBezTo>
                  <a:pt x="224" y="157"/>
                  <a:pt x="224" y="157"/>
                  <a:pt x="224" y="157"/>
                </a:cubicBezTo>
                <a:cubicBezTo>
                  <a:pt x="229" y="157"/>
                  <a:pt x="229" y="157"/>
                  <a:pt x="229" y="157"/>
                </a:cubicBezTo>
                <a:cubicBezTo>
                  <a:pt x="232" y="157"/>
                  <a:pt x="229" y="158"/>
                  <a:pt x="226" y="158"/>
                </a:cubicBezTo>
                <a:cubicBezTo>
                  <a:pt x="242" y="160"/>
                  <a:pt x="257" y="162"/>
                  <a:pt x="272" y="165"/>
                </a:cubicBezTo>
                <a:cubicBezTo>
                  <a:pt x="275" y="164"/>
                  <a:pt x="280" y="166"/>
                  <a:pt x="283" y="165"/>
                </a:cubicBezTo>
                <a:cubicBezTo>
                  <a:pt x="283" y="166"/>
                  <a:pt x="283" y="166"/>
                  <a:pt x="282" y="166"/>
                </a:cubicBezTo>
                <a:cubicBezTo>
                  <a:pt x="294" y="167"/>
                  <a:pt x="295" y="167"/>
                  <a:pt x="303" y="169"/>
                </a:cubicBezTo>
                <a:cubicBezTo>
                  <a:pt x="314" y="171"/>
                  <a:pt x="325" y="172"/>
                  <a:pt x="338" y="173"/>
                </a:cubicBezTo>
                <a:cubicBezTo>
                  <a:pt x="346" y="174"/>
                  <a:pt x="351" y="174"/>
                  <a:pt x="366" y="173"/>
                </a:cubicBezTo>
                <a:cubicBezTo>
                  <a:pt x="367" y="173"/>
                  <a:pt x="372" y="173"/>
                  <a:pt x="375" y="172"/>
                </a:cubicBezTo>
                <a:cubicBezTo>
                  <a:pt x="379" y="171"/>
                  <a:pt x="379" y="171"/>
                  <a:pt x="379" y="171"/>
                </a:cubicBezTo>
                <a:cubicBezTo>
                  <a:pt x="396" y="166"/>
                  <a:pt x="387" y="169"/>
                  <a:pt x="391" y="167"/>
                </a:cubicBezTo>
                <a:cubicBezTo>
                  <a:pt x="398" y="163"/>
                  <a:pt x="396" y="163"/>
                  <a:pt x="397" y="161"/>
                </a:cubicBezTo>
                <a:cubicBezTo>
                  <a:pt x="397" y="160"/>
                  <a:pt x="396" y="158"/>
                  <a:pt x="395" y="157"/>
                </a:cubicBezTo>
                <a:cubicBezTo>
                  <a:pt x="389" y="149"/>
                  <a:pt x="378" y="143"/>
                  <a:pt x="368" y="136"/>
                </a:cubicBezTo>
                <a:cubicBezTo>
                  <a:pt x="347" y="123"/>
                  <a:pt x="322" y="111"/>
                  <a:pt x="300" y="97"/>
                </a:cubicBezTo>
                <a:cubicBezTo>
                  <a:pt x="292" y="96"/>
                  <a:pt x="289" y="93"/>
                  <a:pt x="282" y="92"/>
                </a:cubicBezTo>
                <a:cubicBezTo>
                  <a:pt x="283" y="91"/>
                  <a:pt x="283" y="91"/>
                  <a:pt x="283" y="91"/>
                </a:cubicBezTo>
                <a:cubicBezTo>
                  <a:pt x="278" y="90"/>
                  <a:pt x="279" y="89"/>
                  <a:pt x="277" y="86"/>
                </a:cubicBezTo>
                <a:cubicBezTo>
                  <a:pt x="276" y="86"/>
                  <a:pt x="275" y="85"/>
                  <a:pt x="273" y="86"/>
                </a:cubicBezTo>
                <a:cubicBezTo>
                  <a:pt x="270" y="85"/>
                  <a:pt x="274" y="83"/>
                  <a:pt x="271" y="82"/>
                </a:cubicBezTo>
                <a:cubicBezTo>
                  <a:pt x="272" y="82"/>
                  <a:pt x="270" y="83"/>
                  <a:pt x="270" y="82"/>
                </a:cubicBezTo>
                <a:cubicBezTo>
                  <a:pt x="262" y="79"/>
                  <a:pt x="272" y="82"/>
                  <a:pt x="269" y="77"/>
                </a:cubicBezTo>
                <a:cubicBezTo>
                  <a:pt x="267" y="76"/>
                  <a:pt x="264" y="74"/>
                  <a:pt x="262" y="72"/>
                </a:cubicBezTo>
                <a:cubicBezTo>
                  <a:pt x="265" y="72"/>
                  <a:pt x="269" y="72"/>
                  <a:pt x="272" y="73"/>
                </a:cubicBezTo>
                <a:cubicBezTo>
                  <a:pt x="270" y="73"/>
                  <a:pt x="271" y="72"/>
                  <a:pt x="273" y="72"/>
                </a:cubicBezTo>
                <a:cubicBezTo>
                  <a:pt x="273" y="74"/>
                  <a:pt x="281" y="72"/>
                  <a:pt x="284" y="73"/>
                </a:cubicBezTo>
                <a:cubicBezTo>
                  <a:pt x="283" y="73"/>
                  <a:pt x="281" y="73"/>
                  <a:pt x="280" y="73"/>
                </a:cubicBezTo>
                <a:cubicBezTo>
                  <a:pt x="288" y="75"/>
                  <a:pt x="297" y="75"/>
                  <a:pt x="304" y="76"/>
                </a:cubicBezTo>
                <a:cubicBezTo>
                  <a:pt x="314" y="76"/>
                  <a:pt x="320" y="79"/>
                  <a:pt x="327" y="78"/>
                </a:cubicBezTo>
                <a:cubicBezTo>
                  <a:pt x="325" y="79"/>
                  <a:pt x="330" y="79"/>
                  <a:pt x="331" y="80"/>
                </a:cubicBezTo>
                <a:cubicBezTo>
                  <a:pt x="341" y="79"/>
                  <a:pt x="345" y="82"/>
                  <a:pt x="355" y="82"/>
                </a:cubicBezTo>
                <a:cubicBezTo>
                  <a:pt x="354" y="82"/>
                  <a:pt x="354" y="82"/>
                  <a:pt x="354" y="82"/>
                </a:cubicBezTo>
                <a:cubicBezTo>
                  <a:pt x="376" y="85"/>
                  <a:pt x="398" y="88"/>
                  <a:pt x="422" y="90"/>
                </a:cubicBezTo>
                <a:cubicBezTo>
                  <a:pt x="436" y="92"/>
                  <a:pt x="446" y="95"/>
                  <a:pt x="463" y="96"/>
                </a:cubicBezTo>
                <a:cubicBezTo>
                  <a:pt x="466" y="96"/>
                  <a:pt x="464" y="96"/>
                  <a:pt x="467" y="96"/>
                </a:cubicBezTo>
                <a:cubicBezTo>
                  <a:pt x="470" y="96"/>
                  <a:pt x="466" y="96"/>
                  <a:pt x="467" y="96"/>
                </a:cubicBezTo>
                <a:cubicBezTo>
                  <a:pt x="475" y="97"/>
                  <a:pt x="483" y="98"/>
                  <a:pt x="493" y="99"/>
                </a:cubicBezTo>
                <a:cubicBezTo>
                  <a:pt x="494" y="99"/>
                  <a:pt x="497" y="99"/>
                  <a:pt x="497" y="99"/>
                </a:cubicBezTo>
                <a:cubicBezTo>
                  <a:pt x="501" y="100"/>
                  <a:pt x="508" y="100"/>
                  <a:pt x="516" y="100"/>
                </a:cubicBezTo>
                <a:cubicBezTo>
                  <a:pt x="520" y="100"/>
                  <a:pt x="524" y="100"/>
                  <a:pt x="530" y="100"/>
                </a:cubicBezTo>
                <a:cubicBezTo>
                  <a:pt x="534" y="101"/>
                  <a:pt x="558" y="94"/>
                  <a:pt x="557" y="93"/>
                </a:cubicBezTo>
                <a:cubicBezTo>
                  <a:pt x="549" y="96"/>
                  <a:pt x="562" y="89"/>
                  <a:pt x="560" y="87"/>
                </a:cubicBezTo>
                <a:cubicBezTo>
                  <a:pt x="561" y="86"/>
                  <a:pt x="562" y="86"/>
                  <a:pt x="563" y="86"/>
                </a:cubicBezTo>
                <a:cubicBezTo>
                  <a:pt x="564" y="83"/>
                  <a:pt x="563" y="81"/>
                  <a:pt x="563" y="77"/>
                </a:cubicBezTo>
                <a:cubicBezTo>
                  <a:pt x="562" y="76"/>
                  <a:pt x="559" y="76"/>
                  <a:pt x="559" y="74"/>
                </a:cubicBezTo>
                <a:cubicBezTo>
                  <a:pt x="561" y="72"/>
                  <a:pt x="557" y="70"/>
                  <a:pt x="557" y="68"/>
                </a:cubicBezTo>
                <a:cubicBezTo>
                  <a:pt x="554" y="69"/>
                  <a:pt x="551" y="68"/>
                  <a:pt x="550" y="66"/>
                </a:cubicBezTo>
                <a:cubicBezTo>
                  <a:pt x="554" y="65"/>
                  <a:pt x="554" y="65"/>
                  <a:pt x="554" y="65"/>
                </a:cubicBezTo>
                <a:cubicBezTo>
                  <a:pt x="548" y="61"/>
                  <a:pt x="545" y="52"/>
                  <a:pt x="534" y="47"/>
                </a:cubicBezTo>
                <a:cubicBezTo>
                  <a:pt x="536" y="46"/>
                  <a:pt x="536" y="46"/>
                  <a:pt x="536" y="46"/>
                </a:cubicBezTo>
                <a:cubicBezTo>
                  <a:pt x="528" y="41"/>
                  <a:pt x="524" y="34"/>
                  <a:pt x="521" y="29"/>
                </a:cubicBezTo>
                <a:cubicBezTo>
                  <a:pt x="521" y="29"/>
                  <a:pt x="520" y="30"/>
                  <a:pt x="527" y="30"/>
                </a:cubicBezTo>
                <a:cubicBezTo>
                  <a:pt x="534" y="29"/>
                  <a:pt x="537" y="29"/>
                  <a:pt x="543" y="29"/>
                </a:cubicBezTo>
                <a:cubicBezTo>
                  <a:pt x="546" y="29"/>
                  <a:pt x="546" y="30"/>
                  <a:pt x="547" y="30"/>
                </a:cubicBezTo>
                <a:cubicBezTo>
                  <a:pt x="555" y="31"/>
                  <a:pt x="560" y="33"/>
                  <a:pt x="569" y="32"/>
                </a:cubicBezTo>
                <a:cubicBezTo>
                  <a:pt x="568" y="33"/>
                  <a:pt x="568" y="33"/>
                  <a:pt x="568" y="33"/>
                </a:cubicBezTo>
                <a:cubicBezTo>
                  <a:pt x="575" y="33"/>
                  <a:pt x="586" y="34"/>
                  <a:pt x="592" y="35"/>
                </a:cubicBezTo>
                <a:cubicBezTo>
                  <a:pt x="595" y="35"/>
                  <a:pt x="603" y="36"/>
                  <a:pt x="601" y="35"/>
                </a:cubicBezTo>
                <a:cubicBezTo>
                  <a:pt x="604" y="35"/>
                  <a:pt x="600" y="36"/>
                  <a:pt x="605" y="36"/>
                </a:cubicBezTo>
                <a:cubicBezTo>
                  <a:pt x="600" y="36"/>
                  <a:pt x="600" y="36"/>
                  <a:pt x="600" y="36"/>
                </a:cubicBezTo>
                <a:cubicBezTo>
                  <a:pt x="618" y="38"/>
                  <a:pt x="625" y="42"/>
                  <a:pt x="656" y="39"/>
                </a:cubicBezTo>
                <a:cubicBezTo>
                  <a:pt x="672" y="35"/>
                  <a:pt x="667" y="30"/>
                  <a:pt x="667" y="26"/>
                </a:cubicBezTo>
                <a:cubicBezTo>
                  <a:pt x="665" y="25"/>
                  <a:pt x="664" y="21"/>
                  <a:pt x="659" y="21"/>
                </a:cubicBezTo>
                <a:cubicBezTo>
                  <a:pt x="661" y="20"/>
                  <a:pt x="661" y="20"/>
                  <a:pt x="661" y="20"/>
                </a:cubicBezTo>
                <a:cubicBezTo>
                  <a:pt x="659" y="18"/>
                  <a:pt x="657" y="14"/>
                  <a:pt x="655" y="11"/>
                </a:cubicBezTo>
                <a:cubicBezTo>
                  <a:pt x="655" y="9"/>
                  <a:pt x="653" y="10"/>
                  <a:pt x="651" y="8"/>
                </a:cubicBezTo>
                <a:cubicBezTo>
                  <a:pt x="653" y="8"/>
                  <a:pt x="653" y="8"/>
                  <a:pt x="653" y="8"/>
                </a:cubicBezTo>
                <a:cubicBezTo>
                  <a:pt x="651" y="6"/>
                  <a:pt x="649" y="6"/>
                  <a:pt x="647" y="6"/>
                </a:cubicBezTo>
                <a:cubicBezTo>
                  <a:pt x="648" y="5"/>
                  <a:pt x="648" y="5"/>
                  <a:pt x="648" y="5"/>
                </a:cubicBezTo>
                <a:cubicBezTo>
                  <a:pt x="649" y="5"/>
                  <a:pt x="650" y="4"/>
                  <a:pt x="651" y="4"/>
                </a:cubicBezTo>
                <a:cubicBezTo>
                  <a:pt x="652" y="5"/>
                  <a:pt x="653" y="5"/>
                  <a:pt x="654" y="5"/>
                </a:cubicBezTo>
                <a:cubicBezTo>
                  <a:pt x="653" y="5"/>
                  <a:pt x="654" y="5"/>
                  <a:pt x="654" y="4"/>
                </a:cubicBezTo>
                <a:cubicBezTo>
                  <a:pt x="655" y="4"/>
                  <a:pt x="655" y="4"/>
                  <a:pt x="656" y="4"/>
                </a:cubicBezTo>
                <a:cubicBezTo>
                  <a:pt x="662" y="4"/>
                  <a:pt x="666" y="4"/>
                  <a:pt x="668" y="3"/>
                </a:cubicBezTo>
                <a:cubicBezTo>
                  <a:pt x="666" y="4"/>
                  <a:pt x="671" y="4"/>
                  <a:pt x="667" y="4"/>
                </a:cubicBezTo>
                <a:cubicBezTo>
                  <a:pt x="671" y="4"/>
                  <a:pt x="674" y="4"/>
                  <a:pt x="677" y="4"/>
                </a:cubicBezTo>
                <a:cubicBezTo>
                  <a:pt x="676" y="4"/>
                  <a:pt x="675" y="4"/>
                  <a:pt x="674" y="4"/>
                </a:cubicBezTo>
                <a:cubicBezTo>
                  <a:pt x="678" y="3"/>
                  <a:pt x="682" y="3"/>
                  <a:pt x="682" y="3"/>
                </a:cubicBezTo>
                <a:cubicBezTo>
                  <a:pt x="680" y="3"/>
                  <a:pt x="679" y="3"/>
                  <a:pt x="677" y="3"/>
                </a:cubicBezTo>
                <a:cubicBezTo>
                  <a:pt x="679" y="2"/>
                  <a:pt x="687" y="2"/>
                  <a:pt x="687" y="3"/>
                </a:cubicBezTo>
                <a:cubicBezTo>
                  <a:pt x="687" y="4"/>
                  <a:pt x="681" y="4"/>
                  <a:pt x="683" y="4"/>
                </a:cubicBezTo>
                <a:cubicBezTo>
                  <a:pt x="695" y="4"/>
                  <a:pt x="695" y="4"/>
                  <a:pt x="695" y="4"/>
                </a:cubicBezTo>
                <a:cubicBezTo>
                  <a:pt x="692" y="4"/>
                  <a:pt x="691" y="3"/>
                  <a:pt x="693" y="3"/>
                </a:cubicBezTo>
                <a:cubicBezTo>
                  <a:pt x="688" y="3"/>
                  <a:pt x="688" y="3"/>
                  <a:pt x="688" y="3"/>
                </a:cubicBezTo>
                <a:cubicBezTo>
                  <a:pt x="689" y="2"/>
                  <a:pt x="689" y="2"/>
                  <a:pt x="689" y="2"/>
                </a:cubicBezTo>
                <a:cubicBezTo>
                  <a:pt x="682" y="2"/>
                  <a:pt x="677" y="1"/>
                  <a:pt x="668" y="1"/>
                </a:cubicBezTo>
                <a:cubicBezTo>
                  <a:pt x="670" y="2"/>
                  <a:pt x="670" y="2"/>
                  <a:pt x="670" y="2"/>
                </a:cubicBezTo>
                <a:cubicBezTo>
                  <a:pt x="665" y="2"/>
                  <a:pt x="659" y="3"/>
                  <a:pt x="655" y="3"/>
                </a:cubicBezTo>
                <a:cubicBezTo>
                  <a:pt x="658" y="2"/>
                  <a:pt x="656" y="2"/>
                  <a:pt x="657" y="2"/>
                </a:cubicBezTo>
                <a:cubicBezTo>
                  <a:pt x="655" y="2"/>
                  <a:pt x="654" y="2"/>
                  <a:pt x="652" y="2"/>
                </a:cubicBezTo>
                <a:cubicBezTo>
                  <a:pt x="656" y="1"/>
                  <a:pt x="656" y="1"/>
                  <a:pt x="656" y="1"/>
                </a:cubicBezTo>
                <a:cubicBezTo>
                  <a:pt x="655" y="1"/>
                  <a:pt x="654" y="2"/>
                  <a:pt x="652" y="2"/>
                </a:cubicBezTo>
                <a:cubicBezTo>
                  <a:pt x="649" y="3"/>
                  <a:pt x="655" y="0"/>
                  <a:pt x="645" y="4"/>
                </a:cubicBezTo>
                <a:cubicBezTo>
                  <a:pt x="644" y="4"/>
                  <a:pt x="644" y="4"/>
                  <a:pt x="644" y="4"/>
                </a:cubicBezTo>
                <a:cubicBezTo>
                  <a:pt x="644" y="6"/>
                  <a:pt x="643" y="7"/>
                  <a:pt x="643" y="7"/>
                </a:cubicBezTo>
                <a:cubicBezTo>
                  <a:pt x="643" y="7"/>
                  <a:pt x="643" y="7"/>
                  <a:pt x="643" y="7"/>
                </a:cubicBezTo>
                <a:cubicBezTo>
                  <a:pt x="641" y="10"/>
                  <a:pt x="645" y="6"/>
                  <a:pt x="645" y="8"/>
                </a:cubicBezTo>
                <a:cubicBezTo>
                  <a:pt x="644" y="9"/>
                  <a:pt x="641" y="9"/>
                  <a:pt x="640" y="11"/>
                </a:cubicBezTo>
                <a:cubicBezTo>
                  <a:pt x="640" y="13"/>
                  <a:pt x="645" y="16"/>
                  <a:pt x="644" y="19"/>
                </a:cubicBezTo>
                <a:cubicBezTo>
                  <a:pt x="647" y="21"/>
                  <a:pt x="650" y="23"/>
                  <a:pt x="653" y="24"/>
                </a:cubicBezTo>
                <a:cubicBezTo>
                  <a:pt x="654" y="25"/>
                  <a:pt x="649" y="25"/>
                  <a:pt x="652" y="26"/>
                </a:cubicBezTo>
                <a:cubicBezTo>
                  <a:pt x="650" y="26"/>
                  <a:pt x="649" y="26"/>
                  <a:pt x="648" y="27"/>
                </a:cubicBezTo>
                <a:cubicBezTo>
                  <a:pt x="650" y="27"/>
                  <a:pt x="650" y="30"/>
                  <a:pt x="652" y="28"/>
                </a:cubicBezTo>
                <a:cubicBezTo>
                  <a:pt x="653" y="30"/>
                  <a:pt x="654" y="32"/>
                  <a:pt x="653" y="33"/>
                </a:cubicBezTo>
                <a:cubicBezTo>
                  <a:pt x="652" y="33"/>
                  <a:pt x="650" y="33"/>
                  <a:pt x="649" y="33"/>
                </a:cubicBezTo>
                <a:cubicBezTo>
                  <a:pt x="648" y="34"/>
                  <a:pt x="650" y="34"/>
                  <a:pt x="646" y="34"/>
                </a:cubicBezTo>
                <a:cubicBezTo>
                  <a:pt x="638" y="35"/>
                  <a:pt x="640" y="33"/>
                  <a:pt x="639" y="32"/>
                </a:cubicBezTo>
                <a:cubicBezTo>
                  <a:pt x="643" y="32"/>
                  <a:pt x="643" y="32"/>
                  <a:pt x="643" y="32"/>
                </a:cubicBezTo>
                <a:cubicBezTo>
                  <a:pt x="640" y="32"/>
                  <a:pt x="637" y="32"/>
                  <a:pt x="633" y="32"/>
                </a:cubicBezTo>
                <a:cubicBezTo>
                  <a:pt x="635" y="30"/>
                  <a:pt x="640" y="32"/>
                  <a:pt x="643" y="32"/>
                </a:cubicBezTo>
                <a:cubicBezTo>
                  <a:pt x="642" y="30"/>
                  <a:pt x="642" y="30"/>
                  <a:pt x="642" y="30"/>
                </a:cubicBezTo>
                <a:cubicBezTo>
                  <a:pt x="636" y="29"/>
                  <a:pt x="638" y="31"/>
                  <a:pt x="632" y="30"/>
                </a:cubicBezTo>
                <a:cubicBezTo>
                  <a:pt x="634" y="30"/>
                  <a:pt x="634" y="30"/>
                  <a:pt x="634" y="30"/>
                </a:cubicBezTo>
                <a:cubicBezTo>
                  <a:pt x="629" y="29"/>
                  <a:pt x="629" y="29"/>
                  <a:pt x="629" y="29"/>
                </a:cubicBezTo>
                <a:cubicBezTo>
                  <a:pt x="628" y="30"/>
                  <a:pt x="627" y="31"/>
                  <a:pt x="631" y="31"/>
                </a:cubicBezTo>
                <a:cubicBezTo>
                  <a:pt x="626" y="32"/>
                  <a:pt x="627" y="31"/>
                  <a:pt x="621" y="30"/>
                </a:cubicBezTo>
                <a:cubicBezTo>
                  <a:pt x="618" y="31"/>
                  <a:pt x="624" y="31"/>
                  <a:pt x="622" y="31"/>
                </a:cubicBezTo>
                <a:cubicBezTo>
                  <a:pt x="621" y="32"/>
                  <a:pt x="617" y="32"/>
                  <a:pt x="614" y="31"/>
                </a:cubicBezTo>
                <a:cubicBezTo>
                  <a:pt x="609" y="31"/>
                  <a:pt x="614" y="30"/>
                  <a:pt x="613" y="30"/>
                </a:cubicBezTo>
                <a:cubicBezTo>
                  <a:pt x="614" y="30"/>
                  <a:pt x="618" y="30"/>
                  <a:pt x="616" y="30"/>
                </a:cubicBezTo>
                <a:cubicBezTo>
                  <a:pt x="624" y="30"/>
                  <a:pt x="618" y="29"/>
                  <a:pt x="623" y="29"/>
                </a:cubicBezTo>
                <a:cubicBezTo>
                  <a:pt x="619" y="27"/>
                  <a:pt x="617" y="28"/>
                  <a:pt x="615" y="28"/>
                </a:cubicBezTo>
                <a:cubicBezTo>
                  <a:pt x="616" y="29"/>
                  <a:pt x="612" y="29"/>
                  <a:pt x="613" y="29"/>
                </a:cubicBezTo>
                <a:cubicBezTo>
                  <a:pt x="600" y="30"/>
                  <a:pt x="611" y="27"/>
                  <a:pt x="603" y="27"/>
                </a:cubicBezTo>
                <a:cubicBezTo>
                  <a:pt x="602" y="28"/>
                  <a:pt x="589" y="27"/>
                  <a:pt x="591" y="29"/>
                </a:cubicBezTo>
                <a:cubicBezTo>
                  <a:pt x="589" y="29"/>
                  <a:pt x="586" y="29"/>
                  <a:pt x="585" y="29"/>
                </a:cubicBezTo>
                <a:cubicBezTo>
                  <a:pt x="589" y="28"/>
                  <a:pt x="583" y="28"/>
                  <a:pt x="588" y="27"/>
                </a:cubicBezTo>
                <a:cubicBezTo>
                  <a:pt x="586" y="27"/>
                  <a:pt x="586" y="27"/>
                  <a:pt x="586" y="27"/>
                </a:cubicBezTo>
                <a:cubicBezTo>
                  <a:pt x="592" y="27"/>
                  <a:pt x="592" y="27"/>
                  <a:pt x="592" y="27"/>
                </a:cubicBezTo>
                <a:cubicBezTo>
                  <a:pt x="590" y="26"/>
                  <a:pt x="587" y="24"/>
                  <a:pt x="586" y="24"/>
                </a:cubicBezTo>
                <a:cubicBezTo>
                  <a:pt x="581" y="24"/>
                  <a:pt x="586" y="25"/>
                  <a:pt x="580" y="24"/>
                </a:cubicBezTo>
                <a:cubicBezTo>
                  <a:pt x="583" y="24"/>
                  <a:pt x="581" y="23"/>
                  <a:pt x="579" y="23"/>
                </a:cubicBezTo>
                <a:cubicBezTo>
                  <a:pt x="582" y="24"/>
                  <a:pt x="576" y="24"/>
                  <a:pt x="573" y="24"/>
                </a:cubicBezTo>
                <a:cubicBezTo>
                  <a:pt x="569" y="24"/>
                  <a:pt x="567" y="23"/>
                  <a:pt x="568" y="23"/>
                </a:cubicBezTo>
                <a:cubicBezTo>
                  <a:pt x="574" y="22"/>
                  <a:pt x="574" y="22"/>
                  <a:pt x="574" y="22"/>
                </a:cubicBezTo>
                <a:cubicBezTo>
                  <a:pt x="570" y="23"/>
                  <a:pt x="573" y="22"/>
                  <a:pt x="570" y="22"/>
                </a:cubicBezTo>
                <a:cubicBezTo>
                  <a:pt x="568" y="22"/>
                  <a:pt x="564" y="23"/>
                  <a:pt x="562" y="23"/>
                </a:cubicBezTo>
                <a:cubicBezTo>
                  <a:pt x="558" y="23"/>
                  <a:pt x="558" y="22"/>
                  <a:pt x="556" y="22"/>
                </a:cubicBezTo>
                <a:cubicBezTo>
                  <a:pt x="562" y="22"/>
                  <a:pt x="562" y="22"/>
                  <a:pt x="562" y="22"/>
                </a:cubicBezTo>
                <a:cubicBezTo>
                  <a:pt x="556" y="22"/>
                  <a:pt x="564" y="21"/>
                  <a:pt x="556" y="21"/>
                </a:cubicBezTo>
                <a:cubicBezTo>
                  <a:pt x="553" y="21"/>
                  <a:pt x="553" y="21"/>
                  <a:pt x="553" y="21"/>
                </a:cubicBezTo>
                <a:cubicBezTo>
                  <a:pt x="552" y="21"/>
                  <a:pt x="552" y="21"/>
                  <a:pt x="554" y="20"/>
                </a:cubicBezTo>
                <a:cubicBezTo>
                  <a:pt x="552" y="21"/>
                  <a:pt x="548" y="21"/>
                  <a:pt x="546" y="21"/>
                </a:cubicBezTo>
                <a:cubicBezTo>
                  <a:pt x="546" y="20"/>
                  <a:pt x="546" y="20"/>
                  <a:pt x="546" y="20"/>
                </a:cubicBezTo>
                <a:cubicBezTo>
                  <a:pt x="543" y="20"/>
                  <a:pt x="536" y="21"/>
                  <a:pt x="532" y="21"/>
                </a:cubicBezTo>
                <a:cubicBezTo>
                  <a:pt x="534" y="22"/>
                  <a:pt x="538" y="20"/>
                  <a:pt x="543" y="21"/>
                </a:cubicBezTo>
                <a:cubicBezTo>
                  <a:pt x="545" y="22"/>
                  <a:pt x="536" y="22"/>
                  <a:pt x="534" y="22"/>
                </a:cubicBezTo>
                <a:cubicBezTo>
                  <a:pt x="537" y="21"/>
                  <a:pt x="523" y="22"/>
                  <a:pt x="513" y="25"/>
                </a:cubicBezTo>
                <a:cubicBezTo>
                  <a:pt x="507" y="26"/>
                  <a:pt x="500" y="29"/>
                  <a:pt x="500" y="29"/>
                </a:cubicBezTo>
                <a:cubicBezTo>
                  <a:pt x="501" y="30"/>
                  <a:pt x="501" y="30"/>
                  <a:pt x="501" y="30"/>
                </a:cubicBezTo>
                <a:cubicBezTo>
                  <a:pt x="493" y="32"/>
                  <a:pt x="499" y="34"/>
                  <a:pt x="498" y="36"/>
                </a:cubicBezTo>
                <a:cubicBezTo>
                  <a:pt x="496" y="35"/>
                  <a:pt x="494" y="35"/>
                  <a:pt x="494" y="37"/>
                </a:cubicBezTo>
                <a:cubicBezTo>
                  <a:pt x="497" y="35"/>
                  <a:pt x="499" y="38"/>
                  <a:pt x="501" y="37"/>
                </a:cubicBezTo>
                <a:cubicBezTo>
                  <a:pt x="501" y="39"/>
                  <a:pt x="496" y="37"/>
                  <a:pt x="494" y="38"/>
                </a:cubicBezTo>
                <a:cubicBezTo>
                  <a:pt x="497" y="39"/>
                  <a:pt x="494" y="41"/>
                  <a:pt x="498" y="41"/>
                </a:cubicBezTo>
                <a:cubicBezTo>
                  <a:pt x="498" y="40"/>
                  <a:pt x="500" y="41"/>
                  <a:pt x="502" y="41"/>
                </a:cubicBezTo>
                <a:cubicBezTo>
                  <a:pt x="503" y="43"/>
                  <a:pt x="500" y="41"/>
                  <a:pt x="500" y="43"/>
                </a:cubicBezTo>
                <a:cubicBezTo>
                  <a:pt x="501" y="43"/>
                  <a:pt x="504" y="44"/>
                  <a:pt x="504" y="42"/>
                </a:cubicBezTo>
                <a:cubicBezTo>
                  <a:pt x="504" y="43"/>
                  <a:pt x="509" y="44"/>
                  <a:pt x="507" y="45"/>
                </a:cubicBezTo>
                <a:cubicBezTo>
                  <a:pt x="506" y="46"/>
                  <a:pt x="505" y="44"/>
                  <a:pt x="504" y="45"/>
                </a:cubicBezTo>
                <a:cubicBezTo>
                  <a:pt x="505" y="47"/>
                  <a:pt x="510" y="45"/>
                  <a:pt x="513" y="47"/>
                </a:cubicBezTo>
                <a:cubicBezTo>
                  <a:pt x="513" y="45"/>
                  <a:pt x="518" y="45"/>
                  <a:pt x="520" y="46"/>
                </a:cubicBezTo>
                <a:cubicBezTo>
                  <a:pt x="521" y="49"/>
                  <a:pt x="518" y="45"/>
                  <a:pt x="516" y="47"/>
                </a:cubicBezTo>
                <a:cubicBezTo>
                  <a:pt x="517" y="48"/>
                  <a:pt x="517" y="48"/>
                  <a:pt x="517" y="48"/>
                </a:cubicBezTo>
                <a:cubicBezTo>
                  <a:pt x="515" y="50"/>
                  <a:pt x="508" y="46"/>
                  <a:pt x="506" y="48"/>
                </a:cubicBezTo>
                <a:cubicBezTo>
                  <a:pt x="509" y="49"/>
                  <a:pt x="509" y="49"/>
                  <a:pt x="509" y="49"/>
                </a:cubicBezTo>
                <a:cubicBezTo>
                  <a:pt x="507" y="49"/>
                  <a:pt x="505" y="49"/>
                  <a:pt x="504" y="50"/>
                </a:cubicBezTo>
                <a:cubicBezTo>
                  <a:pt x="507" y="50"/>
                  <a:pt x="507" y="52"/>
                  <a:pt x="508" y="52"/>
                </a:cubicBezTo>
                <a:cubicBezTo>
                  <a:pt x="511" y="52"/>
                  <a:pt x="507" y="52"/>
                  <a:pt x="509" y="51"/>
                </a:cubicBezTo>
                <a:cubicBezTo>
                  <a:pt x="510" y="52"/>
                  <a:pt x="514" y="52"/>
                  <a:pt x="515" y="54"/>
                </a:cubicBezTo>
                <a:cubicBezTo>
                  <a:pt x="512" y="53"/>
                  <a:pt x="512" y="55"/>
                  <a:pt x="510" y="55"/>
                </a:cubicBezTo>
                <a:cubicBezTo>
                  <a:pt x="510" y="56"/>
                  <a:pt x="513" y="55"/>
                  <a:pt x="513" y="56"/>
                </a:cubicBezTo>
                <a:cubicBezTo>
                  <a:pt x="512" y="56"/>
                  <a:pt x="512" y="56"/>
                  <a:pt x="512" y="56"/>
                </a:cubicBezTo>
                <a:cubicBezTo>
                  <a:pt x="516" y="61"/>
                  <a:pt x="521" y="66"/>
                  <a:pt x="530" y="69"/>
                </a:cubicBezTo>
                <a:cubicBezTo>
                  <a:pt x="528" y="70"/>
                  <a:pt x="529" y="72"/>
                  <a:pt x="529" y="74"/>
                </a:cubicBezTo>
                <a:cubicBezTo>
                  <a:pt x="529" y="73"/>
                  <a:pt x="531" y="74"/>
                  <a:pt x="532" y="74"/>
                </a:cubicBezTo>
                <a:cubicBezTo>
                  <a:pt x="530" y="76"/>
                  <a:pt x="530" y="76"/>
                  <a:pt x="530" y="76"/>
                </a:cubicBezTo>
                <a:cubicBezTo>
                  <a:pt x="530" y="78"/>
                  <a:pt x="533" y="79"/>
                  <a:pt x="535" y="80"/>
                </a:cubicBezTo>
                <a:cubicBezTo>
                  <a:pt x="535" y="80"/>
                  <a:pt x="534" y="80"/>
                  <a:pt x="534" y="80"/>
                </a:cubicBezTo>
                <a:cubicBezTo>
                  <a:pt x="533" y="82"/>
                  <a:pt x="536" y="81"/>
                  <a:pt x="537" y="82"/>
                </a:cubicBezTo>
                <a:cubicBezTo>
                  <a:pt x="535" y="83"/>
                  <a:pt x="535" y="83"/>
                  <a:pt x="535" y="83"/>
                </a:cubicBezTo>
                <a:cubicBezTo>
                  <a:pt x="537" y="83"/>
                  <a:pt x="537" y="83"/>
                  <a:pt x="537" y="83"/>
                </a:cubicBezTo>
                <a:cubicBezTo>
                  <a:pt x="538" y="84"/>
                  <a:pt x="538" y="86"/>
                  <a:pt x="535" y="86"/>
                </a:cubicBezTo>
                <a:cubicBezTo>
                  <a:pt x="536" y="86"/>
                  <a:pt x="536" y="87"/>
                  <a:pt x="537" y="86"/>
                </a:cubicBezTo>
                <a:cubicBezTo>
                  <a:pt x="536" y="87"/>
                  <a:pt x="535" y="90"/>
                  <a:pt x="535" y="91"/>
                </a:cubicBezTo>
                <a:cubicBezTo>
                  <a:pt x="530" y="91"/>
                  <a:pt x="523" y="91"/>
                  <a:pt x="518" y="91"/>
                </a:cubicBezTo>
                <a:cubicBezTo>
                  <a:pt x="516" y="91"/>
                  <a:pt x="516" y="91"/>
                  <a:pt x="515" y="91"/>
                </a:cubicBezTo>
                <a:cubicBezTo>
                  <a:pt x="510" y="89"/>
                  <a:pt x="499" y="90"/>
                  <a:pt x="493" y="88"/>
                </a:cubicBezTo>
                <a:cubicBezTo>
                  <a:pt x="494" y="89"/>
                  <a:pt x="489" y="90"/>
                  <a:pt x="485" y="90"/>
                </a:cubicBezTo>
                <a:cubicBezTo>
                  <a:pt x="479" y="90"/>
                  <a:pt x="486" y="88"/>
                  <a:pt x="483" y="87"/>
                </a:cubicBezTo>
                <a:cubicBezTo>
                  <a:pt x="480" y="87"/>
                  <a:pt x="476" y="87"/>
                  <a:pt x="475" y="87"/>
                </a:cubicBezTo>
                <a:cubicBezTo>
                  <a:pt x="475" y="87"/>
                  <a:pt x="475" y="87"/>
                  <a:pt x="475" y="87"/>
                </a:cubicBezTo>
                <a:cubicBezTo>
                  <a:pt x="472" y="87"/>
                  <a:pt x="468" y="87"/>
                  <a:pt x="466" y="86"/>
                </a:cubicBezTo>
                <a:cubicBezTo>
                  <a:pt x="466" y="86"/>
                  <a:pt x="466" y="86"/>
                  <a:pt x="466" y="86"/>
                </a:cubicBezTo>
                <a:cubicBezTo>
                  <a:pt x="464" y="86"/>
                  <a:pt x="463" y="85"/>
                  <a:pt x="460" y="85"/>
                </a:cubicBezTo>
                <a:cubicBezTo>
                  <a:pt x="457" y="85"/>
                  <a:pt x="453" y="84"/>
                  <a:pt x="450" y="85"/>
                </a:cubicBezTo>
                <a:cubicBezTo>
                  <a:pt x="450" y="84"/>
                  <a:pt x="450" y="84"/>
                  <a:pt x="450" y="84"/>
                </a:cubicBezTo>
                <a:cubicBezTo>
                  <a:pt x="448" y="85"/>
                  <a:pt x="448" y="85"/>
                  <a:pt x="448" y="85"/>
                </a:cubicBezTo>
                <a:cubicBezTo>
                  <a:pt x="444" y="84"/>
                  <a:pt x="444" y="84"/>
                  <a:pt x="444" y="84"/>
                </a:cubicBezTo>
                <a:cubicBezTo>
                  <a:pt x="446" y="84"/>
                  <a:pt x="447" y="83"/>
                  <a:pt x="448" y="83"/>
                </a:cubicBezTo>
                <a:cubicBezTo>
                  <a:pt x="444" y="82"/>
                  <a:pt x="445" y="84"/>
                  <a:pt x="442" y="84"/>
                </a:cubicBezTo>
                <a:cubicBezTo>
                  <a:pt x="437" y="84"/>
                  <a:pt x="439" y="83"/>
                  <a:pt x="438" y="83"/>
                </a:cubicBezTo>
                <a:cubicBezTo>
                  <a:pt x="440" y="83"/>
                  <a:pt x="440" y="83"/>
                  <a:pt x="441" y="83"/>
                </a:cubicBezTo>
                <a:cubicBezTo>
                  <a:pt x="445" y="83"/>
                  <a:pt x="440" y="83"/>
                  <a:pt x="440" y="82"/>
                </a:cubicBezTo>
                <a:cubicBezTo>
                  <a:pt x="440" y="82"/>
                  <a:pt x="438" y="83"/>
                  <a:pt x="435" y="82"/>
                </a:cubicBezTo>
                <a:cubicBezTo>
                  <a:pt x="433" y="82"/>
                  <a:pt x="428" y="82"/>
                  <a:pt x="430" y="81"/>
                </a:cubicBezTo>
                <a:cubicBezTo>
                  <a:pt x="427" y="81"/>
                  <a:pt x="425" y="81"/>
                  <a:pt x="423" y="81"/>
                </a:cubicBezTo>
                <a:cubicBezTo>
                  <a:pt x="424" y="81"/>
                  <a:pt x="427" y="82"/>
                  <a:pt x="427" y="82"/>
                </a:cubicBezTo>
                <a:cubicBezTo>
                  <a:pt x="425" y="82"/>
                  <a:pt x="421" y="82"/>
                  <a:pt x="421" y="82"/>
                </a:cubicBezTo>
                <a:cubicBezTo>
                  <a:pt x="423" y="82"/>
                  <a:pt x="423" y="82"/>
                  <a:pt x="423" y="82"/>
                </a:cubicBezTo>
                <a:cubicBezTo>
                  <a:pt x="421" y="82"/>
                  <a:pt x="417" y="81"/>
                  <a:pt x="418" y="82"/>
                </a:cubicBezTo>
                <a:cubicBezTo>
                  <a:pt x="417" y="80"/>
                  <a:pt x="417" y="80"/>
                  <a:pt x="417" y="80"/>
                </a:cubicBezTo>
                <a:cubicBezTo>
                  <a:pt x="414" y="81"/>
                  <a:pt x="411" y="80"/>
                  <a:pt x="408" y="80"/>
                </a:cubicBezTo>
                <a:cubicBezTo>
                  <a:pt x="409" y="79"/>
                  <a:pt x="413" y="79"/>
                  <a:pt x="408" y="78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0" y="78"/>
                  <a:pt x="399" y="78"/>
                  <a:pt x="401" y="77"/>
                </a:cubicBezTo>
                <a:cubicBezTo>
                  <a:pt x="393" y="76"/>
                  <a:pt x="388" y="78"/>
                  <a:pt x="383" y="77"/>
                </a:cubicBezTo>
                <a:cubicBezTo>
                  <a:pt x="387" y="76"/>
                  <a:pt x="385" y="76"/>
                  <a:pt x="383" y="75"/>
                </a:cubicBezTo>
                <a:cubicBezTo>
                  <a:pt x="383" y="75"/>
                  <a:pt x="382" y="76"/>
                  <a:pt x="380" y="76"/>
                </a:cubicBezTo>
                <a:cubicBezTo>
                  <a:pt x="380" y="76"/>
                  <a:pt x="383" y="75"/>
                  <a:pt x="384" y="76"/>
                </a:cubicBezTo>
                <a:cubicBezTo>
                  <a:pt x="384" y="77"/>
                  <a:pt x="381" y="76"/>
                  <a:pt x="379" y="76"/>
                </a:cubicBezTo>
                <a:cubicBezTo>
                  <a:pt x="378" y="73"/>
                  <a:pt x="361" y="73"/>
                  <a:pt x="354" y="71"/>
                </a:cubicBezTo>
                <a:cubicBezTo>
                  <a:pt x="352" y="72"/>
                  <a:pt x="349" y="71"/>
                  <a:pt x="346" y="71"/>
                </a:cubicBezTo>
                <a:cubicBezTo>
                  <a:pt x="349" y="70"/>
                  <a:pt x="340" y="71"/>
                  <a:pt x="339" y="70"/>
                </a:cubicBezTo>
                <a:cubicBezTo>
                  <a:pt x="338" y="71"/>
                  <a:pt x="338" y="71"/>
                  <a:pt x="338" y="71"/>
                </a:cubicBezTo>
                <a:cubicBezTo>
                  <a:pt x="333" y="70"/>
                  <a:pt x="325" y="71"/>
                  <a:pt x="324" y="70"/>
                </a:cubicBezTo>
                <a:cubicBezTo>
                  <a:pt x="321" y="69"/>
                  <a:pt x="327" y="69"/>
                  <a:pt x="329" y="69"/>
                </a:cubicBezTo>
                <a:cubicBezTo>
                  <a:pt x="327" y="67"/>
                  <a:pt x="314" y="69"/>
                  <a:pt x="313" y="67"/>
                </a:cubicBezTo>
                <a:cubicBezTo>
                  <a:pt x="312" y="67"/>
                  <a:pt x="312" y="68"/>
                  <a:pt x="307" y="68"/>
                </a:cubicBezTo>
                <a:cubicBezTo>
                  <a:pt x="305" y="68"/>
                  <a:pt x="299" y="66"/>
                  <a:pt x="300" y="66"/>
                </a:cubicBezTo>
                <a:cubicBezTo>
                  <a:pt x="297" y="66"/>
                  <a:pt x="295" y="67"/>
                  <a:pt x="293" y="66"/>
                </a:cubicBezTo>
                <a:cubicBezTo>
                  <a:pt x="294" y="66"/>
                  <a:pt x="295" y="66"/>
                  <a:pt x="297" y="66"/>
                </a:cubicBezTo>
                <a:cubicBezTo>
                  <a:pt x="292" y="65"/>
                  <a:pt x="287" y="65"/>
                  <a:pt x="282" y="65"/>
                </a:cubicBezTo>
                <a:cubicBezTo>
                  <a:pt x="281" y="64"/>
                  <a:pt x="271" y="64"/>
                  <a:pt x="263" y="64"/>
                </a:cubicBezTo>
                <a:cubicBezTo>
                  <a:pt x="259" y="65"/>
                  <a:pt x="244" y="65"/>
                  <a:pt x="240" y="69"/>
                </a:cubicBezTo>
                <a:cubicBezTo>
                  <a:pt x="240" y="68"/>
                  <a:pt x="238" y="69"/>
                  <a:pt x="237" y="70"/>
                </a:cubicBezTo>
                <a:cubicBezTo>
                  <a:pt x="235" y="72"/>
                  <a:pt x="239" y="72"/>
                  <a:pt x="239" y="73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3" y="74"/>
                  <a:pt x="237" y="76"/>
                  <a:pt x="236" y="77"/>
                </a:cubicBezTo>
                <a:cubicBezTo>
                  <a:pt x="238" y="76"/>
                  <a:pt x="237" y="78"/>
                  <a:pt x="239" y="77"/>
                </a:cubicBezTo>
                <a:cubicBezTo>
                  <a:pt x="241" y="78"/>
                  <a:pt x="241" y="78"/>
                  <a:pt x="241" y="78"/>
                </a:cubicBezTo>
                <a:cubicBezTo>
                  <a:pt x="243" y="80"/>
                  <a:pt x="242" y="78"/>
                  <a:pt x="245" y="80"/>
                </a:cubicBezTo>
                <a:cubicBezTo>
                  <a:pt x="246" y="81"/>
                  <a:pt x="242" y="81"/>
                  <a:pt x="242" y="81"/>
                </a:cubicBezTo>
                <a:cubicBezTo>
                  <a:pt x="241" y="82"/>
                  <a:pt x="243" y="82"/>
                  <a:pt x="245" y="83"/>
                </a:cubicBezTo>
                <a:cubicBezTo>
                  <a:pt x="245" y="83"/>
                  <a:pt x="245" y="83"/>
                  <a:pt x="246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6" y="84"/>
                  <a:pt x="246" y="84"/>
                  <a:pt x="247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6" y="84"/>
                  <a:pt x="246" y="84"/>
                  <a:pt x="245" y="83"/>
                </a:cubicBezTo>
                <a:cubicBezTo>
                  <a:pt x="245" y="84"/>
                  <a:pt x="246" y="84"/>
                  <a:pt x="246" y="84"/>
                </a:cubicBezTo>
                <a:cubicBezTo>
                  <a:pt x="246" y="85"/>
                  <a:pt x="246" y="85"/>
                  <a:pt x="246" y="85"/>
                </a:cubicBezTo>
                <a:cubicBezTo>
                  <a:pt x="247" y="85"/>
                  <a:pt x="247" y="85"/>
                  <a:pt x="247" y="85"/>
                </a:cubicBezTo>
                <a:cubicBezTo>
                  <a:pt x="245" y="86"/>
                  <a:pt x="245" y="86"/>
                  <a:pt x="245" y="86"/>
                </a:cubicBezTo>
                <a:cubicBezTo>
                  <a:pt x="245" y="86"/>
                  <a:pt x="250" y="87"/>
                  <a:pt x="251" y="87"/>
                </a:cubicBezTo>
                <a:cubicBezTo>
                  <a:pt x="252" y="90"/>
                  <a:pt x="260" y="94"/>
                  <a:pt x="263" y="95"/>
                </a:cubicBezTo>
                <a:cubicBezTo>
                  <a:pt x="262" y="95"/>
                  <a:pt x="262" y="95"/>
                  <a:pt x="263" y="95"/>
                </a:cubicBezTo>
                <a:cubicBezTo>
                  <a:pt x="265" y="96"/>
                  <a:pt x="268" y="96"/>
                  <a:pt x="267" y="96"/>
                </a:cubicBezTo>
                <a:cubicBezTo>
                  <a:pt x="269" y="97"/>
                  <a:pt x="266" y="97"/>
                  <a:pt x="268" y="99"/>
                </a:cubicBezTo>
                <a:cubicBezTo>
                  <a:pt x="268" y="99"/>
                  <a:pt x="270" y="98"/>
                  <a:pt x="269" y="98"/>
                </a:cubicBezTo>
                <a:cubicBezTo>
                  <a:pt x="270" y="101"/>
                  <a:pt x="279" y="102"/>
                  <a:pt x="281" y="105"/>
                </a:cubicBezTo>
                <a:cubicBezTo>
                  <a:pt x="280" y="105"/>
                  <a:pt x="279" y="105"/>
                  <a:pt x="278" y="105"/>
                </a:cubicBezTo>
                <a:cubicBezTo>
                  <a:pt x="282" y="106"/>
                  <a:pt x="285" y="108"/>
                  <a:pt x="291" y="109"/>
                </a:cubicBezTo>
                <a:cubicBezTo>
                  <a:pt x="289" y="109"/>
                  <a:pt x="289" y="109"/>
                  <a:pt x="287" y="109"/>
                </a:cubicBezTo>
                <a:cubicBezTo>
                  <a:pt x="289" y="110"/>
                  <a:pt x="292" y="112"/>
                  <a:pt x="295" y="112"/>
                </a:cubicBezTo>
                <a:cubicBezTo>
                  <a:pt x="295" y="111"/>
                  <a:pt x="294" y="112"/>
                  <a:pt x="293" y="111"/>
                </a:cubicBezTo>
                <a:cubicBezTo>
                  <a:pt x="293" y="110"/>
                  <a:pt x="298" y="111"/>
                  <a:pt x="299" y="112"/>
                </a:cubicBezTo>
                <a:cubicBezTo>
                  <a:pt x="299" y="112"/>
                  <a:pt x="299" y="112"/>
                  <a:pt x="299" y="112"/>
                </a:cubicBezTo>
                <a:cubicBezTo>
                  <a:pt x="301" y="113"/>
                  <a:pt x="302" y="113"/>
                  <a:pt x="304" y="114"/>
                </a:cubicBezTo>
                <a:cubicBezTo>
                  <a:pt x="304" y="115"/>
                  <a:pt x="302" y="114"/>
                  <a:pt x="302" y="115"/>
                </a:cubicBezTo>
                <a:cubicBezTo>
                  <a:pt x="299" y="116"/>
                  <a:pt x="304" y="118"/>
                  <a:pt x="304" y="118"/>
                </a:cubicBezTo>
                <a:cubicBezTo>
                  <a:pt x="306" y="118"/>
                  <a:pt x="307" y="119"/>
                  <a:pt x="308" y="118"/>
                </a:cubicBezTo>
                <a:cubicBezTo>
                  <a:pt x="310" y="119"/>
                  <a:pt x="307" y="119"/>
                  <a:pt x="308" y="120"/>
                </a:cubicBezTo>
                <a:cubicBezTo>
                  <a:pt x="318" y="121"/>
                  <a:pt x="318" y="121"/>
                  <a:pt x="318" y="121"/>
                </a:cubicBezTo>
                <a:cubicBezTo>
                  <a:pt x="317" y="121"/>
                  <a:pt x="317" y="123"/>
                  <a:pt x="314" y="122"/>
                </a:cubicBezTo>
                <a:cubicBezTo>
                  <a:pt x="318" y="124"/>
                  <a:pt x="324" y="124"/>
                  <a:pt x="328" y="125"/>
                </a:cubicBezTo>
                <a:cubicBezTo>
                  <a:pt x="329" y="126"/>
                  <a:pt x="333" y="127"/>
                  <a:pt x="334" y="128"/>
                </a:cubicBezTo>
                <a:cubicBezTo>
                  <a:pt x="333" y="129"/>
                  <a:pt x="334" y="127"/>
                  <a:pt x="332" y="128"/>
                </a:cubicBezTo>
                <a:cubicBezTo>
                  <a:pt x="332" y="129"/>
                  <a:pt x="332" y="129"/>
                  <a:pt x="332" y="129"/>
                </a:cubicBezTo>
                <a:cubicBezTo>
                  <a:pt x="329" y="128"/>
                  <a:pt x="329" y="130"/>
                  <a:pt x="326" y="130"/>
                </a:cubicBezTo>
                <a:cubicBezTo>
                  <a:pt x="329" y="131"/>
                  <a:pt x="332" y="133"/>
                  <a:pt x="335" y="135"/>
                </a:cubicBezTo>
                <a:cubicBezTo>
                  <a:pt x="336" y="133"/>
                  <a:pt x="340" y="137"/>
                  <a:pt x="343" y="136"/>
                </a:cubicBezTo>
                <a:cubicBezTo>
                  <a:pt x="347" y="138"/>
                  <a:pt x="342" y="138"/>
                  <a:pt x="342" y="139"/>
                </a:cubicBezTo>
                <a:cubicBezTo>
                  <a:pt x="347" y="140"/>
                  <a:pt x="349" y="143"/>
                  <a:pt x="352" y="144"/>
                </a:cubicBezTo>
                <a:cubicBezTo>
                  <a:pt x="352" y="144"/>
                  <a:pt x="352" y="144"/>
                  <a:pt x="351" y="144"/>
                </a:cubicBezTo>
                <a:cubicBezTo>
                  <a:pt x="355" y="146"/>
                  <a:pt x="358" y="149"/>
                  <a:pt x="363" y="150"/>
                </a:cubicBezTo>
                <a:cubicBezTo>
                  <a:pt x="363" y="150"/>
                  <a:pt x="362" y="150"/>
                  <a:pt x="361" y="150"/>
                </a:cubicBezTo>
                <a:cubicBezTo>
                  <a:pt x="362" y="152"/>
                  <a:pt x="366" y="149"/>
                  <a:pt x="367" y="152"/>
                </a:cubicBezTo>
                <a:cubicBezTo>
                  <a:pt x="364" y="152"/>
                  <a:pt x="364" y="152"/>
                  <a:pt x="364" y="152"/>
                </a:cubicBezTo>
                <a:cubicBezTo>
                  <a:pt x="368" y="153"/>
                  <a:pt x="366" y="155"/>
                  <a:pt x="371" y="156"/>
                </a:cubicBezTo>
                <a:cubicBezTo>
                  <a:pt x="370" y="156"/>
                  <a:pt x="369" y="156"/>
                  <a:pt x="368" y="156"/>
                </a:cubicBezTo>
                <a:cubicBezTo>
                  <a:pt x="371" y="157"/>
                  <a:pt x="372" y="159"/>
                  <a:pt x="376" y="160"/>
                </a:cubicBezTo>
                <a:cubicBezTo>
                  <a:pt x="375" y="160"/>
                  <a:pt x="374" y="160"/>
                  <a:pt x="372" y="160"/>
                </a:cubicBezTo>
                <a:cubicBezTo>
                  <a:pt x="372" y="161"/>
                  <a:pt x="377" y="161"/>
                  <a:pt x="376" y="162"/>
                </a:cubicBezTo>
                <a:cubicBezTo>
                  <a:pt x="376" y="163"/>
                  <a:pt x="375" y="164"/>
                  <a:pt x="375" y="164"/>
                </a:cubicBezTo>
                <a:cubicBezTo>
                  <a:pt x="378" y="164"/>
                  <a:pt x="376" y="167"/>
                  <a:pt x="370" y="167"/>
                </a:cubicBezTo>
                <a:cubicBezTo>
                  <a:pt x="370" y="167"/>
                  <a:pt x="368" y="167"/>
                  <a:pt x="365" y="167"/>
                </a:cubicBezTo>
                <a:cubicBezTo>
                  <a:pt x="339" y="166"/>
                  <a:pt x="317" y="163"/>
                  <a:pt x="293" y="161"/>
                </a:cubicBezTo>
                <a:cubicBezTo>
                  <a:pt x="292" y="159"/>
                  <a:pt x="300" y="161"/>
                  <a:pt x="299" y="160"/>
                </a:cubicBezTo>
                <a:cubicBezTo>
                  <a:pt x="297" y="161"/>
                  <a:pt x="295" y="159"/>
                  <a:pt x="288" y="159"/>
                </a:cubicBezTo>
                <a:cubicBezTo>
                  <a:pt x="288" y="159"/>
                  <a:pt x="288" y="159"/>
                  <a:pt x="288" y="159"/>
                </a:cubicBezTo>
                <a:cubicBezTo>
                  <a:pt x="285" y="158"/>
                  <a:pt x="285" y="157"/>
                  <a:pt x="281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76" y="158"/>
                  <a:pt x="276" y="155"/>
                  <a:pt x="272" y="156"/>
                </a:cubicBezTo>
                <a:cubicBezTo>
                  <a:pt x="271" y="155"/>
                  <a:pt x="271" y="155"/>
                  <a:pt x="271" y="155"/>
                </a:cubicBezTo>
                <a:cubicBezTo>
                  <a:pt x="265" y="156"/>
                  <a:pt x="267" y="154"/>
                  <a:pt x="261" y="154"/>
                </a:cubicBezTo>
                <a:cubicBezTo>
                  <a:pt x="262" y="154"/>
                  <a:pt x="262" y="154"/>
                  <a:pt x="262" y="154"/>
                </a:cubicBezTo>
                <a:cubicBezTo>
                  <a:pt x="258" y="153"/>
                  <a:pt x="249" y="154"/>
                  <a:pt x="249" y="152"/>
                </a:cubicBezTo>
                <a:cubicBezTo>
                  <a:pt x="244" y="152"/>
                  <a:pt x="239" y="151"/>
                  <a:pt x="236" y="152"/>
                </a:cubicBezTo>
                <a:cubicBezTo>
                  <a:pt x="236" y="151"/>
                  <a:pt x="238" y="151"/>
                  <a:pt x="239" y="151"/>
                </a:cubicBezTo>
                <a:cubicBezTo>
                  <a:pt x="222" y="149"/>
                  <a:pt x="205" y="145"/>
                  <a:pt x="188" y="144"/>
                </a:cubicBezTo>
                <a:cubicBezTo>
                  <a:pt x="188" y="143"/>
                  <a:pt x="189" y="144"/>
                  <a:pt x="190" y="143"/>
                </a:cubicBezTo>
                <a:cubicBezTo>
                  <a:pt x="179" y="143"/>
                  <a:pt x="175" y="139"/>
                  <a:pt x="164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60" y="139"/>
                  <a:pt x="159" y="138"/>
                </a:cubicBezTo>
                <a:cubicBezTo>
                  <a:pt x="156" y="139"/>
                  <a:pt x="151" y="137"/>
                  <a:pt x="148" y="138"/>
                </a:cubicBezTo>
                <a:cubicBezTo>
                  <a:pt x="148" y="137"/>
                  <a:pt x="150" y="137"/>
                  <a:pt x="150" y="137"/>
                </a:cubicBezTo>
                <a:cubicBezTo>
                  <a:pt x="147" y="136"/>
                  <a:pt x="139" y="136"/>
                  <a:pt x="136" y="135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22" y="130"/>
                  <a:pt x="100" y="124"/>
                  <a:pt x="79" y="123"/>
                </a:cubicBezTo>
                <a:cubicBezTo>
                  <a:pt x="74" y="122"/>
                  <a:pt x="80" y="122"/>
                  <a:pt x="78" y="121"/>
                </a:cubicBezTo>
                <a:cubicBezTo>
                  <a:pt x="58" y="120"/>
                  <a:pt x="44" y="114"/>
                  <a:pt x="23" y="113"/>
                </a:cubicBezTo>
                <a:cubicBezTo>
                  <a:pt x="10" y="111"/>
                  <a:pt x="0" y="113"/>
                  <a:pt x="0" y="113"/>
                </a:cubicBezTo>
                <a:cubicBezTo>
                  <a:pt x="31" y="117"/>
                  <a:pt x="53" y="123"/>
                  <a:pt x="78" y="130"/>
                </a:cubicBezTo>
                <a:close/>
                <a:moveTo>
                  <a:pt x="656" y="33"/>
                </a:moveTo>
                <a:cubicBezTo>
                  <a:pt x="656" y="33"/>
                  <a:pt x="656" y="33"/>
                  <a:pt x="656" y="33"/>
                </a:cubicBezTo>
                <a:moveTo>
                  <a:pt x="655" y="33"/>
                </a:moveTo>
                <a:cubicBezTo>
                  <a:pt x="655" y="33"/>
                  <a:pt x="655" y="33"/>
                  <a:pt x="655" y="33"/>
                </a:cubicBezTo>
                <a:cubicBezTo>
                  <a:pt x="656" y="33"/>
                  <a:pt x="656" y="33"/>
                  <a:pt x="655" y="33"/>
                </a:cubicBezTo>
                <a:close/>
                <a:moveTo>
                  <a:pt x="650" y="3"/>
                </a:moveTo>
                <a:cubicBezTo>
                  <a:pt x="650" y="3"/>
                  <a:pt x="650" y="4"/>
                  <a:pt x="650" y="4"/>
                </a:cubicBezTo>
                <a:cubicBezTo>
                  <a:pt x="650" y="4"/>
                  <a:pt x="649" y="4"/>
                  <a:pt x="648" y="5"/>
                </a:cubicBezTo>
                <a:cubicBezTo>
                  <a:pt x="648" y="4"/>
                  <a:pt x="648" y="3"/>
                  <a:pt x="650" y="3"/>
                </a:cubicBezTo>
                <a:close/>
                <a:moveTo>
                  <a:pt x="649" y="34"/>
                </a:moveTo>
                <a:cubicBezTo>
                  <a:pt x="650" y="34"/>
                  <a:pt x="651" y="34"/>
                  <a:pt x="653" y="34"/>
                </a:cubicBezTo>
                <a:cubicBezTo>
                  <a:pt x="653" y="33"/>
                  <a:pt x="653" y="33"/>
                  <a:pt x="653" y="33"/>
                </a:cubicBezTo>
                <a:cubicBezTo>
                  <a:pt x="653" y="34"/>
                  <a:pt x="653" y="34"/>
                  <a:pt x="653" y="34"/>
                </a:cubicBezTo>
                <a:cubicBezTo>
                  <a:pt x="654" y="34"/>
                  <a:pt x="655" y="33"/>
                  <a:pt x="655" y="33"/>
                </a:cubicBezTo>
                <a:cubicBezTo>
                  <a:pt x="654" y="34"/>
                  <a:pt x="654" y="34"/>
                  <a:pt x="653" y="34"/>
                </a:cubicBezTo>
                <a:cubicBezTo>
                  <a:pt x="653" y="34"/>
                  <a:pt x="653" y="35"/>
                  <a:pt x="652" y="35"/>
                </a:cubicBezTo>
                <a:cubicBezTo>
                  <a:pt x="652" y="35"/>
                  <a:pt x="652" y="35"/>
                  <a:pt x="652" y="35"/>
                </a:cubicBezTo>
                <a:cubicBezTo>
                  <a:pt x="652" y="35"/>
                  <a:pt x="651" y="35"/>
                  <a:pt x="650" y="35"/>
                </a:cubicBezTo>
                <a:cubicBezTo>
                  <a:pt x="649" y="35"/>
                  <a:pt x="649" y="35"/>
                  <a:pt x="649" y="35"/>
                </a:cubicBezTo>
                <a:cubicBezTo>
                  <a:pt x="647" y="36"/>
                  <a:pt x="650" y="36"/>
                  <a:pt x="648" y="37"/>
                </a:cubicBezTo>
                <a:cubicBezTo>
                  <a:pt x="646" y="37"/>
                  <a:pt x="644" y="37"/>
                  <a:pt x="643" y="37"/>
                </a:cubicBezTo>
                <a:cubicBezTo>
                  <a:pt x="643" y="36"/>
                  <a:pt x="646" y="35"/>
                  <a:pt x="640" y="34"/>
                </a:cubicBezTo>
                <a:cubicBezTo>
                  <a:pt x="644" y="33"/>
                  <a:pt x="649" y="35"/>
                  <a:pt x="649" y="34"/>
                </a:cubicBezTo>
                <a:close/>
                <a:moveTo>
                  <a:pt x="539" y="91"/>
                </a:moveTo>
                <a:cubicBezTo>
                  <a:pt x="541" y="91"/>
                  <a:pt x="537" y="92"/>
                  <a:pt x="538" y="92"/>
                </a:cubicBezTo>
                <a:cubicBezTo>
                  <a:pt x="537" y="92"/>
                  <a:pt x="535" y="93"/>
                  <a:pt x="535" y="92"/>
                </a:cubicBezTo>
                <a:cubicBezTo>
                  <a:pt x="538" y="92"/>
                  <a:pt x="539" y="91"/>
                  <a:pt x="539" y="9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prstClr val="black"/>
              </a:solidFill>
            </a:endParaRPr>
          </a:p>
        </p:txBody>
      </p:sp>
      <p:sp>
        <p:nvSpPr>
          <p:cNvPr id="71" name="Freeform 13"/>
          <p:cNvSpPr>
            <a:spLocks noEditPoints="1"/>
          </p:cNvSpPr>
          <p:nvPr/>
        </p:nvSpPr>
        <p:spPr bwMode="auto">
          <a:xfrm>
            <a:off x="408512" y="2106481"/>
            <a:ext cx="3010950" cy="492265"/>
          </a:xfrm>
          <a:custGeom>
            <a:avLst/>
            <a:gdLst>
              <a:gd name="T0" fmla="*/ 229 w 695"/>
              <a:gd name="T1" fmla="*/ 157 h 174"/>
              <a:gd name="T2" fmla="*/ 338 w 695"/>
              <a:gd name="T3" fmla="*/ 173 h 174"/>
              <a:gd name="T4" fmla="*/ 395 w 695"/>
              <a:gd name="T5" fmla="*/ 157 h 174"/>
              <a:gd name="T6" fmla="*/ 273 w 695"/>
              <a:gd name="T7" fmla="*/ 86 h 174"/>
              <a:gd name="T8" fmla="*/ 273 w 695"/>
              <a:gd name="T9" fmla="*/ 72 h 174"/>
              <a:gd name="T10" fmla="*/ 355 w 695"/>
              <a:gd name="T11" fmla="*/ 82 h 174"/>
              <a:gd name="T12" fmla="*/ 493 w 695"/>
              <a:gd name="T13" fmla="*/ 99 h 174"/>
              <a:gd name="T14" fmla="*/ 563 w 695"/>
              <a:gd name="T15" fmla="*/ 86 h 174"/>
              <a:gd name="T16" fmla="*/ 534 w 695"/>
              <a:gd name="T17" fmla="*/ 47 h 174"/>
              <a:gd name="T18" fmla="*/ 569 w 695"/>
              <a:gd name="T19" fmla="*/ 32 h 174"/>
              <a:gd name="T20" fmla="*/ 656 w 695"/>
              <a:gd name="T21" fmla="*/ 39 h 174"/>
              <a:gd name="T22" fmla="*/ 653 w 695"/>
              <a:gd name="T23" fmla="*/ 8 h 174"/>
              <a:gd name="T24" fmla="*/ 656 w 695"/>
              <a:gd name="T25" fmla="*/ 4 h 174"/>
              <a:gd name="T26" fmla="*/ 677 w 695"/>
              <a:gd name="T27" fmla="*/ 3 h 174"/>
              <a:gd name="T28" fmla="*/ 689 w 695"/>
              <a:gd name="T29" fmla="*/ 2 h 174"/>
              <a:gd name="T30" fmla="*/ 656 w 695"/>
              <a:gd name="T31" fmla="*/ 1 h 174"/>
              <a:gd name="T32" fmla="*/ 645 w 695"/>
              <a:gd name="T33" fmla="*/ 8 h 174"/>
              <a:gd name="T34" fmla="*/ 652 w 695"/>
              <a:gd name="T35" fmla="*/ 28 h 174"/>
              <a:gd name="T36" fmla="*/ 633 w 695"/>
              <a:gd name="T37" fmla="*/ 32 h 174"/>
              <a:gd name="T38" fmla="*/ 631 w 695"/>
              <a:gd name="T39" fmla="*/ 31 h 174"/>
              <a:gd name="T40" fmla="*/ 623 w 695"/>
              <a:gd name="T41" fmla="*/ 29 h 174"/>
              <a:gd name="T42" fmla="*/ 588 w 695"/>
              <a:gd name="T43" fmla="*/ 27 h 174"/>
              <a:gd name="T44" fmla="*/ 573 w 695"/>
              <a:gd name="T45" fmla="*/ 24 h 174"/>
              <a:gd name="T46" fmla="*/ 562 w 695"/>
              <a:gd name="T47" fmla="*/ 22 h 174"/>
              <a:gd name="T48" fmla="*/ 532 w 695"/>
              <a:gd name="T49" fmla="*/ 21 h 174"/>
              <a:gd name="T50" fmla="*/ 498 w 695"/>
              <a:gd name="T51" fmla="*/ 36 h 174"/>
              <a:gd name="T52" fmla="*/ 500 w 695"/>
              <a:gd name="T53" fmla="*/ 43 h 174"/>
              <a:gd name="T54" fmla="*/ 516 w 695"/>
              <a:gd name="T55" fmla="*/ 47 h 174"/>
              <a:gd name="T56" fmla="*/ 509 w 695"/>
              <a:gd name="T57" fmla="*/ 51 h 174"/>
              <a:gd name="T58" fmla="*/ 529 w 695"/>
              <a:gd name="T59" fmla="*/ 74 h 174"/>
              <a:gd name="T60" fmla="*/ 535 w 695"/>
              <a:gd name="T61" fmla="*/ 83 h 174"/>
              <a:gd name="T62" fmla="*/ 515 w 695"/>
              <a:gd name="T63" fmla="*/ 91 h 174"/>
              <a:gd name="T64" fmla="*/ 466 w 695"/>
              <a:gd name="T65" fmla="*/ 86 h 174"/>
              <a:gd name="T66" fmla="*/ 444 w 695"/>
              <a:gd name="T67" fmla="*/ 84 h 174"/>
              <a:gd name="T68" fmla="*/ 435 w 695"/>
              <a:gd name="T69" fmla="*/ 82 h 174"/>
              <a:gd name="T70" fmla="*/ 418 w 695"/>
              <a:gd name="T71" fmla="*/ 82 h 174"/>
              <a:gd name="T72" fmla="*/ 383 w 695"/>
              <a:gd name="T73" fmla="*/ 77 h 174"/>
              <a:gd name="T74" fmla="*/ 346 w 695"/>
              <a:gd name="T75" fmla="*/ 71 h 174"/>
              <a:gd name="T76" fmla="*/ 307 w 695"/>
              <a:gd name="T77" fmla="*/ 68 h 174"/>
              <a:gd name="T78" fmla="*/ 240 w 695"/>
              <a:gd name="T79" fmla="*/ 69 h 174"/>
              <a:gd name="T80" fmla="*/ 241 w 695"/>
              <a:gd name="T81" fmla="*/ 78 h 174"/>
              <a:gd name="T82" fmla="*/ 247 w 695"/>
              <a:gd name="T83" fmla="*/ 84 h 174"/>
              <a:gd name="T84" fmla="*/ 245 w 695"/>
              <a:gd name="T85" fmla="*/ 86 h 174"/>
              <a:gd name="T86" fmla="*/ 269 w 695"/>
              <a:gd name="T87" fmla="*/ 98 h 174"/>
              <a:gd name="T88" fmla="*/ 293 w 695"/>
              <a:gd name="T89" fmla="*/ 111 h 174"/>
              <a:gd name="T90" fmla="*/ 308 w 695"/>
              <a:gd name="T91" fmla="*/ 118 h 174"/>
              <a:gd name="T92" fmla="*/ 332 w 695"/>
              <a:gd name="T93" fmla="*/ 128 h 174"/>
              <a:gd name="T94" fmla="*/ 352 w 695"/>
              <a:gd name="T95" fmla="*/ 144 h 174"/>
              <a:gd name="T96" fmla="*/ 371 w 695"/>
              <a:gd name="T97" fmla="*/ 156 h 174"/>
              <a:gd name="T98" fmla="*/ 370 w 695"/>
              <a:gd name="T99" fmla="*/ 167 h 174"/>
              <a:gd name="T100" fmla="*/ 281 w 695"/>
              <a:gd name="T101" fmla="*/ 157 h 174"/>
              <a:gd name="T102" fmla="*/ 249 w 695"/>
              <a:gd name="T103" fmla="*/ 152 h 174"/>
              <a:gd name="T104" fmla="*/ 160 w 695"/>
              <a:gd name="T105" fmla="*/ 140 h 174"/>
              <a:gd name="T106" fmla="*/ 79 w 695"/>
              <a:gd name="T107" fmla="*/ 123 h 174"/>
              <a:gd name="T108" fmla="*/ 656 w 695"/>
              <a:gd name="T109" fmla="*/ 33 h 174"/>
              <a:gd name="T110" fmla="*/ 648 w 695"/>
              <a:gd name="T111" fmla="*/ 5 h 174"/>
              <a:gd name="T112" fmla="*/ 655 w 695"/>
              <a:gd name="T113" fmla="*/ 33 h 174"/>
              <a:gd name="T114" fmla="*/ 648 w 695"/>
              <a:gd name="T115" fmla="*/ 37 h 174"/>
              <a:gd name="T116" fmla="*/ 535 w 695"/>
              <a:gd name="T117" fmla="*/ 9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5" h="174">
                <a:moveTo>
                  <a:pt x="78" y="130"/>
                </a:moveTo>
                <a:cubicBezTo>
                  <a:pt x="88" y="132"/>
                  <a:pt x="101" y="134"/>
                  <a:pt x="109" y="136"/>
                </a:cubicBezTo>
                <a:cubicBezTo>
                  <a:pt x="147" y="143"/>
                  <a:pt x="179" y="151"/>
                  <a:pt x="220" y="157"/>
                </a:cubicBezTo>
                <a:cubicBezTo>
                  <a:pt x="219" y="157"/>
                  <a:pt x="222" y="157"/>
                  <a:pt x="225" y="157"/>
                </a:cubicBezTo>
                <a:cubicBezTo>
                  <a:pt x="224" y="157"/>
                  <a:pt x="224" y="157"/>
                  <a:pt x="224" y="157"/>
                </a:cubicBezTo>
                <a:cubicBezTo>
                  <a:pt x="229" y="157"/>
                  <a:pt x="229" y="157"/>
                  <a:pt x="229" y="157"/>
                </a:cubicBezTo>
                <a:cubicBezTo>
                  <a:pt x="232" y="157"/>
                  <a:pt x="229" y="158"/>
                  <a:pt x="226" y="158"/>
                </a:cubicBezTo>
                <a:cubicBezTo>
                  <a:pt x="242" y="160"/>
                  <a:pt x="257" y="162"/>
                  <a:pt x="272" y="165"/>
                </a:cubicBezTo>
                <a:cubicBezTo>
                  <a:pt x="275" y="164"/>
                  <a:pt x="280" y="166"/>
                  <a:pt x="283" y="165"/>
                </a:cubicBezTo>
                <a:cubicBezTo>
                  <a:pt x="283" y="166"/>
                  <a:pt x="283" y="166"/>
                  <a:pt x="282" y="166"/>
                </a:cubicBezTo>
                <a:cubicBezTo>
                  <a:pt x="294" y="167"/>
                  <a:pt x="295" y="167"/>
                  <a:pt x="303" y="169"/>
                </a:cubicBezTo>
                <a:cubicBezTo>
                  <a:pt x="314" y="171"/>
                  <a:pt x="325" y="172"/>
                  <a:pt x="338" y="173"/>
                </a:cubicBezTo>
                <a:cubicBezTo>
                  <a:pt x="346" y="174"/>
                  <a:pt x="351" y="174"/>
                  <a:pt x="366" y="173"/>
                </a:cubicBezTo>
                <a:cubicBezTo>
                  <a:pt x="367" y="173"/>
                  <a:pt x="372" y="173"/>
                  <a:pt x="375" y="172"/>
                </a:cubicBezTo>
                <a:cubicBezTo>
                  <a:pt x="379" y="171"/>
                  <a:pt x="379" y="171"/>
                  <a:pt x="379" y="171"/>
                </a:cubicBezTo>
                <a:cubicBezTo>
                  <a:pt x="396" y="166"/>
                  <a:pt x="387" y="169"/>
                  <a:pt x="391" y="167"/>
                </a:cubicBezTo>
                <a:cubicBezTo>
                  <a:pt x="398" y="163"/>
                  <a:pt x="396" y="163"/>
                  <a:pt x="397" y="161"/>
                </a:cubicBezTo>
                <a:cubicBezTo>
                  <a:pt x="397" y="160"/>
                  <a:pt x="396" y="158"/>
                  <a:pt x="395" y="157"/>
                </a:cubicBezTo>
                <a:cubicBezTo>
                  <a:pt x="389" y="149"/>
                  <a:pt x="378" y="143"/>
                  <a:pt x="368" y="136"/>
                </a:cubicBezTo>
                <a:cubicBezTo>
                  <a:pt x="347" y="123"/>
                  <a:pt x="322" y="111"/>
                  <a:pt x="300" y="97"/>
                </a:cubicBezTo>
                <a:cubicBezTo>
                  <a:pt x="292" y="96"/>
                  <a:pt x="289" y="93"/>
                  <a:pt x="282" y="92"/>
                </a:cubicBezTo>
                <a:cubicBezTo>
                  <a:pt x="283" y="91"/>
                  <a:pt x="283" y="91"/>
                  <a:pt x="283" y="91"/>
                </a:cubicBezTo>
                <a:cubicBezTo>
                  <a:pt x="278" y="90"/>
                  <a:pt x="279" y="89"/>
                  <a:pt x="277" y="86"/>
                </a:cubicBezTo>
                <a:cubicBezTo>
                  <a:pt x="276" y="86"/>
                  <a:pt x="275" y="85"/>
                  <a:pt x="273" y="86"/>
                </a:cubicBezTo>
                <a:cubicBezTo>
                  <a:pt x="270" y="85"/>
                  <a:pt x="274" y="83"/>
                  <a:pt x="271" y="82"/>
                </a:cubicBezTo>
                <a:cubicBezTo>
                  <a:pt x="272" y="82"/>
                  <a:pt x="270" y="83"/>
                  <a:pt x="270" y="82"/>
                </a:cubicBezTo>
                <a:cubicBezTo>
                  <a:pt x="262" y="79"/>
                  <a:pt x="272" y="82"/>
                  <a:pt x="269" y="77"/>
                </a:cubicBezTo>
                <a:cubicBezTo>
                  <a:pt x="267" y="76"/>
                  <a:pt x="264" y="74"/>
                  <a:pt x="262" y="72"/>
                </a:cubicBezTo>
                <a:cubicBezTo>
                  <a:pt x="265" y="72"/>
                  <a:pt x="269" y="72"/>
                  <a:pt x="272" y="73"/>
                </a:cubicBezTo>
                <a:cubicBezTo>
                  <a:pt x="270" y="73"/>
                  <a:pt x="271" y="72"/>
                  <a:pt x="273" y="72"/>
                </a:cubicBezTo>
                <a:cubicBezTo>
                  <a:pt x="273" y="74"/>
                  <a:pt x="281" y="72"/>
                  <a:pt x="284" y="73"/>
                </a:cubicBezTo>
                <a:cubicBezTo>
                  <a:pt x="283" y="73"/>
                  <a:pt x="281" y="73"/>
                  <a:pt x="280" y="73"/>
                </a:cubicBezTo>
                <a:cubicBezTo>
                  <a:pt x="288" y="75"/>
                  <a:pt x="297" y="75"/>
                  <a:pt x="304" y="76"/>
                </a:cubicBezTo>
                <a:cubicBezTo>
                  <a:pt x="314" y="76"/>
                  <a:pt x="320" y="79"/>
                  <a:pt x="327" y="78"/>
                </a:cubicBezTo>
                <a:cubicBezTo>
                  <a:pt x="325" y="79"/>
                  <a:pt x="330" y="79"/>
                  <a:pt x="331" y="80"/>
                </a:cubicBezTo>
                <a:cubicBezTo>
                  <a:pt x="341" y="79"/>
                  <a:pt x="345" y="82"/>
                  <a:pt x="355" y="82"/>
                </a:cubicBezTo>
                <a:cubicBezTo>
                  <a:pt x="354" y="82"/>
                  <a:pt x="354" y="82"/>
                  <a:pt x="354" y="82"/>
                </a:cubicBezTo>
                <a:cubicBezTo>
                  <a:pt x="376" y="85"/>
                  <a:pt x="398" y="88"/>
                  <a:pt x="422" y="90"/>
                </a:cubicBezTo>
                <a:cubicBezTo>
                  <a:pt x="436" y="92"/>
                  <a:pt x="446" y="95"/>
                  <a:pt x="463" y="96"/>
                </a:cubicBezTo>
                <a:cubicBezTo>
                  <a:pt x="466" y="96"/>
                  <a:pt x="464" y="96"/>
                  <a:pt x="467" y="96"/>
                </a:cubicBezTo>
                <a:cubicBezTo>
                  <a:pt x="470" y="96"/>
                  <a:pt x="466" y="96"/>
                  <a:pt x="467" y="96"/>
                </a:cubicBezTo>
                <a:cubicBezTo>
                  <a:pt x="475" y="97"/>
                  <a:pt x="483" y="98"/>
                  <a:pt x="493" y="99"/>
                </a:cubicBezTo>
                <a:cubicBezTo>
                  <a:pt x="494" y="99"/>
                  <a:pt x="497" y="99"/>
                  <a:pt x="497" y="99"/>
                </a:cubicBezTo>
                <a:cubicBezTo>
                  <a:pt x="501" y="100"/>
                  <a:pt x="508" y="100"/>
                  <a:pt x="516" y="100"/>
                </a:cubicBezTo>
                <a:cubicBezTo>
                  <a:pt x="520" y="100"/>
                  <a:pt x="524" y="100"/>
                  <a:pt x="530" y="100"/>
                </a:cubicBezTo>
                <a:cubicBezTo>
                  <a:pt x="534" y="101"/>
                  <a:pt x="558" y="94"/>
                  <a:pt x="557" y="93"/>
                </a:cubicBezTo>
                <a:cubicBezTo>
                  <a:pt x="549" y="96"/>
                  <a:pt x="562" y="89"/>
                  <a:pt x="560" y="87"/>
                </a:cubicBezTo>
                <a:cubicBezTo>
                  <a:pt x="561" y="86"/>
                  <a:pt x="562" y="86"/>
                  <a:pt x="563" y="86"/>
                </a:cubicBezTo>
                <a:cubicBezTo>
                  <a:pt x="564" y="83"/>
                  <a:pt x="563" y="81"/>
                  <a:pt x="563" y="77"/>
                </a:cubicBezTo>
                <a:cubicBezTo>
                  <a:pt x="562" y="76"/>
                  <a:pt x="559" y="76"/>
                  <a:pt x="559" y="74"/>
                </a:cubicBezTo>
                <a:cubicBezTo>
                  <a:pt x="561" y="72"/>
                  <a:pt x="557" y="70"/>
                  <a:pt x="557" y="68"/>
                </a:cubicBezTo>
                <a:cubicBezTo>
                  <a:pt x="554" y="69"/>
                  <a:pt x="551" y="68"/>
                  <a:pt x="550" y="66"/>
                </a:cubicBezTo>
                <a:cubicBezTo>
                  <a:pt x="554" y="65"/>
                  <a:pt x="554" y="65"/>
                  <a:pt x="554" y="65"/>
                </a:cubicBezTo>
                <a:cubicBezTo>
                  <a:pt x="548" y="61"/>
                  <a:pt x="545" y="52"/>
                  <a:pt x="534" y="47"/>
                </a:cubicBezTo>
                <a:cubicBezTo>
                  <a:pt x="536" y="46"/>
                  <a:pt x="536" y="46"/>
                  <a:pt x="536" y="46"/>
                </a:cubicBezTo>
                <a:cubicBezTo>
                  <a:pt x="528" y="41"/>
                  <a:pt x="524" y="34"/>
                  <a:pt x="521" y="29"/>
                </a:cubicBezTo>
                <a:cubicBezTo>
                  <a:pt x="521" y="29"/>
                  <a:pt x="520" y="30"/>
                  <a:pt x="527" y="30"/>
                </a:cubicBezTo>
                <a:cubicBezTo>
                  <a:pt x="534" y="29"/>
                  <a:pt x="537" y="29"/>
                  <a:pt x="543" y="29"/>
                </a:cubicBezTo>
                <a:cubicBezTo>
                  <a:pt x="546" y="29"/>
                  <a:pt x="546" y="30"/>
                  <a:pt x="547" y="30"/>
                </a:cubicBezTo>
                <a:cubicBezTo>
                  <a:pt x="555" y="31"/>
                  <a:pt x="560" y="33"/>
                  <a:pt x="569" y="32"/>
                </a:cubicBezTo>
                <a:cubicBezTo>
                  <a:pt x="568" y="33"/>
                  <a:pt x="568" y="33"/>
                  <a:pt x="568" y="33"/>
                </a:cubicBezTo>
                <a:cubicBezTo>
                  <a:pt x="575" y="33"/>
                  <a:pt x="586" y="34"/>
                  <a:pt x="592" y="35"/>
                </a:cubicBezTo>
                <a:cubicBezTo>
                  <a:pt x="595" y="35"/>
                  <a:pt x="603" y="36"/>
                  <a:pt x="601" y="35"/>
                </a:cubicBezTo>
                <a:cubicBezTo>
                  <a:pt x="604" y="35"/>
                  <a:pt x="600" y="36"/>
                  <a:pt x="605" y="36"/>
                </a:cubicBezTo>
                <a:cubicBezTo>
                  <a:pt x="600" y="36"/>
                  <a:pt x="600" y="36"/>
                  <a:pt x="600" y="36"/>
                </a:cubicBezTo>
                <a:cubicBezTo>
                  <a:pt x="618" y="38"/>
                  <a:pt x="625" y="42"/>
                  <a:pt x="656" y="39"/>
                </a:cubicBezTo>
                <a:cubicBezTo>
                  <a:pt x="672" y="35"/>
                  <a:pt x="667" y="30"/>
                  <a:pt x="667" y="26"/>
                </a:cubicBezTo>
                <a:cubicBezTo>
                  <a:pt x="665" y="25"/>
                  <a:pt x="664" y="21"/>
                  <a:pt x="659" y="21"/>
                </a:cubicBezTo>
                <a:cubicBezTo>
                  <a:pt x="661" y="20"/>
                  <a:pt x="661" y="20"/>
                  <a:pt x="661" y="20"/>
                </a:cubicBezTo>
                <a:cubicBezTo>
                  <a:pt x="659" y="18"/>
                  <a:pt x="657" y="14"/>
                  <a:pt x="655" y="11"/>
                </a:cubicBezTo>
                <a:cubicBezTo>
                  <a:pt x="655" y="9"/>
                  <a:pt x="653" y="10"/>
                  <a:pt x="651" y="8"/>
                </a:cubicBezTo>
                <a:cubicBezTo>
                  <a:pt x="653" y="8"/>
                  <a:pt x="653" y="8"/>
                  <a:pt x="653" y="8"/>
                </a:cubicBezTo>
                <a:cubicBezTo>
                  <a:pt x="651" y="6"/>
                  <a:pt x="649" y="6"/>
                  <a:pt x="647" y="6"/>
                </a:cubicBezTo>
                <a:cubicBezTo>
                  <a:pt x="648" y="5"/>
                  <a:pt x="648" y="5"/>
                  <a:pt x="648" y="5"/>
                </a:cubicBezTo>
                <a:cubicBezTo>
                  <a:pt x="649" y="5"/>
                  <a:pt x="650" y="4"/>
                  <a:pt x="651" y="4"/>
                </a:cubicBezTo>
                <a:cubicBezTo>
                  <a:pt x="652" y="5"/>
                  <a:pt x="653" y="5"/>
                  <a:pt x="654" y="5"/>
                </a:cubicBezTo>
                <a:cubicBezTo>
                  <a:pt x="653" y="5"/>
                  <a:pt x="654" y="5"/>
                  <a:pt x="654" y="4"/>
                </a:cubicBezTo>
                <a:cubicBezTo>
                  <a:pt x="655" y="4"/>
                  <a:pt x="655" y="4"/>
                  <a:pt x="656" y="4"/>
                </a:cubicBezTo>
                <a:cubicBezTo>
                  <a:pt x="662" y="4"/>
                  <a:pt x="666" y="4"/>
                  <a:pt x="668" y="3"/>
                </a:cubicBezTo>
                <a:cubicBezTo>
                  <a:pt x="666" y="4"/>
                  <a:pt x="671" y="4"/>
                  <a:pt x="667" y="4"/>
                </a:cubicBezTo>
                <a:cubicBezTo>
                  <a:pt x="671" y="4"/>
                  <a:pt x="674" y="4"/>
                  <a:pt x="677" y="4"/>
                </a:cubicBezTo>
                <a:cubicBezTo>
                  <a:pt x="676" y="4"/>
                  <a:pt x="675" y="4"/>
                  <a:pt x="674" y="4"/>
                </a:cubicBezTo>
                <a:cubicBezTo>
                  <a:pt x="678" y="3"/>
                  <a:pt x="682" y="3"/>
                  <a:pt x="682" y="3"/>
                </a:cubicBezTo>
                <a:cubicBezTo>
                  <a:pt x="680" y="3"/>
                  <a:pt x="679" y="3"/>
                  <a:pt x="677" y="3"/>
                </a:cubicBezTo>
                <a:cubicBezTo>
                  <a:pt x="679" y="2"/>
                  <a:pt x="687" y="2"/>
                  <a:pt x="687" y="3"/>
                </a:cubicBezTo>
                <a:cubicBezTo>
                  <a:pt x="687" y="4"/>
                  <a:pt x="681" y="4"/>
                  <a:pt x="683" y="4"/>
                </a:cubicBezTo>
                <a:cubicBezTo>
                  <a:pt x="695" y="4"/>
                  <a:pt x="695" y="4"/>
                  <a:pt x="695" y="4"/>
                </a:cubicBezTo>
                <a:cubicBezTo>
                  <a:pt x="692" y="4"/>
                  <a:pt x="691" y="3"/>
                  <a:pt x="693" y="3"/>
                </a:cubicBezTo>
                <a:cubicBezTo>
                  <a:pt x="688" y="3"/>
                  <a:pt x="688" y="3"/>
                  <a:pt x="688" y="3"/>
                </a:cubicBezTo>
                <a:cubicBezTo>
                  <a:pt x="689" y="2"/>
                  <a:pt x="689" y="2"/>
                  <a:pt x="689" y="2"/>
                </a:cubicBezTo>
                <a:cubicBezTo>
                  <a:pt x="682" y="2"/>
                  <a:pt x="677" y="1"/>
                  <a:pt x="668" y="1"/>
                </a:cubicBezTo>
                <a:cubicBezTo>
                  <a:pt x="670" y="2"/>
                  <a:pt x="670" y="2"/>
                  <a:pt x="670" y="2"/>
                </a:cubicBezTo>
                <a:cubicBezTo>
                  <a:pt x="665" y="2"/>
                  <a:pt x="659" y="3"/>
                  <a:pt x="655" y="3"/>
                </a:cubicBezTo>
                <a:cubicBezTo>
                  <a:pt x="658" y="2"/>
                  <a:pt x="656" y="2"/>
                  <a:pt x="657" y="2"/>
                </a:cubicBezTo>
                <a:cubicBezTo>
                  <a:pt x="655" y="2"/>
                  <a:pt x="654" y="2"/>
                  <a:pt x="652" y="2"/>
                </a:cubicBezTo>
                <a:cubicBezTo>
                  <a:pt x="656" y="1"/>
                  <a:pt x="656" y="1"/>
                  <a:pt x="656" y="1"/>
                </a:cubicBezTo>
                <a:cubicBezTo>
                  <a:pt x="655" y="1"/>
                  <a:pt x="654" y="2"/>
                  <a:pt x="652" y="2"/>
                </a:cubicBezTo>
                <a:cubicBezTo>
                  <a:pt x="649" y="3"/>
                  <a:pt x="655" y="0"/>
                  <a:pt x="645" y="4"/>
                </a:cubicBezTo>
                <a:cubicBezTo>
                  <a:pt x="644" y="4"/>
                  <a:pt x="644" y="4"/>
                  <a:pt x="644" y="4"/>
                </a:cubicBezTo>
                <a:cubicBezTo>
                  <a:pt x="644" y="6"/>
                  <a:pt x="643" y="7"/>
                  <a:pt x="643" y="7"/>
                </a:cubicBezTo>
                <a:cubicBezTo>
                  <a:pt x="643" y="7"/>
                  <a:pt x="643" y="7"/>
                  <a:pt x="643" y="7"/>
                </a:cubicBezTo>
                <a:cubicBezTo>
                  <a:pt x="641" y="10"/>
                  <a:pt x="645" y="6"/>
                  <a:pt x="645" y="8"/>
                </a:cubicBezTo>
                <a:cubicBezTo>
                  <a:pt x="644" y="9"/>
                  <a:pt x="641" y="9"/>
                  <a:pt x="640" y="11"/>
                </a:cubicBezTo>
                <a:cubicBezTo>
                  <a:pt x="640" y="13"/>
                  <a:pt x="645" y="16"/>
                  <a:pt x="644" y="19"/>
                </a:cubicBezTo>
                <a:cubicBezTo>
                  <a:pt x="647" y="21"/>
                  <a:pt x="650" y="23"/>
                  <a:pt x="653" y="24"/>
                </a:cubicBezTo>
                <a:cubicBezTo>
                  <a:pt x="654" y="25"/>
                  <a:pt x="649" y="25"/>
                  <a:pt x="652" y="26"/>
                </a:cubicBezTo>
                <a:cubicBezTo>
                  <a:pt x="650" y="26"/>
                  <a:pt x="649" y="26"/>
                  <a:pt x="648" y="27"/>
                </a:cubicBezTo>
                <a:cubicBezTo>
                  <a:pt x="650" y="27"/>
                  <a:pt x="650" y="30"/>
                  <a:pt x="652" y="28"/>
                </a:cubicBezTo>
                <a:cubicBezTo>
                  <a:pt x="653" y="30"/>
                  <a:pt x="654" y="32"/>
                  <a:pt x="653" y="33"/>
                </a:cubicBezTo>
                <a:cubicBezTo>
                  <a:pt x="652" y="33"/>
                  <a:pt x="650" y="33"/>
                  <a:pt x="649" y="33"/>
                </a:cubicBezTo>
                <a:cubicBezTo>
                  <a:pt x="648" y="34"/>
                  <a:pt x="650" y="34"/>
                  <a:pt x="646" y="34"/>
                </a:cubicBezTo>
                <a:cubicBezTo>
                  <a:pt x="638" y="35"/>
                  <a:pt x="640" y="33"/>
                  <a:pt x="639" y="32"/>
                </a:cubicBezTo>
                <a:cubicBezTo>
                  <a:pt x="643" y="32"/>
                  <a:pt x="643" y="32"/>
                  <a:pt x="643" y="32"/>
                </a:cubicBezTo>
                <a:cubicBezTo>
                  <a:pt x="640" y="32"/>
                  <a:pt x="637" y="32"/>
                  <a:pt x="633" y="32"/>
                </a:cubicBezTo>
                <a:cubicBezTo>
                  <a:pt x="635" y="30"/>
                  <a:pt x="640" y="32"/>
                  <a:pt x="643" y="32"/>
                </a:cubicBezTo>
                <a:cubicBezTo>
                  <a:pt x="642" y="30"/>
                  <a:pt x="642" y="30"/>
                  <a:pt x="642" y="30"/>
                </a:cubicBezTo>
                <a:cubicBezTo>
                  <a:pt x="636" y="29"/>
                  <a:pt x="638" y="31"/>
                  <a:pt x="632" y="30"/>
                </a:cubicBezTo>
                <a:cubicBezTo>
                  <a:pt x="634" y="30"/>
                  <a:pt x="634" y="30"/>
                  <a:pt x="634" y="30"/>
                </a:cubicBezTo>
                <a:cubicBezTo>
                  <a:pt x="629" y="29"/>
                  <a:pt x="629" y="29"/>
                  <a:pt x="629" y="29"/>
                </a:cubicBezTo>
                <a:cubicBezTo>
                  <a:pt x="628" y="30"/>
                  <a:pt x="627" y="31"/>
                  <a:pt x="631" y="31"/>
                </a:cubicBezTo>
                <a:cubicBezTo>
                  <a:pt x="626" y="32"/>
                  <a:pt x="627" y="31"/>
                  <a:pt x="621" y="30"/>
                </a:cubicBezTo>
                <a:cubicBezTo>
                  <a:pt x="618" y="31"/>
                  <a:pt x="624" y="31"/>
                  <a:pt x="622" y="31"/>
                </a:cubicBezTo>
                <a:cubicBezTo>
                  <a:pt x="621" y="32"/>
                  <a:pt x="617" y="32"/>
                  <a:pt x="614" y="31"/>
                </a:cubicBezTo>
                <a:cubicBezTo>
                  <a:pt x="609" y="31"/>
                  <a:pt x="614" y="30"/>
                  <a:pt x="613" y="30"/>
                </a:cubicBezTo>
                <a:cubicBezTo>
                  <a:pt x="614" y="30"/>
                  <a:pt x="618" y="30"/>
                  <a:pt x="616" y="30"/>
                </a:cubicBezTo>
                <a:cubicBezTo>
                  <a:pt x="624" y="30"/>
                  <a:pt x="618" y="29"/>
                  <a:pt x="623" y="29"/>
                </a:cubicBezTo>
                <a:cubicBezTo>
                  <a:pt x="619" y="27"/>
                  <a:pt x="617" y="28"/>
                  <a:pt x="615" y="28"/>
                </a:cubicBezTo>
                <a:cubicBezTo>
                  <a:pt x="616" y="29"/>
                  <a:pt x="612" y="29"/>
                  <a:pt x="613" y="29"/>
                </a:cubicBezTo>
                <a:cubicBezTo>
                  <a:pt x="600" y="30"/>
                  <a:pt x="611" y="27"/>
                  <a:pt x="603" y="27"/>
                </a:cubicBezTo>
                <a:cubicBezTo>
                  <a:pt x="602" y="28"/>
                  <a:pt x="589" y="27"/>
                  <a:pt x="591" y="29"/>
                </a:cubicBezTo>
                <a:cubicBezTo>
                  <a:pt x="589" y="29"/>
                  <a:pt x="586" y="29"/>
                  <a:pt x="585" y="29"/>
                </a:cubicBezTo>
                <a:cubicBezTo>
                  <a:pt x="589" y="28"/>
                  <a:pt x="583" y="28"/>
                  <a:pt x="588" y="27"/>
                </a:cubicBezTo>
                <a:cubicBezTo>
                  <a:pt x="586" y="27"/>
                  <a:pt x="586" y="27"/>
                  <a:pt x="586" y="27"/>
                </a:cubicBezTo>
                <a:cubicBezTo>
                  <a:pt x="592" y="27"/>
                  <a:pt x="592" y="27"/>
                  <a:pt x="592" y="27"/>
                </a:cubicBezTo>
                <a:cubicBezTo>
                  <a:pt x="590" y="26"/>
                  <a:pt x="587" y="24"/>
                  <a:pt x="586" y="24"/>
                </a:cubicBezTo>
                <a:cubicBezTo>
                  <a:pt x="581" y="24"/>
                  <a:pt x="586" y="25"/>
                  <a:pt x="580" y="24"/>
                </a:cubicBezTo>
                <a:cubicBezTo>
                  <a:pt x="583" y="24"/>
                  <a:pt x="581" y="23"/>
                  <a:pt x="579" y="23"/>
                </a:cubicBezTo>
                <a:cubicBezTo>
                  <a:pt x="582" y="24"/>
                  <a:pt x="576" y="24"/>
                  <a:pt x="573" y="24"/>
                </a:cubicBezTo>
                <a:cubicBezTo>
                  <a:pt x="569" y="24"/>
                  <a:pt x="567" y="23"/>
                  <a:pt x="568" y="23"/>
                </a:cubicBezTo>
                <a:cubicBezTo>
                  <a:pt x="574" y="22"/>
                  <a:pt x="574" y="22"/>
                  <a:pt x="574" y="22"/>
                </a:cubicBezTo>
                <a:cubicBezTo>
                  <a:pt x="570" y="23"/>
                  <a:pt x="573" y="22"/>
                  <a:pt x="570" y="22"/>
                </a:cubicBezTo>
                <a:cubicBezTo>
                  <a:pt x="568" y="22"/>
                  <a:pt x="564" y="23"/>
                  <a:pt x="562" y="23"/>
                </a:cubicBezTo>
                <a:cubicBezTo>
                  <a:pt x="558" y="23"/>
                  <a:pt x="558" y="22"/>
                  <a:pt x="556" y="22"/>
                </a:cubicBezTo>
                <a:cubicBezTo>
                  <a:pt x="562" y="22"/>
                  <a:pt x="562" y="22"/>
                  <a:pt x="562" y="22"/>
                </a:cubicBezTo>
                <a:cubicBezTo>
                  <a:pt x="556" y="22"/>
                  <a:pt x="564" y="21"/>
                  <a:pt x="556" y="21"/>
                </a:cubicBezTo>
                <a:cubicBezTo>
                  <a:pt x="553" y="21"/>
                  <a:pt x="553" y="21"/>
                  <a:pt x="553" y="21"/>
                </a:cubicBezTo>
                <a:cubicBezTo>
                  <a:pt x="552" y="21"/>
                  <a:pt x="552" y="21"/>
                  <a:pt x="554" y="20"/>
                </a:cubicBezTo>
                <a:cubicBezTo>
                  <a:pt x="552" y="21"/>
                  <a:pt x="548" y="21"/>
                  <a:pt x="546" y="21"/>
                </a:cubicBezTo>
                <a:cubicBezTo>
                  <a:pt x="546" y="20"/>
                  <a:pt x="546" y="20"/>
                  <a:pt x="546" y="20"/>
                </a:cubicBezTo>
                <a:cubicBezTo>
                  <a:pt x="543" y="20"/>
                  <a:pt x="536" y="21"/>
                  <a:pt x="532" y="21"/>
                </a:cubicBezTo>
                <a:cubicBezTo>
                  <a:pt x="534" y="22"/>
                  <a:pt x="538" y="20"/>
                  <a:pt x="543" y="21"/>
                </a:cubicBezTo>
                <a:cubicBezTo>
                  <a:pt x="545" y="22"/>
                  <a:pt x="536" y="22"/>
                  <a:pt x="534" y="22"/>
                </a:cubicBezTo>
                <a:cubicBezTo>
                  <a:pt x="537" y="21"/>
                  <a:pt x="523" y="22"/>
                  <a:pt x="513" y="25"/>
                </a:cubicBezTo>
                <a:cubicBezTo>
                  <a:pt x="507" y="26"/>
                  <a:pt x="500" y="29"/>
                  <a:pt x="500" y="29"/>
                </a:cubicBezTo>
                <a:cubicBezTo>
                  <a:pt x="501" y="30"/>
                  <a:pt x="501" y="30"/>
                  <a:pt x="501" y="30"/>
                </a:cubicBezTo>
                <a:cubicBezTo>
                  <a:pt x="493" y="32"/>
                  <a:pt x="499" y="34"/>
                  <a:pt x="498" y="36"/>
                </a:cubicBezTo>
                <a:cubicBezTo>
                  <a:pt x="496" y="35"/>
                  <a:pt x="494" y="35"/>
                  <a:pt x="494" y="37"/>
                </a:cubicBezTo>
                <a:cubicBezTo>
                  <a:pt x="497" y="35"/>
                  <a:pt x="499" y="38"/>
                  <a:pt x="501" y="37"/>
                </a:cubicBezTo>
                <a:cubicBezTo>
                  <a:pt x="501" y="39"/>
                  <a:pt x="496" y="37"/>
                  <a:pt x="494" y="38"/>
                </a:cubicBezTo>
                <a:cubicBezTo>
                  <a:pt x="497" y="39"/>
                  <a:pt x="494" y="41"/>
                  <a:pt x="498" y="41"/>
                </a:cubicBezTo>
                <a:cubicBezTo>
                  <a:pt x="498" y="40"/>
                  <a:pt x="500" y="41"/>
                  <a:pt x="502" y="41"/>
                </a:cubicBezTo>
                <a:cubicBezTo>
                  <a:pt x="503" y="43"/>
                  <a:pt x="500" y="41"/>
                  <a:pt x="500" y="43"/>
                </a:cubicBezTo>
                <a:cubicBezTo>
                  <a:pt x="501" y="43"/>
                  <a:pt x="504" y="44"/>
                  <a:pt x="504" y="42"/>
                </a:cubicBezTo>
                <a:cubicBezTo>
                  <a:pt x="504" y="43"/>
                  <a:pt x="509" y="44"/>
                  <a:pt x="507" y="45"/>
                </a:cubicBezTo>
                <a:cubicBezTo>
                  <a:pt x="506" y="46"/>
                  <a:pt x="505" y="44"/>
                  <a:pt x="504" y="45"/>
                </a:cubicBezTo>
                <a:cubicBezTo>
                  <a:pt x="505" y="47"/>
                  <a:pt x="510" y="45"/>
                  <a:pt x="513" y="47"/>
                </a:cubicBezTo>
                <a:cubicBezTo>
                  <a:pt x="513" y="45"/>
                  <a:pt x="518" y="45"/>
                  <a:pt x="520" y="46"/>
                </a:cubicBezTo>
                <a:cubicBezTo>
                  <a:pt x="521" y="49"/>
                  <a:pt x="518" y="45"/>
                  <a:pt x="516" y="47"/>
                </a:cubicBezTo>
                <a:cubicBezTo>
                  <a:pt x="517" y="48"/>
                  <a:pt x="517" y="48"/>
                  <a:pt x="517" y="48"/>
                </a:cubicBezTo>
                <a:cubicBezTo>
                  <a:pt x="515" y="50"/>
                  <a:pt x="508" y="46"/>
                  <a:pt x="506" y="48"/>
                </a:cubicBezTo>
                <a:cubicBezTo>
                  <a:pt x="509" y="49"/>
                  <a:pt x="509" y="49"/>
                  <a:pt x="509" y="49"/>
                </a:cubicBezTo>
                <a:cubicBezTo>
                  <a:pt x="507" y="49"/>
                  <a:pt x="505" y="49"/>
                  <a:pt x="504" y="50"/>
                </a:cubicBezTo>
                <a:cubicBezTo>
                  <a:pt x="507" y="50"/>
                  <a:pt x="507" y="52"/>
                  <a:pt x="508" y="52"/>
                </a:cubicBezTo>
                <a:cubicBezTo>
                  <a:pt x="511" y="52"/>
                  <a:pt x="507" y="52"/>
                  <a:pt x="509" y="51"/>
                </a:cubicBezTo>
                <a:cubicBezTo>
                  <a:pt x="510" y="52"/>
                  <a:pt x="514" y="52"/>
                  <a:pt x="515" y="54"/>
                </a:cubicBezTo>
                <a:cubicBezTo>
                  <a:pt x="512" y="53"/>
                  <a:pt x="512" y="55"/>
                  <a:pt x="510" y="55"/>
                </a:cubicBezTo>
                <a:cubicBezTo>
                  <a:pt x="510" y="56"/>
                  <a:pt x="513" y="55"/>
                  <a:pt x="513" y="56"/>
                </a:cubicBezTo>
                <a:cubicBezTo>
                  <a:pt x="512" y="56"/>
                  <a:pt x="512" y="56"/>
                  <a:pt x="512" y="56"/>
                </a:cubicBezTo>
                <a:cubicBezTo>
                  <a:pt x="516" y="61"/>
                  <a:pt x="521" y="66"/>
                  <a:pt x="530" y="69"/>
                </a:cubicBezTo>
                <a:cubicBezTo>
                  <a:pt x="528" y="70"/>
                  <a:pt x="529" y="72"/>
                  <a:pt x="529" y="74"/>
                </a:cubicBezTo>
                <a:cubicBezTo>
                  <a:pt x="529" y="73"/>
                  <a:pt x="531" y="74"/>
                  <a:pt x="532" y="74"/>
                </a:cubicBezTo>
                <a:cubicBezTo>
                  <a:pt x="530" y="76"/>
                  <a:pt x="530" y="76"/>
                  <a:pt x="530" y="76"/>
                </a:cubicBezTo>
                <a:cubicBezTo>
                  <a:pt x="530" y="78"/>
                  <a:pt x="533" y="79"/>
                  <a:pt x="535" y="80"/>
                </a:cubicBezTo>
                <a:cubicBezTo>
                  <a:pt x="535" y="80"/>
                  <a:pt x="534" y="80"/>
                  <a:pt x="534" y="80"/>
                </a:cubicBezTo>
                <a:cubicBezTo>
                  <a:pt x="533" y="82"/>
                  <a:pt x="536" y="81"/>
                  <a:pt x="537" y="82"/>
                </a:cubicBezTo>
                <a:cubicBezTo>
                  <a:pt x="535" y="83"/>
                  <a:pt x="535" y="83"/>
                  <a:pt x="535" y="83"/>
                </a:cubicBezTo>
                <a:cubicBezTo>
                  <a:pt x="537" y="83"/>
                  <a:pt x="537" y="83"/>
                  <a:pt x="537" y="83"/>
                </a:cubicBezTo>
                <a:cubicBezTo>
                  <a:pt x="538" y="84"/>
                  <a:pt x="538" y="86"/>
                  <a:pt x="535" y="86"/>
                </a:cubicBezTo>
                <a:cubicBezTo>
                  <a:pt x="536" y="86"/>
                  <a:pt x="536" y="87"/>
                  <a:pt x="537" y="86"/>
                </a:cubicBezTo>
                <a:cubicBezTo>
                  <a:pt x="536" y="87"/>
                  <a:pt x="535" y="90"/>
                  <a:pt x="535" y="91"/>
                </a:cubicBezTo>
                <a:cubicBezTo>
                  <a:pt x="530" y="91"/>
                  <a:pt x="523" y="91"/>
                  <a:pt x="518" y="91"/>
                </a:cubicBezTo>
                <a:cubicBezTo>
                  <a:pt x="516" y="91"/>
                  <a:pt x="516" y="91"/>
                  <a:pt x="515" y="91"/>
                </a:cubicBezTo>
                <a:cubicBezTo>
                  <a:pt x="510" y="89"/>
                  <a:pt x="499" y="90"/>
                  <a:pt x="493" y="88"/>
                </a:cubicBezTo>
                <a:cubicBezTo>
                  <a:pt x="494" y="89"/>
                  <a:pt x="489" y="90"/>
                  <a:pt x="485" y="90"/>
                </a:cubicBezTo>
                <a:cubicBezTo>
                  <a:pt x="479" y="90"/>
                  <a:pt x="486" y="88"/>
                  <a:pt x="483" y="87"/>
                </a:cubicBezTo>
                <a:cubicBezTo>
                  <a:pt x="480" y="87"/>
                  <a:pt x="476" y="87"/>
                  <a:pt x="475" y="87"/>
                </a:cubicBezTo>
                <a:cubicBezTo>
                  <a:pt x="475" y="87"/>
                  <a:pt x="475" y="87"/>
                  <a:pt x="475" y="87"/>
                </a:cubicBezTo>
                <a:cubicBezTo>
                  <a:pt x="472" y="87"/>
                  <a:pt x="468" y="87"/>
                  <a:pt x="466" y="86"/>
                </a:cubicBezTo>
                <a:cubicBezTo>
                  <a:pt x="466" y="86"/>
                  <a:pt x="466" y="86"/>
                  <a:pt x="466" y="86"/>
                </a:cubicBezTo>
                <a:cubicBezTo>
                  <a:pt x="464" y="86"/>
                  <a:pt x="463" y="85"/>
                  <a:pt x="460" y="85"/>
                </a:cubicBezTo>
                <a:cubicBezTo>
                  <a:pt x="457" y="85"/>
                  <a:pt x="453" y="84"/>
                  <a:pt x="450" y="85"/>
                </a:cubicBezTo>
                <a:cubicBezTo>
                  <a:pt x="450" y="84"/>
                  <a:pt x="450" y="84"/>
                  <a:pt x="450" y="84"/>
                </a:cubicBezTo>
                <a:cubicBezTo>
                  <a:pt x="448" y="85"/>
                  <a:pt x="448" y="85"/>
                  <a:pt x="448" y="85"/>
                </a:cubicBezTo>
                <a:cubicBezTo>
                  <a:pt x="444" y="84"/>
                  <a:pt x="444" y="84"/>
                  <a:pt x="444" y="84"/>
                </a:cubicBezTo>
                <a:cubicBezTo>
                  <a:pt x="446" y="84"/>
                  <a:pt x="447" y="83"/>
                  <a:pt x="448" y="83"/>
                </a:cubicBezTo>
                <a:cubicBezTo>
                  <a:pt x="444" y="82"/>
                  <a:pt x="445" y="84"/>
                  <a:pt x="442" y="84"/>
                </a:cubicBezTo>
                <a:cubicBezTo>
                  <a:pt x="437" y="84"/>
                  <a:pt x="439" y="83"/>
                  <a:pt x="438" y="83"/>
                </a:cubicBezTo>
                <a:cubicBezTo>
                  <a:pt x="440" y="83"/>
                  <a:pt x="440" y="83"/>
                  <a:pt x="441" y="83"/>
                </a:cubicBezTo>
                <a:cubicBezTo>
                  <a:pt x="445" y="83"/>
                  <a:pt x="440" y="83"/>
                  <a:pt x="440" y="82"/>
                </a:cubicBezTo>
                <a:cubicBezTo>
                  <a:pt x="440" y="82"/>
                  <a:pt x="438" y="83"/>
                  <a:pt x="435" y="82"/>
                </a:cubicBezTo>
                <a:cubicBezTo>
                  <a:pt x="433" y="82"/>
                  <a:pt x="428" y="82"/>
                  <a:pt x="430" y="81"/>
                </a:cubicBezTo>
                <a:cubicBezTo>
                  <a:pt x="427" y="81"/>
                  <a:pt x="425" y="81"/>
                  <a:pt x="423" y="81"/>
                </a:cubicBezTo>
                <a:cubicBezTo>
                  <a:pt x="424" y="81"/>
                  <a:pt x="427" y="82"/>
                  <a:pt x="427" y="82"/>
                </a:cubicBezTo>
                <a:cubicBezTo>
                  <a:pt x="425" y="82"/>
                  <a:pt x="421" y="82"/>
                  <a:pt x="421" y="82"/>
                </a:cubicBezTo>
                <a:cubicBezTo>
                  <a:pt x="423" y="82"/>
                  <a:pt x="423" y="82"/>
                  <a:pt x="423" y="82"/>
                </a:cubicBezTo>
                <a:cubicBezTo>
                  <a:pt x="421" y="82"/>
                  <a:pt x="417" y="81"/>
                  <a:pt x="418" y="82"/>
                </a:cubicBezTo>
                <a:cubicBezTo>
                  <a:pt x="417" y="80"/>
                  <a:pt x="417" y="80"/>
                  <a:pt x="417" y="80"/>
                </a:cubicBezTo>
                <a:cubicBezTo>
                  <a:pt x="414" y="81"/>
                  <a:pt x="411" y="80"/>
                  <a:pt x="408" y="80"/>
                </a:cubicBezTo>
                <a:cubicBezTo>
                  <a:pt x="409" y="79"/>
                  <a:pt x="413" y="79"/>
                  <a:pt x="408" y="78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0" y="78"/>
                  <a:pt x="399" y="78"/>
                  <a:pt x="401" y="77"/>
                </a:cubicBezTo>
                <a:cubicBezTo>
                  <a:pt x="393" y="76"/>
                  <a:pt x="388" y="78"/>
                  <a:pt x="383" y="77"/>
                </a:cubicBezTo>
                <a:cubicBezTo>
                  <a:pt x="387" y="76"/>
                  <a:pt x="385" y="76"/>
                  <a:pt x="383" y="75"/>
                </a:cubicBezTo>
                <a:cubicBezTo>
                  <a:pt x="383" y="75"/>
                  <a:pt x="382" y="76"/>
                  <a:pt x="380" y="76"/>
                </a:cubicBezTo>
                <a:cubicBezTo>
                  <a:pt x="380" y="76"/>
                  <a:pt x="383" y="75"/>
                  <a:pt x="384" y="76"/>
                </a:cubicBezTo>
                <a:cubicBezTo>
                  <a:pt x="384" y="77"/>
                  <a:pt x="381" y="76"/>
                  <a:pt x="379" y="76"/>
                </a:cubicBezTo>
                <a:cubicBezTo>
                  <a:pt x="378" y="73"/>
                  <a:pt x="361" y="73"/>
                  <a:pt x="354" y="71"/>
                </a:cubicBezTo>
                <a:cubicBezTo>
                  <a:pt x="352" y="72"/>
                  <a:pt x="349" y="71"/>
                  <a:pt x="346" y="71"/>
                </a:cubicBezTo>
                <a:cubicBezTo>
                  <a:pt x="349" y="70"/>
                  <a:pt x="340" y="71"/>
                  <a:pt x="339" y="70"/>
                </a:cubicBezTo>
                <a:cubicBezTo>
                  <a:pt x="338" y="71"/>
                  <a:pt x="338" y="71"/>
                  <a:pt x="338" y="71"/>
                </a:cubicBezTo>
                <a:cubicBezTo>
                  <a:pt x="333" y="70"/>
                  <a:pt x="325" y="71"/>
                  <a:pt x="324" y="70"/>
                </a:cubicBezTo>
                <a:cubicBezTo>
                  <a:pt x="321" y="69"/>
                  <a:pt x="327" y="69"/>
                  <a:pt x="329" y="69"/>
                </a:cubicBezTo>
                <a:cubicBezTo>
                  <a:pt x="327" y="67"/>
                  <a:pt x="314" y="69"/>
                  <a:pt x="313" y="67"/>
                </a:cubicBezTo>
                <a:cubicBezTo>
                  <a:pt x="312" y="67"/>
                  <a:pt x="312" y="68"/>
                  <a:pt x="307" y="68"/>
                </a:cubicBezTo>
                <a:cubicBezTo>
                  <a:pt x="305" y="68"/>
                  <a:pt x="299" y="66"/>
                  <a:pt x="300" y="66"/>
                </a:cubicBezTo>
                <a:cubicBezTo>
                  <a:pt x="297" y="66"/>
                  <a:pt x="295" y="67"/>
                  <a:pt x="293" y="66"/>
                </a:cubicBezTo>
                <a:cubicBezTo>
                  <a:pt x="294" y="66"/>
                  <a:pt x="295" y="66"/>
                  <a:pt x="297" y="66"/>
                </a:cubicBezTo>
                <a:cubicBezTo>
                  <a:pt x="292" y="65"/>
                  <a:pt x="287" y="65"/>
                  <a:pt x="282" y="65"/>
                </a:cubicBezTo>
                <a:cubicBezTo>
                  <a:pt x="281" y="64"/>
                  <a:pt x="271" y="64"/>
                  <a:pt x="263" y="64"/>
                </a:cubicBezTo>
                <a:cubicBezTo>
                  <a:pt x="259" y="65"/>
                  <a:pt x="244" y="65"/>
                  <a:pt x="240" y="69"/>
                </a:cubicBezTo>
                <a:cubicBezTo>
                  <a:pt x="240" y="68"/>
                  <a:pt x="238" y="69"/>
                  <a:pt x="237" y="70"/>
                </a:cubicBezTo>
                <a:cubicBezTo>
                  <a:pt x="235" y="72"/>
                  <a:pt x="239" y="72"/>
                  <a:pt x="239" y="73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3" y="74"/>
                  <a:pt x="237" y="76"/>
                  <a:pt x="236" y="77"/>
                </a:cubicBezTo>
                <a:cubicBezTo>
                  <a:pt x="238" y="76"/>
                  <a:pt x="237" y="78"/>
                  <a:pt x="239" y="77"/>
                </a:cubicBezTo>
                <a:cubicBezTo>
                  <a:pt x="241" y="78"/>
                  <a:pt x="241" y="78"/>
                  <a:pt x="241" y="78"/>
                </a:cubicBezTo>
                <a:cubicBezTo>
                  <a:pt x="243" y="80"/>
                  <a:pt x="242" y="78"/>
                  <a:pt x="245" y="80"/>
                </a:cubicBezTo>
                <a:cubicBezTo>
                  <a:pt x="246" y="81"/>
                  <a:pt x="242" y="81"/>
                  <a:pt x="242" y="81"/>
                </a:cubicBezTo>
                <a:cubicBezTo>
                  <a:pt x="241" y="82"/>
                  <a:pt x="243" y="82"/>
                  <a:pt x="245" y="83"/>
                </a:cubicBezTo>
                <a:cubicBezTo>
                  <a:pt x="245" y="83"/>
                  <a:pt x="245" y="83"/>
                  <a:pt x="246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6" y="84"/>
                  <a:pt x="246" y="84"/>
                  <a:pt x="247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6" y="84"/>
                  <a:pt x="246" y="84"/>
                  <a:pt x="245" y="83"/>
                </a:cubicBezTo>
                <a:cubicBezTo>
                  <a:pt x="245" y="84"/>
                  <a:pt x="246" y="84"/>
                  <a:pt x="246" y="84"/>
                </a:cubicBezTo>
                <a:cubicBezTo>
                  <a:pt x="246" y="85"/>
                  <a:pt x="246" y="85"/>
                  <a:pt x="246" y="85"/>
                </a:cubicBezTo>
                <a:cubicBezTo>
                  <a:pt x="247" y="85"/>
                  <a:pt x="247" y="85"/>
                  <a:pt x="247" y="85"/>
                </a:cubicBezTo>
                <a:cubicBezTo>
                  <a:pt x="245" y="86"/>
                  <a:pt x="245" y="86"/>
                  <a:pt x="245" y="86"/>
                </a:cubicBezTo>
                <a:cubicBezTo>
                  <a:pt x="245" y="86"/>
                  <a:pt x="250" y="87"/>
                  <a:pt x="251" y="87"/>
                </a:cubicBezTo>
                <a:cubicBezTo>
                  <a:pt x="252" y="90"/>
                  <a:pt x="260" y="94"/>
                  <a:pt x="263" y="95"/>
                </a:cubicBezTo>
                <a:cubicBezTo>
                  <a:pt x="262" y="95"/>
                  <a:pt x="262" y="95"/>
                  <a:pt x="263" y="95"/>
                </a:cubicBezTo>
                <a:cubicBezTo>
                  <a:pt x="265" y="96"/>
                  <a:pt x="268" y="96"/>
                  <a:pt x="267" y="96"/>
                </a:cubicBezTo>
                <a:cubicBezTo>
                  <a:pt x="269" y="97"/>
                  <a:pt x="266" y="97"/>
                  <a:pt x="268" y="99"/>
                </a:cubicBezTo>
                <a:cubicBezTo>
                  <a:pt x="268" y="99"/>
                  <a:pt x="270" y="98"/>
                  <a:pt x="269" y="98"/>
                </a:cubicBezTo>
                <a:cubicBezTo>
                  <a:pt x="270" y="101"/>
                  <a:pt x="279" y="102"/>
                  <a:pt x="281" y="105"/>
                </a:cubicBezTo>
                <a:cubicBezTo>
                  <a:pt x="280" y="105"/>
                  <a:pt x="279" y="105"/>
                  <a:pt x="278" y="105"/>
                </a:cubicBezTo>
                <a:cubicBezTo>
                  <a:pt x="282" y="106"/>
                  <a:pt x="285" y="108"/>
                  <a:pt x="291" y="109"/>
                </a:cubicBezTo>
                <a:cubicBezTo>
                  <a:pt x="289" y="109"/>
                  <a:pt x="289" y="109"/>
                  <a:pt x="287" y="109"/>
                </a:cubicBezTo>
                <a:cubicBezTo>
                  <a:pt x="289" y="110"/>
                  <a:pt x="292" y="112"/>
                  <a:pt x="295" y="112"/>
                </a:cubicBezTo>
                <a:cubicBezTo>
                  <a:pt x="295" y="111"/>
                  <a:pt x="294" y="112"/>
                  <a:pt x="293" y="111"/>
                </a:cubicBezTo>
                <a:cubicBezTo>
                  <a:pt x="293" y="110"/>
                  <a:pt x="298" y="111"/>
                  <a:pt x="299" y="112"/>
                </a:cubicBezTo>
                <a:cubicBezTo>
                  <a:pt x="299" y="112"/>
                  <a:pt x="299" y="112"/>
                  <a:pt x="299" y="112"/>
                </a:cubicBezTo>
                <a:cubicBezTo>
                  <a:pt x="301" y="113"/>
                  <a:pt x="302" y="113"/>
                  <a:pt x="304" y="114"/>
                </a:cubicBezTo>
                <a:cubicBezTo>
                  <a:pt x="304" y="115"/>
                  <a:pt x="302" y="114"/>
                  <a:pt x="302" y="115"/>
                </a:cubicBezTo>
                <a:cubicBezTo>
                  <a:pt x="299" y="116"/>
                  <a:pt x="304" y="118"/>
                  <a:pt x="304" y="118"/>
                </a:cubicBezTo>
                <a:cubicBezTo>
                  <a:pt x="306" y="118"/>
                  <a:pt x="307" y="119"/>
                  <a:pt x="308" y="118"/>
                </a:cubicBezTo>
                <a:cubicBezTo>
                  <a:pt x="310" y="119"/>
                  <a:pt x="307" y="119"/>
                  <a:pt x="308" y="120"/>
                </a:cubicBezTo>
                <a:cubicBezTo>
                  <a:pt x="318" y="121"/>
                  <a:pt x="318" y="121"/>
                  <a:pt x="318" y="121"/>
                </a:cubicBezTo>
                <a:cubicBezTo>
                  <a:pt x="317" y="121"/>
                  <a:pt x="317" y="123"/>
                  <a:pt x="314" y="122"/>
                </a:cubicBezTo>
                <a:cubicBezTo>
                  <a:pt x="318" y="124"/>
                  <a:pt x="324" y="124"/>
                  <a:pt x="328" y="125"/>
                </a:cubicBezTo>
                <a:cubicBezTo>
                  <a:pt x="329" y="126"/>
                  <a:pt x="333" y="127"/>
                  <a:pt x="334" y="128"/>
                </a:cubicBezTo>
                <a:cubicBezTo>
                  <a:pt x="333" y="129"/>
                  <a:pt x="334" y="127"/>
                  <a:pt x="332" y="128"/>
                </a:cubicBezTo>
                <a:cubicBezTo>
                  <a:pt x="332" y="129"/>
                  <a:pt x="332" y="129"/>
                  <a:pt x="332" y="129"/>
                </a:cubicBezTo>
                <a:cubicBezTo>
                  <a:pt x="329" y="128"/>
                  <a:pt x="329" y="130"/>
                  <a:pt x="326" y="130"/>
                </a:cubicBezTo>
                <a:cubicBezTo>
                  <a:pt x="329" y="131"/>
                  <a:pt x="332" y="133"/>
                  <a:pt x="335" y="135"/>
                </a:cubicBezTo>
                <a:cubicBezTo>
                  <a:pt x="336" y="133"/>
                  <a:pt x="340" y="137"/>
                  <a:pt x="343" y="136"/>
                </a:cubicBezTo>
                <a:cubicBezTo>
                  <a:pt x="347" y="138"/>
                  <a:pt x="342" y="138"/>
                  <a:pt x="342" y="139"/>
                </a:cubicBezTo>
                <a:cubicBezTo>
                  <a:pt x="347" y="140"/>
                  <a:pt x="349" y="143"/>
                  <a:pt x="352" y="144"/>
                </a:cubicBezTo>
                <a:cubicBezTo>
                  <a:pt x="352" y="144"/>
                  <a:pt x="352" y="144"/>
                  <a:pt x="351" y="144"/>
                </a:cubicBezTo>
                <a:cubicBezTo>
                  <a:pt x="355" y="146"/>
                  <a:pt x="358" y="149"/>
                  <a:pt x="363" y="150"/>
                </a:cubicBezTo>
                <a:cubicBezTo>
                  <a:pt x="363" y="150"/>
                  <a:pt x="362" y="150"/>
                  <a:pt x="361" y="150"/>
                </a:cubicBezTo>
                <a:cubicBezTo>
                  <a:pt x="362" y="152"/>
                  <a:pt x="366" y="149"/>
                  <a:pt x="367" y="152"/>
                </a:cubicBezTo>
                <a:cubicBezTo>
                  <a:pt x="364" y="152"/>
                  <a:pt x="364" y="152"/>
                  <a:pt x="364" y="152"/>
                </a:cubicBezTo>
                <a:cubicBezTo>
                  <a:pt x="368" y="153"/>
                  <a:pt x="366" y="155"/>
                  <a:pt x="371" y="156"/>
                </a:cubicBezTo>
                <a:cubicBezTo>
                  <a:pt x="370" y="156"/>
                  <a:pt x="369" y="156"/>
                  <a:pt x="368" y="156"/>
                </a:cubicBezTo>
                <a:cubicBezTo>
                  <a:pt x="371" y="157"/>
                  <a:pt x="372" y="159"/>
                  <a:pt x="376" y="160"/>
                </a:cubicBezTo>
                <a:cubicBezTo>
                  <a:pt x="375" y="160"/>
                  <a:pt x="374" y="160"/>
                  <a:pt x="372" y="160"/>
                </a:cubicBezTo>
                <a:cubicBezTo>
                  <a:pt x="372" y="161"/>
                  <a:pt x="377" y="161"/>
                  <a:pt x="376" y="162"/>
                </a:cubicBezTo>
                <a:cubicBezTo>
                  <a:pt x="376" y="163"/>
                  <a:pt x="375" y="164"/>
                  <a:pt x="375" y="164"/>
                </a:cubicBezTo>
                <a:cubicBezTo>
                  <a:pt x="378" y="164"/>
                  <a:pt x="376" y="167"/>
                  <a:pt x="370" y="167"/>
                </a:cubicBezTo>
                <a:cubicBezTo>
                  <a:pt x="370" y="167"/>
                  <a:pt x="368" y="167"/>
                  <a:pt x="365" y="167"/>
                </a:cubicBezTo>
                <a:cubicBezTo>
                  <a:pt x="339" y="166"/>
                  <a:pt x="317" y="163"/>
                  <a:pt x="293" y="161"/>
                </a:cubicBezTo>
                <a:cubicBezTo>
                  <a:pt x="292" y="159"/>
                  <a:pt x="300" y="161"/>
                  <a:pt x="299" y="160"/>
                </a:cubicBezTo>
                <a:cubicBezTo>
                  <a:pt x="297" y="161"/>
                  <a:pt x="295" y="159"/>
                  <a:pt x="288" y="159"/>
                </a:cubicBezTo>
                <a:cubicBezTo>
                  <a:pt x="288" y="159"/>
                  <a:pt x="288" y="159"/>
                  <a:pt x="288" y="159"/>
                </a:cubicBezTo>
                <a:cubicBezTo>
                  <a:pt x="285" y="158"/>
                  <a:pt x="285" y="157"/>
                  <a:pt x="281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76" y="158"/>
                  <a:pt x="276" y="155"/>
                  <a:pt x="272" y="156"/>
                </a:cubicBezTo>
                <a:cubicBezTo>
                  <a:pt x="271" y="155"/>
                  <a:pt x="271" y="155"/>
                  <a:pt x="271" y="155"/>
                </a:cubicBezTo>
                <a:cubicBezTo>
                  <a:pt x="265" y="156"/>
                  <a:pt x="267" y="154"/>
                  <a:pt x="261" y="154"/>
                </a:cubicBezTo>
                <a:cubicBezTo>
                  <a:pt x="262" y="154"/>
                  <a:pt x="262" y="154"/>
                  <a:pt x="262" y="154"/>
                </a:cubicBezTo>
                <a:cubicBezTo>
                  <a:pt x="258" y="153"/>
                  <a:pt x="249" y="154"/>
                  <a:pt x="249" y="152"/>
                </a:cubicBezTo>
                <a:cubicBezTo>
                  <a:pt x="244" y="152"/>
                  <a:pt x="239" y="151"/>
                  <a:pt x="236" y="152"/>
                </a:cubicBezTo>
                <a:cubicBezTo>
                  <a:pt x="236" y="151"/>
                  <a:pt x="238" y="151"/>
                  <a:pt x="239" y="151"/>
                </a:cubicBezTo>
                <a:cubicBezTo>
                  <a:pt x="222" y="149"/>
                  <a:pt x="205" y="145"/>
                  <a:pt x="188" y="144"/>
                </a:cubicBezTo>
                <a:cubicBezTo>
                  <a:pt x="188" y="143"/>
                  <a:pt x="189" y="144"/>
                  <a:pt x="190" y="143"/>
                </a:cubicBezTo>
                <a:cubicBezTo>
                  <a:pt x="179" y="143"/>
                  <a:pt x="175" y="139"/>
                  <a:pt x="164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60" y="139"/>
                  <a:pt x="159" y="138"/>
                </a:cubicBezTo>
                <a:cubicBezTo>
                  <a:pt x="156" y="139"/>
                  <a:pt x="151" y="137"/>
                  <a:pt x="148" y="138"/>
                </a:cubicBezTo>
                <a:cubicBezTo>
                  <a:pt x="148" y="137"/>
                  <a:pt x="150" y="137"/>
                  <a:pt x="150" y="137"/>
                </a:cubicBezTo>
                <a:cubicBezTo>
                  <a:pt x="147" y="136"/>
                  <a:pt x="139" y="136"/>
                  <a:pt x="136" y="135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22" y="130"/>
                  <a:pt x="100" y="124"/>
                  <a:pt x="79" y="123"/>
                </a:cubicBezTo>
                <a:cubicBezTo>
                  <a:pt x="74" y="122"/>
                  <a:pt x="80" y="122"/>
                  <a:pt x="78" y="121"/>
                </a:cubicBezTo>
                <a:cubicBezTo>
                  <a:pt x="58" y="120"/>
                  <a:pt x="44" y="114"/>
                  <a:pt x="23" y="113"/>
                </a:cubicBezTo>
                <a:cubicBezTo>
                  <a:pt x="10" y="111"/>
                  <a:pt x="0" y="113"/>
                  <a:pt x="0" y="113"/>
                </a:cubicBezTo>
                <a:cubicBezTo>
                  <a:pt x="31" y="117"/>
                  <a:pt x="53" y="123"/>
                  <a:pt x="78" y="130"/>
                </a:cubicBezTo>
                <a:close/>
                <a:moveTo>
                  <a:pt x="656" y="33"/>
                </a:moveTo>
                <a:cubicBezTo>
                  <a:pt x="656" y="33"/>
                  <a:pt x="656" y="33"/>
                  <a:pt x="656" y="33"/>
                </a:cubicBezTo>
                <a:moveTo>
                  <a:pt x="655" y="33"/>
                </a:moveTo>
                <a:cubicBezTo>
                  <a:pt x="655" y="33"/>
                  <a:pt x="655" y="33"/>
                  <a:pt x="655" y="33"/>
                </a:cubicBezTo>
                <a:cubicBezTo>
                  <a:pt x="656" y="33"/>
                  <a:pt x="656" y="33"/>
                  <a:pt x="655" y="33"/>
                </a:cubicBezTo>
                <a:close/>
                <a:moveTo>
                  <a:pt x="650" y="3"/>
                </a:moveTo>
                <a:cubicBezTo>
                  <a:pt x="650" y="3"/>
                  <a:pt x="650" y="4"/>
                  <a:pt x="650" y="4"/>
                </a:cubicBezTo>
                <a:cubicBezTo>
                  <a:pt x="650" y="4"/>
                  <a:pt x="649" y="4"/>
                  <a:pt x="648" y="5"/>
                </a:cubicBezTo>
                <a:cubicBezTo>
                  <a:pt x="648" y="4"/>
                  <a:pt x="648" y="3"/>
                  <a:pt x="650" y="3"/>
                </a:cubicBezTo>
                <a:close/>
                <a:moveTo>
                  <a:pt x="649" y="34"/>
                </a:moveTo>
                <a:cubicBezTo>
                  <a:pt x="650" y="34"/>
                  <a:pt x="651" y="34"/>
                  <a:pt x="653" y="34"/>
                </a:cubicBezTo>
                <a:cubicBezTo>
                  <a:pt x="653" y="33"/>
                  <a:pt x="653" y="33"/>
                  <a:pt x="653" y="33"/>
                </a:cubicBezTo>
                <a:cubicBezTo>
                  <a:pt x="653" y="34"/>
                  <a:pt x="653" y="34"/>
                  <a:pt x="653" y="34"/>
                </a:cubicBezTo>
                <a:cubicBezTo>
                  <a:pt x="654" y="34"/>
                  <a:pt x="655" y="33"/>
                  <a:pt x="655" y="33"/>
                </a:cubicBezTo>
                <a:cubicBezTo>
                  <a:pt x="654" y="34"/>
                  <a:pt x="654" y="34"/>
                  <a:pt x="653" y="34"/>
                </a:cubicBezTo>
                <a:cubicBezTo>
                  <a:pt x="653" y="34"/>
                  <a:pt x="653" y="35"/>
                  <a:pt x="652" y="35"/>
                </a:cubicBezTo>
                <a:cubicBezTo>
                  <a:pt x="652" y="35"/>
                  <a:pt x="652" y="35"/>
                  <a:pt x="652" y="35"/>
                </a:cubicBezTo>
                <a:cubicBezTo>
                  <a:pt x="652" y="35"/>
                  <a:pt x="651" y="35"/>
                  <a:pt x="650" y="35"/>
                </a:cubicBezTo>
                <a:cubicBezTo>
                  <a:pt x="649" y="35"/>
                  <a:pt x="649" y="35"/>
                  <a:pt x="649" y="35"/>
                </a:cubicBezTo>
                <a:cubicBezTo>
                  <a:pt x="647" y="36"/>
                  <a:pt x="650" y="36"/>
                  <a:pt x="648" y="37"/>
                </a:cubicBezTo>
                <a:cubicBezTo>
                  <a:pt x="646" y="37"/>
                  <a:pt x="644" y="37"/>
                  <a:pt x="643" y="37"/>
                </a:cubicBezTo>
                <a:cubicBezTo>
                  <a:pt x="643" y="36"/>
                  <a:pt x="646" y="35"/>
                  <a:pt x="640" y="34"/>
                </a:cubicBezTo>
                <a:cubicBezTo>
                  <a:pt x="644" y="33"/>
                  <a:pt x="649" y="35"/>
                  <a:pt x="649" y="34"/>
                </a:cubicBezTo>
                <a:close/>
                <a:moveTo>
                  <a:pt x="539" y="91"/>
                </a:moveTo>
                <a:cubicBezTo>
                  <a:pt x="541" y="91"/>
                  <a:pt x="537" y="92"/>
                  <a:pt x="538" y="92"/>
                </a:cubicBezTo>
                <a:cubicBezTo>
                  <a:pt x="537" y="92"/>
                  <a:pt x="535" y="93"/>
                  <a:pt x="535" y="92"/>
                </a:cubicBezTo>
                <a:cubicBezTo>
                  <a:pt x="538" y="92"/>
                  <a:pt x="539" y="91"/>
                  <a:pt x="539" y="9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d-ID" dirty="0">
              <a:solidFill>
                <a:prstClr val="black"/>
              </a:solidFill>
            </a:endParaRPr>
          </a:p>
        </p:txBody>
      </p:sp>
      <p:sp>
        <p:nvSpPr>
          <p:cNvPr id="72" name="Freeform 13"/>
          <p:cNvSpPr>
            <a:spLocks noEditPoints="1"/>
          </p:cNvSpPr>
          <p:nvPr/>
        </p:nvSpPr>
        <p:spPr bwMode="auto">
          <a:xfrm>
            <a:off x="1258269" y="6063187"/>
            <a:ext cx="1943381" cy="492265"/>
          </a:xfrm>
          <a:custGeom>
            <a:avLst/>
            <a:gdLst>
              <a:gd name="T0" fmla="*/ 229 w 695"/>
              <a:gd name="T1" fmla="*/ 157 h 174"/>
              <a:gd name="T2" fmla="*/ 338 w 695"/>
              <a:gd name="T3" fmla="*/ 173 h 174"/>
              <a:gd name="T4" fmla="*/ 395 w 695"/>
              <a:gd name="T5" fmla="*/ 157 h 174"/>
              <a:gd name="T6" fmla="*/ 273 w 695"/>
              <a:gd name="T7" fmla="*/ 86 h 174"/>
              <a:gd name="T8" fmla="*/ 273 w 695"/>
              <a:gd name="T9" fmla="*/ 72 h 174"/>
              <a:gd name="T10" fmla="*/ 355 w 695"/>
              <a:gd name="T11" fmla="*/ 82 h 174"/>
              <a:gd name="T12" fmla="*/ 493 w 695"/>
              <a:gd name="T13" fmla="*/ 99 h 174"/>
              <a:gd name="T14" fmla="*/ 563 w 695"/>
              <a:gd name="T15" fmla="*/ 86 h 174"/>
              <a:gd name="T16" fmla="*/ 534 w 695"/>
              <a:gd name="T17" fmla="*/ 47 h 174"/>
              <a:gd name="T18" fmla="*/ 569 w 695"/>
              <a:gd name="T19" fmla="*/ 32 h 174"/>
              <a:gd name="T20" fmla="*/ 656 w 695"/>
              <a:gd name="T21" fmla="*/ 39 h 174"/>
              <a:gd name="T22" fmla="*/ 653 w 695"/>
              <a:gd name="T23" fmla="*/ 8 h 174"/>
              <a:gd name="T24" fmla="*/ 656 w 695"/>
              <a:gd name="T25" fmla="*/ 4 h 174"/>
              <a:gd name="T26" fmla="*/ 677 w 695"/>
              <a:gd name="T27" fmla="*/ 3 h 174"/>
              <a:gd name="T28" fmla="*/ 689 w 695"/>
              <a:gd name="T29" fmla="*/ 2 h 174"/>
              <a:gd name="T30" fmla="*/ 656 w 695"/>
              <a:gd name="T31" fmla="*/ 1 h 174"/>
              <a:gd name="T32" fmla="*/ 645 w 695"/>
              <a:gd name="T33" fmla="*/ 8 h 174"/>
              <a:gd name="T34" fmla="*/ 652 w 695"/>
              <a:gd name="T35" fmla="*/ 28 h 174"/>
              <a:gd name="T36" fmla="*/ 633 w 695"/>
              <a:gd name="T37" fmla="*/ 32 h 174"/>
              <a:gd name="T38" fmla="*/ 631 w 695"/>
              <a:gd name="T39" fmla="*/ 31 h 174"/>
              <a:gd name="T40" fmla="*/ 623 w 695"/>
              <a:gd name="T41" fmla="*/ 29 h 174"/>
              <a:gd name="T42" fmla="*/ 588 w 695"/>
              <a:gd name="T43" fmla="*/ 27 h 174"/>
              <a:gd name="T44" fmla="*/ 573 w 695"/>
              <a:gd name="T45" fmla="*/ 24 h 174"/>
              <a:gd name="T46" fmla="*/ 562 w 695"/>
              <a:gd name="T47" fmla="*/ 22 h 174"/>
              <a:gd name="T48" fmla="*/ 532 w 695"/>
              <a:gd name="T49" fmla="*/ 21 h 174"/>
              <a:gd name="T50" fmla="*/ 498 w 695"/>
              <a:gd name="T51" fmla="*/ 36 h 174"/>
              <a:gd name="T52" fmla="*/ 500 w 695"/>
              <a:gd name="T53" fmla="*/ 43 h 174"/>
              <a:gd name="T54" fmla="*/ 516 w 695"/>
              <a:gd name="T55" fmla="*/ 47 h 174"/>
              <a:gd name="T56" fmla="*/ 509 w 695"/>
              <a:gd name="T57" fmla="*/ 51 h 174"/>
              <a:gd name="T58" fmla="*/ 529 w 695"/>
              <a:gd name="T59" fmla="*/ 74 h 174"/>
              <a:gd name="T60" fmla="*/ 535 w 695"/>
              <a:gd name="T61" fmla="*/ 83 h 174"/>
              <a:gd name="T62" fmla="*/ 515 w 695"/>
              <a:gd name="T63" fmla="*/ 91 h 174"/>
              <a:gd name="T64" fmla="*/ 466 w 695"/>
              <a:gd name="T65" fmla="*/ 86 h 174"/>
              <a:gd name="T66" fmla="*/ 444 w 695"/>
              <a:gd name="T67" fmla="*/ 84 h 174"/>
              <a:gd name="T68" fmla="*/ 435 w 695"/>
              <a:gd name="T69" fmla="*/ 82 h 174"/>
              <a:gd name="T70" fmla="*/ 418 w 695"/>
              <a:gd name="T71" fmla="*/ 82 h 174"/>
              <a:gd name="T72" fmla="*/ 383 w 695"/>
              <a:gd name="T73" fmla="*/ 77 h 174"/>
              <a:gd name="T74" fmla="*/ 346 w 695"/>
              <a:gd name="T75" fmla="*/ 71 h 174"/>
              <a:gd name="T76" fmla="*/ 307 w 695"/>
              <a:gd name="T77" fmla="*/ 68 h 174"/>
              <a:gd name="T78" fmla="*/ 240 w 695"/>
              <a:gd name="T79" fmla="*/ 69 h 174"/>
              <a:gd name="T80" fmla="*/ 241 w 695"/>
              <a:gd name="T81" fmla="*/ 78 h 174"/>
              <a:gd name="T82" fmla="*/ 247 w 695"/>
              <a:gd name="T83" fmla="*/ 84 h 174"/>
              <a:gd name="T84" fmla="*/ 245 w 695"/>
              <a:gd name="T85" fmla="*/ 86 h 174"/>
              <a:gd name="T86" fmla="*/ 269 w 695"/>
              <a:gd name="T87" fmla="*/ 98 h 174"/>
              <a:gd name="T88" fmla="*/ 293 w 695"/>
              <a:gd name="T89" fmla="*/ 111 h 174"/>
              <a:gd name="T90" fmla="*/ 308 w 695"/>
              <a:gd name="T91" fmla="*/ 118 h 174"/>
              <a:gd name="T92" fmla="*/ 332 w 695"/>
              <a:gd name="T93" fmla="*/ 128 h 174"/>
              <a:gd name="T94" fmla="*/ 352 w 695"/>
              <a:gd name="T95" fmla="*/ 144 h 174"/>
              <a:gd name="T96" fmla="*/ 371 w 695"/>
              <a:gd name="T97" fmla="*/ 156 h 174"/>
              <a:gd name="T98" fmla="*/ 370 w 695"/>
              <a:gd name="T99" fmla="*/ 167 h 174"/>
              <a:gd name="T100" fmla="*/ 281 w 695"/>
              <a:gd name="T101" fmla="*/ 157 h 174"/>
              <a:gd name="T102" fmla="*/ 249 w 695"/>
              <a:gd name="T103" fmla="*/ 152 h 174"/>
              <a:gd name="T104" fmla="*/ 160 w 695"/>
              <a:gd name="T105" fmla="*/ 140 h 174"/>
              <a:gd name="T106" fmla="*/ 79 w 695"/>
              <a:gd name="T107" fmla="*/ 123 h 174"/>
              <a:gd name="T108" fmla="*/ 656 w 695"/>
              <a:gd name="T109" fmla="*/ 33 h 174"/>
              <a:gd name="T110" fmla="*/ 648 w 695"/>
              <a:gd name="T111" fmla="*/ 5 h 174"/>
              <a:gd name="T112" fmla="*/ 655 w 695"/>
              <a:gd name="T113" fmla="*/ 33 h 174"/>
              <a:gd name="T114" fmla="*/ 648 w 695"/>
              <a:gd name="T115" fmla="*/ 37 h 174"/>
              <a:gd name="T116" fmla="*/ 535 w 695"/>
              <a:gd name="T117" fmla="*/ 9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5" h="174">
                <a:moveTo>
                  <a:pt x="78" y="130"/>
                </a:moveTo>
                <a:cubicBezTo>
                  <a:pt x="88" y="132"/>
                  <a:pt x="101" y="134"/>
                  <a:pt x="109" y="136"/>
                </a:cubicBezTo>
                <a:cubicBezTo>
                  <a:pt x="147" y="143"/>
                  <a:pt x="179" y="151"/>
                  <a:pt x="220" y="157"/>
                </a:cubicBezTo>
                <a:cubicBezTo>
                  <a:pt x="219" y="157"/>
                  <a:pt x="222" y="157"/>
                  <a:pt x="225" y="157"/>
                </a:cubicBezTo>
                <a:cubicBezTo>
                  <a:pt x="224" y="157"/>
                  <a:pt x="224" y="157"/>
                  <a:pt x="224" y="157"/>
                </a:cubicBezTo>
                <a:cubicBezTo>
                  <a:pt x="229" y="157"/>
                  <a:pt x="229" y="157"/>
                  <a:pt x="229" y="157"/>
                </a:cubicBezTo>
                <a:cubicBezTo>
                  <a:pt x="232" y="157"/>
                  <a:pt x="229" y="158"/>
                  <a:pt x="226" y="158"/>
                </a:cubicBezTo>
                <a:cubicBezTo>
                  <a:pt x="242" y="160"/>
                  <a:pt x="257" y="162"/>
                  <a:pt x="272" y="165"/>
                </a:cubicBezTo>
                <a:cubicBezTo>
                  <a:pt x="275" y="164"/>
                  <a:pt x="280" y="166"/>
                  <a:pt x="283" y="165"/>
                </a:cubicBezTo>
                <a:cubicBezTo>
                  <a:pt x="283" y="166"/>
                  <a:pt x="283" y="166"/>
                  <a:pt x="282" y="166"/>
                </a:cubicBezTo>
                <a:cubicBezTo>
                  <a:pt x="294" y="167"/>
                  <a:pt x="295" y="167"/>
                  <a:pt x="303" y="169"/>
                </a:cubicBezTo>
                <a:cubicBezTo>
                  <a:pt x="314" y="171"/>
                  <a:pt x="325" y="172"/>
                  <a:pt x="338" y="173"/>
                </a:cubicBezTo>
                <a:cubicBezTo>
                  <a:pt x="346" y="174"/>
                  <a:pt x="351" y="174"/>
                  <a:pt x="366" y="173"/>
                </a:cubicBezTo>
                <a:cubicBezTo>
                  <a:pt x="367" y="173"/>
                  <a:pt x="372" y="173"/>
                  <a:pt x="375" y="172"/>
                </a:cubicBezTo>
                <a:cubicBezTo>
                  <a:pt x="379" y="171"/>
                  <a:pt x="379" y="171"/>
                  <a:pt x="379" y="171"/>
                </a:cubicBezTo>
                <a:cubicBezTo>
                  <a:pt x="396" y="166"/>
                  <a:pt x="387" y="169"/>
                  <a:pt x="391" y="167"/>
                </a:cubicBezTo>
                <a:cubicBezTo>
                  <a:pt x="398" y="163"/>
                  <a:pt x="396" y="163"/>
                  <a:pt x="397" y="161"/>
                </a:cubicBezTo>
                <a:cubicBezTo>
                  <a:pt x="397" y="160"/>
                  <a:pt x="396" y="158"/>
                  <a:pt x="395" y="157"/>
                </a:cubicBezTo>
                <a:cubicBezTo>
                  <a:pt x="389" y="149"/>
                  <a:pt x="378" y="143"/>
                  <a:pt x="368" y="136"/>
                </a:cubicBezTo>
                <a:cubicBezTo>
                  <a:pt x="347" y="123"/>
                  <a:pt x="322" y="111"/>
                  <a:pt x="300" y="97"/>
                </a:cubicBezTo>
                <a:cubicBezTo>
                  <a:pt x="292" y="96"/>
                  <a:pt x="289" y="93"/>
                  <a:pt x="282" y="92"/>
                </a:cubicBezTo>
                <a:cubicBezTo>
                  <a:pt x="283" y="91"/>
                  <a:pt x="283" y="91"/>
                  <a:pt x="283" y="91"/>
                </a:cubicBezTo>
                <a:cubicBezTo>
                  <a:pt x="278" y="90"/>
                  <a:pt x="279" y="89"/>
                  <a:pt x="277" y="86"/>
                </a:cubicBezTo>
                <a:cubicBezTo>
                  <a:pt x="276" y="86"/>
                  <a:pt x="275" y="85"/>
                  <a:pt x="273" y="86"/>
                </a:cubicBezTo>
                <a:cubicBezTo>
                  <a:pt x="270" y="85"/>
                  <a:pt x="274" y="83"/>
                  <a:pt x="271" y="82"/>
                </a:cubicBezTo>
                <a:cubicBezTo>
                  <a:pt x="272" y="82"/>
                  <a:pt x="270" y="83"/>
                  <a:pt x="270" y="82"/>
                </a:cubicBezTo>
                <a:cubicBezTo>
                  <a:pt x="262" y="79"/>
                  <a:pt x="272" y="82"/>
                  <a:pt x="269" y="77"/>
                </a:cubicBezTo>
                <a:cubicBezTo>
                  <a:pt x="267" y="76"/>
                  <a:pt x="264" y="74"/>
                  <a:pt x="262" y="72"/>
                </a:cubicBezTo>
                <a:cubicBezTo>
                  <a:pt x="265" y="72"/>
                  <a:pt x="269" y="72"/>
                  <a:pt x="272" y="73"/>
                </a:cubicBezTo>
                <a:cubicBezTo>
                  <a:pt x="270" y="73"/>
                  <a:pt x="271" y="72"/>
                  <a:pt x="273" y="72"/>
                </a:cubicBezTo>
                <a:cubicBezTo>
                  <a:pt x="273" y="74"/>
                  <a:pt x="281" y="72"/>
                  <a:pt x="284" y="73"/>
                </a:cubicBezTo>
                <a:cubicBezTo>
                  <a:pt x="283" y="73"/>
                  <a:pt x="281" y="73"/>
                  <a:pt x="280" y="73"/>
                </a:cubicBezTo>
                <a:cubicBezTo>
                  <a:pt x="288" y="75"/>
                  <a:pt x="297" y="75"/>
                  <a:pt x="304" y="76"/>
                </a:cubicBezTo>
                <a:cubicBezTo>
                  <a:pt x="314" y="76"/>
                  <a:pt x="320" y="79"/>
                  <a:pt x="327" y="78"/>
                </a:cubicBezTo>
                <a:cubicBezTo>
                  <a:pt x="325" y="79"/>
                  <a:pt x="330" y="79"/>
                  <a:pt x="331" y="80"/>
                </a:cubicBezTo>
                <a:cubicBezTo>
                  <a:pt x="341" y="79"/>
                  <a:pt x="345" y="82"/>
                  <a:pt x="355" y="82"/>
                </a:cubicBezTo>
                <a:cubicBezTo>
                  <a:pt x="354" y="82"/>
                  <a:pt x="354" y="82"/>
                  <a:pt x="354" y="82"/>
                </a:cubicBezTo>
                <a:cubicBezTo>
                  <a:pt x="376" y="85"/>
                  <a:pt x="398" y="88"/>
                  <a:pt x="422" y="90"/>
                </a:cubicBezTo>
                <a:cubicBezTo>
                  <a:pt x="436" y="92"/>
                  <a:pt x="446" y="95"/>
                  <a:pt x="463" y="96"/>
                </a:cubicBezTo>
                <a:cubicBezTo>
                  <a:pt x="466" y="96"/>
                  <a:pt x="464" y="96"/>
                  <a:pt x="467" y="96"/>
                </a:cubicBezTo>
                <a:cubicBezTo>
                  <a:pt x="470" y="96"/>
                  <a:pt x="466" y="96"/>
                  <a:pt x="467" y="96"/>
                </a:cubicBezTo>
                <a:cubicBezTo>
                  <a:pt x="475" y="97"/>
                  <a:pt x="483" y="98"/>
                  <a:pt x="493" y="99"/>
                </a:cubicBezTo>
                <a:cubicBezTo>
                  <a:pt x="494" y="99"/>
                  <a:pt x="497" y="99"/>
                  <a:pt x="497" y="99"/>
                </a:cubicBezTo>
                <a:cubicBezTo>
                  <a:pt x="501" y="100"/>
                  <a:pt x="508" y="100"/>
                  <a:pt x="516" y="100"/>
                </a:cubicBezTo>
                <a:cubicBezTo>
                  <a:pt x="520" y="100"/>
                  <a:pt x="524" y="100"/>
                  <a:pt x="530" y="100"/>
                </a:cubicBezTo>
                <a:cubicBezTo>
                  <a:pt x="534" y="101"/>
                  <a:pt x="558" y="94"/>
                  <a:pt x="557" y="93"/>
                </a:cubicBezTo>
                <a:cubicBezTo>
                  <a:pt x="549" y="96"/>
                  <a:pt x="562" y="89"/>
                  <a:pt x="560" y="87"/>
                </a:cubicBezTo>
                <a:cubicBezTo>
                  <a:pt x="561" y="86"/>
                  <a:pt x="562" y="86"/>
                  <a:pt x="563" y="86"/>
                </a:cubicBezTo>
                <a:cubicBezTo>
                  <a:pt x="564" y="83"/>
                  <a:pt x="563" y="81"/>
                  <a:pt x="563" y="77"/>
                </a:cubicBezTo>
                <a:cubicBezTo>
                  <a:pt x="562" y="76"/>
                  <a:pt x="559" y="76"/>
                  <a:pt x="559" y="74"/>
                </a:cubicBezTo>
                <a:cubicBezTo>
                  <a:pt x="561" y="72"/>
                  <a:pt x="557" y="70"/>
                  <a:pt x="557" y="68"/>
                </a:cubicBezTo>
                <a:cubicBezTo>
                  <a:pt x="554" y="69"/>
                  <a:pt x="551" y="68"/>
                  <a:pt x="550" y="66"/>
                </a:cubicBezTo>
                <a:cubicBezTo>
                  <a:pt x="554" y="65"/>
                  <a:pt x="554" y="65"/>
                  <a:pt x="554" y="65"/>
                </a:cubicBezTo>
                <a:cubicBezTo>
                  <a:pt x="548" y="61"/>
                  <a:pt x="545" y="52"/>
                  <a:pt x="534" y="47"/>
                </a:cubicBezTo>
                <a:cubicBezTo>
                  <a:pt x="536" y="46"/>
                  <a:pt x="536" y="46"/>
                  <a:pt x="536" y="46"/>
                </a:cubicBezTo>
                <a:cubicBezTo>
                  <a:pt x="528" y="41"/>
                  <a:pt x="524" y="34"/>
                  <a:pt x="521" y="29"/>
                </a:cubicBezTo>
                <a:cubicBezTo>
                  <a:pt x="521" y="29"/>
                  <a:pt x="520" y="30"/>
                  <a:pt x="527" y="30"/>
                </a:cubicBezTo>
                <a:cubicBezTo>
                  <a:pt x="534" y="29"/>
                  <a:pt x="537" y="29"/>
                  <a:pt x="543" y="29"/>
                </a:cubicBezTo>
                <a:cubicBezTo>
                  <a:pt x="546" y="29"/>
                  <a:pt x="546" y="30"/>
                  <a:pt x="547" y="30"/>
                </a:cubicBezTo>
                <a:cubicBezTo>
                  <a:pt x="555" y="31"/>
                  <a:pt x="560" y="33"/>
                  <a:pt x="569" y="32"/>
                </a:cubicBezTo>
                <a:cubicBezTo>
                  <a:pt x="568" y="33"/>
                  <a:pt x="568" y="33"/>
                  <a:pt x="568" y="33"/>
                </a:cubicBezTo>
                <a:cubicBezTo>
                  <a:pt x="575" y="33"/>
                  <a:pt x="586" y="34"/>
                  <a:pt x="592" y="35"/>
                </a:cubicBezTo>
                <a:cubicBezTo>
                  <a:pt x="595" y="35"/>
                  <a:pt x="603" y="36"/>
                  <a:pt x="601" y="35"/>
                </a:cubicBezTo>
                <a:cubicBezTo>
                  <a:pt x="604" y="35"/>
                  <a:pt x="600" y="36"/>
                  <a:pt x="605" y="36"/>
                </a:cubicBezTo>
                <a:cubicBezTo>
                  <a:pt x="600" y="36"/>
                  <a:pt x="600" y="36"/>
                  <a:pt x="600" y="36"/>
                </a:cubicBezTo>
                <a:cubicBezTo>
                  <a:pt x="618" y="38"/>
                  <a:pt x="625" y="42"/>
                  <a:pt x="656" y="39"/>
                </a:cubicBezTo>
                <a:cubicBezTo>
                  <a:pt x="672" y="35"/>
                  <a:pt x="667" y="30"/>
                  <a:pt x="667" y="26"/>
                </a:cubicBezTo>
                <a:cubicBezTo>
                  <a:pt x="665" y="25"/>
                  <a:pt x="664" y="21"/>
                  <a:pt x="659" y="21"/>
                </a:cubicBezTo>
                <a:cubicBezTo>
                  <a:pt x="661" y="20"/>
                  <a:pt x="661" y="20"/>
                  <a:pt x="661" y="20"/>
                </a:cubicBezTo>
                <a:cubicBezTo>
                  <a:pt x="659" y="18"/>
                  <a:pt x="657" y="14"/>
                  <a:pt x="655" y="11"/>
                </a:cubicBezTo>
                <a:cubicBezTo>
                  <a:pt x="655" y="9"/>
                  <a:pt x="653" y="10"/>
                  <a:pt x="651" y="8"/>
                </a:cubicBezTo>
                <a:cubicBezTo>
                  <a:pt x="653" y="8"/>
                  <a:pt x="653" y="8"/>
                  <a:pt x="653" y="8"/>
                </a:cubicBezTo>
                <a:cubicBezTo>
                  <a:pt x="651" y="6"/>
                  <a:pt x="649" y="6"/>
                  <a:pt x="647" y="6"/>
                </a:cubicBezTo>
                <a:cubicBezTo>
                  <a:pt x="648" y="5"/>
                  <a:pt x="648" y="5"/>
                  <a:pt x="648" y="5"/>
                </a:cubicBezTo>
                <a:cubicBezTo>
                  <a:pt x="649" y="5"/>
                  <a:pt x="650" y="4"/>
                  <a:pt x="651" y="4"/>
                </a:cubicBezTo>
                <a:cubicBezTo>
                  <a:pt x="652" y="5"/>
                  <a:pt x="653" y="5"/>
                  <a:pt x="654" y="5"/>
                </a:cubicBezTo>
                <a:cubicBezTo>
                  <a:pt x="653" y="5"/>
                  <a:pt x="654" y="5"/>
                  <a:pt x="654" y="4"/>
                </a:cubicBezTo>
                <a:cubicBezTo>
                  <a:pt x="655" y="4"/>
                  <a:pt x="655" y="4"/>
                  <a:pt x="656" y="4"/>
                </a:cubicBezTo>
                <a:cubicBezTo>
                  <a:pt x="662" y="4"/>
                  <a:pt x="666" y="4"/>
                  <a:pt x="668" y="3"/>
                </a:cubicBezTo>
                <a:cubicBezTo>
                  <a:pt x="666" y="4"/>
                  <a:pt x="671" y="4"/>
                  <a:pt x="667" y="4"/>
                </a:cubicBezTo>
                <a:cubicBezTo>
                  <a:pt x="671" y="4"/>
                  <a:pt x="674" y="4"/>
                  <a:pt x="677" y="4"/>
                </a:cubicBezTo>
                <a:cubicBezTo>
                  <a:pt x="676" y="4"/>
                  <a:pt x="675" y="4"/>
                  <a:pt x="674" y="4"/>
                </a:cubicBezTo>
                <a:cubicBezTo>
                  <a:pt x="678" y="3"/>
                  <a:pt x="682" y="3"/>
                  <a:pt x="682" y="3"/>
                </a:cubicBezTo>
                <a:cubicBezTo>
                  <a:pt x="680" y="3"/>
                  <a:pt x="679" y="3"/>
                  <a:pt x="677" y="3"/>
                </a:cubicBezTo>
                <a:cubicBezTo>
                  <a:pt x="679" y="2"/>
                  <a:pt x="687" y="2"/>
                  <a:pt x="687" y="3"/>
                </a:cubicBezTo>
                <a:cubicBezTo>
                  <a:pt x="687" y="4"/>
                  <a:pt x="681" y="4"/>
                  <a:pt x="683" y="4"/>
                </a:cubicBezTo>
                <a:cubicBezTo>
                  <a:pt x="695" y="4"/>
                  <a:pt x="695" y="4"/>
                  <a:pt x="695" y="4"/>
                </a:cubicBezTo>
                <a:cubicBezTo>
                  <a:pt x="692" y="4"/>
                  <a:pt x="691" y="3"/>
                  <a:pt x="693" y="3"/>
                </a:cubicBezTo>
                <a:cubicBezTo>
                  <a:pt x="688" y="3"/>
                  <a:pt x="688" y="3"/>
                  <a:pt x="688" y="3"/>
                </a:cubicBezTo>
                <a:cubicBezTo>
                  <a:pt x="689" y="2"/>
                  <a:pt x="689" y="2"/>
                  <a:pt x="689" y="2"/>
                </a:cubicBezTo>
                <a:cubicBezTo>
                  <a:pt x="682" y="2"/>
                  <a:pt x="677" y="1"/>
                  <a:pt x="668" y="1"/>
                </a:cubicBezTo>
                <a:cubicBezTo>
                  <a:pt x="670" y="2"/>
                  <a:pt x="670" y="2"/>
                  <a:pt x="670" y="2"/>
                </a:cubicBezTo>
                <a:cubicBezTo>
                  <a:pt x="665" y="2"/>
                  <a:pt x="659" y="3"/>
                  <a:pt x="655" y="3"/>
                </a:cubicBezTo>
                <a:cubicBezTo>
                  <a:pt x="658" y="2"/>
                  <a:pt x="656" y="2"/>
                  <a:pt x="657" y="2"/>
                </a:cubicBezTo>
                <a:cubicBezTo>
                  <a:pt x="655" y="2"/>
                  <a:pt x="654" y="2"/>
                  <a:pt x="652" y="2"/>
                </a:cubicBezTo>
                <a:cubicBezTo>
                  <a:pt x="656" y="1"/>
                  <a:pt x="656" y="1"/>
                  <a:pt x="656" y="1"/>
                </a:cubicBezTo>
                <a:cubicBezTo>
                  <a:pt x="655" y="1"/>
                  <a:pt x="654" y="2"/>
                  <a:pt x="652" y="2"/>
                </a:cubicBezTo>
                <a:cubicBezTo>
                  <a:pt x="649" y="3"/>
                  <a:pt x="655" y="0"/>
                  <a:pt x="645" y="4"/>
                </a:cubicBezTo>
                <a:cubicBezTo>
                  <a:pt x="644" y="4"/>
                  <a:pt x="644" y="4"/>
                  <a:pt x="644" y="4"/>
                </a:cubicBezTo>
                <a:cubicBezTo>
                  <a:pt x="644" y="6"/>
                  <a:pt x="643" y="7"/>
                  <a:pt x="643" y="7"/>
                </a:cubicBezTo>
                <a:cubicBezTo>
                  <a:pt x="643" y="7"/>
                  <a:pt x="643" y="7"/>
                  <a:pt x="643" y="7"/>
                </a:cubicBezTo>
                <a:cubicBezTo>
                  <a:pt x="641" y="10"/>
                  <a:pt x="645" y="6"/>
                  <a:pt x="645" y="8"/>
                </a:cubicBezTo>
                <a:cubicBezTo>
                  <a:pt x="644" y="9"/>
                  <a:pt x="641" y="9"/>
                  <a:pt x="640" y="11"/>
                </a:cubicBezTo>
                <a:cubicBezTo>
                  <a:pt x="640" y="13"/>
                  <a:pt x="645" y="16"/>
                  <a:pt x="644" y="19"/>
                </a:cubicBezTo>
                <a:cubicBezTo>
                  <a:pt x="647" y="21"/>
                  <a:pt x="650" y="23"/>
                  <a:pt x="653" y="24"/>
                </a:cubicBezTo>
                <a:cubicBezTo>
                  <a:pt x="654" y="25"/>
                  <a:pt x="649" y="25"/>
                  <a:pt x="652" y="26"/>
                </a:cubicBezTo>
                <a:cubicBezTo>
                  <a:pt x="650" y="26"/>
                  <a:pt x="649" y="26"/>
                  <a:pt x="648" y="27"/>
                </a:cubicBezTo>
                <a:cubicBezTo>
                  <a:pt x="650" y="27"/>
                  <a:pt x="650" y="30"/>
                  <a:pt x="652" y="28"/>
                </a:cubicBezTo>
                <a:cubicBezTo>
                  <a:pt x="653" y="30"/>
                  <a:pt x="654" y="32"/>
                  <a:pt x="653" y="33"/>
                </a:cubicBezTo>
                <a:cubicBezTo>
                  <a:pt x="652" y="33"/>
                  <a:pt x="650" y="33"/>
                  <a:pt x="649" y="33"/>
                </a:cubicBezTo>
                <a:cubicBezTo>
                  <a:pt x="648" y="34"/>
                  <a:pt x="650" y="34"/>
                  <a:pt x="646" y="34"/>
                </a:cubicBezTo>
                <a:cubicBezTo>
                  <a:pt x="638" y="35"/>
                  <a:pt x="640" y="33"/>
                  <a:pt x="639" y="32"/>
                </a:cubicBezTo>
                <a:cubicBezTo>
                  <a:pt x="643" y="32"/>
                  <a:pt x="643" y="32"/>
                  <a:pt x="643" y="32"/>
                </a:cubicBezTo>
                <a:cubicBezTo>
                  <a:pt x="640" y="32"/>
                  <a:pt x="637" y="32"/>
                  <a:pt x="633" y="32"/>
                </a:cubicBezTo>
                <a:cubicBezTo>
                  <a:pt x="635" y="30"/>
                  <a:pt x="640" y="32"/>
                  <a:pt x="643" y="32"/>
                </a:cubicBezTo>
                <a:cubicBezTo>
                  <a:pt x="642" y="30"/>
                  <a:pt x="642" y="30"/>
                  <a:pt x="642" y="30"/>
                </a:cubicBezTo>
                <a:cubicBezTo>
                  <a:pt x="636" y="29"/>
                  <a:pt x="638" y="31"/>
                  <a:pt x="632" y="30"/>
                </a:cubicBezTo>
                <a:cubicBezTo>
                  <a:pt x="634" y="30"/>
                  <a:pt x="634" y="30"/>
                  <a:pt x="634" y="30"/>
                </a:cubicBezTo>
                <a:cubicBezTo>
                  <a:pt x="629" y="29"/>
                  <a:pt x="629" y="29"/>
                  <a:pt x="629" y="29"/>
                </a:cubicBezTo>
                <a:cubicBezTo>
                  <a:pt x="628" y="30"/>
                  <a:pt x="627" y="31"/>
                  <a:pt x="631" y="31"/>
                </a:cubicBezTo>
                <a:cubicBezTo>
                  <a:pt x="626" y="32"/>
                  <a:pt x="627" y="31"/>
                  <a:pt x="621" y="30"/>
                </a:cubicBezTo>
                <a:cubicBezTo>
                  <a:pt x="618" y="31"/>
                  <a:pt x="624" y="31"/>
                  <a:pt x="622" y="31"/>
                </a:cubicBezTo>
                <a:cubicBezTo>
                  <a:pt x="621" y="32"/>
                  <a:pt x="617" y="32"/>
                  <a:pt x="614" y="31"/>
                </a:cubicBezTo>
                <a:cubicBezTo>
                  <a:pt x="609" y="31"/>
                  <a:pt x="614" y="30"/>
                  <a:pt x="613" y="30"/>
                </a:cubicBezTo>
                <a:cubicBezTo>
                  <a:pt x="614" y="30"/>
                  <a:pt x="618" y="30"/>
                  <a:pt x="616" y="30"/>
                </a:cubicBezTo>
                <a:cubicBezTo>
                  <a:pt x="624" y="30"/>
                  <a:pt x="618" y="29"/>
                  <a:pt x="623" y="29"/>
                </a:cubicBezTo>
                <a:cubicBezTo>
                  <a:pt x="619" y="27"/>
                  <a:pt x="617" y="28"/>
                  <a:pt x="615" y="28"/>
                </a:cubicBezTo>
                <a:cubicBezTo>
                  <a:pt x="616" y="29"/>
                  <a:pt x="612" y="29"/>
                  <a:pt x="613" y="29"/>
                </a:cubicBezTo>
                <a:cubicBezTo>
                  <a:pt x="600" y="30"/>
                  <a:pt x="611" y="27"/>
                  <a:pt x="603" y="27"/>
                </a:cubicBezTo>
                <a:cubicBezTo>
                  <a:pt x="602" y="28"/>
                  <a:pt x="589" y="27"/>
                  <a:pt x="591" y="29"/>
                </a:cubicBezTo>
                <a:cubicBezTo>
                  <a:pt x="589" y="29"/>
                  <a:pt x="586" y="29"/>
                  <a:pt x="585" y="29"/>
                </a:cubicBezTo>
                <a:cubicBezTo>
                  <a:pt x="589" y="28"/>
                  <a:pt x="583" y="28"/>
                  <a:pt x="588" y="27"/>
                </a:cubicBezTo>
                <a:cubicBezTo>
                  <a:pt x="586" y="27"/>
                  <a:pt x="586" y="27"/>
                  <a:pt x="586" y="27"/>
                </a:cubicBezTo>
                <a:cubicBezTo>
                  <a:pt x="592" y="27"/>
                  <a:pt x="592" y="27"/>
                  <a:pt x="592" y="27"/>
                </a:cubicBezTo>
                <a:cubicBezTo>
                  <a:pt x="590" y="26"/>
                  <a:pt x="587" y="24"/>
                  <a:pt x="586" y="24"/>
                </a:cubicBezTo>
                <a:cubicBezTo>
                  <a:pt x="581" y="24"/>
                  <a:pt x="586" y="25"/>
                  <a:pt x="580" y="24"/>
                </a:cubicBezTo>
                <a:cubicBezTo>
                  <a:pt x="583" y="24"/>
                  <a:pt x="581" y="23"/>
                  <a:pt x="579" y="23"/>
                </a:cubicBezTo>
                <a:cubicBezTo>
                  <a:pt x="582" y="24"/>
                  <a:pt x="576" y="24"/>
                  <a:pt x="573" y="24"/>
                </a:cubicBezTo>
                <a:cubicBezTo>
                  <a:pt x="569" y="24"/>
                  <a:pt x="567" y="23"/>
                  <a:pt x="568" y="23"/>
                </a:cubicBezTo>
                <a:cubicBezTo>
                  <a:pt x="574" y="22"/>
                  <a:pt x="574" y="22"/>
                  <a:pt x="574" y="22"/>
                </a:cubicBezTo>
                <a:cubicBezTo>
                  <a:pt x="570" y="23"/>
                  <a:pt x="573" y="22"/>
                  <a:pt x="570" y="22"/>
                </a:cubicBezTo>
                <a:cubicBezTo>
                  <a:pt x="568" y="22"/>
                  <a:pt x="564" y="23"/>
                  <a:pt x="562" y="23"/>
                </a:cubicBezTo>
                <a:cubicBezTo>
                  <a:pt x="558" y="23"/>
                  <a:pt x="558" y="22"/>
                  <a:pt x="556" y="22"/>
                </a:cubicBezTo>
                <a:cubicBezTo>
                  <a:pt x="562" y="22"/>
                  <a:pt x="562" y="22"/>
                  <a:pt x="562" y="22"/>
                </a:cubicBezTo>
                <a:cubicBezTo>
                  <a:pt x="556" y="22"/>
                  <a:pt x="564" y="21"/>
                  <a:pt x="556" y="21"/>
                </a:cubicBezTo>
                <a:cubicBezTo>
                  <a:pt x="553" y="21"/>
                  <a:pt x="553" y="21"/>
                  <a:pt x="553" y="21"/>
                </a:cubicBezTo>
                <a:cubicBezTo>
                  <a:pt x="552" y="21"/>
                  <a:pt x="552" y="21"/>
                  <a:pt x="554" y="20"/>
                </a:cubicBezTo>
                <a:cubicBezTo>
                  <a:pt x="552" y="21"/>
                  <a:pt x="548" y="21"/>
                  <a:pt x="546" y="21"/>
                </a:cubicBezTo>
                <a:cubicBezTo>
                  <a:pt x="546" y="20"/>
                  <a:pt x="546" y="20"/>
                  <a:pt x="546" y="20"/>
                </a:cubicBezTo>
                <a:cubicBezTo>
                  <a:pt x="543" y="20"/>
                  <a:pt x="536" y="21"/>
                  <a:pt x="532" y="21"/>
                </a:cubicBezTo>
                <a:cubicBezTo>
                  <a:pt x="534" y="22"/>
                  <a:pt x="538" y="20"/>
                  <a:pt x="543" y="21"/>
                </a:cubicBezTo>
                <a:cubicBezTo>
                  <a:pt x="545" y="22"/>
                  <a:pt x="536" y="22"/>
                  <a:pt x="534" y="22"/>
                </a:cubicBezTo>
                <a:cubicBezTo>
                  <a:pt x="537" y="21"/>
                  <a:pt x="523" y="22"/>
                  <a:pt x="513" y="25"/>
                </a:cubicBezTo>
                <a:cubicBezTo>
                  <a:pt x="507" y="26"/>
                  <a:pt x="500" y="29"/>
                  <a:pt x="500" y="29"/>
                </a:cubicBezTo>
                <a:cubicBezTo>
                  <a:pt x="501" y="30"/>
                  <a:pt x="501" y="30"/>
                  <a:pt x="501" y="30"/>
                </a:cubicBezTo>
                <a:cubicBezTo>
                  <a:pt x="493" y="32"/>
                  <a:pt x="499" y="34"/>
                  <a:pt x="498" y="36"/>
                </a:cubicBezTo>
                <a:cubicBezTo>
                  <a:pt x="496" y="35"/>
                  <a:pt x="494" y="35"/>
                  <a:pt x="494" y="37"/>
                </a:cubicBezTo>
                <a:cubicBezTo>
                  <a:pt x="497" y="35"/>
                  <a:pt x="499" y="38"/>
                  <a:pt x="501" y="37"/>
                </a:cubicBezTo>
                <a:cubicBezTo>
                  <a:pt x="501" y="39"/>
                  <a:pt x="496" y="37"/>
                  <a:pt x="494" y="38"/>
                </a:cubicBezTo>
                <a:cubicBezTo>
                  <a:pt x="497" y="39"/>
                  <a:pt x="494" y="41"/>
                  <a:pt x="498" y="41"/>
                </a:cubicBezTo>
                <a:cubicBezTo>
                  <a:pt x="498" y="40"/>
                  <a:pt x="500" y="41"/>
                  <a:pt x="502" y="41"/>
                </a:cubicBezTo>
                <a:cubicBezTo>
                  <a:pt x="503" y="43"/>
                  <a:pt x="500" y="41"/>
                  <a:pt x="500" y="43"/>
                </a:cubicBezTo>
                <a:cubicBezTo>
                  <a:pt x="501" y="43"/>
                  <a:pt x="504" y="44"/>
                  <a:pt x="504" y="42"/>
                </a:cubicBezTo>
                <a:cubicBezTo>
                  <a:pt x="504" y="43"/>
                  <a:pt x="509" y="44"/>
                  <a:pt x="507" y="45"/>
                </a:cubicBezTo>
                <a:cubicBezTo>
                  <a:pt x="506" y="46"/>
                  <a:pt x="505" y="44"/>
                  <a:pt x="504" y="45"/>
                </a:cubicBezTo>
                <a:cubicBezTo>
                  <a:pt x="505" y="47"/>
                  <a:pt x="510" y="45"/>
                  <a:pt x="513" y="47"/>
                </a:cubicBezTo>
                <a:cubicBezTo>
                  <a:pt x="513" y="45"/>
                  <a:pt x="518" y="45"/>
                  <a:pt x="520" y="46"/>
                </a:cubicBezTo>
                <a:cubicBezTo>
                  <a:pt x="521" y="49"/>
                  <a:pt x="518" y="45"/>
                  <a:pt x="516" y="47"/>
                </a:cubicBezTo>
                <a:cubicBezTo>
                  <a:pt x="517" y="48"/>
                  <a:pt x="517" y="48"/>
                  <a:pt x="517" y="48"/>
                </a:cubicBezTo>
                <a:cubicBezTo>
                  <a:pt x="515" y="50"/>
                  <a:pt x="508" y="46"/>
                  <a:pt x="506" y="48"/>
                </a:cubicBezTo>
                <a:cubicBezTo>
                  <a:pt x="509" y="49"/>
                  <a:pt x="509" y="49"/>
                  <a:pt x="509" y="49"/>
                </a:cubicBezTo>
                <a:cubicBezTo>
                  <a:pt x="507" y="49"/>
                  <a:pt x="505" y="49"/>
                  <a:pt x="504" y="50"/>
                </a:cubicBezTo>
                <a:cubicBezTo>
                  <a:pt x="507" y="50"/>
                  <a:pt x="507" y="52"/>
                  <a:pt x="508" y="52"/>
                </a:cubicBezTo>
                <a:cubicBezTo>
                  <a:pt x="511" y="52"/>
                  <a:pt x="507" y="52"/>
                  <a:pt x="509" y="51"/>
                </a:cubicBezTo>
                <a:cubicBezTo>
                  <a:pt x="510" y="52"/>
                  <a:pt x="514" y="52"/>
                  <a:pt x="515" y="54"/>
                </a:cubicBezTo>
                <a:cubicBezTo>
                  <a:pt x="512" y="53"/>
                  <a:pt x="512" y="55"/>
                  <a:pt x="510" y="55"/>
                </a:cubicBezTo>
                <a:cubicBezTo>
                  <a:pt x="510" y="56"/>
                  <a:pt x="513" y="55"/>
                  <a:pt x="513" y="56"/>
                </a:cubicBezTo>
                <a:cubicBezTo>
                  <a:pt x="512" y="56"/>
                  <a:pt x="512" y="56"/>
                  <a:pt x="512" y="56"/>
                </a:cubicBezTo>
                <a:cubicBezTo>
                  <a:pt x="516" y="61"/>
                  <a:pt x="521" y="66"/>
                  <a:pt x="530" y="69"/>
                </a:cubicBezTo>
                <a:cubicBezTo>
                  <a:pt x="528" y="70"/>
                  <a:pt x="529" y="72"/>
                  <a:pt x="529" y="74"/>
                </a:cubicBezTo>
                <a:cubicBezTo>
                  <a:pt x="529" y="73"/>
                  <a:pt x="531" y="74"/>
                  <a:pt x="532" y="74"/>
                </a:cubicBezTo>
                <a:cubicBezTo>
                  <a:pt x="530" y="76"/>
                  <a:pt x="530" y="76"/>
                  <a:pt x="530" y="76"/>
                </a:cubicBezTo>
                <a:cubicBezTo>
                  <a:pt x="530" y="78"/>
                  <a:pt x="533" y="79"/>
                  <a:pt x="535" y="80"/>
                </a:cubicBezTo>
                <a:cubicBezTo>
                  <a:pt x="535" y="80"/>
                  <a:pt x="534" y="80"/>
                  <a:pt x="534" y="80"/>
                </a:cubicBezTo>
                <a:cubicBezTo>
                  <a:pt x="533" y="82"/>
                  <a:pt x="536" y="81"/>
                  <a:pt x="537" y="82"/>
                </a:cubicBezTo>
                <a:cubicBezTo>
                  <a:pt x="535" y="83"/>
                  <a:pt x="535" y="83"/>
                  <a:pt x="535" y="83"/>
                </a:cubicBezTo>
                <a:cubicBezTo>
                  <a:pt x="537" y="83"/>
                  <a:pt x="537" y="83"/>
                  <a:pt x="537" y="83"/>
                </a:cubicBezTo>
                <a:cubicBezTo>
                  <a:pt x="538" y="84"/>
                  <a:pt x="538" y="86"/>
                  <a:pt x="535" y="86"/>
                </a:cubicBezTo>
                <a:cubicBezTo>
                  <a:pt x="536" y="86"/>
                  <a:pt x="536" y="87"/>
                  <a:pt x="537" y="86"/>
                </a:cubicBezTo>
                <a:cubicBezTo>
                  <a:pt x="536" y="87"/>
                  <a:pt x="535" y="90"/>
                  <a:pt x="535" y="91"/>
                </a:cubicBezTo>
                <a:cubicBezTo>
                  <a:pt x="530" y="91"/>
                  <a:pt x="523" y="91"/>
                  <a:pt x="518" y="91"/>
                </a:cubicBezTo>
                <a:cubicBezTo>
                  <a:pt x="516" y="91"/>
                  <a:pt x="516" y="91"/>
                  <a:pt x="515" y="91"/>
                </a:cubicBezTo>
                <a:cubicBezTo>
                  <a:pt x="510" y="89"/>
                  <a:pt x="499" y="90"/>
                  <a:pt x="493" y="88"/>
                </a:cubicBezTo>
                <a:cubicBezTo>
                  <a:pt x="494" y="89"/>
                  <a:pt x="489" y="90"/>
                  <a:pt x="485" y="90"/>
                </a:cubicBezTo>
                <a:cubicBezTo>
                  <a:pt x="479" y="90"/>
                  <a:pt x="486" y="88"/>
                  <a:pt x="483" y="87"/>
                </a:cubicBezTo>
                <a:cubicBezTo>
                  <a:pt x="480" y="87"/>
                  <a:pt x="476" y="87"/>
                  <a:pt x="475" y="87"/>
                </a:cubicBezTo>
                <a:cubicBezTo>
                  <a:pt x="475" y="87"/>
                  <a:pt x="475" y="87"/>
                  <a:pt x="475" y="87"/>
                </a:cubicBezTo>
                <a:cubicBezTo>
                  <a:pt x="472" y="87"/>
                  <a:pt x="468" y="87"/>
                  <a:pt x="466" y="86"/>
                </a:cubicBezTo>
                <a:cubicBezTo>
                  <a:pt x="466" y="86"/>
                  <a:pt x="466" y="86"/>
                  <a:pt x="466" y="86"/>
                </a:cubicBezTo>
                <a:cubicBezTo>
                  <a:pt x="464" y="86"/>
                  <a:pt x="463" y="85"/>
                  <a:pt x="460" y="85"/>
                </a:cubicBezTo>
                <a:cubicBezTo>
                  <a:pt x="457" y="85"/>
                  <a:pt x="453" y="84"/>
                  <a:pt x="450" y="85"/>
                </a:cubicBezTo>
                <a:cubicBezTo>
                  <a:pt x="450" y="84"/>
                  <a:pt x="450" y="84"/>
                  <a:pt x="450" y="84"/>
                </a:cubicBezTo>
                <a:cubicBezTo>
                  <a:pt x="448" y="85"/>
                  <a:pt x="448" y="85"/>
                  <a:pt x="448" y="85"/>
                </a:cubicBezTo>
                <a:cubicBezTo>
                  <a:pt x="444" y="84"/>
                  <a:pt x="444" y="84"/>
                  <a:pt x="444" y="84"/>
                </a:cubicBezTo>
                <a:cubicBezTo>
                  <a:pt x="446" y="84"/>
                  <a:pt x="447" y="83"/>
                  <a:pt x="448" y="83"/>
                </a:cubicBezTo>
                <a:cubicBezTo>
                  <a:pt x="444" y="82"/>
                  <a:pt x="445" y="84"/>
                  <a:pt x="442" y="84"/>
                </a:cubicBezTo>
                <a:cubicBezTo>
                  <a:pt x="437" y="84"/>
                  <a:pt x="439" y="83"/>
                  <a:pt x="438" y="83"/>
                </a:cubicBezTo>
                <a:cubicBezTo>
                  <a:pt x="440" y="83"/>
                  <a:pt x="440" y="83"/>
                  <a:pt x="441" y="83"/>
                </a:cubicBezTo>
                <a:cubicBezTo>
                  <a:pt x="445" y="83"/>
                  <a:pt x="440" y="83"/>
                  <a:pt x="440" y="82"/>
                </a:cubicBezTo>
                <a:cubicBezTo>
                  <a:pt x="440" y="82"/>
                  <a:pt x="438" y="83"/>
                  <a:pt x="435" y="82"/>
                </a:cubicBezTo>
                <a:cubicBezTo>
                  <a:pt x="433" y="82"/>
                  <a:pt x="428" y="82"/>
                  <a:pt x="430" y="81"/>
                </a:cubicBezTo>
                <a:cubicBezTo>
                  <a:pt x="427" y="81"/>
                  <a:pt x="425" y="81"/>
                  <a:pt x="423" y="81"/>
                </a:cubicBezTo>
                <a:cubicBezTo>
                  <a:pt x="424" y="81"/>
                  <a:pt x="427" y="82"/>
                  <a:pt x="427" y="82"/>
                </a:cubicBezTo>
                <a:cubicBezTo>
                  <a:pt x="425" y="82"/>
                  <a:pt x="421" y="82"/>
                  <a:pt x="421" y="82"/>
                </a:cubicBezTo>
                <a:cubicBezTo>
                  <a:pt x="423" y="82"/>
                  <a:pt x="423" y="82"/>
                  <a:pt x="423" y="82"/>
                </a:cubicBezTo>
                <a:cubicBezTo>
                  <a:pt x="421" y="82"/>
                  <a:pt x="417" y="81"/>
                  <a:pt x="418" y="82"/>
                </a:cubicBezTo>
                <a:cubicBezTo>
                  <a:pt x="417" y="80"/>
                  <a:pt x="417" y="80"/>
                  <a:pt x="417" y="80"/>
                </a:cubicBezTo>
                <a:cubicBezTo>
                  <a:pt x="414" y="81"/>
                  <a:pt x="411" y="80"/>
                  <a:pt x="408" y="80"/>
                </a:cubicBezTo>
                <a:cubicBezTo>
                  <a:pt x="409" y="79"/>
                  <a:pt x="413" y="79"/>
                  <a:pt x="408" y="78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0" y="78"/>
                  <a:pt x="399" y="78"/>
                  <a:pt x="401" y="77"/>
                </a:cubicBezTo>
                <a:cubicBezTo>
                  <a:pt x="393" y="76"/>
                  <a:pt x="388" y="78"/>
                  <a:pt x="383" y="77"/>
                </a:cubicBezTo>
                <a:cubicBezTo>
                  <a:pt x="387" y="76"/>
                  <a:pt x="385" y="76"/>
                  <a:pt x="383" y="75"/>
                </a:cubicBezTo>
                <a:cubicBezTo>
                  <a:pt x="383" y="75"/>
                  <a:pt x="382" y="76"/>
                  <a:pt x="380" y="76"/>
                </a:cubicBezTo>
                <a:cubicBezTo>
                  <a:pt x="380" y="76"/>
                  <a:pt x="383" y="75"/>
                  <a:pt x="384" y="76"/>
                </a:cubicBezTo>
                <a:cubicBezTo>
                  <a:pt x="384" y="77"/>
                  <a:pt x="381" y="76"/>
                  <a:pt x="379" y="76"/>
                </a:cubicBezTo>
                <a:cubicBezTo>
                  <a:pt x="378" y="73"/>
                  <a:pt x="361" y="73"/>
                  <a:pt x="354" y="71"/>
                </a:cubicBezTo>
                <a:cubicBezTo>
                  <a:pt x="352" y="72"/>
                  <a:pt x="349" y="71"/>
                  <a:pt x="346" y="71"/>
                </a:cubicBezTo>
                <a:cubicBezTo>
                  <a:pt x="349" y="70"/>
                  <a:pt x="340" y="71"/>
                  <a:pt x="339" y="70"/>
                </a:cubicBezTo>
                <a:cubicBezTo>
                  <a:pt x="338" y="71"/>
                  <a:pt x="338" y="71"/>
                  <a:pt x="338" y="71"/>
                </a:cubicBezTo>
                <a:cubicBezTo>
                  <a:pt x="333" y="70"/>
                  <a:pt x="325" y="71"/>
                  <a:pt x="324" y="70"/>
                </a:cubicBezTo>
                <a:cubicBezTo>
                  <a:pt x="321" y="69"/>
                  <a:pt x="327" y="69"/>
                  <a:pt x="329" y="69"/>
                </a:cubicBezTo>
                <a:cubicBezTo>
                  <a:pt x="327" y="67"/>
                  <a:pt x="314" y="69"/>
                  <a:pt x="313" y="67"/>
                </a:cubicBezTo>
                <a:cubicBezTo>
                  <a:pt x="312" y="67"/>
                  <a:pt x="312" y="68"/>
                  <a:pt x="307" y="68"/>
                </a:cubicBezTo>
                <a:cubicBezTo>
                  <a:pt x="305" y="68"/>
                  <a:pt x="299" y="66"/>
                  <a:pt x="300" y="66"/>
                </a:cubicBezTo>
                <a:cubicBezTo>
                  <a:pt x="297" y="66"/>
                  <a:pt x="295" y="67"/>
                  <a:pt x="293" y="66"/>
                </a:cubicBezTo>
                <a:cubicBezTo>
                  <a:pt x="294" y="66"/>
                  <a:pt x="295" y="66"/>
                  <a:pt x="297" y="66"/>
                </a:cubicBezTo>
                <a:cubicBezTo>
                  <a:pt x="292" y="65"/>
                  <a:pt x="287" y="65"/>
                  <a:pt x="282" y="65"/>
                </a:cubicBezTo>
                <a:cubicBezTo>
                  <a:pt x="281" y="64"/>
                  <a:pt x="271" y="64"/>
                  <a:pt x="263" y="64"/>
                </a:cubicBezTo>
                <a:cubicBezTo>
                  <a:pt x="259" y="65"/>
                  <a:pt x="244" y="65"/>
                  <a:pt x="240" y="69"/>
                </a:cubicBezTo>
                <a:cubicBezTo>
                  <a:pt x="240" y="68"/>
                  <a:pt x="238" y="69"/>
                  <a:pt x="237" y="70"/>
                </a:cubicBezTo>
                <a:cubicBezTo>
                  <a:pt x="235" y="72"/>
                  <a:pt x="239" y="72"/>
                  <a:pt x="239" y="73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3" y="74"/>
                  <a:pt x="237" y="76"/>
                  <a:pt x="236" y="77"/>
                </a:cubicBezTo>
                <a:cubicBezTo>
                  <a:pt x="238" y="76"/>
                  <a:pt x="237" y="78"/>
                  <a:pt x="239" y="77"/>
                </a:cubicBezTo>
                <a:cubicBezTo>
                  <a:pt x="241" y="78"/>
                  <a:pt x="241" y="78"/>
                  <a:pt x="241" y="78"/>
                </a:cubicBezTo>
                <a:cubicBezTo>
                  <a:pt x="243" y="80"/>
                  <a:pt x="242" y="78"/>
                  <a:pt x="245" y="80"/>
                </a:cubicBezTo>
                <a:cubicBezTo>
                  <a:pt x="246" y="81"/>
                  <a:pt x="242" y="81"/>
                  <a:pt x="242" y="81"/>
                </a:cubicBezTo>
                <a:cubicBezTo>
                  <a:pt x="241" y="82"/>
                  <a:pt x="243" y="82"/>
                  <a:pt x="245" y="83"/>
                </a:cubicBezTo>
                <a:cubicBezTo>
                  <a:pt x="245" y="83"/>
                  <a:pt x="245" y="83"/>
                  <a:pt x="246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6" y="84"/>
                  <a:pt x="246" y="84"/>
                  <a:pt x="247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6" y="84"/>
                  <a:pt x="246" y="84"/>
                  <a:pt x="245" y="83"/>
                </a:cubicBezTo>
                <a:cubicBezTo>
                  <a:pt x="245" y="84"/>
                  <a:pt x="246" y="84"/>
                  <a:pt x="246" y="84"/>
                </a:cubicBezTo>
                <a:cubicBezTo>
                  <a:pt x="246" y="85"/>
                  <a:pt x="246" y="85"/>
                  <a:pt x="246" y="85"/>
                </a:cubicBezTo>
                <a:cubicBezTo>
                  <a:pt x="247" y="85"/>
                  <a:pt x="247" y="85"/>
                  <a:pt x="247" y="85"/>
                </a:cubicBezTo>
                <a:cubicBezTo>
                  <a:pt x="245" y="86"/>
                  <a:pt x="245" y="86"/>
                  <a:pt x="245" y="86"/>
                </a:cubicBezTo>
                <a:cubicBezTo>
                  <a:pt x="245" y="86"/>
                  <a:pt x="250" y="87"/>
                  <a:pt x="251" y="87"/>
                </a:cubicBezTo>
                <a:cubicBezTo>
                  <a:pt x="252" y="90"/>
                  <a:pt x="260" y="94"/>
                  <a:pt x="263" y="95"/>
                </a:cubicBezTo>
                <a:cubicBezTo>
                  <a:pt x="262" y="95"/>
                  <a:pt x="262" y="95"/>
                  <a:pt x="263" y="95"/>
                </a:cubicBezTo>
                <a:cubicBezTo>
                  <a:pt x="265" y="96"/>
                  <a:pt x="268" y="96"/>
                  <a:pt x="267" y="96"/>
                </a:cubicBezTo>
                <a:cubicBezTo>
                  <a:pt x="269" y="97"/>
                  <a:pt x="266" y="97"/>
                  <a:pt x="268" y="99"/>
                </a:cubicBezTo>
                <a:cubicBezTo>
                  <a:pt x="268" y="99"/>
                  <a:pt x="270" y="98"/>
                  <a:pt x="269" y="98"/>
                </a:cubicBezTo>
                <a:cubicBezTo>
                  <a:pt x="270" y="101"/>
                  <a:pt x="279" y="102"/>
                  <a:pt x="281" y="105"/>
                </a:cubicBezTo>
                <a:cubicBezTo>
                  <a:pt x="280" y="105"/>
                  <a:pt x="279" y="105"/>
                  <a:pt x="278" y="105"/>
                </a:cubicBezTo>
                <a:cubicBezTo>
                  <a:pt x="282" y="106"/>
                  <a:pt x="285" y="108"/>
                  <a:pt x="291" y="109"/>
                </a:cubicBezTo>
                <a:cubicBezTo>
                  <a:pt x="289" y="109"/>
                  <a:pt x="289" y="109"/>
                  <a:pt x="287" y="109"/>
                </a:cubicBezTo>
                <a:cubicBezTo>
                  <a:pt x="289" y="110"/>
                  <a:pt x="292" y="112"/>
                  <a:pt x="295" y="112"/>
                </a:cubicBezTo>
                <a:cubicBezTo>
                  <a:pt x="295" y="111"/>
                  <a:pt x="294" y="112"/>
                  <a:pt x="293" y="111"/>
                </a:cubicBezTo>
                <a:cubicBezTo>
                  <a:pt x="293" y="110"/>
                  <a:pt x="298" y="111"/>
                  <a:pt x="299" y="112"/>
                </a:cubicBezTo>
                <a:cubicBezTo>
                  <a:pt x="299" y="112"/>
                  <a:pt x="299" y="112"/>
                  <a:pt x="299" y="112"/>
                </a:cubicBezTo>
                <a:cubicBezTo>
                  <a:pt x="301" y="113"/>
                  <a:pt x="302" y="113"/>
                  <a:pt x="304" y="114"/>
                </a:cubicBezTo>
                <a:cubicBezTo>
                  <a:pt x="304" y="115"/>
                  <a:pt x="302" y="114"/>
                  <a:pt x="302" y="115"/>
                </a:cubicBezTo>
                <a:cubicBezTo>
                  <a:pt x="299" y="116"/>
                  <a:pt x="304" y="118"/>
                  <a:pt x="304" y="118"/>
                </a:cubicBezTo>
                <a:cubicBezTo>
                  <a:pt x="306" y="118"/>
                  <a:pt x="307" y="119"/>
                  <a:pt x="308" y="118"/>
                </a:cubicBezTo>
                <a:cubicBezTo>
                  <a:pt x="310" y="119"/>
                  <a:pt x="307" y="119"/>
                  <a:pt x="308" y="120"/>
                </a:cubicBezTo>
                <a:cubicBezTo>
                  <a:pt x="318" y="121"/>
                  <a:pt x="318" y="121"/>
                  <a:pt x="318" y="121"/>
                </a:cubicBezTo>
                <a:cubicBezTo>
                  <a:pt x="317" y="121"/>
                  <a:pt x="317" y="123"/>
                  <a:pt x="314" y="122"/>
                </a:cubicBezTo>
                <a:cubicBezTo>
                  <a:pt x="318" y="124"/>
                  <a:pt x="324" y="124"/>
                  <a:pt x="328" y="125"/>
                </a:cubicBezTo>
                <a:cubicBezTo>
                  <a:pt x="329" y="126"/>
                  <a:pt x="333" y="127"/>
                  <a:pt x="334" y="128"/>
                </a:cubicBezTo>
                <a:cubicBezTo>
                  <a:pt x="333" y="129"/>
                  <a:pt x="334" y="127"/>
                  <a:pt x="332" y="128"/>
                </a:cubicBezTo>
                <a:cubicBezTo>
                  <a:pt x="332" y="129"/>
                  <a:pt x="332" y="129"/>
                  <a:pt x="332" y="129"/>
                </a:cubicBezTo>
                <a:cubicBezTo>
                  <a:pt x="329" y="128"/>
                  <a:pt x="329" y="130"/>
                  <a:pt x="326" y="130"/>
                </a:cubicBezTo>
                <a:cubicBezTo>
                  <a:pt x="329" y="131"/>
                  <a:pt x="332" y="133"/>
                  <a:pt x="335" y="135"/>
                </a:cubicBezTo>
                <a:cubicBezTo>
                  <a:pt x="336" y="133"/>
                  <a:pt x="340" y="137"/>
                  <a:pt x="343" y="136"/>
                </a:cubicBezTo>
                <a:cubicBezTo>
                  <a:pt x="347" y="138"/>
                  <a:pt x="342" y="138"/>
                  <a:pt x="342" y="139"/>
                </a:cubicBezTo>
                <a:cubicBezTo>
                  <a:pt x="347" y="140"/>
                  <a:pt x="349" y="143"/>
                  <a:pt x="352" y="144"/>
                </a:cubicBezTo>
                <a:cubicBezTo>
                  <a:pt x="352" y="144"/>
                  <a:pt x="352" y="144"/>
                  <a:pt x="351" y="144"/>
                </a:cubicBezTo>
                <a:cubicBezTo>
                  <a:pt x="355" y="146"/>
                  <a:pt x="358" y="149"/>
                  <a:pt x="363" y="150"/>
                </a:cubicBezTo>
                <a:cubicBezTo>
                  <a:pt x="363" y="150"/>
                  <a:pt x="362" y="150"/>
                  <a:pt x="361" y="150"/>
                </a:cubicBezTo>
                <a:cubicBezTo>
                  <a:pt x="362" y="152"/>
                  <a:pt x="366" y="149"/>
                  <a:pt x="367" y="152"/>
                </a:cubicBezTo>
                <a:cubicBezTo>
                  <a:pt x="364" y="152"/>
                  <a:pt x="364" y="152"/>
                  <a:pt x="364" y="152"/>
                </a:cubicBezTo>
                <a:cubicBezTo>
                  <a:pt x="368" y="153"/>
                  <a:pt x="366" y="155"/>
                  <a:pt x="371" y="156"/>
                </a:cubicBezTo>
                <a:cubicBezTo>
                  <a:pt x="370" y="156"/>
                  <a:pt x="369" y="156"/>
                  <a:pt x="368" y="156"/>
                </a:cubicBezTo>
                <a:cubicBezTo>
                  <a:pt x="371" y="157"/>
                  <a:pt x="372" y="159"/>
                  <a:pt x="376" y="160"/>
                </a:cubicBezTo>
                <a:cubicBezTo>
                  <a:pt x="375" y="160"/>
                  <a:pt x="374" y="160"/>
                  <a:pt x="372" y="160"/>
                </a:cubicBezTo>
                <a:cubicBezTo>
                  <a:pt x="372" y="161"/>
                  <a:pt x="377" y="161"/>
                  <a:pt x="376" y="162"/>
                </a:cubicBezTo>
                <a:cubicBezTo>
                  <a:pt x="376" y="163"/>
                  <a:pt x="375" y="164"/>
                  <a:pt x="375" y="164"/>
                </a:cubicBezTo>
                <a:cubicBezTo>
                  <a:pt x="378" y="164"/>
                  <a:pt x="376" y="167"/>
                  <a:pt x="370" y="167"/>
                </a:cubicBezTo>
                <a:cubicBezTo>
                  <a:pt x="370" y="167"/>
                  <a:pt x="368" y="167"/>
                  <a:pt x="365" y="167"/>
                </a:cubicBezTo>
                <a:cubicBezTo>
                  <a:pt x="339" y="166"/>
                  <a:pt x="317" y="163"/>
                  <a:pt x="293" y="161"/>
                </a:cubicBezTo>
                <a:cubicBezTo>
                  <a:pt x="292" y="159"/>
                  <a:pt x="300" y="161"/>
                  <a:pt x="299" y="160"/>
                </a:cubicBezTo>
                <a:cubicBezTo>
                  <a:pt x="297" y="161"/>
                  <a:pt x="295" y="159"/>
                  <a:pt x="288" y="159"/>
                </a:cubicBezTo>
                <a:cubicBezTo>
                  <a:pt x="288" y="159"/>
                  <a:pt x="288" y="159"/>
                  <a:pt x="288" y="159"/>
                </a:cubicBezTo>
                <a:cubicBezTo>
                  <a:pt x="285" y="158"/>
                  <a:pt x="285" y="157"/>
                  <a:pt x="281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76" y="158"/>
                  <a:pt x="276" y="155"/>
                  <a:pt x="272" y="156"/>
                </a:cubicBezTo>
                <a:cubicBezTo>
                  <a:pt x="271" y="155"/>
                  <a:pt x="271" y="155"/>
                  <a:pt x="271" y="155"/>
                </a:cubicBezTo>
                <a:cubicBezTo>
                  <a:pt x="265" y="156"/>
                  <a:pt x="267" y="154"/>
                  <a:pt x="261" y="154"/>
                </a:cubicBezTo>
                <a:cubicBezTo>
                  <a:pt x="262" y="154"/>
                  <a:pt x="262" y="154"/>
                  <a:pt x="262" y="154"/>
                </a:cubicBezTo>
                <a:cubicBezTo>
                  <a:pt x="258" y="153"/>
                  <a:pt x="249" y="154"/>
                  <a:pt x="249" y="152"/>
                </a:cubicBezTo>
                <a:cubicBezTo>
                  <a:pt x="244" y="152"/>
                  <a:pt x="239" y="151"/>
                  <a:pt x="236" y="152"/>
                </a:cubicBezTo>
                <a:cubicBezTo>
                  <a:pt x="236" y="151"/>
                  <a:pt x="238" y="151"/>
                  <a:pt x="239" y="151"/>
                </a:cubicBezTo>
                <a:cubicBezTo>
                  <a:pt x="222" y="149"/>
                  <a:pt x="205" y="145"/>
                  <a:pt x="188" y="144"/>
                </a:cubicBezTo>
                <a:cubicBezTo>
                  <a:pt x="188" y="143"/>
                  <a:pt x="189" y="144"/>
                  <a:pt x="190" y="143"/>
                </a:cubicBezTo>
                <a:cubicBezTo>
                  <a:pt x="179" y="143"/>
                  <a:pt x="175" y="139"/>
                  <a:pt x="164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60" y="139"/>
                  <a:pt x="159" y="138"/>
                </a:cubicBezTo>
                <a:cubicBezTo>
                  <a:pt x="156" y="139"/>
                  <a:pt x="151" y="137"/>
                  <a:pt x="148" y="138"/>
                </a:cubicBezTo>
                <a:cubicBezTo>
                  <a:pt x="148" y="137"/>
                  <a:pt x="150" y="137"/>
                  <a:pt x="150" y="137"/>
                </a:cubicBezTo>
                <a:cubicBezTo>
                  <a:pt x="147" y="136"/>
                  <a:pt x="139" y="136"/>
                  <a:pt x="136" y="135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22" y="130"/>
                  <a:pt x="100" y="124"/>
                  <a:pt x="79" y="123"/>
                </a:cubicBezTo>
                <a:cubicBezTo>
                  <a:pt x="74" y="122"/>
                  <a:pt x="80" y="122"/>
                  <a:pt x="78" y="121"/>
                </a:cubicBezTo>
                <a:cubicBezTo>
                  <a:pt x="58" y="120"/>
                  <a:pt x="44" y="114"/>
                  <a:pt x="23" y="113"/>
                </a:cubicBezTo>
                <a:cubicBezTo>
                  <a:pt x="10" y="111"/>
                  <a:pt x="0" y="113"/>
                  <a:pt x="0" y="113"/>
                </a:cubicBezTo>
                <a:cubicBezTo>
                  <a:pt x="31" y="117"/>
                  <a:pt x="53" y="123"/>
                  <a:pt x="78" y="130"/>
                </a:cubicBezTo>
                <a:close/>
                <a:moveTo>
                  <a:pt x="656" y="33"/>
                </a:moveTo>
                <a:cubicBezTo>
                  <a:pt x="656" y="33"/>
                  <a:pt x="656" y="33"/>
                  <a:pt x="656" y="33"/>
                </a:cubicBezTo>
                <a:moveTo>
                  <a:pt x="655" y="33"/>
                </a:moveTo>
                <a:cubicBezTo>
                  <a:pt x="655" y="33"/>
                  <a:pt x="655" y="33"/>
                  <a:pt x="655" y="33"/>
                </a:cubicBezTo>
                <a:cubicBezTo>
                  <a:pt x="656" y="33"/>
                  <a:pt x="656" y="33"/>
                  <a:pt x="655" y="33"/>
                </a:cubicBezTo>
                <a:close/>
                <a:moveTo>
                  <a:pt x="650" y="3"/>
                </a:moveTo>
                <a:cubicBezTo>
                  <a:pt x="650" y="3"/>
                  <a:pt x="650" y="4"/>
                  <a:pt x="650" y="4"/>
                </a:cubicBezTo>
                <a:cubicBezTo>
                  <a:pt x="650" y="4"/>
                  <a:pt x="649" y="4"/>
                  <a:pt x="648" y="5"/>
                </a:cubicBezTo>
                <a:cubicBezTo>
                  <a:pt x="648" y="4"/>
                  <a:pt x="648" y="3"/>
                  <a:pt x="650" y="3"/>
                </a:cubicBezTo>
                <a:close/>
                <a:moveTo>
                  <a:pt x="649" y="34"/>
                </a:moveTo>
                <a:cubicBezTo>
                  <a:pt x="650" y="34"/>
                  <a:pt x="651" y="34"/>
                  <a:pt x="653" y="34"/>
                </a:cubicBezTo>
                <a:cubicBezTo>
                  <a:pt x="653" y="33"/>
                  <a:pt x="653" y="33"/>
                  <a:pt x="653" y="33"/>
                </a:cubicBezTo>
                <a:cubicBezTo>
                  <a:pt x="653" y="34"/>
                  <a:pt x="653" y="34"/>
                  <a:pt x="653" y="34"/>
                </a:cubicBezTo>
                <a:cubicBezTo>
                  <a:pt x="654" y="34"/>
                  <a:pt x="655" y="33"/>
                  <a:pt x="655" y="33"/>
                </a:cubicBezTo>
                <a:cubicBezTo>
                  <a:pt x="654" y="34"/>
                  <a:pt x="654" y="34"/>
                  <a:pt x="653" y="34"/>
                </a:cubicBezTo>
                <a:cubicBezTo>
                  <a:pt x="653" y="34"/>
                  <a:pt x="653" y="35"/>
                  <a:pt x="652" y="35"/>
                </a:cubicBezTo>
                <a:cubicBezTo>
                  <a:pt x="652" y="35"/>
                  <a:pt x="652" y="35"/>
                  <a:pt x="652" y="35"/>
                </a:cubicBezTo>
                <a:cubicBezTo>
                  <a:pt x="652" y="35"/>
                  <a:pt x="651" y="35"/>
                  <a:pt x="650" y="35"/>
                </a:cubicBezTo>
                <a:cubicBezTo>
                  <a:pt x="649" y="35"/>
                  <a:pt x="649" y="35"/>
                  <a:pt x="649" y="35"/>
                </a:cubicBezTo>
                <a:cubicBezTo>
                  <a:pt x="647" y="36"/>
                  <a:pt x="650" y="36"/>
                  <a:pt x="648" y="37"/>
                </a:cubicBezTo>
                <a:cubicBezTo>
                  <a:pt x="646" y="37"/>
                  <a:pt x="644" y="37"/>
                  <a:pt x="643" y="37"/>
                </a:cubicBezTo>
                <a:cubicBezTo>
                  <a:pt x="643" y="36"/>
                  <a:pt x="646" y="35"/>
                  <a:pt x="640" y="34"/>
                </a:cubicBezTo>
                <a:cubicBezTo>
                  <a:pt x="644" y="33"/>
                  <a:pt x="649" y="35"/>
                  <a:pt x="649" y="34"/>
                </a:cubicBezTo>
                <a:close/>
                <a:moveTo>
                  <a:pt x="539" y="91"/>
                </a:moveTo>
                <a:cubicBezTo>
                  <a:pt x="541" y="91"/>
                  <a:pt x="537" y="92"/>
                  <a:pt x="538" y="92"/>
                </a:cubicBezTo>
                <a:cubicBezTo>
                  <a:pt x="537" y="92"/>
                  <a:pt x="535" y="93"/>
                  <a:pt x="535" y="92"/>
                </a:cubicBezTo>
                <a:cubicBezTo>
                  <a:pt x="538" y="92"/>
                  <a:pt x="539" y="91"/>
                  <a:pt x="539" y="9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6447" y="2001920"/>
            <a:ext cx="34275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000" b="1" dirty="0">
                <a:solidFill>
                  <a:srgbClr val="FFFF00"/>
                </a:solidFill>
                <a:ea typeface="+mj-ea"/>
                <a:cs typeface="Times New Roman"/>
              </a:rPr>
              <a:t>يُـــــقَـــــال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 الحـــــق ُ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66470" y="4934766"/>
            <a:ext cx="3215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000" b="1" dirty="0">
                <a:solidFill>
                  <a:srgbClr val="FFFF00"/>
                </a:solidFill>
                <a:ea typeface="+mj-ea"/>
                <a:cs typeface="Times New Roman"/>
              </a:rPr>
              <a:t>يُصــــَام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 رمـــضانُ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4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1.85185E-6 L 4.79167E-6 0.00023 C -0.00769 -0.00301 -0.01016 -0.00509 -0.01915 -0.00139 C -0.02058 -0.00069 -0.02214 0.00394 -0.02214 0.00417 C -0.0224 0.00533 -0.02292 0.00648 -0.02292 0.00787 C -0.02292 0.01366 -0.0224 0.01574 -0.02071 0.01968 C -0.02019 0.0206 -0.01967 0.0213 -0.01915 0.02222 C -0.01641 0.02847 -0.01928 0.02431 -0.0155 0.02871 C -0.01459 0.03357 -0.01381 0.03588 -0.0155 0.0419 C -0.01589 0.04306 -0.01693 0.04283 -0.01771 0.04306 C -0.02357 0.04283 -0.02943 0.04259 -0.03542 0.0419 C -0.03607 0.04167 -0.03685 0.04074 -0.0375 0.04051 C -0.04284 0.03889 -0.05235 0.03843 -0.05665 0.03796 C -0.06524 0.03403 -0.06055 0.03565 -0.07071 0.03403 C -0.07188 0.03357 -0.07305 0.0331 -0.07435 0.03264 C -0.07527 0.03241 -0.07631 0.03171 -0.07722 0.03148 C -0.07917 0.03079 -0.08112 0.03056 -0.08321 0.03009 C -0.08842 0.02778 -0.08946 0.02662 -0.09714 0.03009 C -0.09792 0.03033 -0.09766 0.03264 -0.09779 0.03403 C -0.09766 0.03843 -0.09753 0.04283 -0.09714 0.04699 C -0.09675 0.05185 -0.0961 0.0507 -0.09493 0.05486 C -0.09454 0.05625 -0.09454 0.05764 -0.09415 0.0588 C -0.09375 0.06019 -0.0931 0.06134 -0.09271 0.06273 C -0.09232 0.06389 -0.09232 0.06551 -0.09193 0.06667 C -0.0905 0.07199 -0.09089 0.06921 -0.08907 0.07315 C -0.08529 0.08148 -0.08959 0.07338 -0.08607 0.07986 C -0.08568 0.08171 -0.08464 0.08727 -0.08464 0.08889 C -0.08464 0.09167 -0.08464 0.09445 -0.08529 0.09676 C -0.08581 0.09815 -0.08685 0.09861 -0.0875 0.09931 C -0.09467 0.09861 -0.09883 0.09884 -0.10521 0.09676 C -0.10625 0.09653 -0.10717 0.09584 -0.10821 0.09537 C -0.10886 0.09514 -0.10964 0.09445 -0.11029 0.09421 C -0.11329 0.09306 -0.11941 0.09213 -0.12214 0.09144 C -0.12383 0.09121 -0.12553 0.09051 -0.12722 0.09028 C -0.13295 0.08959 -0.13855 0.08935 -0.14415 0.08889 C -0.14493 0.08843 -0.14558 0.08796 -0.14636 0.0875 C -0.15196 0.08565 -0.15886 0.08542 -0.16407 0.08496 C -0.16758 0.08334 -0.16719 0.08334 -0.17136 0.08241 C -0.17331 0.08195 -0.17527 0.08148 -0.17722 0.08102 C -0.18021 0.08033 -0.18308 0.07871 -0.18607 0.07847 L -0.20665 0.07593 C -0.21329 0.07292 -0.20808 0.07477 -0.22058 0.07315 L -0.22943 0.07199 C -0.23633 0.06898 -0.23698 0.06806 -0.24779 0.07199 C -0.24857 0.07222 -0.24753 0.07477 -0.24714 0.07593 C -0.24649 0.07709 -0.24558 0.07755 -0.24493 0.07847 C -0.24128 0.0838 -0.24441 0.08148 -0.2405 0.08357 C -0.23907 0.08611 -0.23868 0.08727 -0.23685 0.08889 C -0.23607 0.08959 -0.23529 0.08982 -0.23464 0.09028 C -0.22748 0.09977 -0.23503 0.09051 -0.22943 0.09537 C -0.22644 0.09815 -0.228 0.09746 -0.22579 0.1007 C -0.22513 0.10162 -0.22422 0.10232 -0.22357 0.10324 C -0.21993 0.10857 -0.22448 0.10301 -0.22058 0.10972 C -0.22006 0.11088 -0.21915 0.11158 -0.21836 0.1125 C -0.21316 0.11991 -0.22149 0.10972 -0.21472 0.11759 C -0.21342 0.12454 -0.21485 0.11898 -0.2125 0.12431 C -0.21198 0.12546 -0.21159 0.12685 -0.21107 0.12824 C -0.21016 0.13009 -0.20912 0.13171 -0.20808 0.13334 C -0.20769 0.13426 -0.2073 0.13519 -0.20665 0.13588 C -0.20586 0.13681 -0.20508 0.1375 -0.20443 0.13866 C -0.20157 0.14259 -0.20456 0.14028 -0.20079 0.14259 C -0.20027 0.14329 -0.19987 0.14468 -0.19935 0.14514 C -0.19792 0.1463 -0.19493 0.14769 -0.19493 0.14792 C -0.19388 0.14954 -0.19323 0.15209 -0.19193 0.15301 C -0.18985 0.15417 -0.18933 0.15417 -0.1875 0.15695 C -0.18646 0.15857 -0.18464 0.16204 -0.18464 0.16227 C -0.18373 0.1669 -0.18295 0.16921 -0.18464 0.17523 C -0.1849 0.17639 -0.18607 0.17616 -0.18685 0.17662 C -0.19441 0.17616 -0.20209 0.17639 -0.20964 0.17523 C -0.2112 0.175 -0.2125 0.17315 -0.21407 0.17269 L -0.21836 0.1713 C -0.225 0.16736 -0.22136 0.16898 -0.22943 0.16736 C -0.23724 0.16389 -0.23334 0.16528 -0.24115 0.16343 C -0.24896 0.1588 -0.24415 0.16111 -0.25586 0.1581 L -0.25586 0.15834 C -0.26055 0.15625 -0.25782 0.15718 -0.26407 0.15556 C -0.26472 0.15509 -0.2655 0.1544 -0.26615 0.15417 C -0.27761 0.15139 -0.27058 0.1544 -0.28021 0.15162 C -0.28112 0.15139 -0.28217 0.1507 -0.28308 0.15046 C -0.29024 0.14792 -0.2849 0.15023 -0.29271 0.14769 C -0.29362 0.14746 -0.29467 0.14676 -0.29558 0.14653 C -0.29948 0.14514 -0.30339 0.14468 -0.30743 0.14375 C -0.30912 0.14352 -0.31081 0.14306 -0.3125 0.14259 C -0.31732 0.13959 -0.31303 0.1419 -0.32214 0.13982 C -0.32357 0.13959 -0.325 0.13912 -0.32644 0.13866 C -0.32748 0.1382 -0.32839 0.1375 -0.32943 0.13727 C -0.33425 0.13611 -0.34362 0.13519 -0.34779 0.13472 C -0.35274 0.13171 -0.34662 0.13519 -0.35443 0.13195 C -0.35521 0.13171 -0.35586 0.13102 -0.35665 0.13079 C -0.35756 0.13033 -0.3586 0.12986 -0.35964 0.1294 C -0.36107 0.12894 -0.3625 0.12871 -0.36394 0.12824 C -0.37006 0.12616 -0.36524 0.12755 -0.37058 0.12546 C -0.37188 0.125 -0.37305 0.12454 -0.37422 0.12431 C -0.37527 0.12338 -0.37618 0.12199 -0.37722 0.12153 C -0.38008 0.12037 -0.38607 0.11898 -0.38607 0.11921 C -0.38672 0.11852 -0.3875 0.11783 -0.38829 0.11759 C -0.3905 0.11713 -0.39297 0.11829 -0.39493 0.11644 C -0.39571 0.11551 -0.39493 0.11296 -0.39493 0.11111 L -0.39115 0.10857 " pathEditMode="relative" rAng="0" ptsTypes="AAAAAAAAAAAAAAAAAAAAAAAAAAAAAAAAAAAAAAAAAAAAAAAAAAAAAAAAAAAAAAAAAAAAAAAAAAAAAAAAAAAAAAAAAAAAAAAAAAA">
                                      <p:cBhvr>
                                        <p:cTn id="5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66" y="865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2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2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2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8" grpId="0" animBg="1"/>
      <p:bldP spid="65" grpId="0"/>
      <p:bldP spid="69" grpId="0" animBg="1"/>
      <p:bldP spid="70" grpId="0" animBg="1"/>
      <p:bldP spid="71" grpId="0" animBg="1"/>
      <p:bldP spid="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7"/>
          <p:cNvSpPr>
            <a:spLocks/>
          </p:cNvSpPr>
          <p:nvPr/>
        </p:nvSpPr>
        <p:spPr bwMode="gray">
          <a:xfrm>
            <a:off x="7988692" y="1273110"/>
            <a:ext cx="991124" cy="1540779"/>
          </a:xfrm>
          <a:custGeom>
            <a:avLst/>
            <a:gdLst>
              <a:gd name="T0" fmla="*/ 308 w 308"/>
              <a:gd name="T1" fmla="*/ 120 h 444"/>
              <a:gd name="T2" fmla="*/ 0 w 308"/>
              <a:gd name="T3" fmla="*/ 444 h 444"/>
              <a:gd name="T4" fmla="*/ 0 w 308"/>
              <a:gd name="T5" fmla="*/ 286 h 444"/>
              <a:gd name="T6" fmla="*/ 308 w 308"/>
              <a:gd name="T7" fmla="*/ 0 h 444"/>
              <a:gd name="T8" fmla="*/ 308 w 308"/>
              <a:gd name="T9" fmla="*/ 12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4">
                <a:moveTo>
                  <a:pt x="308" y="120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gray">
          <a:xfrm>
            <a:off x="3240580" y="1273110"/>
            <a:ext cx="5750157" cy="985751"/>
          </a:xfrm>
          <a:custGeom>
            <a:avLst/>
            <a:gdLst>
              <a:gd name="T0" fmla="*/ 1478 w 1786"/>
              <a:gd name="T1" fmla="*/ 284 h 284"/>
              <a:gd name="T2" fmla="*/ 0 w 1786"/>
              <a:gd name="T3" fmla="*/ 284 h 284"/>
              <a:gd name="T4" fmla="*/ 446 w 1786"/>
              <a:gd name="T5" fmla="*/ 0 h 284"/>
              <a:gd name="T6" fmla="*/ 1786 w 1786"/>
              <a:gd name="T7" fmla="*/ 0 h 284"/>
              <a:gd name="T8" fmla="*/ 1478 w 1786"/>
              <a:gd name="T9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6" h="284">
                <a:moveTo>
                  <a:pt x="1478" y="284"/>
                </a:moveTo>
                <a:lnTo>
                  <a:pt x="0" y="284"/>
                </a:lnTo>
                <a:lnTo>
                  <a:pt x="446" y="0"/>
                </a:lnTo>
                <a:lnTo>
                  <a:pt x="1786" y="0"/>
                </a:lnTo>
                <a:lnTo>
                  <a:pt x="1478" y="2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7" name="Freeform 19"/>
          <p:cNvSpPr>
            <a:spLocks/>
          </p:cNvSpPr>
          <p:nvPr/>
        </p:nvSpPr>
        <p:spPr bwMode="gray">
          <a:xfrm>
            <a:off x="6992107" y="2787872"/>
            <a:ext cx="991124" cy="1532106"/>
          </a:xfrm>
          <a:custGeom>
            <a:avLst/>
            <a:gdLst>
              <a:gd name="T0" fmla="*/ 308 w 308"/>
              <a:gd name="T1" fmla="*/ 120 h 442"/>
              <a:gd name="T2" fmla="*/ 0 w 308"/>
              <a:gd name="T3" fmla="*/ 442 h 442"/>
              <a:gd name="T4" fmla="*/ 0 w 308"/>
              <a:gd name="T5" fmla="*/ 286 h 442"/>
              <a:gd name="T6" fmla="*/ 308 w 308"/>
              <a:gd name="T7" fmla="*/ 0 h 442"/>
              <a:gd name="T8" fmla="*/ 308 w 308"/>
              <a:gd name="T9" fmla="*/ 12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2">
                <a:moveTo>
                  <a:pt x="308" y="120"/>
                </a:moveTo>
                <a:lnTo>
                  <a:pt x="0" y="442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8" name="Freeform 20"/>
          <p:cNvSpPr>
            <a:spLocks/>
          </p:cNvSpPr>
          <p:nvPr/>
        </p:nvSpPr>
        <p:spPr bwMode="gray">
          <a:xfrm>
            <a:off x="1812597" y="2787872"/>
            <a:ext cx="6181555" cy="982861"/>
          </a:xfrm>
          <a:custGeom>
            <a:avLst/>
            <a:gdLst>
              <a:gd name="T0" fmla="*/ 1612 w 1920"/>
              <a:gd name="T1" fmla="*/ 284 h 284"/>
              <a:gd name="T2" fmla="*/ 0 w 1920"/>
              <a:gd name="T3" fmla="*/ 284 h 284"/>
              <a:gd name="T4" fmla="*/ 446 w 1920"/>
              <a:gd name="T5" fmla="*/ 0 h 284"/>
              <a:gd name="T6" fmla="*/ 1920 w 1920"/>
              <a:gd name="T7" fmla="*/ 0 h 284"/>
              <a:gd name="T8" fmla="*/ 1612 w 1920"/>
              <a:gd name="T9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0" h="284">
                <a:moveTo>
                  <a:pt x="1612" y="284"/>
                </a:moveTo>
                <a:lnTo>
                  <a:pt x="0" y="284"/>
                </a:lnTo>
                <a:lnTo>
                  <a:pt x="446" y="0"/>
                </a:lnTo>
                <a:lnTo>
                  <a:pt x="1920" y="0"/>
                </a:lnTo>
                <a:lnTo>
                  <a:pt x="1612" y="284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9" name="Freeform 21"/>
          <p:cNvSpPr>
            <a:spLocks/>
          </p:cNvSpPr>
          <p:nvPr/>
        </p:nvSpPr>
        <p:spPr bwMode="gray">
          <a:xfrm>
            <a:off x="5992792" y="4302632"/>
            <a:ext cx="985663" cy="2006687"/>
          </a:xfrm>
          <a:custGeom>
            <a:avLst/>
            <a:gdLst>
              <a:gd name="T0" fmla="*/ 306 w 306"/>
              <a:gd name="T1" fmla="*/ 122 h 444"/>
              <a:gd name="T2" fmla="*/ 0 w 306"/>
              <a:gd name="T3" fmla="*/ 444 h 444"/>
              <a:gd name="T4" fmla="*/ 0 w 306"/>
              <a:gd name="T5" fmla="*/ 286 h 444"/>
              <a:gd name="T6" fmla="*/ 306 w 306"/>
              <a:gd name="T7" fmla="*/ 0 h 444"/>
              <a:gd name="T8" fmla="*/ 306 w 306"/>
              <a:gd name="T9" fmla="*/ 12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6" h="444">
                <a:moveTo>
                  <a:pt x="306" y="122"/>
                </a:moveTo>
                <a:lnTo>
                  <a:pt x="0" y="444"/>
                </a:lnTo>
                <a:lnTo>
                  <a:pt x="0" y="286"/>
                </a:lnTo>
                <a:lnTo>
                  <a:pt x="306" y="0"/>
                </a:lnTo>
                <a:lnTo>
                  <a:pt x="306" y="122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gray">
          <a:xfrm>
            <a:off x="3251502" y="2258861"/>
            <a:ext cx="4759033" cy="555027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72549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ar-EG" sz="1600" b="1" dirty="0" smtClean="0">
              <a:solidFill>
                <a:prstClr val="white"/>
              </a:solidFill>
              <a:latin typeface="Verdana" pitchFamily="34" charset="0"/>
            </a:endParaRPr>
          </a:p>
          <a:p>
            <a:pPr algn="ctr" eaLnBrk="0" hangingPunct="0"/>
            <a:endParaRPr lang="en-US" sz="4800" b="1" dirty="0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gray">
          <a:xfrm>
            <a:off x="1815328" y="3770732"/>
            <a:ext cx="5187701" cy="543464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72549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ar-EG" sz="36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5" name="Freeform 27"/>
          <p:cNvSpPr>
            <a:spLocks/>
          </p:cNvSpPr>
          <p:nvPr/>
        </p:nvSpPr>
        <p:spPr bwMode="gray">
          <a:xfrm>
            <a:off x="383482" y="4373373"/>
            <a:ext cx="6594973" cy="1413278"/>
          </a:xfrm>
          <a:custGeom>
            <a:avLst/>
            <a:gdLst>
              <a:gd name="T0" fmla="*/ 1742 w 2048"/>
              <a:gd name="T1" fmla="*/ 286 h 286"/>
              <a:gd name="T2" fmla="*/ 0 w 2048"/>
              <a:gd name="T3" fmla="*/ 286 h 286"/>
              <a:gd name="T4" fmla="*/ 446 w 2048"/>
              <a:gd name="T5" fmla="*/ 0 h 286"/>
              <a:gd name="T6" fmla="*/ 2048 w 2048"/>
              <a:gd name="T7" fmla="*/ 0 h 286"/>
              <a:gd name="T8" fmla="*/ 1742 w 2048"/>
              <a:gd name="T9" fmla="*/ 286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8" h="286">
                <a:moveTo>
                  <a:pt x="1742" y="286"/>
                </a:moveTo>
                <a:lnTo>
                  <a:pt x="0" y="286"/>
                </a:lnTo>
                <a:lnTo>
                  <a:pt x="446" y="0"/>
                </a:lnTo>
                <a:lnTo>
                  <a:pt x="2048" y="0"/>
                </a:lnTo>
                <a:lnTo>
                  <a:pt x="1742" y="286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ar-EG" sz="3200" b="1" dirty="0" smtClean="0">
                <a:solidFill>
                  <a:prstClr val="black"/>
                </a:solidFill>
              </a:rPr>
              <a:t>نلاحظ </a:t>
            </a:r>
            <a:r>
              <a:rPr lang="ar-EG" sz="3200" b="1" dirty="0">
                <a:solidFill>
                  <a:prstClr val="black"/>
                </a:solidFill>
              </a:rPr>
              <a:t>أن عند </a:t>
            </a:r>
            <a:r>
              <a:rPr lang="ar-EG" sz="3200" b="1" dirty="0">
                <a:solidFill>
                  <a:srgbClr val="FFFF00"/>
                </a:solidFill>
              </a:rPr>
              <a:t>بناء الفعل المضارع </a:t>
            </a:r>
            <a:endParaRPr lang="ar-EG" sz="3200" b="1" dirty="0" smtClean="0">
              <a:solidFill>
                <a:srgbClr val="FFFF00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ar-EG" sz="3200" b="1" dirty="0" smtClean="0">
                <a:solidFill>
                  <a:srgbClr val="FFFF00"/>
                </a:solidFill>
              </a:rPr>
              <a:t>المعتل </a:t>
            </a:r>
            <a:r>
              <a:rPr lang="ar-EG" sz="3200" b="1" dirty="0">
                <a:solidFill>
                  <a:prstClr val="black"/>
                </a:solidFill>
              </a:rPr>
              <a:t>بـــ(</a:t>
            </a:r>
            <a:r>
              <a:rPr lang="ar-EG" sz="3200" b="1" dirty="0">
                <a:solidFill>
                  <a:srgbClr val="FFFF00"/>
                </a:solidFill>
              </a:rPr>
              <a:t>الواو،الياء</a:t>
            </a:r>
            <a:r>
              <a:rPr lang="ar-EG" sz="3200" b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6" name="Rectangle 28"/>
          <p:cNvSpPr>
            <a:spLocks noChangeArrowheads="1"/>
          </p:cNvSpPr>
          <p:nvPr/>
        </p:nvSpPr>
        <p:spPr bwMode="gray">
          <a:xfrm>
            <a:off x="400997" y="5733256"/>
            <a:ext cx="5613638" cy="654845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72549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3200" b="1" dirty="0">
              <a:solidFill>
                <a:srgbClr val="FFFFFF"/>
              </a:solidFill>
              <a:latin typeface="Verdana" pitchFamily="34" charset="0"/>
            </a:endParaRPr>
          </a:p>
          <a:p>
            <a:pPr algn="ctr" eaLnBrk="0" hangingPunct="0"/>
            <a:endParaRPr lang="ar-EG" sz="3200" b="1" dirty="0" smtClean="0">
              <a:solidFill>
                <a:srgbClr val="FFFFFF"/>
              </a:solidFill>
              <a:latin typeface="Verdana" pitchFamily="34" charset="0"/>
            </a:endParaRPr>
          </a:p>
          <a:p>
            <a:pPr algn="ctr" eaLnBrk="0" hangingPunct="0"/>
            <a:endParaRPr lang="en-US" sz="32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4" name="Freeform 24"/>
          <p:cNvSpPr>
            <a:spLocks/>
          </p:cNvSpPr>
          <p:nvPr/>
        </p:nvSpPr>
        <p:spPr bwMode="gray">
          <a:xfrm rot="317592">
            <a:off x="-116621" y="330966"/>
            <a:ext cx="4871776" cy="4869511"/>
          </a:xfrm>
          <a:custGeom>
            <a:avLst/>
            <a:gdLst>
              <a:gd name="T0" fmla="*/ 12 w 1824"/>
              <a:gd name="T1" fmla="*/ 2464 h 2648"/>
              <a:gd name="T2" fmla="*/ 56 w 1824"/>
              <a:gd name="T3" fmla="*/ 2120 h 2648"/>
              <a:gd name="T4" fmla="*/ 124 w 1824"/>
              <a:gd name="T5" fmla="*/ 1808 h 2648"/>
              <a:gd name="T6" fmla="*/ 212 w 1824"/>
              <a:gd name="T7" fmla="*/ 1524 h 2648"/>
              <a:gd name="T8" fmla="*/ 316 w 1824"/>
              <a:gd name="T9" fmla="*/ 1270 h 2648"/>
              <a:gd name="T10" fmla="*/ 430 w 1824"/>
              <a:gd name="T11" fmla="*/ 1044 h 2648"/>
              <a:gd name="T12" fmla="*/ 550 w 1824"/>
              <a:gd name="T13" fmla="*/ 846 h 2648"/>
              <a:gd name="T14" fmla="*/ 672 w 1824"/>
              <a:gd name="T15" fmla="*/ 674 h 2648"/>
              <a:gd name="T16" fmla="*/ 792 w 1824"/>
              <a:gd name="T17" fmla="*/ 528 h 2648"/>
              <a:gd name="T18" fmla="*/ 906 w 1824"/>
              <a:gd name="T19" fmla="*/ 408 h 2648"/>
              <a:gd name="T20" fmla="*/ 1010 w 1824"/>
              <a:gd name="T21" fmla="*/ 310 h 2648"/>
              <a:gd name="T22" fmla="*/ 1096 w 1824"/>
              <a:gd name="T23" fmla="*/ 236 h 2648"/>
              <a:gd name="T24" fmla="*/ 1164 w 1824"/>
              <a:gd name="T25" fmla="*/ 184 h 2648"/>
              <a:gd name="T26" fmla="*/ 1208 w 1824"/>
              <a:gd name="T27" fmla="*/ 154 h 2648"/>
              <a:gd name="T28" fmla="*/ 1224 w 1824"/>
              <a:gd name="T29" fmla="*/ 144 h 2648"/>
              <a:gd name="T30" fmla="*/ 1728 w 1824"/>
              <a:gd name="T31" fmla="*/ 56 h 2648"/>
              <a:gd name="T32" fmla="*/ 1568 w 1824"/>
              <a:gd name="T33" fmla="*/ 328 h 2648"/>
              <a:gd name="T34" fmla="*/ 1554 w 1824"/>
              <a:gd name="T35" fmla="*/ 332 h 2648"/>
              <a:gd name="T36" fmla="*/ 1514 w 1824"/>
              <a:gd name="T37" fmla="*/ 346 h 2648"/>
              <a:gd name="T38" fmla="*/ 1452 w 1824"/>
              <a:gd name="T39" fmla="*/ 370 h 2648"/>
              <a:gd name="T40" fmla="*/ 1370 w 1824"/>
              <a:gd name="T41" fmla="*/ 410 h 2648"/>
              <a:gd name="T42" fmla="*/ 1270 w 1824"/>
              <a:gd name="T43" fmla="*/ 466 h 2648"/>
              <a:gd name="T44" fmla="*/ 1158 w 1824"/>
              <a:gd name="T45" fmla="*/ 540 h 2648"/>
              <a:gd name="T46" fmla="*/ 1034 w 1824"/>
              <a:gd name="T47" fmla="*/ 636 h 2648"/>
              <a:gd name="T48" fmla="*/ 904 w 1824"/>
              <a:gd name="T49" fmla="*/ 756 h 2648"/>
              <a:gd name="T50" fmla="*/ 770 w 1824"/>
              <a:gd name="T51" fmla="*/ 900 h 2648"/>
              <a:gd name="T52" fmla="*/ 632 w 1824"/>
              <a:gd name="T53" fmla="*/ 1076 h 2648"/>
              <a:gd name="T54" fmla="*/ 498 w 1824"/>
              <a:gd name="T55" fmla="*/ 1280 h 2648"/>
              <a:gd name="T56" fmla="*/ 370 w 1824"/>
              <a:gd name="T57" fmla="*/ 1518 h 2648"/>
              <a:gd name="T58" fmla="*/ 248 w 1824"/>
              <a:gd name="T59" fmla="*/ 1792 h 2648"/>
              <a:gd name="T60" fmla="*/ 138 w 1824"/>
              <a:gd name="T61" fmla="*/ 2104 h 2648"/>
              <a:gd name="T62" fmla="*/ 42 w 1824"/>
              <a:gd name="T63" fmla="*/ 2456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/>
              </a:gs>
              <a:gs pos="100000">
                <a:srgbClr val="D11364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ACD69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3912254" y="1182022"/>
            <a:ext cx="4572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ar-EG" sz="3200" b="1" dirty="0">
                <a:solidFill>
                  <a:prstClr val="black"/>
                </a:solidFill>
              </a:rPr>
              <a:t>و</a:t>
            </a:r>
            <a:r>
              <a:rPr lang="ar-EG" sz="3200" b="1" dirty="0">
                <a:solidFill>
                  <a:srgbClr val="99FF33"/>
                </a:solidFill>
              </a:rPr>
              <a:t>يقلب </a:t>
            </a:r>
            <a:r>
              <a:rPr lang="ar-EG" sz="3200" b="1" dirty="0">
                <a:solidFill>
                  <a:prstClr val="black"/>
                </a:solidFill>
              </a:rPr>
              <a:t>(</a:t>
            </a:r>
            <a:r>
              <a:rPr lang="ar-EG" sz="3200" b="1" dirty="0">
                <a:solidFill>
                  <a:srgbClr val="FFFF00"/>
                </a:solidFill>
              </a:rPr>
              <a:t>الواو والياء</a:t>
            </a:r>
            <a:r>
              <a:rPr lang="ar-EG" sz="3200" b="1" dirty="0">
                <a:solidFill>
                  <a:prstClr val="black"/>
                </a:solidFill>
              </a:rPr>
              <a:t> )  إلى </a:t>
            </a:r>
            <a:endParaRPr lang="ar-EG" sz="3200" b="1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ar-EG" sz="3200" b="1" dirty="0">
                <a:solidFill>
                  <a:prstClr val="black"/>
                </a:solidFill>
              </a:rPr>
              <a:t> </a:t>
            </a:r>
            <a:r>
              <a:rPr lang="ar-EG" sz="3200" b="1" dirty="0" smtClean="0">
                <a:solidFill>
                  <a:prstClr val="black"/>
                </a:solidFill>
              </a:rPr>
              <a:t>        (</a:t>
            </a:r>
            <a:r>
              <a:rPr lang="ar-EG" sz="3200" b="1" dirty="0">
                <a:solidFill>
                  <a:srgbClr val="FF0000"/>
                </a:solidFill>
              </a:rPr>
              <a:t>ألف </a:t>
            </a:r>
            <a:r>
              <a:rPr lang="ar-EG" sz="3200" b="1" dirty="0">
                <a:solidFill>
                  <a:prstClr val="black"/>
                </a:solidFill>
              </a:rPr>
              <a:t>)</a:t>
            </a:r>
            <a:r>
              <a:rPr lang="ar-EG" sz="3200" b="1" dirty="0">
                <a:solidFill>
                  <a:srgbClr val="990033"/>
                </a:solidFill>
              </a:rPr>
              <a:t>ويفتح ما قبله 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2879292" y="2969150"/>
            <a:ext cx="40481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rgbClr val="FF33CC"/>
                </a:solidFill>
              </a:rPr>
              <a:t>يضم أول الفعل</a:t>
            </a:r>
            <a:endParaRPr lang="ar-EG" sz="6600" b="1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19541785">
            <a:off x="10347" y="1432269"/>
            <a:ext cx="3480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600" b="1" dirty="0">
                <a:solidFill>
                  <a:prstClr val="white"/>
                </a:solidFill>
              </a:rPr>
              <a:t>الفعل </a:t>
            </a:r>
            <a:r>
              <a:rPr lang="ar-EG" sz="3600" b="1" dirty="0" smtClean="0">
                <a:solidFill>
                  <a:prstClr val="white"/>
                </a:solidFill>
              </a:rPr>
              <a:t>المضارع </a:t>
            </a:r>
            <a:endParaRPr lang="ar-EG" sz="36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49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25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3"/>
          <p:cNvSpPr txBox="1">
            <a:spLocks noChangeArrowheads="1"/>
          </p:cNvSpPr>
          <p:nvPr/>
        </p:nvSpPr>
        <p:spPr bwMode="gray">
          <a:xfrm>
            <a:off x="0" y="592925"/>
            <a:ext cx="2456678" cy="712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73313" algn="l" defTabSz="957263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30513" algn="l" defTabSz="957263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287713" algn="l" defTabSz="957263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4913" algn="l" defTabSz="957263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/>
            <a:endParaRPr lang="ar-EG" sz="4000" b="1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95936" y="278092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600" b="1" dirty="0" smtClean="0"/>
              <a:t>الغلق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3242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1"/>
          <p:cNvSpPr/>
          <p:nvPr/>
        </p:nvSpPr>
        <p:spPr>
          <a:xfrm rot="19659487">
            <a:off x="194508" y="600394"/>
            <a:ext cx="4775218" cy="1440160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dirty="0" smtClean="0">
                <a:solidFill>
                  <a:prstClr val="black"/>
                </a:solidFill>
              </a:rPr>
              <a:t>عبر عن الصور مستخدما الفعل المبني للمجهول </a:t>
            </a:r>
            <a:endParaRPr lang="en-US" sz="2800" b="1" dirty="0">
              <a:solidFill>
                <a:prstClr val="black"/>
              </a:solidFill>
            </a:endParaRPr>
          </a:p>
        </p:txBody>
      </p:sp>
      <p:pic>
        <p:nvPicPr>
          <p:cNvPr id="2050" name="Picture 2" descr="Image result for صور رياضي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92896"/>
            <a:ext cx="5544616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08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5605214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86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مجموعة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Picture 2" descr="C:\Users\El Hoseny\Desktop\صور بور بينت جديدة\free-christian-powerpoint-background-design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مستطيل 7"/>
            <p:cNvSpPr/>
            <p:nvPr/>
          </p:nvSpPr>
          <p:spPr>
            <a:xfrm>
              <a:off x="7380312" y="6309320"/>
              <a:ext cx="1584176" cy="288032"/>
            </a:xfrm>
            <a:prstGeom prst="rect">
              <a:avLst/>
            </a:prstGeom>
            <a:solidFill>
              <a:srgbClr val="1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  <p:sp>
        <p:nvSpPr>
          <p:cNvPr id="5" name="مستطيل 4"/>
          <p:cNvSpPr/>
          <p:nvPr/>
        </p:nvSpPr>
        <p:spPr>
          <a:xfrm>
            <a:off x="2843808" y="516736"/>
            <a:ext cx="597666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11500" b="1" dirty="0" smtClean="0">
                <a:solidFill>
                  <a:schemeClr val="bg1"/>
                </a:solidFill>
                <a:cs typeface="AGA Aladdin Regular" pitchFamily="2" charset="-78"/>
              </a:rPr>
              <a:t>الفعل المبني للمجهول </a:t>
            </a:r>
            <a:endParaRPr lang="en-US" sz="11500" b="1" dirty="0">
              <a:solidFill>
                <a:srgbClr val="FFFF00"/>
              </a:solidFill>
              <a:cs typeface="AGA Aladdin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883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5714578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67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843589" y="2204864"/>
            <a:ext cx="3120900" cy="4176464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هو </a:t>
            </a:r>
            <a:r>
              <a:rPr lang="ar-EG" sz="4000" b="1" dirty="0">
                <a:solidFill>
                  <a:srgbClr val="FFFF00"/>
                </a:solidFill>
                <a:ea typeface="+mj-ea"/>
                <a:cs typeface="Times New Roman"/>
              </a:rPr>
              <a:t>اسم </a:t>
            </a:r>
            <a:r>
              <a:rPr lang="ar-EG" sz="4000" b="1" dirty="0" smtClean="0">
                <a:solidFill>
                  <a:srgbClr val="FFFF00"/>
                </a:solidFill>
                <a:ea typeface="+mj-ea"/>
                <a:cs typeface="Times New Roman"/>
              </a:rPr>
              <a:t>مرفوع</a:t>
            </a:r>
          </a:p>
          <a:p>
            <a:pPr algn="ctr"/>
            <a:r>
              <a:rPr lang="ar-EG" sz="4000" b="1" dirty="0" smtClean="0">
                <a:solidFill>
                  <a:srgbClr val="FFFF00"/>
                </a:solidFill>
                <a:ea typeface="+mj-ea"/>
                <a:cs typeface="Times New Roman"/>
              </a:rPr>
              <a:t>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يحل مكان </a:t>
            </a:r>
            <a:r>
              <a:rPr lang="ar-EG" sz="4000" b="1" dirty="0" smtClean="0">
                <a:solidFill>
                  <a:prstClr val="black"/>
                </a:solidFill>
                <a:ea typeface="+mj-ea"/>
                <a:cs typeface="Times New Roman"/>
              </a:rPr>
              <a:t>الفاعل</a:t>
            </a:r>
          </a:p>
          <a:p>
            <a:pPr algn="ctr"/>
            <a:r>
              <a:rPr lang="ar-EG" sz="4000" b="1" dirty="0" smtClean="0">
                <a:solidFill>
                  <a:prstClr val="black"/>
                </a:solidFill>
                <a:ea typeface="+mj-ea"/>
                <a:cs typeface="Times New Roman"/>
              </a:rPr>
              <a:t>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عند بناء </a:t>
            </a:r>
            <a:endParaRPr lang="ar-EG" sz="4000" b="1" dirty="0" smtClean="0">
              <a:solidFill>
                <a:prstClr val="black"/>
              </a:solidFill>
              <a:ea typeface="+mj-ea"/>
              <a:cs typeface="Times New Roman"/>
            </a:endParaRPr>
          </a:p>
          <a:p>
            <a:pPr algn="ctr"/>
            <a:r>
              <a:rPr lang="ar-EG" sz="4000" b="1" dirty="0" smtClean="0">
                <a:solidFill>
                  <a:prstClr val="black"/>
                </a:solidFill>
                <a:ea typeface="+mj-ea"/>
                <a:cs typeface="Times New Roman"/>
              </a:rPr>
              <a:t>الفعل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للمجهول</a:t>
            </a:r>
            <a:endParaRPr lang="ar-EG" sz="4000" b="1" dirty="0">
              <a:solidFill>
                <a:prstClr val="white"/>
              </a:solidFill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413792" y="2235636"/>
            <a:ext cx="3582144" cy="4145692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/>
            <a:endParaRPr lang="ar-EG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gray">
          <a:xfrm>
            <a:off x="2551683" y="1268761"/>
            <a:ext cx="1228229" cy="1404318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8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1812653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 flipH="1">
            <a:off x="5436096" y="1268762"/>
            <a:ext cx="1001870" cy="1404316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048000" y="188640"/>
            <a:ext cx="2998788" cy="1601788"/>
            <a:chOff x="1997" y="1314"/>
            <a:chExt cx="1889" cy="1009"/>
          </a:xfrm>
        </p:grpSpPr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16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13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14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15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</p:grp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314986" y="449377"/>
            <a:ext cx="23711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ar-EG" sz="4000" b="1" dirty="0" smtClean="0">
                <a:solidFill>
                  <a:srgbClr val="000000"/>
                </a:solidFill>
              </a:rPr>
              <a:t>نائب الفاعل  </a:t>
            </a:r>
            <a:endParaRPr lang="en-US" sz="4000" b="1" dirty="0">
              <a:solidFill>
                <a:srgbClr val="000000"/>
              </a:solidFill>
            </a:endParaRPr>
          </a:p>
          <a:p>
            <a:pPr algn="ctr" eaLnBrk="0" hangingPunct="0"/>
            <a:r>
              <a:rPr lang="en-US" sz="4000" dirty="0" smtClean="0">
                <a:solidFill>
                  <a:srgbClr val="000000"/>
                </a:solidFill>
              </a:rPr>
              <a:t> 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607561" y="3057253"/>
            <a:ext cx="326307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000" b="1" dirty="0">
                <a:solidFill>
                  <a:srgbClr val="FF0000"/>
                </a:solidFill>
                <a:ea typeface="+mj-ea"/>
                <a:cs typeface="Times New Roman"/>
              </a:rPr>
              <a:t>ويأخذ حكم الفاعل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فيأتي مرفوعا (</a:t>
            </a:r>
            <a:r>
              <a:rPr lang="ar-EG" sz="4000" b="1" dirty="0">
                <a:solidFill>
                  <a:srgbClr val="99FF33"/>
                </a:solidFill>
                <a:ea typeface="+mj-ea"/>
                <a:cs typeface="Times New Roman"/>
              </a:rPr>
              <a:t>الضمة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 ،</a:t>
            </a:r>
            <a:r>
              <a:rPr lang="ar-EG" sz="4000" b="1" dirty="0">
                <a:solidFill>
                  <a:srgbClr val="FFC000"/>
                </a:solidFill>
                <a:ea typeface="+mj-ea"/>
                <a:cs typeface="Times New Roman"/>
              </a:rPr>
              <a:t>الألف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، </a:t>
            </a:r>
            <a:r>
              <a:rPr lang="ar-EG" sz="4000" b="1" dirty="0">
                <a:solidFill>
                  <a:srgbClr val="C00000"/>
                </a:solidFill>
                <a:ea typeface="+mj-ea"/>
                <a:cs typeface="Times New Roman"/>
              </a:rPr>
              <a:t>الواو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 ) </a:t>
            </a:r>
            <a:endParaRPr lang="ar-EG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9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5" y="1889709"/>
            <a:ext cx="3705109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696" y="1412776"/>
            <a:ext cx="4572521" cy="542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8"/>
          <p:cNvSpPr>
            <a:spLocks noChangeArrowheads="1"/>
          </p:cNvSpPr>
          <p:nvPr/>
        </p:nvSpPr>
        <p:spPr bwMode="gray">
          <a:xfrm>
            <a:off x="315472" y="3412173"/>
            <a:ext cx="3493485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2194901" y="116632"/>
            <a:ext cx="4685359" cy="129614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EG" sz="3200" b="1" dirty="0" smtClean="0">
                <a:solidFill>
                  <a:prstClr val="black"/>
                </a:solidFill>
              </a:rPr>
              <a:t>نائب الفاعل </a:t>
            </a:r>
            <a:endParaRPr lang="ar-EG" sz="3200" b="1" dirty="0">
              <a:solidFill>
                <a:prstClr val="black"/>
              </a:solidFill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3635896" y="3225166"/>
            <a:ext cx="1715905" cy="1716002"/>
            <a:chOff x="1824" y="1248"/>
            <a:chExt cx="2014" cy="1615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615"/>
              <a:chOff x="1872" y="1824"/>
              <a:chExt cx="2014" cy="1615"/>
            </a:xfrm>
          </p:grpSpPr>
          <p:sp>
            <p:nvSpPr>
              <p:cNvPr id="12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" name="Text Box 20"/>
            <p:cNvSpPr txBox="1">
              <a:spLocks noChangeArrowheads="1"/>
            </p:cNvSpPr>
            <p:nvPr/>
          </p:nvSpPr>
          <p:spPr bwMode="gray">
            <a:xfrm>
              <a:off x="2289" y="1884"/>
              <a:ext cx="1096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ar-EG" sz="2400" b="1" dirty="0" smtClean="0">
                  <a:solidFill>
                    <a:prstClr val="black"/>
                  </a:solidFill>
                </a:rPr>
                <a:t>الأمثلة</a:t>
              </a:r>
              <a:endParaRPr lang="en-US" sz="60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مجموعة 42"/>
          <p:cNvGrpSpPr/>
          <p:nvPr/>
        </p:nvGrpSpPr>
        <p:grpSpPr>
          <a:xfrm>
            <a:off x="5433222" y="1729019"/>
            <a:ext cx="3575623" cy="1118149"/>
            <a:chOff x="5389544" y="1704522"/>
            <a:chExt cx="3575623" cy="1118149"/>
          </a:xfrm>
        </p:grpSpPr>
        <p:sp>
          <p:nvSpPr>
            <p:cNvPr id="7" name="AutoShape 19"/>
            <p:cNvSpPr>
              <a:spLocks noChangeArrowheads="1"/>
            </p:cNvSpPr>
            <p:nvPr/>
          </p:nvSpPr>
          <p:spPr bwMode="gray">
            <a:xfrm>
              <a:off x="5389544" y="1704522"/>
              <a:ext cx="3575623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 dirty="0">
                <a:solidFill>
                  <a:prstClr val="black"/>
                </a:solidFill>
              </a:endParaRPr>
            </a:p>
          </p:txBody>
        </p:sp>
        <p:sp>
          <p:nvSpPr>
            <p:cNvPr id="20" name="مستطيل 19"/>
            <p:cNvSpPr/>
            <p:nvPr/>
          </p:nvSpPr>
          <p:spPr>
            <a:xfrm>
              <a:off x="5896475" y="1899341"/>
              <a:ext cx="298347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ar-EG" sz="5400" b="1" dirty="0" smtClean="0">
                  <a:solidFill>
                    <a:prstClr val="black"/>
                  </a:solidFill>
                  <a:cs typeface="Times New Roman"/>
                </a:rPr>
                <a:t>يقال </a:t>
              </a:r>
              <a:r>
                <a:rPr lang="ar-EG" sz="5400" b="1" dirty="0" smtClean="0">
                  <a:solidFill>
                    <a:srgbClr val="FF0000"/>
                  </a:solidFill>
                  <a:cs typeface="Times New Roman"/>
                </a:rPr>
                <a:t>الحق</a:t>
              </a:r>
              <a:endParaRPr lang="ar-EG" sz="3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مجموعة 43"/>
          <p:cNvGrpSpPr/>
          <p:nvPr/>
        </p:nvGrpSpPr>
        <p:grpSpPr>
          <a:xfrm>
            <a:off x="104752" y="1727694"/>
            <a:ext cx="3618472" cy="1037627"/>
            <a:chOff x="104752" y="1727694"/>
            <a:chExt cx="3618472" cy="1270764"/>
          </a:xfrm>
        </p:grpSpPr>
        <p:sp>
          <p:nvSpPr>
            <p:cNvPr id="4" name="AutoShape 16"/>
            <p:cNvSpPr>
              <a:spLocks noChangeArrowheads="1"/>
            </p:cNvSpPr>
            <p:nvPr/>
          </p:nvSpPr>
          <p:spPr bwMode="gray">
            <a:xfrm>
              <a:off x="104752" y="1727694"/>
              <a:ext cx="3618472" cy="127076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21" name="مستطيل 20"/>
            <p:cNvSpPr/>
            <p:nvPr/>
          </p:nvSpPr>
          <p:spPr>
            <a:xfrm>
              <a:off x="427700" y="2063534"/>
              <a:ext cx="2938775" cy="5653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ar-EG" sz="24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مجموعة 45"/>
          <p:cNvGrpSpPr/>
          <p:nvPr/>
        </p:nvGrpSpPr>
        <p:grpSpPr>
          <a:xfrm>
            <a:off x="5533712" y="4517602"/>
            <a:ext cx="3528437" cy="923296"/>
            <a:chOff x="5533712" y="4507575"/>
            <a:chExt cx="3528437" cy="1426301"/>
          </a:xfrm>
        </p:grpSpPr>
        <p:sp>
          <p:nvSpPr>
            <p:cNvPr id="5" name="AutoShape 17"/>
            <p:cNvSpPr>
              <a:spLocks noChangeArrowheads="1"/>
            </p:cNvSpPr>
            <p:nvPr/>
          </p:nvSpPr>
          <p:spPr bwMode="gray">
            <a:xfrm>
              <a:off x="5533712" y="4507575"/>
              <a:ext cx="3528437" cy="1426301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23" name="مستطيل 22"/>
            <p:cNvSpPr/>
            <p:nvPr/>
          </p:nvSpPr>
          <p:spPr>
            <a:xfrm>
              <a:off x="6477383" y="4849689"/>
              <a:ext cx="2531462" cy="9984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3600" b="1" dirty="0" smtClean="0">
                  <a:solidFill>
                    <a:prstClr val="black"/>
                  </a:solidFill>
                  <a:cs typeface="Times New Roman"/>
                </a:rPr>
                <a:t>أكرم </a:t>
              </a:r>
              <a:r>
                <a:rPr lang="ar-EG" sz="3600" b="1" dirty="0" smtClean="0">
                  <a:solidFill>
                    <a:srgbClr val="FFFF00"/>
                  </a:solidFill>
                  <a:cs typeface="Times New Roman"/>
                </a:rPr>
                <a:t>المتفوقون</a:t>
              </a:r>
              <a:r>
                <a:rPr lang="ar-EG" sz="3600" b="1" dirty="0" smtClean="0">
                  <a:solidFill>
                    <a:prstClr val="black"/>
                  </a:solidFill>
                  <a:cs typeface="Times New Roman"/>
                </a:rPr>
                <a:t> </a:t>
              </a:r>
              <a:endParaRPr lang="ar-EG" sz="2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7" name="مجموعة 46"/>
          <p:cNvGrpSpPr/>
          <p:nvPr/>
        </p:nvGrpSpPr>
        <p:grpSpPr>
          <a:xfrm>
            <a:off x="355525" y="4711071"/>
            <a:ext cx="3476009" cy="894740"/>
            <a:chOff x="125723" y="5203492"/>
            <a:chExt cx="3476009" cy="1321852"/>
          </a:xfrm>
        </p:grpSpPr>
        <p:sp>
          <p:nvSpPr>
            <p:cNvPr id="3" name="AutoShape 15"/>
            <p:cNvSpPr>
              <a:spLocks noChangeArrowheads="1"/>
            </p:cNvSpPr>
            <p:nvPr/>
          </p:nvSpPr>
          <p:spPr bwMode="gray">
            <a:xfrm>
              <a:off x="125723" y="5203492"/>
              <a:ext cx="3476009" cy="1321852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24" name="مستطيل 23"/>
            <p:cNvSpPr/>
            <p:nvPr/>
          </p:nvSpPr>
          <p:spPr>
            <a:xfrm>
              <a:off x="2386987" y="5559623"/>
              <a:ext cx="184731" cy="6820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ar-EG" sz="24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5" name="مجموعة 44"/>
          <p:cNvGrpSpPr/>
          <p:nvPr/>
        </p:nvGrpSpPr>
        <p:grpSpPr>
          <a:xfrm>
            <a:off x="5436730" y="3292679"/>
            <a:ext cx="3528437" cy="899022"/>
            <a:chOff x="5436730" y="3542061"/>
            <a:chExt cx="3528437" cy="899022"/>
          </a:xfrm>
        </p:grpSpPr>
        <p:sp>
          <p:nvSpPr>
            <p:cNvPr id="2" name="AutoShape 14"/>
            <p:cNvSpPr>
              <a:spLocks noChangeArrowheads="1"/>
            </p:cNvSpPr>
            <p:nvPr/>
          </p:nvSpPr>
          <p:spPr bwMode="gray">
            <a:xfrm>
              <a:off x="5436730" y="3542061"/>
              <a:ext cx="3528437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>
                <a:solidFill>
                  <a:prstClr val="black"/>
                </a:solidFill>
              </a:endParaRPr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5668276" y="3733197"/>
              <a:ext cx="306846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EG" sz="4000" b="1" dirty="0" smtClean="0">
                  <a:solidFill>
                    <a:prstClr val="black"/>
                  </a:solidFill>
                  <a:cs typeface="Times New Roman"/>
                </a:rPr>
                <a:t>شوهدت </a:t>
              </a:r>
              <a:r>
                <a:rPr lang="ar-EG" sz="4000" b="1" dirty="0" smtClean="0">
                  <a:solidFill>
                    <a:srgbClr val="FFFF00"/>
                  </a:solidFill>
                  <a:cs typeface="Times New Roman"/>
                </a:rPr>
                <a:t>المبارتان</a:t>
              </a:r>
              <a:endParaRPr lang="ar-EG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48" name="Freeform 13"/>
          <p:cNvSpPr>
            <a:spLocks noEditPoints="1"/>
          </p:cNvSpPr>
          <p:nvPr/>
        </p:nvSpPr>
        <p:spPr bwMode="auto">
          <a:xfrm>
            <a:off x="942297" y="3672340"/>
            <a:ext cx="1943381" cy="492265"/>
          </a:xfrm>
          <a:custGeom>
            <a:avLst/>
            <a:gdLst>
              <a:gd name="T0" fmla="*/ 229 w 695"/>
              <a:gd name="T1" fmla="*/ 157 h 174"/>
              <a:gd name="T2" fmla="*/ 338 w 695"/>
              <a:gd name="T3" fmla="*/ 173 h 174"/>
              <a:gd name="T4" fmla="*/ 395 w 695"/>
              <a:gd name="T5" fmla="*/ 157 h 174"/>
              <a:gd name="T6" fmla="*/ 273 w 695"/>
              <a:gd name="T7" fmla="*/ 86 h 174"/>
              <a:gd name="T8" fmla="*/ 273 w 695"/>
              <a:gd name="T9" fmla="*/ 72 h 174"/>
              <a:gd name="T10" fmla="*/ 355 w 695"/>
              <a:gd name="T11" fmla="*/ 82 h 174"/>
              <a:gd name="T12" fmla="*/ 493 w 695"/>
              <a:gd name="T13" fmla="*/ 99 h 174"/>
              <a:gd name="T14" fmla="*/ 563 w 695"/>
              <a:gd name="T15" fmla="*/ 86 h 174"/>
              <a:gd name="T16" fmla="*/ 534 w 695"/>
              <a:gd name="T17" fmla="*/ 47 h 174"/>
              <a:gd name="T18" fmla="*/ 569 w 695"/>
              <a:gd name="T19" fmla="*/ 32 h 174"/>
              <a:gd name="T20" fmla="*/ 656 w 695"/>
              <a:gd name="T21" fmla="*/ 39 h 174"/>
              <a:gd name="T22" fmla="*/ 653 w 695"/>
              <a:gd name="T23" fmla="*/ 8 h 174"/>
              <a:gd name="T24" fmla="*/ 656 w 695"/>
              <a:gd name="T25" fmla="*/ 4 h 174"/>
              <a:gd name="T26" fmla="*/ 677 w 695"/>
              <a:gd name="T27" fmla="*/ 3 h 174"/>
              <a:gd name="T28" fmla="*/ 689 w 695"/>
              <a:gd name="T29" fmla="*/ 2 h 174"/>
              <a:gd name="T30" fmla="*/ 656 w 695"/>
              <a:gd name="T31" fmla="*/ 1 h 174"/>
              <a:gd name="T32" fmla="*/ 645 w 695"/>
              <a:gd name="T33" fmla="*/ 8 h 174"/>
              <a:gd name="T34" fmla="*/ 652 w 695"/>
              <a:gd name="T35" fmla="*/ 28 h 174"/>
              <a:gd name="T36" fmla="*/ 633 w 695"/>
              <a:gd name="T37" fmla="*/ 32 h 174"/>
              <a:gd name="T38" fmla="*/ 631 w 695"/>
              <a:gd name="T39" fmla="*/ 31 h 174"/>
              <a:gd name="T40" fmla="*/ 623 w 695"/>
              <a:gd name="T41" fmla="*/ 29 h 174"/>
              <a:gd name="T42" fmla="*/ 588 w 695"/>
              <a:gd name="T43" fmla="*/ 27 h 174"/>
              <a:gd name="T44" fmla="*/ 573 w 695"/>
              <a:gd name="T45" fmla="*/ 24 h 174"/>
              <a:gd name="T46" fmla="*/ 562 w 695"/>
              <a:gd name="T47" fmla="*/ 22 h 174"/>
              <a:gd name="T48" fmla="*/ 532 w 695"/>
              <a:gd name="T49" fmla="*/ 21 h 174"/>
              <a:gd name="T50" fmla="*/ 498 w 695"/>
              <a:gd name="T51" fmla="*/ 36 h 174"/>
              <a:gd name="T52" fmla="*/ 500 w 695"/>
              <a:gd name="T53" fmla="*/ 43 h 174"/>
              <a:gd name="T54" fmla="*/ 516 w 695"/>
              <a:gd name="T55" fmla="*/ 47 h 174"/>
              <a:gd name="T56" fmla="*/ 509 w 695"/>
              <a:gd name="T57" fmla="*/ 51 h 174"/>
              <a:gd name="T58" fmla="*/ 529 w 695"/>
              <a:gd name="T59" fmla="*/ 74 h 174"/>
              <a:gd name="T60" fmla="*/ 535 w 695"/>
              <a:gd name="T61" fmla="*/ 83 h 174"/>
              <a:gd name="T62" fmla="*/ 515 w 695"/>
              <a:gd name="T63" fmla="*/ 91 h 174"/>
              <a:gd name="T64" fmla="*/ 466 w 695"/>
              <a:gd name="T65" fmla="*/ 86 h 174"/>
              <a:gd name="T66" fmla="*/ 444 w 695"/>
              <a:gd name="T67" fmla="*/ 84 h 174"/>
              <a:gd name="T68" fmla="*/ 435 w 695"/>
              <a:gd name="T69" fmla="*/ 82 h 174"/>
              <a:gd name="T70" fmla="*/ 418 w 695"/>
              <a:gd name="T71" fmla="*/ 82 h 174"/>
              <a:gd name="T72" fmla="*/ 383 w 695"/>
              <a:gd name="T73" fmla="*/ 77 h 174"/>
              <a:gd name="T74" fmla="*/ 346 w 695"/>
              <a:gd name="T75" fmla="*/ 71 h 174"/>
              <a:gd name="T76" fmla="*/ 307 w 695"/>
              <a:gd name="T77" fmla="*/ 68 h 174"/>
              <a:gd name="T78" fmla="*/ 240 w 695"/>
              <a:gd name="T79" fmla="*/ 69 h 174"/>
              <a:gd name="T80" fmla="*/ 241 w 695"/>
              <a:gd name="T81" fmla="*/ 78 h 174"/>
              <a:gd name="T82" fmla="*/ 247 w 695"/>
              <a:gd name="T83" fmla="*/ 84 h 174"/>
              <a:gd name="T84" fmla="*/ 245 w 695"/>
              <a:gd name="T85" fmla="*/ 86 h 174"/>
              <a:gd name="T86" fmla="*/ 269 w 695"/>
              <a:gd name="T87" fmla="*/ 98 h 174"/>
              <a:gd name="T88" fmla="*/ 293 w 695"/>
              <a:gd name="T89" fmla="*/ 111 h 174"/>
              <a:gd name="T90" fmla="*/ 308 w 695"/>
              <a:gd name="T91" fmla="*/ 118 h 174"/>
              <a:gd name="T92" fmla="*/ 332 w 695"/>
              <a:gd name="T93" fmla="*/ 128 h 174"/>
              <a:gd name="T94" fmla="*/ 352 w 695"/>
              <a:gd name="T95" fmla="*/ 144 h 174"/>
              <a:gd name="T96" fmla="*/ 371 w 695"/>
              <a:gd name="T97" fmla="*/ 156 h 174"/>
              <a:gd name="T98" fmla="*/ 370 w 695"/>
              <a:gd name="T99" fmla="*/ 167 h 174"/>
              <a:gd name="T100" fmla="*/ 281 w 695"/>
              <a:gd name="T101" fmla="*/ 157 h 174"/>
              <a:gd name="T102" fmla="*/ 249 w 695"/>
              <a:gd name="T103" fmla="*/ 152 h 174"/>
              <a:gd name="T104" fmla="*/ 160 w 695"/>
              <a:gd name="T105" fmla="*/ 140 h 174"/>
              <a:gd name="T106" fmla="*/ 79 w 695"/>
              <a:gd name="T107" fmla="*/ 123 h 174"/>
              <a:gd name="T108" fmla="*/ 656 w 695"/>
              <a:gd name="T109" fmla="*/ 33 h 174"/>
              <a:gd name="T110" fmla="*/ 648 w 695"/>
              <a:gd name="T111" fmla="*/ 5 h 174"/>
              <a:gd name="T112" fmla="*/ 655 w 695"/>
              <a:gd name="T113" fmla="*/ 33 h 174"/>
              <a:gd name="T114" fmla="*/ 648 w 695"/>
              <a:gd name="T115" fmla="*/ 37 h 174"/>
              <a:gd name="T116" fmla="*/ 535 w 695"/>
              <a:gd name="T117" fmla="*/ 9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5" h="174">
                <a:moveTo>
                  <a:pt x="78" y="130"/>
                </a:moveTo>
                <a:cubicBezTo>
                  <a:pt x="88" y="132"/>
                  <a:pt x="101" y="134"/>
                  <a:pt x="109" y="136"/>
                </a:cubicBezTo>
                <a:cubicBezTo>
                  <a:pt x="147" y="143"/>
                  <a:pt x="179" y="151"/>
                  <a:pt x="220" y="157"/>
                </a:cubicBezTo>
                <a:cubicBezTo>
                  <a:pt x="219" y="157"/>
                  <a:pt x="222" y="157"/>
                  <a:pt x="225" y="157"/>
                </a:cubicBezTo>
                <a:cubicBezTo>
                  <a:pt x="224" y="157"/>
                  <a:pt x="224" y="157"/>
                  <a:pt x="224" y="157"/>
                </a:cubicBezTo>
                <a:cubicBezTo>
                  <a:pt x="229" y="157"/>
                  <a:pt x="229" y="157"/>
                  <a:pt x="229" y="157"/>
                </a:cubicBezTo>
                <a:cubicBezTo>
                  <a:pt x="232" y="157"/>
                  <a:pt x="229" y="158"/>
                  <a:pt x="226" y="158"/>
                </a:cubicBezTo>
                <a:cubicBezTo>
                  <a:pt x="242" y="160"/>
                  <a:pt x="257" y="162"/>
                  <a:pt x="272" y="165"/>
                </a:cubicBezTo>
                <a:cubicBezTo>
                  <a:pt x="275" y="164"/>
                  <a:pt x="280" y="166"/>
                  <a:pt x="283" y="165"/>
                </a:cubicBezTo>
                <a:cubicBezTo>
                  <a:pt x="283" y="166"/>
                  <a:pt x="283" y="166"/>
                  <a:pt x="282" y="166"/>
                </a:cubicBezTo>
                <a:cubicBezTo>
                  <a:pt x="294" y="167"/>
                  <a:pt x="295" y="167"/>
                  <a:pt x="303" y="169"/>
                </a:cubicBezTo>
                <a:cubicBezTo>
                  <a:pt x="314" y="171"/>
                  <a:pt x="325" y="172"/>
                  <a:pt x="338" y="173"/>
                </a:cubicBezTo>
                <a:cubicBezTo>
                  <a:pt x="346" y="174"/>
                  <a:pt x="351" y="174"/>
                  <a:pt x="366" y="173"/>
                </a:cubicBezTo>
                <a:cubicBezTo>
                  <a:pt x="367" y="173"/>
                  <a:pt x="372" y="173"/>
                  <a:pt x="375" y="172"/>
                </a:cubicBezTo>
                <a:cubicBezTo>
                  <a:pt x="379" y="171"/>
                  <a:pt x="379" y="171"/>
                  <a:pt x="379" y="171"/>
                </a:cubicBezTo>
                <a:cubicBezTo>
                  <a:pt x="396" y="166"/>
                  <a:pt x="387" y="169"/>
                  <a:pt x="391" y="167"/>
                </a:cubicBezTo>
                <a:cubicBezTo>
                  <a:pt x="398" y="163"/>
                  <a:pt x="396" y="163"/>
                  <a:pt x="397" y="161"/>
                </a:cubicBezTo>
                <a:cubicBezTo>
                  <a:pt x="397" y="160"/>
                  <a:pt x="396" y="158"/>
                  <a:pt x="395" y="157"/>
                </a:cubicBezTo>
                <a:cubicBezTo>
                  <a:pt x="389" y="149"/>
                  <a:pt x="378" y="143"/>
                  <a:pt x="368" y="136"/>
                </a:cubicBezTo>
                <a:cubicBezTo>
                  <a:pt x="347" y="123"/>
                  <a:pt x="322" y="111"/>
                  <a:pt x="300" y="97"/>
                </a:cubicBezTo>
                <a:cubicBezTo>
                  <a:pt x="292" y="96"/>
                  <a:pt x="289" y="93"/>
                  <a:pt x="282" y="92"/>
                </a:cubicBezTo>
                <a:cubicBezTo>
                  <a:pt x="283" y="91"/>
                  <a:pt x="283" y="91"/>
                  <a:pt x="283" y="91"/>
                </a:cubicBezTo>
                <a:cubicBezTo>
                  <a:pt x="278" y="90"/>
                  <a:pt x="279" y="89"/>
                  <a:pt x="277" y="86"/>
                </a:cubicBezTo>
                <a:cubicBezTo>
                  <a:pt x="276" y="86"/>
                  <a:pt x="275" y="85"/>
                  <a:pt x="273" y="86"/>
                </a:cubicBezTo>
                <a:cubicBezTo>
                  <a:pt x="270" y="85"/>
                  <a:pt x="274" y="83"/>
                  <a:pt x="271" y="82"/>
                </a:cubicBezTo>
                <a:cubicBezTo>
                  <a:pt x="272" y="82"/>
                  <a:pt x="270" y="83"/>
                  <a:pt x="270" y="82"/>
                </a:cubicBezTo>
                <a:cubicBezTo>
                  <a:pt x="262" y="79"/>
                  <a:pt x="272" y="82"/>
                  <a:pt x="269" y="77"/>
                </a:cubicBezTo>
                <a:cubicBezTo>
                  <a:pt x="267" y="76"/>
                  <a:pt x="264" y="74"/>
                  <a:pt x="262" y="72"/>
                </a:cubicBezTo>
                <a:cubicBezTo>
                  <a:pt x="265" y="72"/>
                  <a:pt x="269" y="72"/>
                  <a:pt x="272" y="73"/>
                </a:cubicBezTo>
                <a:cubicBezTo>
                  <a:pt x="270" y="73"/>
                  <a:pt x="271" y="72"/>
                  <a:pt x="273" y="72"/>
                </a:cubicBezTo>
                <a:cubicBezTo>
                  <a:pt x="273" y="74"/>
                  <a:pt x="281" y="72"/>
                  <a:pt x="284" y="73"/>
                </a:cubicBezTo>
                <a:cubicBezTo>
                  <a:pt x="283" y="73"/>
                  <a:pt x="281" y="73"/>
                  <a:pt x="280" y="73"/>
                </a:cubicBezTo>
                <a:cubicBezTo>
                  <a:pt x="288" y="75"/>
                  <a:pt x="297" y="75"/>
                  <a:pt x="304" y="76"/>
                </a:cubicBezTo>
                <a:cubicBezTo>
                  <a:pt x="314" y="76"/>
                  <a:pt x="320" y="79"/>
                  <a:pt x="327" y="78"/>
                </a:cubicBezTo>
                <a:cubicBezTo>
                  <a:pt x="325" y="79"/>
                  <a:pt x="330" y="79"/>
                  <a:pt x="331" y="80"/>
                </a:cubicBezTo>
                <a:cubicBezTo>
                  <a:pt x="341" y="79"/>
                  <a:pt x="345" y="82"/>
                  <a:pt x="355" y="82"/>
                </a:cubicBezTo>
                <a:cubicBezTo>
                  <a:pt x="354" y="82"/>
                  <a:pt x="354" y="82"/>
                  <a:pt x="354" y="82"/>
                </a:cubicBezTo>
                <a:cubicBezTo>
                  <a:pt x="376" y="85"/>
                  <a:pt x="398" y="88"/>
                  <a:pt x="422" y="90"/>
                </a:cubicBezTo>
                <a:cubicBezTo>
                  <a:pt x="436" y="92"/>
                  <a:pt x="446" y="95"/>
                  <a:pt x="463" y="96"/>
                </a:cubicBezTo>
                <a:cubicBezTo>
                  <a:pt x="466" y="96"/>
                  <a:pt x="464" y="96"/>
                  <a:pt x="467" y="96"/>
                </a:cubicBezTo>
                <a:cubicBezTo>
                  <a:pt x="470" y="96"/>
                  <a:pt x="466" y="96"/>
                  <a:pt x="467" y="96"/>
                </a:cubicBezTo>
                <a:cubicBezTo>
                  <a:pt x="475" y="97"/>
                  <a:pt x="483" y="98"/>
                  <a:pt x="493" y="99"/>
                </a:cubicBezTo>
                <a:cubicBezTo>
                  <a:pt x="494" y="99"/>
                  <a:pt x="497" y="99"/>
                  <a:pt x="497" y="99"/>
                </a:cubicBezTo>
                <a:cubicBezTo>
                  <a:pt x="501" y="100"/>
                  <a:pt x="508" y="100"/>
                  <a:pt x="516" y="100"/>
                </a:cubicBezTo>
                <a:cubicBezTo>
                  <a:pt x="520" y="100"/>
                  <a:pt x="524" y="100"/>
                  <a:pt x="530" y="100"/>
                </a:cubicBezTo>
                <a:cubicBezTo>
                  <a:pt x="534" y="101"/>
                  <a:pt x="558" y="94"/>
                  <a:pt x="557" y="93"/>
                </a:cubicBezTo>
                <a:cubicBezTo>
                  <a:pt x="549" y="96"/>
                  <a:pt x="562" y="89"/>
                  <a:pt x="560" y="87"/>
                </a:cubicBezTo>
                <a:cubicBezTo>
                  <a:pt x="561" y="86"/>
                  <a:pt x="562" y="86"/>
                  <a:pt x="563" y="86"/>
                </a:cubicBezTo>
                <a:cubicBezTo>
                  <a:pt x="564" y="83"/>
                  <a:pt x="563" y="81"/>
                  <a:pt x="563" y="77"/>
                </a:cubicBezTo>
                <a:cubicBezTo>
                  <a:pt x="562" y="76"/>
                  <a:pt x="559" y="76"/>
                  <a:pt x="559" y="74"/>
                </a:cubicBezTo>
                <a:cubicBezTo>
                  <a:pt x="561" y="72"/>
                  <a:pt x="557" y="70"/>
                  <a:pt x="557" y="68"/>
                </a:cubicBezTo>
                <a:cubicBezTo>
                  <a:pt x="554" y="69"/>
                  <a:pt x="551" y="68"/>
                  <a:pt x="550" y="66"/>
                </a:cubicBezTo>
                <a:cubicBezTo>
                  <a:pt x="554" y="65"/>
                  <a:pt x="554" y="65"/>
                  <a:pt x="554" y="65"/>
                </a:cubicBezTo>
                <a:cubicBezTo>
                  <a:pt x="548" y="61"/>
                  <a:pt x="545" y="52"/>
                  <a:pt x="534" y="47"/>
                </a:cubicBezTo>
                <a:cubicBezTo>
                  <a:pt x="536" y="46"/>
                  <a:pt x="536" y="46"/>
                  <a:pt x="536" y="46"/>
                </a:cubicBezTo>
                <a:cubicBezTo>
                  <a:pt x="528" y="41"/>
                  <a:pt x="524" y="34"/>
                  <a:pt x="521" y="29"/>
                </a:cubicBezTo>
                <a:cubicBezTo>
                  <a:pt x="521" y="29"/>
                  <a:pt x="520" y="30"/>
                  <a:pt x="527" y="30"/>
                </a:cubicBezTo>
                <a:cubicBezTo>
                  <a:pt x="534" y="29"/>
                  <a:pt x="537" y="29"/>
                  <a:pt x="543" y="29"/>
                </a:cubicBezTo>
                <a:cubicBezTo>
                  <a:pt x="546" y="29"/>
                  <a:pt x="546" y="30"/>
                  <a:pt x="547" y="30"/>
                </a:cubicBezTo>
                <a:cubicBezTo>
                  <a:pt x="555" y="31"/>
                  <a:pt x="560" y="33"/>
                  <a:pt x="569" y="32"/>
                </a:cubicBezTo>
                <a:cubicBezTo>
                  <a:pt x="568" y="33"/>
                  <a:pt x="568" y="33"/>
                  <a:pt x="568" y="33"/>
                </a:cubicBezTo>
                <a:cubicBezTo>
                  <a:pt x="575" y="33"/>
                  <a:pt x="586" y="34"/>
                  <a:pt x="592" y="35"/>
                </a:cubicBezTo>
                <a:cubicBezTo>
                  <a:pt x="595" y="35"/>
                  <a:pt x="603" y="36"/>
                  <a:pt x="601" y="35"/>
                </a:cubicBezTo>
                <a:cubicBezTo>
                  <a:pt x="604" y="35"/>
                  <a:pt x="600" y="36"/>
                  <a:pt x="605" y="36"/>
                </a:cubicBezTo>
                <a:cubicBezTo>
                  <a:pt x="600" y="36"/>
                  <a:pt x="600" y="36"/>
                  <a:pt x="600" y="36"/>
                </a:cubicBezTo>
                <a:cubicBezTo>
                  <a:pt x="618" y="38"/>
                  <a:pt x="625" y="42"/>
                  <a:pt x="656" y="39"/>
                </a:cubicBezTo>
                <a:cubicBezTo>
                  <a:pt x="672" y="35"/>
                  <a:pt x="667" y="30"/>
                  <a:pt x="667" y="26"/>
                </a:cubicBezTo>
                <a:cubicBezTo>
                  <a:pt x="665" y="25"/>
                  <a:pt x="664" y="21"/>
                  <a:pt x="659" y="21"/>
                </a:cubicBezTo>
                <a:cubicBezTo>
                  <a:pt x="661" y="20"/>
                  <a:pt x="661" y="20"/>
                  <a:pt x="661" y="20"/>
                </a:cubicBezTo>
                <a:cubicBezTo>
                  <a:pt x="659" y="18"/>
                  <a:pt x="657" y="14"/>
                  <a:pt x="655" y="11"/>
                </a:cubicBezTo>
                <a:cubicBezTo>
                  <a:pt x="655" y="9"/>
                  <a:pt x="653" y="10"/>
                  <a:pt x="651" y="8"/>
                </a:cubicBezTo>
                <a:cubicBezTo>
                  <a:pt x="653" y="8"/>
                  <a:pt x="653" y="8"/>
                  <a:pt x="653" y="8"/>
                </a:cubicBezTo>
                <a:cubicBezTo>
                  <a:pt x="651" y="6"/>
                  <a:pt x="649" y="6"/>
                  <a:pt x="647" y="6"/>
                </a:cubicBezTo>
                <a:cubicBezTo>
                  <a:pt x="648" y="5"/>
                  <a:pt x="648" y="5"/>
                  <a:pt x="648" y="5"/>
                </a:cubicBezTo>
                <a:cubicBezTo>
                  <a:pt x="649" y="5"/>
                  <a:pt x="650" y="4"/>
                  <a:pt x="651" y="4"/>
                </a:cubicBezTo>
                <a:cubicBezTo>
                  <a:pt x="652" y="5"/>
                  <a:pt x="653" y="5"/>
                  <a:pt x="654" y="5"/>
                </a:cubicBezTo>
                <a:cubicBezTo>
                  <a:pt x="653" y="5"/>
                  <a:pt x="654" y="5"/>
                  <a:pt x="654" y="4"/>
                </a:cubicBezTo>
                <a:cubicBezTo>
                  <a:pt x="655" y="4"/>
                  <a:pt x="655" y="4"/>
                  <a:pt x="656" y="4"/>
                </a:cubicBezTo>
                <a:cubicBezTo>
                  <a:pt x="662" y="4"/>
                  <a:pt x="666" y="4"/>
                  <a:pt x="668" y="3"/>
                </a:cubicBezTo>
                <a:cubicBezTo>
                  <a:pt x="666" y="4"/>
                  <a:pt x="671" y="4"/>
                  <a:pt x="667" y="4"/>
                </a:cubicBezTo>
                <a:cubicBezTo>
                  <a:pt x="671" y="4"/>
                  <a:pt x="674" y="4"/>
                  <a:pt x="677" y="4"/>
                </a:cubicBezTo>
                <a:cubicBezTo>
                  <a:pt x="676" y="4"/>
                  <a:pt x="675" y="4"/>
                  <a:pt x="674" y="4"/>
                </a:cubicBezTo>
                <a:cubicBezTo>
                  <a:pt x="678" y="3"/>
                  <a:pt x="682" y="3"/>
                  <a:pt x="682" y="3"/>
                </a:cubicBezTo>
                <a:cubicBezTo>
                  <a:pt x="680" y="3"/>
                  <a:pt x="679" y="3"/>
                  <a:pt x="677" y="3"/>
                </a:cubicBezTo>
                <a:cubicBezTo>
                  <a:pt x="679" y="2"/>
                  <a:pt x="687" y="2"/>
                  <a:pt x="687" y="3"/>
                </a:cubicBezTo>
                <a:cubicBezTo>
                  <a:pt x="687" y="4"/>
                  <a:pt x="681" y="4"/>
                  <a:pt x="683" y="4"/>
                </a:cubicBezTo>
                <a:cubicBezTo>
                  <a:pt x="695" y="4"/>
                  <a:pt x="695" y="4"/>
                  <a:pt x="695" y="4"/>
                </a:cubicBezTo>
                <a:cubicBezTo>
                  <a:pt x="692" y="4"/>
                  <a:pt x="691" y="3"/>
                  <a:pt x="693" y="3"/>
                </a:cubicBezTo>
                <a:cubicBezTo>
                  <a:pt x="688" y="3"/>
                  <a:pt x="688" y="3"/>
                  <a:pt x="688" y="3"/>
                </a:cubicBezTo>
                <a:cubicBezTo>
                  <a:pt x="689" y="2"/>
                  <a:pt x="689" y="2"/>
                  <a:pt x="689" y="2"/>
                </a:cubicBezTo>
                <a:cubicBezTo>
                  <a:pt x="682" y="2"/>
                  <a:pt x="677" y="1"/>
                  <a:pt x="668" y="1"/>
                </a:cubicBezTo>
                <a:cubicBezTo>
                  <a:pt x="670" y="2"/>
                  <a:pt x="670" y="2"/>
                  <a:pt x="670" y="2"/>
                </a:cubicBezTo>
                <a:cubicBezTo>
                  <a:pt x="665" y="2"/>
                  <a:pt x="659" y="3"/>
                  <a:pt x="655" y="3"/>
                </a:cubicBezTo>
                <a:cubicBezTo>
                  <a:pt x="658" y="2"/>
                  <a:pt x="656" y="2"/>
                  <a:pt x="657" y="2"/>
                </a:cubicBezTo>
                <a:cubicBezTo>
                  <a:pt x="655" y="2"/>
                  <a:pt x="654" y="2"/>
                  <a:pt x="652" y="2"/>
                </a:cubicBezTo>
                <a:cubicBezTo>
                  <a:pt x="656" y="1"/>
                  <a:pt x="656" y="1"/>
                  <a:pt x="656" y="1"/>
                </a:cubicBezTo>
                <a:cubicBezTo>
                  <a:pt x="655" y="1"/>
                  <a:pt x="654" y="2"/>
                  <a:pt x="652" y="2"/>
                </a:cubicBezTo>
                <a:cubicBezTo>
                  <a:pt x="649" y="3"/>
                  <a:pt x="655" y="0"/>
                  <a:pt x="645" y="4"/>
                </a:cubicBezTo>
                <a:cubicBezTo>
                  <a:pt x="644" y="4"/>
                  <a:pt x="644" y="4"/>
                  <a:pt x="644" y="4"/>
                </a:cubicBezTo>
                <a:cubicBezTo>
                  <a:pt x="644" y="6"/>
                  <a:pt x="643" y="7"/>
                  <a:pt x="643" y="7"/>
                </a:cubicBezTo>
                <a:cubicBezTo>
                  <a:pt x="643" y="7"/>
                  <a:pt x="643" y="7"/>
                  <a:pt x="643" y="7"/>
                </a:cubicBezTo>
                <a:cubicBezTo>
                  <a:pt x="641" y="10"/>
                  <a:pt x="645" y="6"/>
                  <a:pt x="645" y="8"/>
                </a:cubicBezTo>
                <a:cubicBezTo>
                  <a:pt x="644" y="9"/>
                  <a:pt x="641" y="9"/>
                  <a:pt x="640" y="11"/>
                </a:cubicBezTo>
                <a:cubicBezTo>
                  <a:pt x="640" y="13"/>
                  <a:pt x="645" y="16"/>
                  <a:pt x="644" y="19"/>
                </a:cubicBezTo>
                <a:cubicBezTo>
                  <a:pt x="647" y="21"/>
                  <a:pt x="650" y="23"/>
                  <a:pt x="653" y="24"/>
                </a:cubicBezTo>
                <a:cubicBezTo>
                  <a:pt x="654" y="25"/>
                  <a:pt x="649" y="25"/>
                  <a:pt x="652" y="26"/>
                </a:cubicBezTo>
                <a:cubicBezTo>
                  <a:pt x="650" y="26"/>
                  <a:pt x="649" y="26"/>
                  <a:pt x="648" y="27"/>
                </a:cubicBezTo>
                <a:cubicBezTo>
                  <a:pt x="650" y="27"/>
                  <a:pt x="650" y="30"/>
                  <a:pt x="652" y="28"/>
                </a:cubicBezTo>
                <a:cubicBezTo>
                  <a:pt x="653" y="30"/>
                  <a:pt x="654" y="32"/>
                  <a:pt x="653" y="33"/>
                </a:cubicBezTo>
                <a:cubicBezTo>
                  <a:pt x="652" y="33"/>
                  <a:pt x="650" y="33"/>
                  <a:pt x="649" y="33"/>
                </a:cubicBezTo>
                <a:cubicBezTo>
                  <a:pt x="648" y="34"/>
                  <a:pt x="650" y="34"/>
                  <a:pt x="646" y="34"/>
                </a:cubicBezTo>
                <a:cubicBezTo>
                  <a:pt x="638" y="35"/>
                  <a:pt x="640" y="33"/>
                  <a:pt x="639" y="32"/>
                </a:cubicBezTo>
                <a:cubicBezTo>
                  <a:pt x="643" y="32"/>
                  <a:pt x="643" y="32"/>
                  <a:pt x="643" y="32"/>
                </a:cubicBezTo>
                <a:cubicBezTo>
                  <a:pt x="640" y="32"/>
                  <a:pt x="637" y="32"/>
                  <a:pt x="633" y="32"/>
                </a:cubicBezTo>
                <a:cubicBezTo>
                  <a:pt x="635" y="30"/>
                  <a:pt x="640" y="32"/>
                  <a:pt x="643" y="32"/>
                </a:cubicBezTo>
                <a:cubicBezTo>
                  <a:pt x="642" y="30"/>
                  <a:pt x="642" y="30"/>
                  <a:pt x="642" y="30"/>
                </a:cubicBezTo>
                <a:cubicBezTo>
                  <a:pt x="636" y="29"/>
                  <a:pt x="638" y="31"/>
                  <a:pt x="632" y="30"/>
                </a:cubicBezTo>
                <a:cubicBezTo>
                  <a:pt x="634" y="30"/>
                  <a:pt x="634" y="30"/>
                  <a:pt x="634" y="30"/>
                </a:cubicBezTo>
                <a:cubicBezTo>
                  <a:pt x="629" y="29"/>
                  <a:pt x="629" y="29"/>
                  <a:pt x="629" y="29"/>
                </a:cubicBezTo>
                <a:cubicBezTo>
                  <a:pt x="628" y="30"/>
                  <a:pt x="627" y="31"/>
                  <a:pt x="631" y="31"/>
                </a:cubicBezTo>
                <a:cubicBezTo>
                  <a:pt x="626" y="32"/>
                  <a:pt x="627" y="31"/>
                  <a:pt x="621" y="30"/>
                </a:cubicBezTo>
                <a:cubicBezTo>
                  <a:pt x="618" y="31"/>
                  <a:pt x="624" y="31"/>
                  <a:pt x="622" y="31"/>
                </a:cubicBezTo>
                <a:cubicBezTo>
                  <a:pt x="621" y="32"/>
                  <a:pt x="617" y="32"/>
                  <a:pt x="614" y="31"/>
                </a:cubicBezTo>
                <a:cubicBezTo>
                  <a:pt x="609" y="31"/>
                  <a:pt x="614" y="30"/>
                  <a:pt x="613" y="30"/>
                </a:cubicBezTo>
                <a:cubicBezTo>
                  <a:pt x="614" y="30"/>
                  <a:pt x="618" y="30"/>
                  <a:pt x="616" y="30"/>
                </a:cubicBezTo>
                <a:cubicBezTo>
                  <a:pt x="624" y="30"/>
                  <a:pt x="618" y="29"/>
                  <a:pt x="623" y="29"/>
                </a:cubicBezTo>
                <a:cubicBezTo>
                  <a:pt x="619" y="27"/>
                  <a:pt x="617" y="28"/>
                  <a:pt x="615" y="28"/>
                </a:cubicBezTo>
                <a:cubicBezTo>
                  <a:pt x="616" y="29"/>
                  <a:pt x="612" y="29"/>
                  <a:pt x="613" y="29"/>
                </a:cubicBezTo>
                <a:cubicBezTo>
                  <a:pt x="600" y="30"/>
                  <a:pt x="611" y="27"/>
                  <a:pt x="603" y="27"/>
                </a:cubicBezTo>
                <a:cubicBezTo>
                  <a:pt x="602" y="28"/>
                  <a:pt x="589" y="27"/>
                  <a:pt x="591" y="29"/>
                </a:cubicBezTo>
                <a:cubicBezTo>
                  <a:pt x="589" y="29"/>
                  <a:pt x="586" y="29"/>
                  <a:pt x="585" y="29"/>
                </a:cubicBezTo>
                <a:cubicBezTo>
                  <a:pt x="589" y="28"/>
                  <a:pt x="583" y="28"/>
                  <a:pt x="588" y="27"/>
                </a:cubicBezTo>
                <a:cubicBezTo>
                  <a:pt x="586" y="27"/>
                  <a:pt x="586" y="27"/>
                  <a:pt x="586" y="27"/>
                </a:cubicBezTo>
                <a:cubicBezTo>
                  <a:pt x="592" y="27"/>
                  <a:pt x="592" y="27"/>
                  <a:pt x="592" y="27"/>
                </a:cubicBezTo>
                <a:cubicBezTo>
                  <a:pt x="590" y="26"/>
                  <a:pt x="587" y="24"/>
                  <a:pt x="586" y="24"/>
                </a:cubicBezTo>
                <a:cubicBezTo>
                  <a:pt x="581" y="24"/>
                  <a:pt x="586" y="25"/>
                  <a:pt x="580" y="24"/>
                </a:cubicBezTo>
                <a:cubicBezTo>
                  <a:pt x="583" y="24"/>
                  <a:pt x="581" y="23"/>
                  <a:pt x="579" y="23"/>
                </a:cubicBezTo>
                <a:cubicBezTo>
                  <a:pt x="582" y="24"/>
                  <a:pt x="576" y="24"/>
                  <a:pt x="573" y="24"/>
                </a:cubicBezTo>
                <a:cubicBezTo>
                  <a:pt x="569" y="24"/>
                  <a:pt x="567" y="23"/>
                  <a:pt x="568" y="23"/>
                </a:cubicBezTo>
                <a:cubicBezTo>
                  <a:pt x="574" y="22"/>
                  <a:pt x="574" y="22"/>
                  <a:pt x="574" y="22"/>
                </a:cubicBezTo>
                <a:cubicBezTo>
                  <a:pt x="570" y="23"/>
                  <a:pt x="573" y="22"/>
                  <a:pt x="570" y="22"/>
                </a:cubicBezTo>
                <a:cubicBezTo>
                  <a:pt x="568" y="22"/>
                  <a:pt x="564" y="23"/>
                  <a:pt x="562" y="23"/>
                </a:cubicBezTo>
                <a:cubicBezTo>
                  <a:pt x="558" y="23"/>
                  <a:pt x="558" y="22"/>
                  <a:pt x="556" y="22"/>
                </a:cubicBezTo>
                <a:cubicBezTo>
                  <a:pt x="562" y="22"/>
                  <a:pt x="562" y="22"/>
                  <a:pt x="562" y="22"/>
                </a:cubicBezTo>
                <a:cubicBezTo>
                  <a:pt x="556" y="22"/>
                  <a:pt x="564" y="21"/>
                  <a:pt x="556" y="21"/>
                </a:cubicBezTo>
                <a:cubicBezTo>
                  <a:pt x="553" y="21"/>
                  <a:pt x="553" y="21"/>
                  <a:pt x="553" y="21"/>
                </a:cubicBezTo>
                <a:cubicBezTo>
                  <a:pt x="552" y="21"/>
                  <a:pt x="552" y="21"/>
                  <a:pt x="554" y="20"/>
                </a:cubicBezTo>
                <a:cubicBezTo>
                  <a:pt x="552" y="21"/>
                  <a:pt x="548" y="21"/>
                  <a:pt x="546" y="21"/>
                </a:cubicBezTo>
                <a:cubicBezTo>
                  <a:pt x="546" y="20"/>
                  <a:pt x="546" y="20"/>
                  <a:pt x="546" y="20"/>
                </a:cubicBezTo>
                <a:cubicBezTo>
                  <a:pt x="543" y="20"/>
                  <a:pt x="536" y="21"/>
                  <a:pt x="532" y="21"/>
                </a:cubicBezTo>
                <a:cubicBezTo>
                  <a:pt x="534" y="22"/>
                  <a:pt x="538" y="20"/>
                  <a:pt x="543" y="21"/>
                </a:cubicBezTo>
                <a:cubicBezTo>
                  <a:pt x="545" y="22"/>
                  <a:pt x="536" y="22"/>
                  <a:pt x="534" y="22"/>
                </a:cubicBezTo>
                <a:cubicBezTo>
                  <a:pt x="537" y="21"/>
                  <a:pt x="523" y="22"/>
                  <a:pt x="513" y="25"/>
                </a:cubicBezTo>
                <a:cubicBezTo>
                  <a:pt x="507" y="26"/>
                  <a:pt x="500" y="29"/>
                  <a:pt x="500" y="29"/>
                </a:cubicBezTo>
                <a:cubicBezTo>
                  <a:pt x="501" y="30"/>
                  <a:pt x="501" y="30"/>
                  <a:pt x="501" y="30"/>
                </a:cubicBezTo>
                <a:cubicBezTo>
                  <a:pt x="493" y="32"/>
                  <a:pt x="499" y="34"/>
                  <a:pt x="498" y="36"/>
                </a:cubicBezTo>
                <a:cubicBezTo>
                  <a:pt x="496" y="35"/>
                  <a:pt x="494" y="35"/>
                  <a:pt x="494" y="37"/>
                </a:cubicBezTo>
                <a:cubicBezTo>
                  <a:pt x="497" y="35"/>
                  <a:pt x="499" y="38"/>
                  <a:pt x="501" y="37"/>
                </a:cubicBezTo>
                <a:cubicBezTo>
                  <a:pt x="501" y="39"/>
                  <a:pt x="496" y="37"/>
                  <a:pt x="494" y="38"/>
                </a:cubicBezTo>
                <a:cubicBezTo>
                  <a:pt x="497" y="39"/>
                  <a:pt x="494" y="41"/>
                  <a:pt x="498" y="41"/>
                </a:cubicBezTo>
                <a:cubicBezTo>
                  <a:pt x="498" y="40"/>
                  <a:pt x="500" y="41"/>
                  <a:pt x="502" y="41"/>
                </a:cubicBezTo>
                <a:cubicBezTo>
                  <a:pt x="503" y="43"/>
                  <a:pt x="500" y="41"/>
                  <a:pt x="500" y="43"/>
                </a:cubicBezTo>
                <a:cubicBezTo>
                  <a:pt x="501" y="43"/>
                  <a:pt x="504" y="44"/>
                  <a:pt x="504" y="42"/>
                </a:cubicBezTo>
                <a:cubicBezTo>
                  <a:pt x="504" y="43"/>
                  <a:pt x="509" y="44"/>
                  <a:pt x="507" y="45"/>
                </a:cubicBezTo>
                <a:cubicBezTo>
                  <a:pt x="506" y="46"/>
                  <a:pt x="505" y="44"/>
                  <a:pt x="504" y="45"/>
                </a:cubicBezTo>
                <a:cubicBezTo>
                  <a:pt x="505" y="47"/>
                  <a:pt x="510" y="45"/>
                  <a:pt x="513" y="47"/>
                </a:cubicBezTo>
                <a:cubicBezTo>
                  <a:pt x="513" y="45"/>
                  <a:pt x="518" y="45"/>
                  <a:pt x="520" y="46"/>
                </a:cubicBezTo>
                <a:cubicBezTo>
                  <a:pt x="521" y="49"/>
                  <a:pt x="518" y="45"/>
                  <a:pt x="516" y="47"/>
                </a:cubicBezTo>
                <a:cubicBezTo>
                  <a:pt x="517" y="48"/>
                  <a:pt x="517" y="48"/>
                  <a:pt x="517" y="48"/>
                </a:cubicBezTo>
                <a:cubicBezTo>
                  <a:pt x="515" y="50"/>
                  <a:pt x="508" y="46"/>
                  <a:pt x="506" y="48"/>
                </a:cubicBezTo>
                <a:cubicBezTo>
                  <a:pt x="509" y="49"/>
                  <a:pt x="509" y="49"/>
                  <a:pt x="509" y="49"/>
                </a:cubicBezTo>
                <a:cubicBezTo>
                  <a:pt x="507" y="49"/>
                  <a:pt x="505" y="49"/>
                  <a:pt x="504" y="50"/>
                </a:cubicBezTo>
                <a:cubicBezTo>
                  <a:pt x="507" y="50"/>
                  <a:pt x="507" y="52"/>
                  <a:pt x="508" y="52"/>
                </a:cubicBezTo>
                <a:cubicBezTo>
                  <a:pt x="511" y="52"/>
                  <a:pt x="507" y="52"/>
                  <a:pt x="509" y="51"/>
                </a:cubicBezTo>
                <a:cubicBezTo>
                  <a:pt x="510" y="52"/>
                  <a:pt x="514" y="52"/>
                  <a:pt x="515" y="54"/>
                </a:cubicBezTo>
                <a:cubicBezTo>
                  <a:pt x="512" y="53"/>
                  <a:pt x="512" y="55"/>
                  <a:pt x="510" y="55"/>
                </a:cubicBezTo>
                <a:cubicBezTo>
                  <a:pt x="510" y="56"/>
                  <a:pt x="513" y="55"/>
                  <a:pt x="513" y="56"/>
                </a:cubicBezTo>
                <a:cubicBezTo>
                  <a:pt x="512" y="56"/>
                  <a:pt x="512" y="56"/>
                  <a:pt x="512" y="56"/>
                </a:cubicBezTo>
                <a:cubicBezTo>
                  <a:pt x="516" y="61"/>
                  <a:pt x="521" y="66"/>
                  <a:pt x="530" y="69"/>
                </a:cubicBezTo>
                <a:cubicBezTo>
                  <a:pt x="528" y="70"/>
                  <a:pt x="529" y="72"/>
                  <a:pt x="529" y="74"/>
                </a:cubicBezTo>
                <a:cubicBezTo>
                  <a:pt x="529" y="73"/>
                  <a:pt x="531" y="74"/>
                  <a:pt x="532" y="74"/>
                </a:cubicBezTo>
                <a:cubicBezTo>
                  <a:pt x="530" y="76"/>
                  <a:pt x="530" y="76"/>
                  <a:pt x="530" y="76"/>
                </a:cubicBezTo>
                <a:cubicBezTo>
                  <a:pt x="530" y="78"/>
                  <a:pt x="533" y="79"/>
                  <a:pt x="535" y="80"/>
                </a:cubicBezTo>
                <a:cubicBezTo>
                  <a:pt x="535" y="80"/>
                  <a:pt x="534" y="80"/>
                  <a:pt x="534" y="80"/>
                </a:cubicBezTo>
                <a:cubicBezTo>
                  <a:pt x="533" y="82"/>
                  <a:pt x="536" y="81"/>
                  <a:pt x="537" y="82"/>
                </a:cubicBezTo>
                <a:cubicBezTo>
                  <a:pt x="535" y="83"/>
                  <a:pt x="535" y="83"/>
                  <a:pt x="535" y="83"/>
                </a:cubicBezTo>
                <a:cubicBezTo>
                  <a:pt x="537" y="83"/>
                  <a:pt x="537" y="83"/>
                  <a:pt x="537" y="83"/>
                </a:cubicBezTo>
                <a:cubicBezTo>
                  <a:pt x="538" y="84"/>
                  <a:pt x="538" y="86"/>
                  <a:pt x="535" y="86"/>
                </a:cubicBezTo>
                <a:cubicBezTo>
                  <a:pt x="536" y="86"/>
                  <a:pt x="536" y="87"/>
                  <a:pt x="537" y="86"/>
                </a:cubicBezTo>
                <a:cubicBezTo>
                  <a:pt x="536" y="87"/>
                  <a:pt x="535" y="90"/>
                  <a:pt x="535" y="91"/>
                </a:cubicBezTo>
                <a:cubicBezTo>
                  <a:pt x="530" y="91"/>
                  <a:pt x="523" y="91"/>
                  <a:pt x="518" y="91"/>
                </a:cubicBezTo>
                <a:cubicBezTo>
                  <a:pt x="516" y="91"/>
                  <a:pt x="516" y="91"/>
                  <a:pt x="515" y="91"/>
                </a:cubicBezTo>
                <a:cubicBezTo>
                  <a:pt x="510" y="89"/>
                  <a:pt x="499" y="90"/>
                  <a:pt x="493" y="88"/>
                </a:cubicBezTo>
                <a:cubicBezTo>
                  <a:pt x="494" y="89"/>
                  <a:pt x="489" y="90"/>
                  <a:pt x="485" y="90"/>
                </a:cubicBezTo>
                <a:cubicBezTo>
                  <a:pt x="479" y="90"/>
                  <a:pt x="486" y="88"/>
                  <a:pt x="483" y="87"/>
                </a:cubicBezTo>
                <a:cubicBezTo>
                  <a:pt x="480" y="87"/>
                  <a:pt x="476" y="87"/>
                  <a:pt x="475" y="87"/>
                </a:cubicBezTo>
                <a:cubicBezTo>
                  <a:pt x="475" y="87"/>
                  <a:pt x="475" y="87"/>
                  <a:pt x="475" y="87"/>
                </a:cubicBezTo>
                <a:cubicBezTo>
                  <a:pt x="472" y="87"/>
                  <a:pt x="468" y="87"/>
                  <a:pt x="466" y="86"/>
                </a:cubicBezTo>
                <a:cubicBezTo>
                  <a:pt x="466" y="86"/>
                  <a:pt x="466" y="86"/>
                  <a:pt x="466" y="86"/>
                </a:cubicBezTo>
                <a:cubicBezTo>
                  <a:pt x="464" y="86"/>
                  <a:pt x="463" y="85"/>
                  <a:pt x="460" y="85"/>
                </a:cubicBezTo>
                <a:cubicBezTo>
                  <a:pt x="457" y="85"/>
                  <a:pt x="453" y="84"/>
                  <a:pt x="450" y="85"/>
                </a:cubicBezTo>
                <a:cubicBezTo>
                  <a:pt x="450" y="84"/>
                  <a:pt x="450" y="84"/>
                  <a:pt x="450" y="84"/>
                </a:cubicBezTo>
                <a:cubicBezTo>
                  <a:pt x="448" y="85"/>
                  <a:pt x="448" y="85"/>
                  <a:pt x="448" y="85"/>
                </a:cubicBezTo>
                <a:cubicBezTo>
                  <a:pt x="444" y="84"/>
                  <a:pt x="444" y="84"/>
                  <a:pt x="444" y="84"/>
                </a:cubicBezTo>
                <a:cubicBezTo>
                  <a:pt x="446" y="84"/>
                  <a:pt x="447" y="83"/>
                  <a:pt x="448" y="83"/>
                </a:cubicBezTo>
                <a:cubicBezTo>
                  <a:pt x="444" y="82"/>
                  <a:pt x="445" y="84"/>
                  <a:pt x="442" y="84"/>
                </a:cubicBezTo>
                <a:cubicBezTo>
                  <a:pt x="437" y="84"/>
                  <a:pt x="439" y="83"/>
                  <a:pt x="438" y="83"/>
                </a:cubicBezTo>
                <a:cubicBezTo>
                  <a:pt x="440" y="83"/>
                  <a:pt x="440" y="83"/>
                  <a:pt x="441" y="83"/>
                </a:cubicBezTo>
                <a:cubicBezTo>
                  <a:pt x="445" y="83"/>
                  <a:pt x="440" y="83"/>
                  <a:pt x="440" y="82"/>
                </a:cubicBezTo>
                <a:cubicBezTo>
                  <a:pt x="440" y="82"/>
                  <a:pt x="438" y="83"/>
                  <a:pt x="435" y="82"/>
                </a:cubicBezTo>
                <a:cubicBezTo>
                  <a:pt x="433" y="82"/>
                  <a:pt x="428" y="82"/>
                  <a:pt x="430" y="81"/>
                </a:cubicBezTo>
                <a:cubicBezTo>
                  <a:pt x="427" y="81"/>
                  <a:pt x="425" y="81"/>
                  <a:pt x="423" y="81"/>
                </a:cubicBezTo>
                <a:cubicBezTo>
                  <a:pt x="424" y="81"/>
                  <a:pt x="427" y="82"/>
                  <a:pt x="427" y="82"/>
                </a:cubicBezTo>
                <a:cubicBezTo>
                  <a:pt x="425" y="82"/>
                  <a:pt x="421" y="82"/>
                  <a:pt x="421" y="82"/>
                </a:cubicBezTo>
                <a:cubicBezTo>
                  <a:pt x="423" y="82"/>
                  <a:pt x="423" y="82"/>
                  <a:pt x="423" y="82"/>
                </a:cubicBezTo>
                <a:cubicBezTo>
                  <a:pt x="421" y="82"/>
                  <a:pt x="417" y="81"/>
                  <a:pt x="418" y="82"/>
                </a:cubicBezTo>
                <a:cubicBezTo>
                  <a:pt x="417" y="80"/>
                  <a:pt x="417" y="80"/>
                  <a:pt x="417" y="80"/>
                </a:cubicBezTo>
                <a:cubicBezTo>
                  <a:pt x="414" y="81"/>
                  <a:pt x="411" y="80"/>
                  <a:pt x="408" y="80"/>
                </a:cubicBezTo>
                <a:cubicBezTo>
                  <a:pt x="409" y="79"/>
                  <a:pt x="413" y="79"/>
                  <a:pt x="408" y="78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0" y="78"/>
                  <a:pt x="399" y="78"/>
                  <a:pt x="401" y="77"/>
                </a:cubicBezTo>
                <a:cubicBezTo>
                  <a:pt x="393" y="76"/>
                  <a:pt x="388" y="78"/>
                  <a:pt x="383" y="77"/>
                </a:cubicBezTo>
                <a:cubicBezTo>
                  <a:pt x="387" y="76"/>
                  <a:pt x="385" y="76"/>
                  <a:pt x="383" y="75"/>
                </a:cubicBezTo>
                <a:cubicBezTo>
                  <a:pt x="383" y="75"/>
                  <a:pt x="382" y="76"/>
                  <a:pt x="380" y="76"/>
                </a:cubicBezTo>
                <a:cubicBezTo>
                  <a:pt x="380" y="76"/>
                  <a:pt x="383" y="75"/>
                  <a:pt x="384" y="76"/>
                </a:cubicBezTo>
                <a:cubicBezTo>
                  <a:pt x="384" y="77"/>
                  <a:pt x="381" y="76"/>
                  <a:pt x="379" y="76"/>
                </a:cubicBezTo>
                <a:cubicBezTo>
                  <a:pt x="378" y="73"/>
                  <a:pt x="361" y="73"/>
                  <a:pt x="354" y="71"/>
                </a:cubicBezTo>
                <a:cubicBezTo>
                  <a:pt x="352" y="72"/>
                  <a:pt x="349" y="71"/>
                  <a:pt x="346" y="71"/>
                </a:cubicBezTo>
                <a:cubicBezTo>
                  <a:pt x="349" y="70"/>
                  <a:pt x="340" y="71"/>
                  <a:pt x="339" y="70"/>
                </a:cubicBezTo>
                <a:cubicBezTo>
                  <a:pt x="338" y="71"/>
                  <a:pt x="338" y="71"/>
                  <a:pt x="338" y="71"/>
                </a:cubicBezTo>
                <a:cubicBezTo>
                  <a:pt x="333" y="70"/>
                  <a:pt x="325" y="71"/>
                  <a:pt x="324" y="70"/>
                </a:cubicBezTo>
                <a:cubicBezTo>
                  <a:pt x="321" y="69"/>
                  <a:pt x="327" y="69"/>
                  <a:pt x="329" y="69"/>
                </a:cubicBezTo>
                <a:cubicBezTo>
                  <a:pt x="327" y="67"/>
                  <a:pt x="314" y="69"/>
                  <a:pt x="313" y="67"/>
                </a:cubicBezTo>
                <a:cubicBezTo>
                  <a:pt x="312" y="67"/>
                  <a:pt x="312" y="68"/>
                  <a:pt x="307" y="68"/>
                </a:cubicBezTo>
                <a:cubicBezTo>
                  <a:pt x="305" y="68"/>
                  <a:pt x="299" y="66"/>
                  <a:pt x="300" y="66"/>
                </a:cubicBezTo>
                <a:cubicBezTo>
                  <a:pt x="297" y="66"/>
                  <a:pt x="295" y="67"/>
                  <a:pt x="293" y="66"/>
                </a:cubicBezTo>
                <a:cubicBezTo>
                  <a:pt x="294" y="66"/>
                  <a:pt x="295" y="66"/>
                  <a:pt x="297" y="66"/>
                </a:cubicBezTo>
                <a:cubicBezTo>
                  <a:pt x="292" y="65"/>
                  <a:pt x="287" y="65"/>
                  <a:pt x="282" y="65"/>
                </a:cubicBezTo>
                <a:cubicBezTo>
                  <a:pt x="281" y="64"/>
                  <a:pt x="271" y="64"/>
                  <a:pt x="263" y="64"/>
                </a:cubicBezTo>
                <a:cubicBezTo>
                  <a:pt x="259" y="65"/>
                  <a:pt x="244" y="65"/>
                  <a:pt x="240" y="69"/>
                </a:cubicBezTo>
                <a:cubicBezTo>
                  <a:pt x="240" y="68"/>
                  <a:pt x="238" y="69"/>
                  <a:pt x="237" y="70"/>
                </a:cubicBezTo>
                <a:cubicBezTo>
                  <a:pt x="235" y="72"/>
                  <a:pt x="239" y="72"/>
                  <a:pt x="239" y="73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3" y="74"/>
                  <a:pt x="237" y="76"/>
                  <a:pt x="236" y="77"/>
                </a:cubicBezTo>
                <a:cubicBezTo>
                  <a:pt x="238" y="76"/>
                  <a:pt x="237" y="78"/>
                  <a:pt x="239" y="77"/>
                </a:cubicBezTo>
                <a:cubicBezTo>
                  <a:pt x="241" y="78"/>
                  <a:pt x="241" y="78"/>
                  <a:pt x="241" y="78"/>
                </a:cubicBezTo>
                <a:cubicBezTo>
                  <a:pt x="243" y="80"/>
                  <a:pt x="242" y="78"/>
                  <a:pt x="245" y="80"/>
                </a:cubicBezTo>
                <a:cubicBezTo>
                  <a:pt x="246" y="81"/>
                  <a:pt x="242" y="81"/>
                  <a:pt x="242" y="81"/>
                </a:cubicBezTo>
                <a:cubicBezTo>
                  <a:pt x="241" y="82"/>
                  <a:pt x="243" y="82"/>
                  <a:pt x="245" y="83"/>
                </a:cubicBezTo>
                <a:cubicBezTo>
                  <a:pt x="245" y="83"/>
                  <a:pt x="245" y="83"/>
                  <a:pt x="246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6" y="84"/>
                  <a:pt x="246" y="84"/>
                  <a:pt x="247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6" y="84"/>
                  <a:pt x="246" y="84"/>
                  <a:pt x="245" y="83"/>
                </a:cubicBezTo>
                <a:cubicBezTo>
                  <a:pt x="245" y="84"/>
                  <a:pt x="246" y="84"/>
                  <a:pt x="246" y="84"/>
                </a:cubicBezTo>
                <a:cubicBezTo>
                  <a:pt x="246" y="85"/>
                  <a:pt x="246" y="85"/>
                  <a:pt x="246" y="85"/>
                </a:cubicBezTo>
                <a:cubicBezTo>
                  <a:pt x="247" y="85"/>
                  <a:pt x="247" y="85"/>
                  <a:pt x="247" y="85"/>
                </a:cubicBezTo>
                <a:cubicBezTo>
                  <a:pt x="245" y="86"/>
                  <a:pt x="245" y="86"/>
                  <a:pt x="245" y="86"/>
                </a:cubicBezTo>
                <a:cubicBezTo>
                  <a:pt x="245" y="86"/>
                  <a:pt x="250" y="87"/>
                  <a:pt x="251" y="87"/>
                </a:cubicBezTo>
                <a:cubicBezTo>
                  <a:pt x="252" y="90"/>
                  <a:pt x="260" y="94"/>
                  <a:pt x="263" y="95"/>
                </a:cubicBezTo>
                <a:cubicBezTo>
                  <a:pt x="262" y="95"/>
                  <a:pt x="262" y="95"/>
                  <a:pt x="263" y="95"/>
                </a:cubicBezTo>
                <a:cubicBezTo>
                  <a:pt x="265" y="96"/>
                  <a:pt x="268" y="96"/>
                  <a:pt x="267" y="96"/>
                </a:cubicBezTo>
                <a:cubicBezTo>
                  <a:pt x="269" y="97"/>
                  <a:pt x="266" y="97"/>
                  <a:pt x="268" y="99"/>
                </a:cubicBezTo>
                <a:cubicBezTo>
                  <a:pt x="268" y="99"/>
                  <a:pt x="270" y="98"/>
                  <a:pt x="269" y="98"/>
                </a:cubicBezTo>
                <a:cubicBezTo>
                  <a:pt x="270" y="101"/>
                  <a:pt x="279" y="102"/>
                  <a:pt x="281" y="105"/>
                </a:cubicBezTo>
                <a:cubicBezTo>
                  <a:pt x="280" y="105"/>
                  <a:pt x="279" y="105"/>
                  <a:pt x="278" y="105"/>
                </a:cubicBezTo>
                <a:cubicBezTo>
                  <a:pt x="282" y="106"/>
                  <a:pt x="285" y="108"/>
                  <a:pt x="291" y="109"/>
                </a:cubicBezTo>
                <a:cubicBezTo>
                  <a:pt x="289" y="109"/>
                  <a:pt x="289" y="109"/>
                  <a:pt x="287" y="109"/>
                </a:cubicBezTo>
                <a:cubicBezTo>
                  <a:pt x="289" y="110"/>
                  <a:pt x="292" y="112"/>
                  <a:pt x="295" y="112"/>
                </a:cubicBezTo>
                <a:cubicBezTo>
                  <a:pt x="295" y="111"/>
                  <a:pt x="294" y="112"/>
                  <a:pt x="293" y="111"/>
                </a:cubicBezTo>
                <a:cubicBezTo>
                  <a:pt x="293" y="110"/>
                  <a:pt x="298" y="111"/>
                  <a:pt x="299" y="112"/>
                </a:cubicBezTo>
                <a:cubicBezTo>
                  <a:pt x="299" y="112"/>
                  <a:pt x="299" y="112"/>
                  <a:pt x="299" y="112"/>
                </a:cubicBezTo>
                <a:cubicBezTo>
                  <a:pt x="301" y="113"/>
                  <a:pt x="302" y="113"/>
                  <a:pt x="304" y="114"/>
                </a:cubicBezTo>
                <a:cubicBezTo>
                  <a:pt x="304" y="115"/>
                  <a:pt x="302" y="114"/>
                  <a:pt x="302" y="115"/>
                </a:cubicBezTo>
                <a:cubicBezTo>
                  <a:pt x="299" y="116"/>
                  <a:pt x="304" y="118"/>
                  <a:pt x="304" y="118"/>
                </a:cubicBezTo>
                <a:cubicBezTo>
                  <a:pt x="306" y="118"/>
                  <a:pt x="307" y="119"/>
                  <a:pt x="308" y="118"/>
                </a:cubicBezTo>
                <a:cubicBezTo>
                  <a:pt x="310" y="119"/>
                  <a:pt x="307" y="119"/>
                  <a:pt x="308" y="120"/>
                </a:cubicBezTo>
                <a:cubicBezTo>
                  <a:pt x="318" y="121"/>
                  <a:pt x="318" y="121"/>
                  <a:pt x="318" y="121"/>
                </a:cubicBezTo>
                <a:cubicBezTo>
                  <a:pt x="317" y="121"/>
                  <a:pt x="317" y="123"/>
                  <a:pt x="314" y="122"/>
                </a:cubicBezTo>
                <a:cubicBezTo>
                  <a:pt x="318" y="124"/>
                  <a:pt x="324" y="124"/>
                  <a:pt x="328" y="125"/>
                </a:cubicBezTo>
                <a:cubicBezTo>
                  <a:pt x="329" y="126"/>
                  <a:pt x="333" y="127"/>
                  <a:pt x="334" y="128"/>
                </a:cubicBezTo>
                <a:cubicBezTo>
                  <a:pt x="333" y="129"/>
                  <a:pt x="334" y="127"/>
                  <a:pt x="332" y="128"/>
                </a:cubicBezTo>
                <a:cubicBezTo>
                  <a:pt x="332" y="129"/>
                  <a:pt x="332" y="129"/>
                  <a:pt x="332" y="129"/>
                </a:cubicBezTo>
                <a:cubicBezTo>
                  <a:pt x="329" y="128"/>
                  <a:pt x="329" y="130"/>
                  <a:pt x="326" y="130"/>
                </a:cubicBezTo>
                <a:cubicBezTo>
                  <a:pt x="329" y="131"/>
                  <a:pt x="332" y="133"/>
                  <a:pt x="335" y="135"/>
                </a:cubicBezTo>
                <a:cubicBezTo>
                  <a:pt x="336" y="133"/>
                  <a:pt x="340" y="137"/>
                  <a:pt x="343" y="136"/>
                </a:cubicBezTo>
                <a:cubicBezTo>
                  <a:pt x="347" y="138"/>
                  <a:pt x="342" y="138"/>
                  <a:pt x="342" y="139"/>
                </a:cubicBezTo>
                <a:cubicBezTo>
                  <a:pt x="347" y="140"/>
                  <a:pt x="349" y="143"/>
                  <a:pt x="352" y="144"/>
                </a:cubicBezTo>
                <a:cubicBezTo>
                  <a:pt x="352" y="144"/>
                  <a:pt x="352" y="144"/>
                  <a:pt x="351" y="144"/>
                </a:cubicBezTo>
                <a:cubicBezTo>
                  <a:pt x="355" y="146"/>
                  <a:pt x="358" y="149"/>
                  <a:pt x="363" y="150"/>
                </a:cubicBezTo>
                <a:cubicBezTo>
                  <a:pt x="363" y="150"/>
                  <a:pt x="362" y="150"/>
                  <a:pt x="361" y="150"/>
                </a:cubicBezTo>
                <a:cubicBezTo>
                  <a:pt x="362" y="152"/>
                  <a:pt x="366" y="149"/>
                  <a:pt x="367" y="152"/>
                </a:cubicBezTo>
                <a:cubicBezTo>
                  <a:pt x="364" y="152"/>
                  <a:pt x="364" y="152"/>
                  <a:pt x="364" y="152"/>
                </a:cubicBezTo>
                <a:cubicBezTo>
                  <a:pt x="368" y="153"/>
                  <a:pt x="366" y="155"/>
                  <a:pt x="371" y="156"/>
                </a:cubicBezTo>
                <a:cubicBezTo>
                  <a:pt x="370" y="156"/>
                  <a:pt x="369" y="156"/>
                  <a:pt x="368" y="156"/>
                </a:cubicBezTo>
                <a:cubicBezTo>
                  <a:pt x="371" y="157"/>
                  <a:pt x="372" y="159"/>
                  <a:pt x="376" y="160"/>
                </a:cubicBezTo>
                <a:cubicBezTo>
                  <a:pt x="375" y="160"/>
                  <a:pt x="374" y="160"/>
                  <a:pt x="372" y="160"/>
                </a:cubicBezTo>
                <a:cubicBezTo>
                  <a:pt x="372" y="161"/>
                  <a:pt x="377" y="161"/>
                  <a:pt x="376" y="162"/>
                </a:cubicBezTo>
                <a:cubicBezTo>
                  <a:pt x="376" y="163"/>
                  <a:pt x="375" y="164"/>
                  <a:pt x="375" y="164"/>
                </a:cubicBezTo>
                <a:cubicBezTo>
                  <a:pt x="378" y="164"/>
                  <a:pt x="376" y="167"/>
                  <a:pt x="370" y="167"/>
                </a:cubicBezTo>
                <a:cubicBezTo>
                  <a:pt x="370" y="167"/>
                  <a:pt x="368" y="167"/>
                  <a:pt x="365" y="167"/>
                </a:cubicBezTo>
                <a:cubicBezTo>
                  <a:pt x="339" y="166"/>
                  <a:pt x="317" y="163"/>
                  <a:pt x="293" y="161"/>
                </a:cubicBezTo>
                <a:cubicBezTo>
                  <a:pt x="292" y="159"/>
                  <a:pt x="300" y="161"/>
                  <a:pt x="299" y="160"/>
                </a:cubicBezTo>
                <a:cubicBezTo>
                  <a:pt x="297" y="161"/>
                  <a:pt x="295" y="159"/>
                  <a:pt x="288" y="159"/>
                </a:cubicBezTo>
                <a:cubicBezTo>
                  <a:pt x="288" y="159"/>
                  <a:pt x="288" y="159"/>
                  <a:pt x="288" y="159"/>
                </a:cubicBezTo>
                <a:cubicBezTo>
                  <a:pt x="285" y="158"/>
                  <a:pt x="285" y="157"/>
                  <a:pt x="281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76" y="158"/>
                  <a:pt x="276" y="155"/>
                  <a:pt x="272" y="156"/>
                </a:cubicBezTo>
                <a:cubicBezTo>
                  <a:pt x="271" y="155"/>
                  <a:pt x="271" y="155"/>
                  <a:pt x="271" y="155"/>
                </a:cubicBezTo>
                <a:cubicBezTo>
                  <a:pt x="265" y="156"/>
                  <a:pt x="267" y="154"/>
                  <a:pt x="261" y="154"/>
                </a:cubicBezTo>
                <a:cubicBezTo>
                  <a:pt x="262" y="154"/>
                  <a:pt x="262" y="154"/>
                  <a:pt x="262" y="154"/>
                </a:cubicBezTo>
                <a:cubicBezTo>
                  <a:pt x="258" y="153"/>
                  <a:pt x="249" y="154"/>
                  <a:pt x="249" y="152"/>
                </a:cubicBezTo>
                <a:cubicBezTo>
                  <a:pt x="244" y="152"/>
                  <a:pt x="239" y="151"/>
                  <a:pt x="236" y="152"/>
                </a:cubicBezTo>
                <a:cubicBezTo>
                  <a:pt x="236" y="151"/>
                  <a:pt x="238" y="151"/>
                  <a:pt x="239" y="151"/>
                </a:cubicBezTo>
                <a:cubicBezTo>
                  <a:pt x="222" y="149"/>
                  <a:pt x="205" y="145"/>
                  <a:pt x="188" y="144"/>
                </a:cubicBezTo>
                <a:cubicBezTo>
                  <a:pt x="188" y="143"/>
                  <a:pt x="189" y="144"/>
                  <a:pt x="190" y="143"/>
                </a:cubicBezTo>
                <a:cubicBezTo>
                  <a:pt x="179" y="143"/>
                  <a:pt x="175" y="139"/>
                  <a:pt x="164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60" y="139"/>
                  <a:pt x="159" y="138"/>
                </a:cubicBezTo>
                <a:cubicBezTo>
                  <a:pt x="156" y="139"/>
                  <a:pt x="151" y="137"/>
                  <a:pt x="148" y="138"/>
                </a:cubicBezTo>
                <a:cubicBezTo>
                  <a:pt x="148" y="137"/>
                  <a:pt x="150" y="137"/>
                  <a:pt x="150" y="137"/>
                </a:cubicBezTo>
                <a:cubicBezTo>
                  <a:pt x="147" y="136"/>
                  <a:pt x="139" y="136"/>
                  <a:pt x="136" y="135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22" y="130"/>
                  <a:pt x="100" y="124"/>
                  <a:pt x="79" y="123"/>
                </a:cubicBezTo>
                <a:cubicBezTo>
                  <a:pt x="74" y="122"/>
                  <a:pt x="80" y="122"/>
                  <a:pt x="78" y="121"/>
                </a:cubicBezTo>
                <a:cubicBezTo>
                  <a:pt x="58" y="120"/>
                  <a:pt x="44" y="114"/>
                  <a:pt x="23" y="113"/>
                </a:cubicBezTo>
                <a:cubicBezTo>
                  <a:pt x="10" y="111"/>
                  <a:pt x="0" y="113"/>
                  <a:pt x="0" y="113"/>
                </a:cubicBezTo>
                <a:cubicBezTo>
                  <a:pt x="31" y="117"/>
                  <a:pt x="53" y="123"/>
                  <a:pt x="78" y="130"/>
                </a:cubicBezTo>
                <a:close/>
                <a:moveTo>
                  <a:pt x="656" y="33"/>
                </a:moveTo>
                <a:cubicBezTo>
                  <a:pt x="656" y="33"/>
                  <a:pt x="656" y="33"/>
                  <a:pt x="656" y="33"/>
                </a:cubicBezTo>
                <a:moveTo>
                  <a:pt x="655" y="33"/>
                </a:moveTo>
                <a:cubicBezTo>
                  <a:pt x="655" y="33"/>
                  <a:pt x="655" y="33"/>
                  <a:pt x="655" y="33"/>
                </a:cubicBezTo>
                <a:cubicBezTo>
                  <a:pt x="656" y="33"/>
                  <a:pt x="656" y="33"/>
                  <a:pt x="655" y="33"/>
                </a:cubicBezTo>
                <a:close/>
                <a:moveTo>
                  <a:pt x="650" y="3"/>
                </a:moveTo>
                <a:cubicBezTo>
                  <a:pt x="650" y="3"/>
                  <a:pt x="650" y="4"/>
                  <a:pt x="650" y="4"/>
                </a:cubicBezTo>
                <a:cubicBezTo>
                  <a:pt x="650" y="4"/>
                  <a:pt x="649" y="4"/>
                  <a:pt x="648" y="5"/>
                </a:cubicBezTo>
                <a:cubicBezTo>
                  <a:pt x="648" y="4"/>
                  <a:pt x="648" y="3"/>
                  <a:pt x="650" y="3"/>
                </a:cubicBezTo>
                <a:close/>
                <a:moveTo>
                  <a:pt x="649" y="34"/>
                </a:moveTo>
                <a:cubicBezTo>
                  <a:pt x="650" y="34"/>
                  <a:pt x="651" y="34"/>
                  <a:pt x="653" y="34"/>
                </a:cubicBezTo>
                <a:cubicBezTo>
                  <a:pt x="653" y="33"/>
                  <a:pt x="653" y="33"/>
                  <a:pt x="653" y="33"/>
                </a:cubicBezTo>
                <a:cubicBezTo>
                  <a:pt x="653" y="34"/>
                  <a:pt x="653" y="34"/>
                  <a:pt x="653" y="34"/>
                </a:cubicBezTo>
                <a:cubicBezTo>
                  <a:pt x="654" y="34"/>
                  <a:pt x="655" y="33"/>
                  <a:pt x="655" y="33"/>
                </a:cubicBezTo>
                <a:cubicBezTo>
                  <a:pt x="654" y="34"/>
                  <a:pt x="654" y="34"/>
                  <a:pt x="653" y="34"/>
                </a:cubicBezTo>
                <a:cubicBezTo>
                  <a:pt x="653" y="34"/>
                  <a:pt x="653" y="35"/>
                  <a:pt x="652" y="35"/>
                </a:cubicBezTo>
                <a:cubicBezTo>
                  <a:pt x="652" y="35"/>
                  <a:pt x="652" y="35"/>
                  <a:pt x="652" y="35"/>
                </a:cubicBezTo>
                <a:cubicBezTo>
                  <a:pt x="652" y="35"/>
                  <a:pt x="651" y="35"/>
                  <a:pt x="650" y="35"/>
                </a:cubicBezTo>
                <a:cubicBezTo>
                  <a:pt x="649" y="35"/>
                  <a:pt x="649" y="35"/>
                  <a:pt x="649" y="35"/>
                </a:cubicBezTo>
                <a:cubicBezTo>
                  <a:pt x="647" y="36"/>
                  <a:pt x="650" y="36"/>
                  <a:pt x="648" y="37"/>
                </a:cubicBezTo>
                <a:cubicBezTo>
                  <a:pt x="646" y="37"/>
                  <a:pt x="644" y="37"/>
                  <a:pt x="643" y="37"/>
                </a:cubicBezTo>
                <a:cubicBezTo>
                  <a:pt x="643" y="36"/>
                  <a:pt x="646" y="35"/>
                  <a:pt x="640" y="34"/>
                </a:cubicBezTo>
                <a:cubicBezTo>
                  <a:pt x="644" y="33"/>
                  <a:pt x="649" y="35"/>
                  <a:pt x="649" y="34"/>
                </a:cubicBezTo>
                <a:close/>
                <a:moveTo>
                  <a:pt x="539" y="91"/>
                </a:moveTo>
                <a:cubicBezTo>
                  <a:pt x="541" y="91"/>
                  <a:pt x="537" y="92"/>
                  <a:pt x="538" y="92"/>
                </a:cubicBezTo>
                <a:cubicBezTo>
                  <a:pt x="537" y="92"/>
                  <a:pt x="535" y="93"/>
                  <a:pt x="535" y="92"/>
                </a:cubicBezTo>
                <a:cubicBezTo>
                  <a:pt x="538" y="92"/>
                  <a:pt x="539" y="91"/>
                  <a:pt x="539" y="9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prstClr val="black"/>
              </a:solidFill>
            </a:endParaRPr>
          </a:p>
        </p:txBody>
      </p:sp>
      <p:sp>
        <p:nvSpPr>
          <p:cNvPr id="65" name="مستطيل 64"/>
          <p:cNvSpPr/>
          <p:nvPr/>
        </p:nvSpPr>
        <p:spPr>
          <a:xfrm>
            <a:off x="256138" y="3680347"/>
            <a:ext cx="32447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000" b="1" dirty="0" smtClean="0">
                <a:solidFill>
                  <a:prstClr val="black"/>
                </a:solidFill>
                <a:cs typeface="Times New Roman"/>
              </a:rPr>
              <a:t>المبارتان ( الألف )</a:t>
            </a:r>
            <a:endParaRPr lang="ar-EG" sz="2400" b="1" dirty="0">
              <a:solidFill>
                <a:prstClr val="white"/>
              </a:solidFill>
            </a:endParaRPr>
          </a:p>
        </p:txBody>
      </p:sp>
      <p:sp>
        <p:nvSpPr>
          <p:cNvPr id="70" name="Freeform 13"/>
          <p:cNvSpPr>
            <a:spLocks noEditPoints="1"/>
          </p:cNvSpPr>
          <p:nvPr/>
        </p:nvSpPr>
        <p:spPr bwMode="auto">
          <a:xfrm>
            <a:off x="1242922" y="5062230"/>
            <a:ext cx="1943381" cy="492265"/>
          </a:xfrm>
          <a:custGeom>
            <a:avLst/>
            <a:gdLst>
              <a:gd name="T0" fmla="*/ 229 w 695"/>
              <a:gd name="T1" fmla="*/ 157 h 174"/>
              <a:gd name="T2" fmla="*/ 338 w 695"/>
              <a:gd name="T3" fmla="*/ 173 h 174"/>
              <a:gd name="T4" fmla="*/ 395 w 695"/>
              <a:gd name="T5" fmla="*/ 157 h 174"/>
              <a:gd name="T6" fmla="*/ 273 w 695"/>
              <a:gd name="T7" fmla="*/ 86 h 174"/>
              <a:gd name="T8" fmla="*/ 273 w 695"/>
              <a:gd name="T9" fmla="*/ 72 h 174"/>
              <a:gd name="T10" fmla="*/ 355 w 695"/>
              <a:gd name="T11" fmla="*/ 82 h 174"/>
              <a:gd name="T12" fmla="*/ 493 w 695"/>
              <a:gd name="T13" fmla="*/ 99 h 174"/>
              <a:gd name="T14" fmla="*/ 563 w 695"/>
              <a:gd name="T15" fmla="*/ 86 h 174"/>
              <a:gd name="T16" fmla="*/ 534 w 695"/>
              <a:gd name="T17" fmla="*/ 47 h 174"/>
              <a:gd name="T18" fmla="*/ 569 w 695"/>
              <a:gd name="T19" fmla="*/ 32 h 174"/>
              <a:gd name="T20" fmla="*/ 656 w 695"/>
              <a:gd name="T21" fmla="*/ 39 h 174"/>
              <a:gd name="T22" fmla="*/ 653 w 695"/>
              <a:gd name="T23" fmla="*/ 8 h 174"/>
              <a:gd name="T24" fmla="*/ 656 w 695"/>
              <a:gd name="T25" fmla="*/ 4 h 174"/>
              <a:gd name="T26" fmla="*/ 677 w 695"/>
              <a:gd name="T27" fmla="*/ 3 h 174"/>
              <a:gd name="T28" fmla="*/ 689 w 695"/>
              <a:gd name="T29" fmla="*/ 2 h 174"/>
              <a:gd name="T30" fmla="*/ 656 w 695"/>
              <a:gd name="T31" fmla="*/ 1 h 174"/>
              <a:gd name="T32" fmla="*/ 645 w 695"/>
              <a:gd name="T33" fmla="*/ 8 h 174"/>
              <a:gd name="T34" fmla="*/ 652 w 695"/>
              <a:gd name="T35" fmla="*/ 28 h 174"/>
              <a:gd name="T36" fmla="*/ 633 w 695"/>
              <a:gd name="T37" fmla="*/ 32 h 174"/>
              <a:gd name="T38" fmla="*/ 631 w 695"/>
              <a:gd name="T39" fmla="*/ 31 h 174"/>
              <a:gd name="T40" fmla="*/ 623 w 695"/>
              <a:gd name="T41" fmla="*/ 29 h 174"/>
              <a:gd name="T42" fmla="*/ 588 w 695"/>
              <a:gd name="T43" fmla="*/ 27 h 174"/>
              <a:gd name="T44" fmla="*/ 573 w 695"/>
              <a:gd name="T45" fmla="*/ 24 h 174"/>
              <a:gd name="T46" fmla="*/ 562 w 695"/>
              <a:gd name="T47" fmla="*/ 22 h 174"/>
              <a:gd name="T48" fmla="*/ 532 w 695"/>
              <a:gd name="T49" fmla="*/ 21 h 174"/>
              <a:gd name="T50" fmla="*/ 498 w 695"/>
              <a:gd name="T51" fmla="*/ 36 h 174"/>
              <a:gd name="T52" fmla="*/ 500 w 695"/>
              <a:gd name="T53" fmla="*/ 43 h 174"/>
              <a:gd name="T54" fmla="*/ 516 w 695"/>
              <a:gd name="T55" fmla="*/ 47 h 174"/>
              <a:gd name="T56" fmla="*/ 509 w 695"/>
              <a:gd name="T57" fmla="*/ 51 h 174"/>
              <a:gd name="T58" fmla="*/ 529 w 695"/>
              <a:gd name="T59" fmla="*/ 74 h 174"/>
              <a:gd name="T60" fmla="*/ 535 w 695"/>
              <a:gd name="T61" fmla="*/ 83 h 174"/>
              <a:gd name="T62" fmla="*/ 515 w 695"/>
              <a:gd name="T63" fmla="*/ 91 h 174"/>
              <a:gd name="T64" fmla="*/ 466 w 695"/>
              <a:gd name="T65" fmla="*/ 86 h 174"/>
              <a:gd name="T66" fmla="*/ 444 w 695"/>
              <a:gd name="T67" fmla="*/ 84 h 174"/>
              <a:gd name="T68" fmla="*/ 435 w 695"/>
              <a:gd name="T69" fmla="*/ 82 h 174"/>
              <a:gd name="T70" fmla="*/ 418 w 695"/>
              <a:gd name="T71" fmla="*/ 82 h 174"/>
              <a:gd name="T72" fmla="*/ 383 w 695"/>
              <a:gd name="T73" fmla="*/ 77 h 174"/>
              <a:gd name="T74" fmla="*/ 346 w 695"/>
              <a:gd name="T75" fmla="*/ 71 h 174"/>
              <a:gd name="T76" fmla="*/ 307 w 695"/>
              <a:gd name="T77" fmla="*/ 68 h 174"/>
              <a:gd name="T78" fmla="*/ 240 w 695"/>
              <a:gd name="T79" fmla="*/ 69 h 174"/>
              <a:gd name="T80" fmla="*/ 241 w 695"/>
              <a:gd name="T81" fmla="*/ 78 h 174"/>
              <a:gd name="T82" fmla="*/ 247 w 695"/>
              <a:gd name="T83" fmla="*/ 84 h 174"/>
              <a:gd name="T84" fmla="*/ 245 w 695"/>
              <a:gd name="T85" fmla="*/ 86 h 174"/>
              <a:gd name="T86" fmla="*/ 269 w 695"/>
              <a:gd name="T87" fmla="*/ 98 h 174"/>
              <a:gd name="T88" fmla="*/ 293 w 695"/>
              <a:gd name="T89" fmla="*/ 111 h 174"/>
              <a:gd name="T90" fmla="*/ 308 w 695"/>
              <a:gd name="T91" fmla="*/ 118 h 174"/>
              <a:gd name="T92" fmla="*/ 332 w 695"/>
              <a:gd name="T93" fmla="*/ 128 h 174"/>
              <a:gd name="T94" fmla="*/ 352 w 695"/>
              <a:gd name="T95" fmla="*/ 144 h 174"/>
              <a:gd name="T96" fmla="*/ 371 w 695"/>
              <a:gd name="T97" fmla="*/ 156 h 174"/>
              <a:gd name="T98" fmla="*/ 370 w 695"/>
              <a:gd name="T99" fmla="*/ 167 h 174"/>
              <a:gd name="T100" fmla="*/ 281 w 695"/>
              <a:gd name="T101" fmla="*/ 157 h 174"/>
              <a:gd name="T102" fmla="*/ 249 w 695"/>
              <a:gd name="T103" fmla="*/ 152 h 174"/>
              <a:gd name="T104" fmla="*/ 160 w 695"/>
              <a:gd name="T105" fmla="*/ 140 h 174"/>
              <a:gd name="T106" fmla="*/ 79 w 695"/>
              <a:gd name="T107" fmla="*/ 123 h 174"/>
              <a:gd name="T108" fmla="*/ 656 w 695"/>
              <a:gd name="T109" fmla="*/ 33 h 174"/>
              <a:gd name="T110" fmla="*/ 648 w 695"/>
              <a:gd name="T111" fmla="*/ 5 h 174"/>
              <a:gd name="T112" fmla="*/ 655 w 695"/>
              <a:gd name="T113" fmla="*/ 33 h 174"/>
              <a:gd name="T114" fmla="*/ 648 w 695"/>
              <a:gd name="T115" fmla="*/ 37 h 174"/>
              <a:gd name="T116" fmla="*/ 535 w 695"/>
              <a:gd name="T117" fmla="*/ 9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5" h="174">
                <a:moveTo>
                  <a:pt x="78" y="130"/>
                </a:moveTo>
                <a:cubicBezTo>
                  <a:pt x="88" y="132"/>
                  <a:pt x="101" y="134"/>
                  <a:pt x="109" y="136"/>
                </a:cubicBezTo>
                <a:cubicBezTo>
                  <a:pt x="147" y="143"/>
                  <a:pt x="179" y="151"/>
                  <a:pt x="220" y="157"/>
                </a:cubicBezTo>
                <a:cubicBezTo>
                  <a:pt x="219" y="157"/>
                  <a:pt x="222" y="157"/>
                  <a:pt x="225" y="157"/>
                </a:cubicBezTo>
                <a:cubicBezTo>
                  <a:pt x="224" y="157"/>
                  <a:pt x="224" y="157"/>
                  <a:pt x="224" y="157"/>
                </a:cubicBezTo>
                <a:cubicBezTo>
                  <a:pt x="229" y="157"/>
                  <a:pt x="229" y="157"/>
                  <a:pt x="229" y="157"/>
                </a:cubicBezTo>
                <a:cubicBezTo>
                  <a:pt x="232" y="157"/>
                  <a:pt x="229" y="158"/>
                  <a:pt x="226" y="158"/>
                </a:cubicBezTo>
                <a:cubicBezTo>
                  <a:pt x="242" y="160"/>
                  <a:pt x="257" y="162"/>
                  <a:pt x="272" y="165"/>
                </a:cubicBezTo>
                <a:cubicBezTo>
                  <a:pt x="275" y="164"/>
                  <a:pt x="280" y="166"/>
                  <a:pt x="283" y="165"/>
                </a:cubicBezTo>
                <a:cubicBezTo>
                  <a:pt x="283" y="166"/>
                  <a:pt x="283" y="166"/>
                  <a:pt x="282" y="166"/>
                </a:cubicBezTo>
                <a:cubicBezTo>
                  <a:pt x="294" y="167"/>
                  <a:pt x="295" y="167"/>
                  <a:pt x="303" y="169"/>
                </a:cubicBezTo>
                <a:cubicBezTo>
                  <a:pt x="314" y="171"/>
                  <a:pt x="325" y="172"/>
                  <a:pt x="338" y="173"/>
                </a:cubicBezTo>
                <a:cubicBezTo>
                  <a:pt x="346" y="174"/>
                  <a:pt x="351" y="174"/>
                  <a:pt x="366" y="173"/>
                </a:cubicBezTo>
                <a:cubicBezTo>
                  <a:pt x="367" y="173"/>
                  <a:pt x="372" y="173"/>
                  <a:pt x="375" y="172"/>
                </a:cubicBezTo>
                <a:cubicBezTo>
                  <a:pt x="379" y="171"/>
                  <a:pt x="379" y="171"/>
                  <a:pt x="379" y="171"/>
                </a:cubicBezTo>
                <a:cubicBezTo>
                  <a:pt x="396" y="166"/>
                  <a:pt x="387" y="169"/>
                  <a:pt x="391" y="167"/>
                </a:cubicBezTo>
                <a:cubicBezTo>
                  <a:pt x="398" y="163"/>
                  <a:pt x="396" y="163"/>
                  <a:pt x="397" y="161"/>
                </a:cubicBezTo>
                <a:cubicBezTo>
                  <a:pt x="397" y="160"/>
                  <a:pt x="396" y="158"/>
                  <a:pt x="395" y="157"/>
                </a:cubicBezTo>
                <a:cubicBezTo>
                  <a:pt x="389" y="149"/>
                  <a:pt x="378" y="143"/>
                  <a:pt x="368" y="136"/>
                </a:cubicBezTo>
                <a:cubicBezTo>
                  <a:pt x="347" y="123"/>
                  <a:pt x="322" y="111"/>
                  <a:pt x="300" y="97"/>
                </a:cubicBezTo>
                <a:cubicBezTo>
                  <a:pt x="292" y="96"/>
                  <a:pt x="289" y="93"/>
                  <a:pt x="282" y="92"/>
                </a:cubicBezTo>
                <a:cubicBezTo>
                  <a:pt x="283" y="91"/>
                  <a:pt x="283" y="91"/>
                  <a:pt x="283" y="91"/>
                </a:cubicBezTo>
                <a:cubicBezTo>
                  <a:pt x="278" y="90"/>
                  <a:pt x="279" y="89"/>
                  <a:pt x="277" y="86"/>
                </a:cubicBezTo>
                <a:cubicBezTo>
                  <a:pt x="276" y="86"/>
                  <a:pt x="275" y="85"/>
                  <a:pt x="273" y="86"/>
                </a:cubicBezTo>
                <a:cubicBezTo>
                  <a:pt x="270" y="85"/>
                  <a:pt x="274" y="83"/>
                  <a:pt x="271" y="82"/>
                </a:cubicBezTo>
                <a:cubicBezTo>
                  <a:pt x="272" y="82"/>
                  <a:pt x="270" y="83"/>
                  <a:pt x="270" y="82"/>
                </a:cubicBezTo>
                <a:cubicBezTo>
                  <a:pt x="262" y="79"/>
                  <a:pt x="272" y="82"/>
                  <a:pt x="269" y="77"/>
                </a:cubicBezTo>
                <a:cubicBezTo>
                  <a:pt x="267" y="76"/>
                  <a:pt x="264" y="74"/>
                  <a:pt x="262" y="72"/>
                </a:cubicBezTo>
                <a:cubicBezTo>
                  <a:pt x="265" y="72"/>
                  <a:pt x="269" y="72"/>
                  <a:pt x="272" y="73"/>
                </a:cubicBezTo>
                <a:cubicBezTo>
                  <a:pt x="270" y="73"/>
                  <a:pt x="271" y="72"/>
                  <a:pt x="273" y="72"/>
                </a:cubicBezTo>
                <a:cubicBezTo>
                  <a:pt x="273" y="74"/>
                  <a:pt x="281" y="72"/>
                  <a:pt x="284" y="73"/>
                </a:cubicBezTo>
                <a:cubicBezTo>
                  <a:pt x="283" y="73"/>
                  <a:pt x="281" y="73"/>
                  <a:pt x="280" y="73"/>
                </a:cubicBezTo>
                <a:cubicBezTo>
                  <a:pt x="288" y="75"/>
                  <a:pt x="297" y="75"/>
                  <a:pt x="304" y="76"/>
                </a:cubicBezTo>
                <a:cubicBezTo>
                  <a:pt x="314" y="76"/>
                  <a:pt x="320" y="79"/>
                  <a:pt x="327" y="78"/>
                </a:cubicBezTo>
                <a:cubicBezTo>
                  <a:pt x="325" y="79"/>
                  <a:pt x="330" y="79"/>
                  <a:pt x="331" y="80"/>
                </a:cubicBezTo>
                <a:cubicBezTo>
                  <a:pt x="341" y="79"/>
                  <a:pt x="345" y="82"/>
                  <a:pt x="355" y="82"/>
                </a:cubicBezTo>
                <a:cubicBezTo>
                  <a:pt x="354" y="82"/>
                  <a:pt x="354" y="82"/>
                  <a:pt x="354" y="82"/>
                </a:cubicBezTo>
                <a:cubicBezTo>
                  <a:pt x="376" y="85"/>
                  <a:pt x="398" y="88"/>
                  <a:pt x="422" y="90"/>
                </a:cubicBezTo>
                <a:cubicBezTo>
                  <a:pt x="436" y="92"/>
                  <a:pt x="446" y="95"/>
                  <a:pt x="463" y="96"/>
                </a:cubicBezTo>
                <a:cubicBezTo>
                  <a:pt x="466" y="96"/>
                  <a:pt x="464" y="96"/>
                  <a:pt x="467" y="96"/>
                </a:cubicBezTo>
                <a:cubicBezTo>
                  <a:pt x="470" y="96"/>
                  <a:pt x="466" y="96"/>
                  <a:pt x="467" y="96"/>
                </a:cubicBezTo>
                <a:cubicBezTo>
                  <a:pt x="475" y="97"/>
                  <a:pt x="483" y="98"/>
                  <a:pt x="493" y="99"/>
                </a:cubicBezTo>
                <a:cubicBezTo>
                  <a:pt x="494" y="99"/>
                  <a:pt x="497" y="99"/>
                  <a:pt x="497" y="99"/>
                </a:cubicBezTo>
                <a:cubicBezTo>
                  <a:pt x="501" y="100"/>
                  <a:pt x="508" y="100"/>
                  <a:pt x="516" y="100"/>
                </a:cubicBezTo>
                <a:cubicBezTo>
                  <a:pt x="520" y="100"/>
                  <a:pt x="524" y="100"/>
                  <a:pt x="530" y="100"/>
                </a:cubicBezTo>
                <a:cubicBezTo>
                  <a:pt x="534" y="101"/>
                  <a:pt x="558" y="94"/>
                  <a:pt x="557" y="93"/>
                </a:cubicBezTo>
                <a:cubicBezTo>
                  <a:pt x="549" y="96"/>
                  <a:pt x="562" y="89"/>
                  <a:pt x="560" y="87"/>
                </a:cubicBezTo>
                <a:cubicBezTo>
                  <a:pt x="561" y="86"/>
                  <a:pt x="562" y="86"/>
                  <a:pt x="563" y="86"/>
                </a:cubicBezTo>
                <a:cubicBezTo>
                  <a:pt x="564" y="83"/>
                  <a:pt x="563" y="81"/>
                  <a:pt x="563" y="77"/>
                </a:cubicBezTo>
                <a:cubicBezTo>
                  <a:pt x="562" y="76"/>
                  <a:pt x="559" y="76"/>
                  <a:pt x="559" y="74"/>
                </a:cubicBezTo>
                <a:cubicBezTo>
                  <a:pt x="561" y="72"/>
                  <a:pt x="557" y="70"/>
                  <a:pt x="557" y="68"/>
                </a:cubicBezTo>
                <a:cubicBezTo>
                  <a:pt x="554" y="69"/>
                  <a:pt x="551" y="68"/>
                  <a:pt x="550" y="66"/>
                </a:cubicBezTo>
                <a:cubicBezTo>
                  <a:pt x="554" y="65"/>
                  <a:pt x="554" y="65"/>
                  <a:pt x="554" y="65"/>
                </a:cubicBezTo>
                <a:cubicBezTo>
                  <a:pt x="548" y="61"/>
                  <a:pt x="545" y="52"/>
                  <a:pt x="534" y="47"/>
                </a:cubicBezTo>
                <a:cubicBezTo>
                  <a:pt x="536" y="46"/>
                  <a:pt x="536" y="46"/>
                  <a:pt x="536" y="46"/>
                </a:cubicBezTo>
                <a:cubicBezTo>
                  <a:pt x="528" y="41"/>
                  <a:pt x="524" y="34"/>
                  <a:pt x="521" y="29"/>
                </a:cubicBezTo>
                <a:cubicBezTo>
                  <a:pt x="521" y="29"/>
                  <a:pt x="520" y="30"/>
                  <a:pt x="527" y="30"/>
                </a:cubicBezTo>
                <a:cubicBezTo>
                  <a:pt x="534" y="29"/>
                  <a:pt x="537" y="29"/>
                  <a:pt x="543" y="29"/>
                </a:cubicBezTo>
                <a:cubicBezTo>
                  <a:pt x="546" y="29"/>
                  <a:pt x="546" y="30"/>
                  <a:pt x="547" y="30"/>
                </a:cubicBezTo>
                <a:cubicBezTo>
                  <a:pt x="555" y="31"/>
                  <a:pt x="560" y="33"/>
                  <a:pt x="569" y="32"/>
                </a:cubicBezTo>
                <a:cubicBezTo>
                  <a:pt x="568" y="33"/>
                  <a:pt x="568" y="33"/>
                  <a:pt x="568" y="33"/>
                </a:cubicBezTo>
                <a:cubicBezTo>
                  <a:pt x="575" y="33"/>
                  <a:pt x="586" y="34"/>
                  <a:pt x="592" y="35"/>
                </a:cubicBezTo>
                <a:cubicBezTo>
                  <a:pt x="595" y="35"/>
                  <a:pt x="603" y="36"/>
                  <a:pt x="601" y="35"/>
                </a:cubicBezTo>
                <a:cubicBezTo>
                  <a:pt x="604" y="35"/>
                  <a:pt x="600" y="36"/>
                  <a:pt x="605" y="36"/>
                </a:cubicBezTo>
                <a:cubicBezTo>
                  <a:pt x="600" y="36"/>
                  <a:pt x="600" y="36"/>
                  <a:pt x="600" y="36"/>
                </a:cubicBezTo>
                <a:cubicBezTo>
                  <a:pt x="618" y="38"/>
                  <a:pt x="625" y="42"/>
                  <a:pt x="656" y="39"/>
                </a:cubicBezTo>
                <a:cubicBezTo>
                  <a:pt x="672" y="35"/>
                  <a:pt x="667" y="30"/>
                  <a:pt x="667" y="26"/>
                </a:cubicBezTo>
                <a:cubicBezTo>
                  <a:pt x="665" y="25"/>
                  <a:pt x="664" y="21"/>
                  <a:pt x="659" y="21"/>
                </a:cubicBezTo>
                <a:cubicBezTo>
                  <a:pt x="661" y="20"/>
                  <a:pt x="661" y="20"/>
                  <a:pt x="661" y="20"/>
                </a:cubicBezTo>
                <a:cubicBezTo>
                  <a:pt x="659" y="18"/>
                  <a:pt x="657" y="14"/>
                  <a:pt x="655" y="11"/>
                </a:cubicBezTo>
                <a:cubicBezTo>
                  <a:pt x="655" y="9"/>
                  <a:pt x="653" y="10"/>
                  <a:pt x="651" y="8"/>
                </a:cubicBezTo>
                <a:cubicBezTo>
                  <a:pt x="653" y="8"/>
                  <a:pt x="653" y="8"/>
                  <a:pt x="653" y="8"/>
                </a:cubicBezTo>
                <a:cubicBezTo>
                  <a:pt x="651" y="6"/>
                  <a:pt x="649" y="6"/>
                  <a:pt x="647" y="6"/>
                </a:cubicBezTo>
                <a:cubicBezTo>
                  <a:pt x="648" y="5"/>
                  <a:pt x="648" y="5"/>
                  <a:pt x="648" y="5"/>
                </a:cubicBezTo>
                <a:cubicBezTo>
                  <a:pt x="649" y="5"/>
                  <a:pt x="650" y="4"/>
                  <a:pt x="651" y="4"/>
                </a:cubicBezTo>
                <a:cubicBezTo>
                  <a:pt x="652" y="5"/>
                  <a:pt x="653" y="5"/>
                  <a:pt x="654" y="5"/>
                </a:cubicBezTo>
                <a:cubicBezTo>
                  <a:pt x="653" y="5"/>
                  <a:pt x="654" y="5"/>
                  <a:pt x="654" y="4"/>
                </a:cubicBezTo>
                <a:cubicBezTo>
                  <a:pt x="655" y="4"/>
                  <a:pt x="655" y="4"/>
                  <a:pt x="656" y="4"/>
                </a:cubicBezTo>
                <a:cubicBezTo>
                  <a:pt x="662" y="4"/>
                  <a:pt x="666" y="4"/>
                  <a:pt x="668" y="3"/>
                </a:cubicBezTo>
                <a:cubicBezTo>
                  <a:pt x="666" y="4"/>
                  <a:pt x="671" y="4"/>
                  <a:pt x="667" y="4"/>
                </a:cubicBezTo>
                <a:cubicBezTo>
                  <a:pt x="671" y="4"/>
                  <a:pt x="674" y="4"/>
                  <a:pt x="677" y="4"/>
                </a:cubicBezTo>
                <a:cubicBezTo>
                  <a:pt x="676" y="4"/>
                  <a:pt x="675" y="4"/>
                  <a:pt x="674" y="4"/>
                </a:cubicBezTo>
                <a:cubicBezTo>
                  <a:pt x="678" y="3"/>
                  <a:pt x="682" y="3"/>
                  <a:pt x="682" y="3"/>
                </a:cubicBezTo>
                <a:cubicBezTo>
                  <a:pt x="680" y="3"/>
                  <a:pt x="679" y="3"/>
                  <a:pt x="677" y="3"/>
                </a:cubicBezTo>
                <a:cubicBezTo>
                  <a:pt x="679" y="2"/>
                  <a:pt x="687" y="2"/>
                  <a:pt x="687" y="3"/>
                </a:cubicBezTo>
                <a:cubicBezTo>
                  <a:pt x="687" y="4"/>
                  <a:pt x="681" y="4"/>
                  <a:pt x="683" y="4"/>
                </a:cubicBezTo>
                <a:cubicBezTo>
                  <a:pt x="695" y="4"/>
                  <a:pt x="695" y="4"/>
                  <a:pt x="695" y="4"/>
                </a:cubicBezTo>
                <a:cubicBezTo>
                  <a:pt x="692" y="4"/>
                  <a:pt x="691" y="3"/>
                  <a:pt x="693" y="3"/>
                </a:cubicBezTo>
                <a:cubicBezTo>
                  <a:pt x="688" y="3"/>
                  <a:pt x="688" y="3"/>
                  <a:pt x="688" y="3"/>
                </a:cubicBezTo>
                <a:cubicBezTo>
                  <a:pt x="689" y="2"/>
                  <a:pt x="689" y="2"/>
                  <a:pt x="689" y="2"/>
                </a:cubicBezTo>
                <a:cubicBezTo>
                  <a:pt x="682" y="2"/>
                  <a:pt x="677" y="1"/>
                  <a:pt x="668" y="1"/>
                </a:cubicBezTo>
                <a:cubicBezTo>
                  <a:pt x="670" y="2"/>
                  <a:pt x="670" y="2"/>
                  <a:pt x="670" y="2"/>
                </a:cubicBezTo>
                <a:cubicBezTo>
                  <a:pt x="665" y="2"/>
                  <a:pt x="659" y="3"/>
                  <a:pt x="655" y="3"/>
                </a:cubicBezTo>
                <a:cubicBezTo>
                  <a:pt x="658" y="2"/>
                  <a:pt x="656" y="2"/>
                  <a:pt x="657" y="2"/>
                </a:cubicBezTo>
                <a:cubicBezTo>
                  <a:pt x="655" y="2"/>
                  <a:pt x="654" y="2"/>
                  <a:pt x="652" y="2"/>
                </a:cubicBezTo>
                <a:cubicBezTo>
                  <a:pt x="656" y="1"/>
                  <a:pt x="656" y="1"/>
                  <a:pt x="656" y="1"/>
                </a:cubicBezTo>
                <a:cubicBezTo>
                  <a:pt x="655" y="1"/>
                  <a:pt x="654" y="2"/>
                  <a:pt x="652" y="2"/>
                </a:cubicBezTo>
                <a:cubicBezTo>
                  <a:pt x="649" y="3"/>
                  <a:pt x="655" y="0"/>
                  <a:pt x="645" y="4"/>
                </a:cubicBezTo>
                <a:cubicBezTo>
                  <a:pt x="644" y="4"/>
                  <a:pt x="644" y="4"/>
                  <a:pt x="644" y="4"/>
                </a:cubicBezTo>
                <a:cubicBezTo>
                  <a:pt x="644" y="6"/>
                  <a:pt x="643" y="7"/>
                  <a:pt x="643" y="7"/>
                </a:cubicBezTo>
                <a:cubicBezTo>
                  <a:pt x="643" y="7"/>
                  <a:pt x="643" y="7"/>
                  <a:pt x="643" y="7"/>
                </a:cubicBezTo>
                <a:cubicBezTo>
                  <a:pt x="641" y="10"/>
                  <a:pt x="645" y="6"/>
                  <a:pt x="645" y="8"/>
                </a:cubicBezTo>
                <a:cubicBezTo>
                  <a:pt x="644" y="9"/>
                  <a:pt x="641" y="9"/>
                  <a:pt x="640" y="11"/>
                </a:cubicBezTo>
                <a:cubicBezTo>
                  <a:pt x="640" y="13"/>
                  <a:pt x="645" y="16"/>
                  <a:pt x="644" y="19"/>
                </a:cubicBezTo>
                <a:cubicBezTo>
                  <a:pt x="647" y="21"/>
                  <a:pt x="650" y="23"/>
                  <a:pt x="653" y="24"/>
                </a:cubicBezTo>
                <a:cubicBezTo>
                  <a:pt x="654" y="25"/>
                  <a:pt x="649" y="25"/>
                  <a:pt x="652" y="26"/>
                </a:cubicBezTo>
                <a:cubicBezTo>
                  <a:pt x="650" y="26"/>
                  <a:pt x="649" y="26"/>
                  <a:pt x="648" y="27"/>
                </a:cubicBezTo>
                <a:cubicBezTo>
                  <a:pt x="650" y="27"/>
                  <a:pt x="650" y="30"/>
                  <a:pt x="652" y="28"/>
                </a:cubicBezTo>
                <a:cubicBezTo>
                  <a:pt x="653" y="30"/>
                  <a:pt x="654" y="32"/>
                  <a:pt x="653" y="33"/>
                </a:cubicBezTo>
                <a:cubicBezTo>
                  <a:pt x="652" y="33"/>
                  <a:pt x="650" y="33"/>
                  <a:pt x="649" y="33"/>
                </a:cubicBezTo>
                <a:cubicBezTo>
                  <a:pt x="648" y="34"/>
                  <a:pt x="650" y="34"/>
                  <a:pt x="646" y="34"/>
                </a:cubicBezTo>
                <a:cubicBezTo>
                  <a:pt x="638" y="35"/>
                  <a:pt x="640" y="33"/>
                  <a:pt x="639" y="32"/>
                </a:cubicBezTo>
                <a:cubicBezTo>
                  <a:pt x="643" y="32"/>
                  <a:pt x="643" y="32"/>
                  <a:pt x="643" y="32"/>
                </a:cubicBezTo>
                <a:cubicBezTo>
                  <a:pt x="640" y="32"/>
                  <a:pt x="637" y="32"/>
                  <a:pt x="633" y="32"/>
                </a:cubicBezTo>
                <a:cubicBezTo>
                  <a:pt x="635" y="30"/>
                  <a:pt x="640" y="32"/>
                  <a:pt x="643" y="32"/>
                </a:cubicBezTo>
                <a:cubicBezTo>
                  <a:pt x="642" y="30"/>
                  <a:pt x="642" y="30"/>
                  <a:pt x="642" y="30"/>
                </a:cubicBezTo>
                <a:cubicBezTo>
                  <a:pt x="636" y="29"/>
                  <a:pt x="638" y="31"/>
                  <a:pt x="632" y="30"/>
                </a:cubicBezTo>
                <a:cubicBezTo>
                  <a:pt x="634" y="30"/>
                  <a:pt x="634" y="30"/>
                  <a:pt x="634" y="30"/>
                </a:cubicBezTo>
                <a:cubicBezTo>
                  <a:pt x="629" y="29"/>
                  <a:pt x="629" y="29"/>
                  <a:pt x="629" y="29"/>
                </a:cubicBezTo>
                <a:cubicBezTo>
                  <a:pt x="628" y="30"/>
                  <a:pt x="627" y="31"/>
                  <a:pt x="631" y="31"/>
                </a:cubicBezTo>
                <a:cubicBezTo>
                  <a:pt x="626" y="32"/>
                  <a:pt x="627" y="31"/>
                  <a:pt x="621" y="30"/>
                </a:cubicBezTo>
                <a:cubicBezTo>
                  <a:pt x="618" y="31"/>
                  <a:pt x="624" y="31"/>
                  <a:pt x="622" y="31"/>
                </a:cubicBezTo>
                <a:cubicBezTo>
                  <a:pt x="621" y="32"/>
                  <a:pt x="617" y="32"/>
                  <a:pt x="614" y="31"/>
                </a:cubicBezTo>
                <a:cubicBezTo>
                  <a:pt x="609" y="31"/>
                  <a:pt x="614" y="30"/>
                  <a:pt x="613" y="30"/>
                </a:cubicBezTo>
                <a:cubicBezTo>
                  <a:pt x="614" y="30"/>
                  <a:pt x="618" y="30"/>
                  <a:pt x="616" y="30"/>
                </a:cubicBezTo>
                <a:cubicBezTo>
                  <a:pt x="624" y="30"/>
                  <a:pt x="618" y="29"/>
                  <a:pt x="623" y="29"/>
                </a:cubicBezTo>
                <a:cubicBezTo>
                  <a:pt x="619" y="27"/>
                  <a:pt x="617" y="28"/>
                  <a:pt x="615" y="28"/>
                </a:cubicBezTo>
                <a:cubicBezTo>
                  <a:pt x="616" y="29"/>
                  <a:pt x="612" y="29"/>
                  <a:pt x="613" y="29"/>
                </a:cubicBezTo>
                <a:cubicBezTo>
                  <a:pt x="600" y="30"/>
                  <a:pt x="611" y="27"/>
                  <a:pt x="603" y="27"/>
                </a:cubicBezTo>
                <a:cubicBezTo>
                  <a:pt x="602" y="28"/>
                  <a:pt x="589" y="27"/>
                  <a:pt x="591" y="29"/>
                </a:cubicBezTo>
                <a:cubicBezTo>
                  <a:pt x="589" y="29"/>
                  <a:pt x="586" y="29"/>
                  <a:pt x="585" y="29"/>
                </a:cubicBezTo>
                <a:cubicBezTo>
                  <a:pt x="589" y="28"/>
                  <a:pt x="583" y="28"/>
                  <a:pt x="588" y="27"/>
                </a:cubicBezTo>
                <a:cubicBezTo>
                  <a:pt x="586" y="27"/>
                  <a:pt x="586" y="27"/>
                  <a:pt x="586" y="27"/>
                </a:cubicBezTo>
                <a:cubicBezTo>
                  <a:pt x="592" y="27"/>
                  <a:pt x="592" y="27"/>
                  <a:pt x="592" y="27"/>
                </a:cubicBezTo>
                <a:cubicBezTo>
                  <a:pt x="590" y="26"/>
                  <a:pt x="587" y="24"/>
                  <a:pt x="586" y="24"/>
                </a:cubicBezTo>
                <a:cubicBezTo>
                  <a:pt x="581" y="24"/>
                  <a:pt x="586" y="25"/>
                  <a:pt x="580" y="24"/>
                </a:cubicBezTo>
                <a:cubicBezTo>
                  <a:pt x="583" y="24"/>
                  <a:pt x="581" y="23"/>
                  <a:pt x="579" y="23"/>
                </a:cubicBezTo>
                <a:cubicBezTo>
                  <a:pt x="582" y="24"/>
                  <a:pt x="576" y="24"/>
                  <a:pt x="573" y="24"/>
                </a:cubicBezTo>
                <a:cubicBezTo>
                  <a:pt x="569" y="24"/>
                  <a:pt x="567" y="23"/>
                  <a:pt x="568" y="23"/>
                </a:cubicBezTo>
                <a:cubicBezTo>
                  <a:pt x="574" y="22"/>
                  <a:pt x="574" y="22"/>
                  <a:pt x="574" y="22"/>
                </a:cubicBezTo>
                <a:cubicBezTo>
                  <a:pt x="570" y="23"/>
                  <a:pt x="573" y="22"/>
                  <a:pt x="570" y="22"/>
                </a:cubicBezTo>
                <a:cubicBezTo>
                  <a:pt x="568" y="22"/>
                  <a:pt x="564" y="23"/>
                  <a:pt x="562" y="23"/>
                </a:cubicBezTo>
                <a:cubicBezTo>
                  <a:pt x="558" y="23"/>
                  <a:pt x="558" y="22"/>
                  <a:pt x="556" y="22"/>
                </a:cubicBezTo>
                <a:cubicBezTo>
                  <a:pt x="562" y="22"/>
                  <a:pt x="562" y="22"/>
                  <a:pt x="562" y="22"/>
                </a:cubicBezTo>
                <a:cubicBezTo>
                  <a:pt x="556" y="22"/>
                  <a:pt x="564" y="21"/>
                  <a:pt x="556" y="21"/>
                </a:cubicBezTo>
                <a:cubicBezTo>
                  <a:pt x="553" y="21"/>
                  <a:pt x="553" y="21"/>
                  <a:pt x="553" y="21"/>
                </a:cubicBezTo>
                <a:cubicBezTo>
                  <a:pt x="552" y="21"/>
                  <a:pt x="552" y="21"/>
                  <a:pt x="554" y="20"/>
                </a:cubicBezTo>
                <a:cubicBezTo>
                  <a:pt x="552" y="21"/>
                  <a:pt x="548" y="21"/>
                  <a:pt x="546" y="21"/>
                </a:cubicBezTo>
                <a:cubicBezTo>
                  <a:pt x="546" y="20"/>
                  <a:pt x="546" y="20"/>
                  <a:pt x="546" y="20"/>
                </a:cubicBezTo>
                <a:cubicBezTo>
                  <a:pt x="543" y="20"/>
                  <a:pt x="536" y="21"/>
                  <a:pt x="532" y="21"/>
                </a:cubicBezTo>
                <a:cubicBezTo>
                  <a:pt x="534" y="22"/>
                  <a:pt x="538" y="20"/>
                  <a:pt x="543" y="21"/>
                </a:cubicBezTo>
                <a:cubicBezTo>
                  <a:pt x="545" y="22"/>
                  <a:pt x="536" y="22"/>
                  <a:pt x="534" y="22"/>
                </a:cubicBezTo>
                <a:cubicBezTo>
                  <a:pt x="537" y="21"/>
                  <a:pt x="523" y="22"/>
                  <a:pt x="513" y="25"/>
                </a:cubicBezTo>
                <a:cubicBezTo>
                  <a:pt x="507" y="26"/>
                  <a:pt x="500" y="29"/>
                  <a:pt x="500" y="29"/>
                </a:cubicBezTo>
                <a:cubicBezTo>
                  <a:pt x="501" y="30"/>
                  <a:pt x="501" y="30"/>
                  <a:pt x="501" y="30"/>
                </a:cubicBezTo>
                <a:cubicBezTo>
                  <a:pt x="493" y="32"/>
                  <a:pt x="499" y="34"/>
                  <a:pt x="498" y="36"/>
                </a:cubicBezTo>
                <a:cubicBezTo>
                  <a:pt x="496" y="35"/>
                  <a:pt x="494" y="35"/>
                  <a:pt x="494" y="37"/>
                </a:cubicBezTo>
                <a:cubicBezTo>
                  <a:pt x="497" y="35"/>
                  <a:pt x="499" y="38"/>
                  <a:pt x="501" y="37"/>
                </a:cubicBezTo>
                <a:cubicBezTo>
                  <a:pt x="501" y="39"/>
                  <a:pt x="496" y="37"/>
                  <a:pt x="494" y="38"/>
                </a:cubicBezTo>
                <a:cubicBezTo>
                  <a:pt x="497" y="39"/>
                  <a:pt x="494" y="41"/>
                  <a:pt x="498" y="41"/>
                </a:cubicBezTo>
                <a:cubicBezTo>
                  <a:pt x="498" y="40"/>
                  <a:pt x="500" y="41"/>
                  <a:pt x="502" y="41"/>
                </a:cubicBezTo>
                <a:cubicBezTo>
                  <a:pt x="503" y="43"/>
                  <a:pt x="500" y="41"/>
                  <a:pt x="500" y="43"/>
                </a:cubicBezTo>
                <a:cubicBezTo>
                  <a:pt x="501" y="43"/>
                  <a:pt x="504" y="44"/>
                  <a:pt x="504" y="42"/>
                </a:cubicBezTo>
                <a:cubicBezTo>
                  <a:pt x="504" y="43"/>
                  <a:pt x="509" y="44"/>
                  <a:pt x="507" y="45"/>
                </a:cubicBezTo>
                <a:cubicBezTo>
                  <a:pt x="506" y="46"/>
                  <a:pt x="505" y="44"/>
                  <a:pt x="504" y="45"/>
                </a:cubicBezTo>
                <a:cubicBezTo>
                  <a:pt x="505" y="47"/>
                  <a:pt x="510" y="45"/>
                  <a:pt x="513" y="47"/>
                </a:cubicBezTo>
                <a:cubicBezTo>
                  <a:pt x="513" y="45"/>
                  <a:pt x="518" y="45"/>
                  <a:pt x="520" y="46"/>
                </a:cubicBezTo>
                <a:cubicBezTo>
                  <a:pt x="521" y="49"/>
                  <a:pt x="518" y="45"/>
                  <a:pt x="516" y="47"/>
                </a:cubicBezTo>
                <a:cubicBezTo>
                  <a:pt x="517" y="48"/>
                  <a:pt x="517" y="48"/>
                  <a:pt x="517" y="48"/>
                </a:cubicBezTo>
                <a:cubicBezTo>
                  <a:pt x="515" y="50"/>
                  <a:pt x="508" y="46"/>
                  <a:pt x="506" y="48"/>
                </a:cubicBezTo>
                <a:cubicBezTo>
                  <a:pt x="509" y="49"/>
                  <a:pt x="509" y="49"/>
                  <a:pt x="509" y="49"/>
                </a:cubicBezTo>
                <a:cubicBezTo>
                  <a:pt x="507" y="49"/>
                  <a:pt x="505" y="49"/>
                  <a:pt x="504" y="50"/>
                </a:cubicBezTo>
                <a:cubicBezTo>
                  <a:pt x="507" y="50"/>
                  <a:pt x="507" y="52"/>
                  <a:pt x="508" y="52"/>
                </a:cubicBezTo>
                <a:cubicBezTo>
                  <a:pt x="511" y="52"/>
                  <a:pt x="507" y="52"/>
                  <a:pt x="509" y="51"/>
                </a:cubicBezTo>
                <a:cubicBezTo>
                  <a:pt x="510" y="52"/>
                  <a:pt x="514" y="52"/>
                  <a:pt x="515" y="54"/>
                </a:cubicBezTo>
                <a:cubicBezTo>
                  <a:pt x="512" y="53"/>
                  <a:pt x="512" y="55"/>
                  <a:pt x="510" y="55"/>
                </a:cubicBezTo>
                <a:cubicBezTo>
                  <a:pt x="510" y="56"/>
                  <a:pt x="513" y="55"/>
                  <a:pt x="513" y="56"/>
                </a:cubicBezTo>
                <a:cubicBezTo>
                  <a:pt x="512" y="56"/>
                  <a:pt x="512" y="56"/>
                  <a:pt x="512" y="56"/>
                </a:cubicBezTo>
                <a:cubicBezTo>
                  <a:pt x="516" y="61"/>
                  <a:pt x="521" y="66"/>
                  <a:pt x="530" y="69"/>
                </a:cubicBezTo>
                <a:cubicBezTo>
                  <a:pt x="528" y="70"/>
                  <a:pt x="529" y="72"/>
                  <a:pt x="529" y="74"/>
                </a:cubicBezTo>
                <a:cubicBezTo>
                  <a:pt x="529" y="73"/>
                  <a:pt x="531" y="74"/>
                  <a:pt x="532" y="74"/>
                </a:cubicBezTo>
                <a:cubicBezTo>
                  <a:pt x="530" y="76"/>
                  <a:pt x="530" y="76"/>
                  <a:pt x="530" y="76"/>
                </a:cubicBezTo>
                <a:cubicBezTo>
                  <a:pt x="530" y="78"/>
                  <a:pt x="533" y="79"/>
                  <a:pt x="535" y="80"/>
                </a:cubicBezTo>
                <a:cubicBezTo>
                  <a:pt x="535" y="80"/>
                  <a:pt x="534" y="80"/>
                  <a:pt x="534" y="80"/>
                </a:cubicBezTo>
                <a:cubicBezTo>
                  <a:pt x="533" y="82"/>
                  <a:pt x="536" y="81"/>
                  <a:pt x="537" y="82"/>
                </a:cubicBezTo>
                <a:cubicBezTo>
                  <a:pt x="535" y="83"/>
                  <a:pt x="535" y="83"/>
                  <a:pt x="535" y="83"/>
                </a:cubicBezTo>
                <a:cubicBezTo>
                  <a:pt x="537" y="83"/>
                  <a:pt x="537" y="83"/>
                  <a:pt x="537" y="83"/>
                </a:cubicBezTo>
                <a:cubicBezTo>
                  <a:pt x="538" y="84"/>
                  <a:pt x="538" y="86"/>
                  <a:pt x="535" y="86"/>
                </a:cubicBezTo>
                <a:cubicBezTo>
                  <a:pt x="536" y="86"/>
                  <a:pt x="536" y="87"/>
                  <a:pt x="537" y="86"/>
                </a:cubicBezTo>
                <a:cubicBezTo>
                  <a:pt x="536" y="87"/>
                  <a:pt x="535" y="90"/>
                  <a:pt x="535" y="91"/>
                </a:cubicBezTo>
                <a:cubicBezTo>
                  <a:pt x="530" y="91"/>
                  <a:pt x="523" y="91"/>
                  <a:pt x="518" y="91"/>
                </a:cubicBezTo>
                <a:cubicBezTo>
                  <a:pt x="516" y="91"/>
                  <a:pt x="516" y="91"/>
                  <a:pt x="515" y="91"/>
                </a:cubicBezTo>
                <a:cubicBezTo>
                  <a:pt x="510" y="89"/>
                  <a:pt x="499" y="90"/>
                  <a:pt x="493" y="88"/>
                </a:cubicBezTo>
                <a:cubicBezTo>
                  <a:pt x="494" y="89"/>
                  <a:pt x="489" y="90"/>
                  <a:pt x="485" y="90"/>
                </a:cubicBezTo>
                <a:cubicBezTo>
                  <a:pt x="479" y="90"/>
                  <a:pt x="486" y="88"/>
                  <a:pt x="483" y="87"/>
                </a:cubicBezTo>
                <a:cubicBezTo>
                  <a:pt x="480" y="87"/>
                  <a:pt x="476" y="87"/>
                  <a:pt x="475" y="87"/>
                </a:cubicBezTo>
                <a:cubicBezTo>
                  <a:pt x="475" y="87"/>
                  <a:pt x="475" y="87"/>
                  <a:pt x="475" y="87"/>
                </a:cubicBezTo>
                <a:cubicBezTo>
                  <a:pt x="472" y="87"/>
                  <a:pt x="468" y="87"/>
                  <a:pt x="466" y="86"/>
                </a:cubicBezTo>
                <a:cubicBezTo>
                  <a:pt x="466" y="86"/>
                  <a:pt x="466" y="86"/>
                  <a:pt x="466" y="86"/>
                </a:cubicBezTo>
                <a:cubicBezTo>
                  <a:pt x="464" y="86"/>
                  <a:pt x="463" y="85"/>
                  <a:pt x="460" y="85"/>
                </a:cubicBezTo>
                <a:cubicBezTo>
                  <a:pt x="457" y="85"/>
                  <a:pt x="453" y="84"/>
                  <a:pt x="450" y="85"/>
                </a:cubicBezTo>
                <a:cubicBezTo>
                  <a:pt x="450" y="84"/>
                  <a:pt x="450" y="84"/>
                  <a:pt x="450" y="84"/>
                </a:cubicBezTo>
                <a:cubicBezTo>
                  <a:pt x="448" y="85"/>
                  <a:pt x="448" y="85"/>
                  <a:pt x="448" y="85"/>
                </a:cubicBezTo>
                <a:cubicBezTo>
                  <a:pt x="444" y="84"/>
                  <a:pt x="444" y="84"/>
                  <a:pt x="444" y="84"/>
                </a:cubicBezTo>
                <a:cubicBezTo>
                  <a:pt x="446" y="84"/>
                  <a:pt x="447" y="83"/>
                  <a:pt x="448" y="83"/>
                </a:cubicBezTo>
                <a:cubicBezTo>
                  <a:pt x="444" y="82"/>
                  <a:pt x="445" y="84"/>
                  <a:pt x="442" y="84"/>
                </a:cubicBezTo>
                <a:cubicBezTo>
                  <a:pt x="437" y="84"/>
                  <a:pt x="439" y="83"/>
                  <a:pt x="438" y="83"/>
                </a:cubicBezTo>
                <a:cubicBezTo>
                  <a:pt x="440" y="83"/>
                  <a:pt x="440" y="83"/>
                  <a:pt x="441" y="83"/>
                </a:cubicBezTo>
                <a:cubicBezTo>
                  <a:pt x="445" y="83"/>
                  <a:pt x="440" y="83"/>
                  <a:pt x="440" y="82"/>
                </a:cubicBezTo>
                <a:cubicBezTo>
                  <a:pt x="440" y="82"/>
                  <a:pt x="438" y="83"/>
                  <a:pt x="435" y="82"/>
                </a:cubicBezTo>
                <a:cubicBezTo>
                  <a:pt x="433" y="82"/>
                  <a:pt x="428" y="82"/>
                  <a:pt x="430" y="81"/>
                </a:cubicBezTo>
                <a:cubicBezTo>
                  <a:pt x="427" y="81"/>
                  <a:pt x="425" y="81"/>
                  <a:pt x="423" y="81"/>
                </a:cubicBezTo>
                <a:cubicBezTo>
                  <a:pt x="424" y="81"/>
                  <a:pt x="427" y="82"/>
                  <a:pt x="427" y="82"/>
                </a:cubicBezTo>
                <a:cubicBezTo>
                  <a:pt x="425" y="82"/>
                  <a:pt x="421" y="82"/>
                  <a:pt x="421" y="82"/>
                </a:cubicBezTo>
                <a:cubicBezTo>
                  <a:pt x="423" y="82"/>
                  <a:pt x="423" y="82"/>
                  <a:pt x="423" y="82"/>
                </a:cubicBezTo>
                <a:cubicBezTo>
                  <a:pt x="421" y="82"/>
                  <a:pt x="417" y="81"/>
                  <a:pt x="418" y="82"/>
                </a:cubicBezTo>
                <a:cubicBezTo>
                  <a:pt x="417" y="80"/>
                  <a:pt x="417" y="80"/>
                  <a:pt x="417" y="80"/>
                </a:cubicBezTo>
                <a:cubicBezTo>
                  <a:pt x="414" y="81"/>
                  <a:pt x="411" y="80"/>
                  <a:pt x="408" y="80"/>
                </a:cubicBezTo>
                <a:cubicBezTo>
                  <a:pt x="409" y="79"/>
                  <a:pt x="413" y="79"/>
                  <a:pt x="408" y="78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0" y="78"/>
                  <a:pt x="399" y="78"/>
                  <a:pt x="401" y="77"/>
                </a:cubicBezTo>
                <a:cubicBezTo>
                  <a:pt x="393" y="76"/>
                  <a:pt x="388" y="78"/>
                  <a:pt x="383" y="77"/>
                </a:cubicBezTo>
                <a:cubicBezTo>
                  <a:pt x="387" y="76"/>
                  <a:pt x="385" y="76"/>
                  <a:pt x="383" y="75"/>
                </a:cubicBezTo>
                <a:cubicBezTo>
                  <a:pt x="383" y="75"/>
                  <a:pt x="382" y="76"/>
                  <a:pt x="380" y="76"/>
                </a:cubicBezTo>
                <a:cubicBezTo>
                  <a:pt x="380" y="76"/>
                  <a:pt x="383" y="75"/>
                  <a:pt x="384" y="76"/>
                </a:cubicBezTo>
                <a:cubicBezTo>
                  <a:pt x="384" y="77"/>
                  <a:pt x="381" y="76"/>
                  <a:pt x="379" y="76"/>
                </a:cubicBezTo>
                <a:cubicBezTo>
                  <a:pt x="378" y="73"/>
                  <a:pt x="361" y="73"/>
                  <a:pt x="354" y="71"/>
                </a:cubicBezTo>
                <a:cubicBezTo>
                  <a:pt x="352" y="72"/>
                  <a:pt x="349" y="71"/>
                  <a:pt x="346" y="71"/>
                </a:cubicBezTo>
                <a:cubicBezTo>
                  <a:pt x="349" y="70"/>
                  <a:pt x="340" y="71"/>
                  <a:pt x="339" y="70"/>
                </a:cubicBezTo>
                <a:cubicBezTo>
                  <a:pt x="338" y="71"/>
                  <a:pt x="338" y="71"/>
                  <a:pt x="338" y="71"/>
                </a:cubicBezTo>
                <a:cubicBezTo>
                  <a:pt x="333" y="70"/>
                  <a:pt x="325" y="71"/>
                  <a:pt x="324" y="70"/>
                </a:cubicBezTo>
                <a:cubicBezTo>
                  <a:pt x="321" y="69"/>
                  <a:pt x="327" y="69"/>
                  <a:pt x="329" y="69"/>
                </a:cubicBezTo>
                <a:cubicBezTo>
                  <a:pt x="327" y="67"/>
                  <a:pt x="314" y="69"/>
                  <a:pt x="313" y="67"/>
                </a:cubicBezTo>
                <a:cubicBezTo>
                  <a:pt x="312" y="67"/>
                  <a:pt x="312" y="68"/>
                  <a:pt x="307" y="68"/>
                </a:cubicBezTo>
                <a:cubicBezTo>
                  <a:pt x="305" y="68"/>
                  <a:pt x="299" y="66"/>
                  <a:pt x="300" y="66"/>
                </a:cubicBezTo>
                <a:cubicBezTo>
                  <a:pt x="297" y="66"/>
                  <a:pt x="295" y="67"/>
                  <a:pt x="293" y="66"/>
                </a:cubicBezTo>
                <a:cubicBezTo>
                  <a:pt x="294" y="66"/>
                  <a:pt x="295" y="66"/>
                  <a:pt x="297" y="66"/>
                </a:cubicBezTo>
                <a:cubicBezTo>
                  <a:pt x="292" y="65"/>
                  <a:pt x="287" y="65"/>
                  <a:pt x="282" y="65"/>
                </a:cubicBezTo>
                <a:cubicBezTo>
                  <a:pt x="281" y="64"/>
                  <a:pt x="271" y="64"/>
                  <a:pt x="263" y="64"/>
                </a:cubicBezTo>
                <a:cubicBezTo>
                  <a:pt x="259" y="65"/>
                  <a:pt x="244" y="65"/>
                  <a:pt x="240" y="69"/>
                </a:cubicBezTo>
                <a:cubicBezTo>
                  <a:pt x="240" y="68"/>
                  <a:pt x="238" y="69"/>
                  <a:pt x="237" y="70"/>
                </a:cubicBezTo>
                <a:cubicBezTo>
                  <a:pt x="235" y="72"/>
                  <a:pt x="239" y="72"/>
                  <a:pt x="239" y="73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3" y="74"/>
                  <a:pt x="237" y="76"/>
                  <a:pt x="236" y="77"/>
                </a:cubicBezTo>
                <a:cubicBezTo>
                  <a:pt x="238" y="76"/>
                  <a:pt x="237" y="78"/>
                  <a:pt x="239" y="77"/>
                </a:cubicBezTo>
                <a:cubicBezTo>
                  <a:pt x="241" y="78"/>
                  <a:pt x="241" y="78"/>
                  <a:pt x="241" y="78"/>
                </a:cubicBezTo>
                <a:cubicBezTo>
                  <a:pt x="243" y="80"/>
                  <a:pt x="242" y="78"/>
                  <a:pt x="245" y="80"/>
                </a:cubicBezTo>
                <a:cubicBezTo>
                  <a:pt x="246" y="81"/>
                  <a:pt x="242" y="81"/>
                  <a:pt x="242" y="81"/>
                </a:cubicBezTo>
                <a:cubicBezTo>
                  <a:pt x="241" y="82"/>
                  <a:pt x="243" y="82"/>
                  <a:pt x="245" y="83"/>
                </a:cubicBezTo>
                <a:cubicBezTo>
                  <a:pt x="245" y="83"/>
                  <a:pt x="245" y="83"/>
                  <a:pt x="246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6" y="84"/>
                  <a:pt x="246" y="84"/>
                  <a:pt x="247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6" y="84"/>
                  <a:pt x="246" y="84"/>
                  <a:pt x="245" y="83"/>
                </a:cubicBezTo>
                <a:cubicBezTo>
                  <a:pt x="245" y="84"/>
                  <a:pt x="246" y="84"/>
                  <a:pt x="246" y="84"/>
                </a:cubicBezTo>
                <a:cubicBezTo>
                  <a:pt x="246" y="85"/>
                  <a:pt x="246" y="85"/>
                  <a:pt x="246" y="85"/>
                </a:cubicBezTo>
                <a:cubicBezTo>
                  <a:pt x="247" y="85"/>
                  <a:pt x="247" y="85"/>
                  <a:pt x="247" y="85"/>
                </a:cubicBezTo>
                <a:cubicBezTo>
                  <a:pt x="245" y="86"/>
                  <a:pt x="245" y="86"/>
                  <a:pt x="245" y="86"/>
                </a:cubicBezTo>
                <a:cubicBezTo>
                  <a:pt x="245" y="86"/>
                  <a:pt x="250" y="87"/>
                  <a:pt x="251" y="87"/>
                </a:cubicBezTo>
                <a:cubicBezTo>
                  <a:pt x="252" y="90"/>
                  <a:pt x="260" y="94"/>
                  <a:pt x="263" y="95"/>
                </a:cubicBezTo>
                <a:cubicBezTo>
                  <a:pt x="262" y="95"/>
                  <a:pt x="262" y="95"/>
                  <a:pt x="263" y="95"/>
                </a:cubicBezTo>
                <a:cubicBezTo>
                  <a:pt x="265" y="96"/>
                  <a:pt x="268" y="96"/>
                  <a:pt x="267" y="96"/>
                </a:cubicBezTo>
                <a:cubicBezTo>
                  <a:pt x="269" y="97"/>
                  <a:pt x="266" y="97"/>
                  <a:pt x="268" y="99"/>
                </a:cubicBezTo>
                <a:cubicBezTo>
                  <a:pt x="268" y="99"/>
                  <a:pt x="270" y="98"/>
                  <a:pt x="269" y="98"/>
                </a:cubicBezTo>
                <a:cubicBezTo>
                  <a:pt x="270" y="101"/>
                  <a:pt x="279" y="102"/>
                  <a:pt x="281" y="105"/>
                </a:cubicBezTo>
                <a:cubicBezTo>
                  <a:pt x="280" y="105"/>
                  <a:pt x="279" y="105"/>
                  <a:pt x="278" y="105"/>
                </a:cubicBezTo>
                <a:cubicBezTo>
                  <a:pt x="282" y="106"/>
                  <a:pt x="285" y="108"/>
                  <a:pt x="291" y="109"/>
                </a:cubicBezTo>
                <a:cubicBezTo>
                  <a:pt x="289" y="109"/>
                  <a:pt x="289" y="109"/>
                  <a:pt x="287" y="109"/>
                </a:cubicBezTo>
                <a:cubicBezTo>
                  <a:pt x="289" y="110"/>
                  <a:pt x="292" y="112"/>
                  <a:pt x="295" y="112"/>
                </a:cubicBezTo>
                <a:cubicBezTo>
                  <a:pt x="295" y="111"/>
                  <a:pt x="294" y="112"/>
                  <a:pt x="293" y="111"/>
                </a:cubicBezTo>
                <a:cubicBezTo>
                  <a:pt x="293" y="110"/>
                  <a:pt x="298" y="111"/>
                  <a:pt x="299" y="112"/>
                </a:cubicBezTo>
                <a:cubicBezTo>
                  <a:pt x="299" y="112"/>
                  <a:pt x="299" y="112"/>
                  <a:pt x="299" y="112"/>
                </a:cubicBezTo>
                <a:cubicBezTo>
                  <a:pt x="301" y="113"/>
                  <a:pt x="302" y="113"/>
                  <a:pt x="304" y="114"/>
                </a:cubicBezTo>
                <a:cubicBezTo>
                  <a:pt x="304" y="115"/>
                  <a:pt x="302" y="114"/>
                  <a:pt x="302" y="115"/>
                </a:cubicBezTo>
                <a:cubicBezTo>
                  <a:pt x="299" y="116"/>
                  <a:pt x="304" y="118"/>
                  <a:pt x="304" y="118"/>
                </a:cubicBezTo>
                <a:cubicBezTo>
                  <a:pt x="306" y="118"/>
                  <a:pt x="307" y="119"/>
                  <a:pt x="308" y="118"/>
                </a:cubicBezTo>
                <a:cubicBezTo>
                  <a:pt x="310" y="119"/>
                  <a:pt x="307" y="119"/>
                  <a:pt x="308" y="120"/>
                </a:cubicBezTo>
                <a:cubicBezTo>
                  <a:pt x="318" y="121"/>
                  <a:pt x="318" y="121"/>
                  <a:pt x="318" y="121"/>
                </a:cubicBezTo>
                <a:cubicBezTo>
                  <a:pt x="317" y="121"/>
                  <a:pt x="317" y="123"/>
                  <a:pt x="314" y="122"/>
                </a:cubicBezTo>
                <a:cubicBezTo>
                  <a:pt x="318" y="124"/>
                  <a:pt x="324" y="124"/>
                  <a:pt x="328" y="125"/>
                </a:cubicBezTo>
                <a:cubicBezTo>
                  <a:pt x="329" y="126"/>
                  <a:pt x="333" y="127"/>
                  <a:pt x="334" y="128"/>
                </a:cubicBezTo>
                <a:cubicBezTo>
                  <a:pt x="333" y="129"/>
                  <a:pt x="334" y="127"/>
                  <a:pt x="332" y="128"/>
                </a:cubicBezTo>
                <a:cubicBezTo>
                  <a:pt x="332" y="129"/>
                  <a:pt x="332" y="129"/>
                  <a:pt x="332" y="129"/>
                </a:cubicBezTo>
                <a:cubicBezTo>
                  <a:pt x="329" y="128"/>
                  <a:pt x="329" y="130"/>
                  <a:pt x="326" y="130"/>
                </a:cubicBezTo>
                <a:cubicBezTo>
                  <a:pt x="329" y="131"/>
                  <a:pt x="332" y="133"/>
                  <a:pt x="335" y="135"/>
                </a:cubicBezTo>
                <a:cubicBezTo>
                  <a:pt x="336" y="133"/>
                  <a:pt x="340" y="137"/>
                  <a:pt x="343" y="136"/>
                </a:cubicBezTo>
                <a:cubicBezTo>
                  <a:pt x="347" y="138"/>
                  <a:pt x="342" y="138"/>
                  <a:pt x="342" y="139"/>
                </a:cubicBezTo>
                <a:cubicBezTo>
                  <a:pt x="347" y="140"/>
                  <a:pt x="349" y="143"/>
                  <a:pt x="352" y="144"/>
                </a:cubicBezTo>
                <a:cubicBezTo>
                  <a:pt x="352" y="144"/>
                  <a:pt x="352" y="144"/>
                  <a:pt x="351" y="144"/>
                </a:cubicBezTo>
                <a:cubicBezTo>
                  <a:pt x="355" y="146"/>
                  <a:pt x="358" y="149"/>
                  <a:pt x="363" y="150"/>
                </a:cubicBezTo>
                <a:cubicBezTo>
                  <a:pt x="363" y="150"/>
                  <a:pt x="362" y="150"/>
                  <a:pt x="361" y="150"/>
                </a:cubicBezTo>
                <a:cubicBezTo>
                  <a:pt x="362" y="152"/>
                  <a:pt x="366" y="149"/>
                  <a:pt x="367" y="152"/>
                </a:cubicBezTo>
                <a:cubicBezTo>
                  <a:pt x="364" y="152"/>
                  <a:pt x="364" y="152"/>
                  <a:pt x="364" y="152"/>
                </a:cubicBezTo>
                <a:cubicBezTo>
                  <a:pt x="368" y="153"/>
                  <a:pt x="366" y="155"/>
                  <a:pt x="371" y="156"/>
                </a:cubicBezTo>
                <a:cubicBezTo>
                  <a:pt x="370" y="156"/>
                  <a:pt x="369" y="156"/>
                  <a:pt x="368" y="156"/>
                </a:cubicBezTo>
                <a:cubicBezTo>
                  <a:pt x="371" y="157"/>
                  <a:pt x="372" y="159"/>
                  <a:pt x="376" y="160"/>
                </a:cubicBezTo>
                <a:cubicBezTo>
                  <a:pt x="375" y="160"/>
                  <a:pt x="374" y="160"/>
                  <a:pt x="372" y="160"/>
                </a:cubicBezTo>
                <a:cubicBezTo>
                  <a:pt x="372" y="161"/>
                  <a:pt x="377" y="161"/>
                  <a:pt x="376" y="162"/>
                </a:cubicBezTo>
                <a:cubicBezTo>
                  <a:pt x="376" y="163"/>
                  <a:pt x="375" y="164"/>
                  <a:pt x="375" y="164"/>
                </a:cubicBezTo>
                <a:cubicBezTo>
                  <a:pt x="378" y="164"/>
                  <a:pt x="376" y="167"/>
                  <a:pt x="370" y="167"/>
                </a:cubicBezTo>
                <a:cubicBezTo>
                  <a:pt x="370" y="167"/>
                  <a:pt x="368" y="167"/>
                  <a:pt x="365" y="167"/>
                </a:cubicBezTo>
                <a:cubicBezTo>
                  <a:pt x="339" y="166"/>
                  <a:pt x="317" y="163"/>
                  <a:pt x="293" y="161"/>
                </a:cubicBezTo>
                <a:cubicBezTo>
                  <a:pt x="292" y="159"/>
                  <a:pt x="300" y="161"/>
                  <a:pt x="299" y="160"/>
                </a:cubicBezTo>
                <a:cubicBezTo>
                  <a:pt x="297" y="161"/>
                  <a:pt x="295" y="159"/>
                  <a:pt x="288" y="159"/>
                </a:cubicBezTo>
                <a:cubicBezTo>
                  <a:pt x="288" y="159"/>
                  <a:pt x="288" y="159"/>
                  <a:pt x="288" y="159"/>
                </a:cubicBezTo>
                <a:cubicBezTo>
                  <a:pt x="285" y="158"/>
                  <a:pt x="285" y="157"/>
                  <a:pt x="281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76" y="158"/>
                  <a:pt x="276" y="155"/>
                  <a:pt x="272" y="156"/>
                </a:cubicBezTo>
                <a:cubicBezTo>
                  <a:pt x="271" y="155"/>
                  <a:pt x="271" y="155"/>
                  <a:pt x="271" y="155"/>
                </a:cubicBezTo>
                <a:cubicBezTo>
                  <a:pt x="265" y="156"/>
                  <a:pt x="267" y="154"/>
                  <a:pt x="261" y="154"/>
                </a:cubicBezTo>
                <a:cubicBezTo>
                  <a:pt x="262" y="154"/>
                  <a:pt x="262" y="154"/>
                  <a:pt x="262" y="154"/>
                </a:cubicBezTo>
                <a:cubicBezTo>
                  <a:pt x="258" y="153"/>
                  <a:pt x="249" y="154"/>
                  <a:pt x="249" y="152"/>
                </a:cubicBezTo>
                <a:cubicBezTo>
                  <a:pt x="244" y="152"/>
                  <a:pt x="239" y="151"/>
                  <a:pt x="236" y="152"/>
                </a:cubicBezTo>
                <a:cubicBezTo>
                  <a:pt x="236" y="151"/>
                  <a:pt x="238" y="151"/>
                  <a:pt x="239" y="151"/>
                </a:cubicBezTo>
                <a:cubicBezTo>
                  <a:pt x="222" y="149"/>
                  <a:pt x="205" y="145"/>
                  <a:pt x="188" y="144"/>
                </a:cubicBezTo>
                <a:cubicBezTo>
                  <a:pt x="188" y="143"/>
                  <a:pt x="189" y="144"/>
                  <a:pt x="190" y="143"/>
                </a:cubicBezTo>
                <a:cubicBezTo>
                  <a:pt x="179" y="143"/>
                  <a:pt x="175" y="139"/>
                  <a:pt x="164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60" y="139"/>
                  <a:pt x="159" y="138"/>
                </a:cubicBezTo>
                <a:cubicBezTo>
                  <a:pt x="156" y="139"/>
                  <a:pt x="151" y="137"/>
                  <a:pt x="148" y="138"/>
                </a:cubicBezTo>
                <a:cubicBezTo>
                  <a:pt x="148" y="137"/>
                  <a:pt x="150" y="137"/>
                  <a:pt x="150" y="137"/>
                </a:cubicBezTo>
                <a:cubicBezTo>
                  <a:pt x="147" y="136"/>
                  <a:pt x="139" y="136"/>
                  <a:pt x="136" y="135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22" y="130"/>
                  <a:pt x="100" y="124"/>
                  <a:pt x="79" y="123"/>
                </a:cubicBezTo>
                <a:cubicBezTo>
                  <a:pt x="74" y="122"/>
                  <a:pt x="80" y="122"/>
                  <a:pt x="78" y="121"/>
                </a:cubicBezTo>
                <a:cubicBezTo>
                  <a:pt x="58" y="120"/>
                  <a:pt x="44" y="114"/>
                  <a:pt x="23" y="113"/>
                </a:cubicBezTo>
                <a:cubicBezTo>
                  <a:pt x="10" y="111"/>
                  <a:pt x="0" y="113"/>
                  <a:pt x="0" y="113"/>
                </a:cubicBezTo>
                <a:cubicBezTo>
                  <a:pt x="31" y="117"/>
                  <a:pt x="53" y="123"/>
                  <a:pt x="78" y="130"/>
                </a:cubicBezTo>
                <a:close/>
                <a:moveTo>
                  <a:pt x="656" y="33"/>
                </a:moveTo>
                <a:cubicBezTo>
                  <a:pt x="656" y="33"/>
                  <a:pt x="656" y="33"/>
                  <a:pt x="656" y="33"/>
                </a:cubicBezTo>
                <a:moveTo>
                  <a:pt x="655" y="33"/>
                </a:moveTo>
                <a:cubicBezTo>
                  <a:pt x="655" y="33"/>
                  <a:pt x="655" y="33"/>
                  <a:pt x="655" y="33"/>
                </a:cubicBezTo>
                <a:cubicBezTo>
                  <a:pt x="656" y="33"/>
                  <a:pt x="656" y="33"/>
                  <a:pt x="655" y="33"/>
                </a:cubicBezTo>
                <a:close/>
                <a:moveTo>
                  <a:pt x="650" y="3"/>
                </a:moveTo>
                <a:cubicBezTo>
                  <a:pt x="650" y="3"/>
                  <a:pt x="650" y="4"/>
                  <a:pt x="650" y="4"/>
                </a:cubicBezTo>
                <a:cubicBezTo>
                  <a:pt x="650" y="4"/>
                  <a:pt x="649" y="4"/>
                  <a:pt x="648" y="5"/>
                </a:cubicBezTo>
                <a:cubicBezTo>
                  <a:pt x="648" y="4"/>
                  <a:pt x="648" y="3"/>
                  <a:pt x="650" y="3"/>
                </a:cubicBezTo>
                <a:close/>
                <a:moveTo>
                  <a:pt x="649" y="34"/>
                </a:moveTo>
                <a:cubicBezTo>
                  <a:pt x="650" y="34"/>
                  <a:pt x="651" y="34"/>
                  <a:pt x="653" y="34"/>
                </a:cubicBezTo>
                <a:cubicBezTo>
                  <a:pt x="653" y="33"/>
                  <a:pt x="653" y="33"/>
                  <a:pt x="653" y="33"/>
                </a:cubicBezTo>
                <a:cubicBezTo>
                  <a:pt x="653" y="34"/>
                  <a:pt x="653" y="34"/>
                  <a:pt x="653" y="34"/>
                </a:cubicBezTo>
                <a:cubicBezTo>
                  <a:pt x="654" y="34"/>
                  <a:pt x="655" y="33"/>
                  <a:pt x="655" y="33"/>
                </a:cubicBezTo>
                <a:cubicBezTo>
                  <a:pt x="654" y="34"/>
                  <a:pt x="654" y="34"/>
                  <a:pt x="653" y="34"/>
                </a:cubicBezTo>
                <a:cubicBezTo>
                  <a:pt x="653" y="34"/>
                  <a:pt x="653" y="35"/>
                  <a:pt x="652" y="35"/>
                </a:cubicBezTo>
                <a:cubicBezTo>
                  <a:pt x="652" y="35"/>
                  <a:pt x="652" y="35"/>
                  <a:pt x="652" y="35"/>
                </a:cubicBezTo>
                <a:cubicBezTo>
                  <a:pt x="652" y="35"/>
                  <a:pt x="651" y="35"/>
                  <a:pt x="650" y="35"/>
                </a:cubicBezTo>
                <a:cubicBezTo>
                  <a:pt x="649" y="35"/>
                  <a:pt x="649" y="35"/>
                  <a:pt x="649" y="35"/>
                </a:cubicBezTo>
                <a:cubicBezTo>
                  <a:pt x="647" y="36"/>
                  <a:pt x="650" y="36"/>
                  <a:pt x="648" y="37"/>
                </a:cubicBezTo>
                <a:cubicBezTo>
                  <a:pt x="646" y="37"/>
                  <a:pt x="644" y="37"/>
                  <a:pt x="643" y="37"/>
                </a:cubicBezTo>
                <a:cubicBezTo>
                  <a:pt x="643" y="36"/>
                  <a:pt x="646" y="35"/>
                  <a:pt x="640" y="34"/>
                </a:cubicBezTo>
                <a:cubicBezTo>
                  <a:pt x="644" y="33"/>
                  <a:pt x="649" y="35"/>
                  <a:pt x="649" y="34"/>
                </a:cubicBezTo>
                <a:close/>
                <a:moveTo>
                  <a:pt x="539" y="91"/>
                </a:moveTo>
                <a:cubicBezTo>
                  <a:pt x="541" y="91"/>
                  <a:pt x="537" y="92"/>
                  <a:pt x="538" y="92"/>
                </a:cubicBezTo>
                <a:cubicBezTo>
                  <a:pt x="537" y="92"/>
                  <a:pt x="535" y="93"/>
                  <a:pt x="535" y="92"/>
                </a:cubicBezTo>
                <a:cubicBezTo>
                  <a:pt x="538" y="92"/>
                  <a:pt x="539" y="91"/>
                  <a:pt x="539" y="9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prstClr val="black"/>
              </a:solidFill>
            </a:endParaRPr>
          </a:p>
        </p:txBody>
      </p:sp>
      <p:sp>
        <p:nvSpPr>
          <p:cNvPr id="71" name="Freeform 13"/>
          <p:cNvSpPr>
            <a:spLocks noEditPoints="1"/>
          </p:cNvSpPr>
          <p:nvPr/>
        </p:nvSpPr>
        <p:spPr bwMode="auto">
          <a:xfrm>
            <a:off x="408512" y="2106481"/>
            <a:ext cx="3010950" cy="492265"/>
          </a:xfrm>
          <a:custGeom>
            <a:avLst/>
            <a:gdLst>
              <a:gd name="T0" fmla="*/ 229 w 695"/>
              <a:gd name="T1" fmla="*/ 157 h 174"/>
              <a:gd name="T2" fmla="*/ 338 w 695"/>
              <a:gd name="T3" fmla="*/ 173 h 174"/>
              <a:gd name="T4" fmla="*/ 395 w 695"/>
              <a:gd name="T5" fmla="*/ 157 h 174"/>
              <a:gd name="T6" fmla="*/ 273 w 695"/>
              <a:gd name="T7" fmla="*/ 86 h 174"/>
              <a:gd name="T8" fmla="*/ 273 w 695"/>
              <a:gd name="T9" fmla="*/ 72 h 174"/>
              <a:gd name="T10" fmla="*/ 355 w 695"/>
              <a:gd name="T11" fmla="*/ 82 h 174"/>
              <a:gd name="T12" fmla="*/ 493 w 695"/>
              <a:gd name="T13" fmla="*/ 99 h 174"/>
              <a:gd name="T14" fmla="*/ 563 w 695"/>
              <a:gd name="T15" fmla="*/ 86 h 174"/>
              <a:gd name="T16" fmla="*/ 534 w 695"/>
              <a:gd name="T17" fmla="*/ 47 h 174"/>
              <a:gd name="T18" fmla="*/ 569 w 695"/>
              <a:gd name="T19" fmla="*/ 32 h 174"/>
              <a:gd name="T20" fmla="*/ 656 w 695"/>
              <a:gd name="T21" fmla="*/ 39 h 174"/>
              <a:gd name="T22" fmla="*/ 653 w 695"/>
              <a:gd name="T23" fmla="*/ 8 h 174"/>
              <a:gd name="T24" fmla="*/ 656 w 695"/>
              <a:gd name="T25" fmla="*/ 4 h 174"/>
              <a:gd name="T26" fmla="*/ 677 w 695"/>
              <a:gd name="T27" fmla="*/ 3 h 174"/>
              <a:gd name="T28" fmla="*/ 689 w 695"/>
              <a:gd name="T29" fmla="*/ 2 h 174"/>
              <a:gd name="T30" fmla="*/ 656 w 695"/>
              <a:gd name="T31" fmla="*/ 1 h 174"/>
              <a:gd name="T32" fmla="*/ 645 w 695"/>
              <a:gd name="T33" fmla="*/ 8 h 174"/>
              <a:gd name="T34" fmla="*/ 652 w 695"/>
              <a:gd name="T35" fmla="*/ 28 h 174"/>
              <a:gd name="T36" fmla="*/ 633 w 695"/>
              <a:gd name="T37" fmla="*/ 32 h 174"/>
              <a:gd name="T38" fmla="*/ 631 w 695"/>
              <a:gd name="T39" fmla="*/ 31 h 174"/>
              <a:gd name="T40" fmla="*/ 623 w 695"/>
              <a:gd name="T41" fmla="*/ 29 h 174"/>
              <a:gd name="T42" fmla="*/ 588 w 695"/>
              <a:gd name="T43" fmla="*/ 27 h 174"/>
              <a:gd name="T44" fmla="*/ 573 w 695"/>
              <a:gd name="T45" fmla="*/ 24 h 174"/>
              <a:gd name="T46" fmla="*/ 562 w 695"/>
              <a:gd name="T47" fmla="*/ 22 h 174"/>
              <a:gd name="T48" fmla="*/ 532 w 695"/>
              <a:gd name="T49" fmla="*/ 21 h 174"/>
              <a:gd name="T50" fmla="*/ 498 w 695"/>
              <a:gd name="T51" fmla="*/ 36 h 174"/>
              <a:gd name="T52" fmla="*/ 500 w 695"/>
              <a:gd name="T53" fmla="*/ 43 h 174"/>
              <a:gd name="T54" fmla="*/ 516 w 695"/>
              <a:gd name="T55" fmla="*/ 47 h 174"/>
              <a:gd name="T56" fmla="*/ 509 w 695"/>
              <a:gd name="T57" fmla="*/ 51 h 174"/>
              <a:gd name="T58" fmla="*/ 529 w 695"/>
              <a:gd name="T59" fmla="*/ 74 h 174"/>
              <a:gd name="T60" fmla="*/ 535 w 695"/>
              <a:gd name="T61" fmla="*/ 83 h 174"/>
              <a:gd name="T62" fmla="*/ 515 w 695"/>
              <a:gd name="T63" fmla="*/ 91 h 174"/>
              <a:gd name="T64" fmla="*/ 466 w 695"/>
              <a:gd name="T65" fmla="*/ 86 h 174"/>
              <a:gd name="T66" fmla="*/ 444 w 695"/>
              <a:gd name="T67" fmla="*/ 84 h 174"/>
              <a:gd name="T68" fmla="*/ 435 w 695"/>
              <a:gd name="T69" fmla="*/ 82 h 174"/>
              <a:gd name="T70" fmla="*/ 418 w 695"/>
              <a:gd name="T71" fmla="*/ 82 h 174"/>
              <a:gd name="T72" fmla="*/ 383 w 695"/>
              <a:gd name="T73" fmla="*/ 77 h 174"/>
              <a:gd name="T74" fmla="*/ 346 w 695"/>
              <a:gd name="T75" fmla="*/ 71 h 174"/>
              <a:gd name="T76" fmla="*/ 307 w 695"/>
              <a:gd name="T77" fmla="*/ 68 h 174"/>
              <a:gd name="T78" fmla="*/ 240 w 695"/>
              <a:gd name="T79" fmla="*/ 69 h 174"/>
              <a:gd name="T80" fmla="*/ 241 w 695"/>
              <a:gd name="T81" fmla="*/ 78 h 174"/>
              <a:gd name="T82" fmla="*/ 247 w 695"/>
              <a:gd name="T83" fmla="*/ 84 h 174"/>
              <a:gd name="T84" fmla="*/ 245 w 695"/>
              <a:gd name="T85" fmla="*/ 86 h 174"/>
              <a:gd name="T86" fmla="*/ 269 w 695"/>
              <a:gd name="T87" fmla="*/ 98 h 174"/>
              <a:gd name="T88" fmla="*/ 293 w 695"/>
              <a:gd name="T89" fmla="*/ 111 h 174"/>
              <a:gd name="T90" fmla="*/ 308 w 695"/>
              <a:gd name="T91" fmla="*/ 118 h 174"/>
              <a:gd name="T92" fmla="*/ 332 w 695"/>
              <a:gd name="T93" fmla="*/ 128 h 174"/>
              <a:gd name="T94" fmla="*/ 352 w 695"/>
              <a:gd name="T95" fmla="*/ 144 h 174"/>
              <a:gd name="T96" fmla="*/ 371 w 695"/>
              <a:gd name="T97" fmla="*/ 156 h 174"/>
              <a:gd name="T98" fmla="*/ 370 w 695"/>
              <a:gd name="T99" fmla="*/ 167 h 174"/>
              <a:gd name="T100" fmla="*/ 281 w 695"/>
              <a:gd name="T101" fmla="*/ 157 h 174"/>
              <a:gd name="T102" fmla="*/ 249 w 695"/>
              <a:gd name="T103" fmla="*/ 152 h 174"/>
              <a:gd name="T104" fmla="*/ 160 w 695"/>
              <a:gd name="T105" fmla="*/ 140 h 174"/>
              <a:gd name="T106" fmla="*/ 79 w 695"/>
              <a:gd name="T107" fmla="*/ 123 h 174"/>
              <a:gd name="T108" fmla="*/ 656 w 695"/>
              <a:gd name="T109" fmla="*/ 33 h 174"/>
              <a:gd name="T110" fmla="*/ 648 w 695"/>
              <a:gd name="T111" fmla="*/ 5 h 174"/>
              <a:gd name="T112" fmla="*/ 655 w 695"/>
              <a:gd name="T113" fmla="*/ 33 h 174"/>
              <a:gd name="T114" fmla="*/ 648 w 695"/>
              <a:gd name="T115" fmla="*/ 37 h 174"/>
              <a:gd name="T116" fmla="*/ 535 w 695"/>
              <a:gd name="T117" fmla="*/ 9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5" h="174">
                <a:moveTo>
                  <a:pt x="78" y="130"/>
                </a:moveTo>
                <a:cubicBezTo>
                  <a:pt x="88" y="132"/>
                  <a:pt x="101" y="134"/>
                  <a:pt x="109" y="136"/>
                </a:cubicBezTo>
                <a:cubicBezTo>
                  <a:pt x="147" y="143"/>
                  <a:pt x="179" y="151"/>
                  <a:pt x="220" y="157"/>
                </a:cubicBezTo>
                <a:cubicBezTo>
                  <a:pt x="219" y="157"/>
                  <a:pt x="222" y="157"/>
                  <a:pt x="225" y="157"/>
                </a:cubicBezTo>
                <a:cubicBezTo>
                  <a:pt x="224" y="157"/>
                  <a:pt x="224" y="157"/>
                  <a:pt x="224" y="157"/>
                </a:cubicBezTo>
                <a:cubicBezTo>
                  <a:pt x="229" y="157"/>
                  <a:pt x="229" y="157"/>
                  <a:pt x="229" y="157"/>
                </a:cubicBezTo>
                <a:cubicBezTo>
                  <a:pt x="232" y="157"/>
                  <a:pt x="229" y="158"/>
                  <a:pt x="226" y="158"/>
                </a:cubicBezTo>
                <a:cubicBezTo>
                  <a:pt x="242" y="160"/>
                  <a:pt x="257" y="162"/>
                  <a:pt x="272" y="165"/>
                </a:cubicBezTo>
                <a:cubicBezTo>
                  <a:pt x="275" y="164"/>
                  <a:pt x="280" y="166"/>
                  <a:pt x="283" y="165"/>
                </a:cubicBezTo>
                <a:cubicBezTo>
                  <a:pt x="283" y="166"/>
                  <a:pt x="283" y="166"/>
                  <a:pt x="282" y="166"/>
                </a:cubicBezTo>
                <a:cubicBezTo>
                  <a:pt x="294" y="167"/>
                  <a:pt x="295" y="167"/>
                  <a:pt x="303" y="169"/>
                </a:cubicBezTo>
                <a:cubicBezTo>
                  <a:pt x="314" y="171"/>
                  <a:pt x="325" y="172"/>
                  <a:pt x="338" y="173"/>
                </a:cubicBezTo>
                <a:cubicBezTo>
                  <a:pt x="346" y="174"/>
                  <a:pt x="351" y="174"/>
                  <a:pt x="366" y="173"/>
                </a:cubicBezTo>
                <a:cubicBezTo>
                  <a:pt x="367" y="173"/>
                  <a:pt x="372" y="173"/>
                  <a:pt x="375" y="172"/>
                </a:cubicBezTo>
                <a:cubicBezTo>
                  <a:pt x="379" y="171"/>
                  <a:pt x="379" y="171"/>
                  <a:pt x="379" y="171"/>
                </a:cubicBezTo>
                <a:cubicBezTo>
                  <a:pt x="396" y="166"/>
                  <a:pt x="387" y="169"/>
                  <a:pt x="391" y="167"/>
                </a:cubicBezTo>
                <a:cubicBezTo>
                  <a:pt x="398" y="163"/>
                  <a:pt x="396" y="163"/>
                  <a:pt x="397" y="161"/>
                </a:cubicBezTo>
                <a:cubicBezTo>
                  <a:pt x="397" y="160"/>
                  <a:pt x="396" y="158"/>
                  <a:pt x="395" y="157"/>
                </a:cubicBezTo>
                <a:cubicBezTo>
                  <a:pt x="389" y="149"/>
                  <a:pt x="378" y="143"/>
                  <a:pt x="368" y="136"/>
                </a:cubicBezTo>
                <a:cubicBezTo>
                  <a:pt x="347" y="123"/>
                  <a:pt x="322" y="111"/>
                  <a:pt x="300" y="97"/>
                </a:cubicBezTo>
                <a:cubicBezTo>
                  <a:pt x="292" y="96"/>
                  <a:pt x="289" y="93"/>
                  <a:pt x="282" y="92"/>
                </a:cubicBezTo>
                <a:cubicBezTo>
                  <a:pt x="283" y="91"/>
                  <a:pt x="283" y="91"/>
                  <a:pt x="283" y="91"/>
                </a:cubicBezTo>
                <a:cubicBezTo>
                  <a:pt x="278" y="90"/>
                  <a:pt x="279" y="89"/>
                  <a:pt x="277" y="86"/>
                </a:cubicBezTo>
                <a:cubicBezTo>
                  <a:pt x="276" y="86"/>
                  <a:pt x="275" y="85"/>
                  <a:pt x="273" y="86"/>
                </a:cubicBezTo>
                <a:cubicBezTo>
                  <a:pt x="270" y="85"/>
                  <a:pt x="274" y="83"/>
                  <a:pt x="271" y="82"/>
                </a:cubicBezTo>
                <a:cubicBezTo>
                  <a:pt x="272" y="82"/>
                  <a:pt x="270" y="83"/>
                  <a:pt x="270" y="82"/>
                </a:cubicBezTo>
                <a:cubicBezTo>
                  <a:pt x="262" y="79"/>
                  <a:pt x="272" y="82"/>
                  <a:pt x="269" y="77"/>
                </a:cubicBezTo>
                <a:cubicBezTo>
                  <a:pt x="267" y="76"/>
                  <a:pt x="264" y="74"/>
                  <a:pt x="262" y="72"/>
                </a:cubicBezTo>
                <a:cubicBezTo>
                  <a:pt x="265" y="72"/>
                  <a:pt x="269" y="72"/>
                  <a:pt x="272" y="73"/>
                </a:cubicBezTo>
                <a:cubicBezTo>
                  <a:pt x="270" y="73"/>
                  <a:pt x="271" y="72"/>
                  <a:pt x="273" y="72"/>
                </a:cubicBezTo>
                <a:cubicBezTo>
                  <a:pt x="273" y="74"/>
                  <a:pt x="281" y="72"/>
                  <a:pt x="284" y="73"/>
                </a:cubicBezTo>
                <a:cubicBezTo>
                  <a:pt x="283" y="73"/>
                  <a:pt x="281" y="73"/>
                  <a:pt x="280" y="73"/>
                </a:cubicBezTo>
                <a:cubicBezTo>
                  <a:pt x="288" y="75"/>
                  <a:pt x="297" y="75"/>
                  <a:pt x="304" y="76"/>
                </a:cubicBezTo>
                <a:cubicBezTo>
                  <a:pt x="314" y="76"/>
                  <a:pt x="320" y="79"/>
                  <a:pt x="327" y="78"/>
                </a:cubicBezTo>
                <a:cubicBezTo>
                  <a:pt x="325" y="79"/>
                  <a:pt x="330" y="79"/>
                  <a:pt x="331" y="80"/>
                </a:cubicBezTo>
                <a:cubicBezTo>
                  <a:pt x="341" y="79"/>
                  <a:pt x="345" y="82"/>
                  <a:pt x="355" y="82"/>
                </a:cubicBezTo>
                <a:cubicBezTo>
                  <a:pt x="354" y="82"/>
                  <a:pt x="354" y="82"/>
                  <a:pt x="354" y="82"/>
                </a:cubicBezTo>
                <a:cubicBezTo>
                  <a:pt x="376" y="85"/>
                  <a:pt x="398" y="88"/>
                  <a:pt x="422" y="90"/>
                </a:cubicBezTo>
                <a:cubicBezTo>
                  <a:pt x="436" y="92"/>
                  <a:pt x="446" y="95"/>
                  <a:pt x="463" y="96"/>
                </a:cubicBezTo>
                <a:cubicBezTo>
                  <a:pt x="466" y="96"/>
                  <a:pt x="464" y="96"/>
                  <a:pt x="467" y="96"/>
                </a:cubicBezTo>
                <a:cubicBezTo>
                  <a:pt x="470" y="96"/>
                  <a:pt x="466" y="96"/>
                  <a:pt x="467" y="96"/>
                </a:cubicBezTo>
                <a:cubicBezTo>
                  <a:pt x="475" y="97"/>
                  <a:pt x="483" y="98"/>
                  <a:pt x="493" y="99"/>
                </a:cubicBezTo>
                <a:cubicBezTo>
                  <a:pt x="494" y="99"/>
                  <a:pt x="497" y="99"/>
                  <a:pt x="497" y="99"/>
                </a:cubicBezTo>
                <a:cubicBezTo>
                  <a:pt x="501" y="100"/>
                  <a:pt x="508" y="100"/>
                  <a:pt x="516" y="100"/>
                </a:cubicBezTo>
                <a:cubicBezTo>
                  <a:pt x="520" y="100"/>
                  <a:pt x="524" y="100"/>
                  <a:pt x="530" y="100"/>
                </a:cubicBezTo>
                <a:cubicBezTo>
                  <a:pt x="534" y="101"/>
                  <a:pt x="558" y="94"/>
                  <a:pt x="557" y="93"/>
                </a:cubicBezTo>
                <a:cubicBezTo>
                  <a:pt x="549" y="96"/>
                  <a:pt x="562" y="89"/>
                  <a:pt x="560" y="87"/>
                </a:cubicBezTo>
                <a:cubicBezTo>
                  <a:pt x="561" y="86"/>
                  <a:pt x="562" y="86"/>
                  <a:pt x="563" y="86"/>
                </a:cubicBezTo>
                <a:cubicBezTo>
                  <a:pt x="564" y="83"/>
                  <a:pt x="563" y="81"/>
                  <a:pt x="563" y="77"/>
                </a:cubicBezTo>
                <a:cubicBezTo>
                  <a:pt x="562" y="76"/>
                  <a:pt x="559" y="76"/>
                  <a:pt x="559" y="74"/>
                </a:cubicBezTo>
                <a:cubicBezTo>
                  <a:pt x="561" y="72"/>
                  <a:pt x="557" y="70"/>
                  <a:pt x="557" y="68"/>
                </a:cubicBezTo>
                <a:cubicBezTo>
                  <a:pt x="554" y="69"/>
                  <a:pt x="551" y="68"/>
                  <a:pt x="550" y="66"/>
                </a:cubicBezTo>
                <a:cubicBezTo>
                  <a:pt x="554" y="65"/>
                  <a:pt x="554" y="65"/>
                  <a:pt x="554" y="65"/>
                </a:cubicBezTo>
                <a:cubicBezTo>
                  <a:pt x="548" y="61"/>
                  <a:pt x="545" y="52"/>
                  <a:pt x="534" y="47"/>
                </a:cubicBezTo>
                <a:cubicBezTo>
                  <a:pt x="536" y="46"/>
                  <a:pt x="536" y="46"/>
                  <a:pt x="536" y="46"/>
                </a:cubicBezTo>
                <a:cubicBezTo>
                  <a:pt x="528" y="41"/>
                  <a:pt x="524" y="34"/>
                  <a:pt x="521" y="29"/>
                </a:cubicBezTo>
                <a:cubicBezTo>
                  <a:pt x="521" y="29"/>
                  <a:pt x="520" y="30"/>
                  <a:pt x="527" y="30"/>
                </a:cubicBezTo>
                <a:cubicBezTo>
                  <a:pt x="534" y="29"/>
                  <a:pt x="537" y="29"/>
                  <a:pt x="543" y="29"/>
                </a:cubicBezTo>
                <a:cubicBezTo>
                  <a:pt x="546" y="29"/>
                  <a:pt x="546" y="30"/>
                  <a:pt x="547" y="30"/>
                </a:cubicBezTo>
                <a:cubicBezTo>
                  <a:pt x="555" y="31"/>
                  <a:pt x="560" y="33"/>
                  <a:pt x="569" y="32"/>
                </a:cubicBezTo>
                <a:cubicBezTo>
                  <a:pt x="568" y="33"/>
                  <a:pt x="568" y="33"/>
                  <a:pt x="568" y="33"/>
                </a:cubicBezTo>
                <a:cubicBezTo>
                  <a:pt x="575" y="33"/>
                  <a:pt x="586" y="34"/>
                  <a:pt x="592" y="35"/>
                </a:cubicBezTo>
                <a:cubicBezTo>
                  <a:pt x="595" y="35"/>
                  <a:pt x="603" y="36"/>
                  <a:pt x="601" y="35"/>
                </a:cubicBezTo>
                <a:cubicBezTo>
                  <a:pt x="604" y="35"/>
                  <a:pt x="600" y="36"/>
                  <a:pt x="605" y="36"/>
                </a:cubicBezTo>
                <a:cubicBezTo>
                  <a:pt x="600" y="36"/>
                  <a:pt x="600" y="36"/>
                  <a:pt x="600" y="36"/>
                </a:cubicBezTo>
                <a:cubicBezTo>
                  <a:pt x="618" y="38"/>
                  <a:pt x="625" y="42"/>
                  <a:pt x="656" y="39"/>
                </a:cubicBezTo>
                <a:cubicBezTo>
                  <a:pt x="672" y="35"/>
                  <a:pt x="667" y="30"/>
                  <a:pt x="667" y="26"/>
                </a:cubicBezTo>
                <a:cubicBezTo>
                  <a:pt x="665" y="25"/>
                  <a:pt x="664" y="21"/>
                  <a:pt x="659" y="21"/>
                </a:cubicBezTo>
                <a:cubicBezTo>
                  <a:pt x="661" y="20"/>
                  <a:pt x="661" y="20"/>
                  <a:pt x="661" y="20"/>
                </a:cubicBezTo>
                <a:cubicBezTo>
                  <a:pt x="659" y="18"/>
                  <a:pt x="657" y="14"/>
                  <a:pt x="655" y="11"/>
                </a:cubicBezTo>
                <a:cubicBezTo>
                  <a:pt x="655" y="9"/>
                  <a:pt x="653" y="10"/>
                  <a:pt x="651" y="8"/>
                </a:cubicBezTo>
                <a:cubicBezTo>
                  <a:pt x="653" y="8"/>
                  <a:pt x="653" y="8"/>
                  <a:pt x="653" y="8"/>
                </a:cubicBezTo>
                <a:cubicBezTo>
                  <a:pt x="651" y="6"/>
                  <a:pt x="649" y="6"/>
                  <a:pt x="647" y="6"/>
                </a:cubicBezTo>
                <a:cubicBezTo>
                  <a:pt x="648" y="5"/>
                  <a:pt x="648" y="5"/>
                  <a:pt x="648" y="5"/>
                </a:cubicBezTo>
                <a:cubicBezTo>
                  <a:pt x="649" y="5"/>
                  <a:pt x="650" y="4"/>
                  <a:pt x="651" y="4"/>
                </a:cubicBezTo>
                <a:cubicBezTo>
                  <a:pt x="652" y="5"/>
                  <a:pt x="653" y="5"/>
                  <a:pt x="654" y="5"/>
                </a:cubicBezTo>
                <a:cubicBezTo>
                  <a:pt x="653" y="5"/>
                  <a:pt x="654" y="5"/>
                  <a:pt x="654" y="4"/>
                </a:cubicBezTo>
                <a:cubicBezTo>
                  <a:pt x="655" y="4"/>
                  <a:pt x="655" y="4"/>
                  <a:pt x="656" y="4"/>
                </a:cubicBezTo>
                <a:cubicBezTo>
                  <a:pt x="662" y="4"/>
                  <a:pt x="666" y="4"/>
                  <a:pt x="668" y="3"/>
                </a:cubicBezTo>
                <a:cubicBezTo>
                  <a:pt x="666" y="4"/>
                  <a:pt x="671" y="4"/>
                  <a:pt x="667" y="4"/>
                </a:cubicBezTo>
                <a:cubicBezTo>
                  <a:pt x="671" y="4"/>
                  <a:pt x="674" y="4"/>
                  <a:pt x="677" y="4"/>
                </a:cubicBezTo>
                <a:cubicBezTo>
                  <a:pt x="676" y="4"/>
                  <a:pt x="675" y="4"/>
                  <a:pt x="674" y="4"/>
                </a:cubicBezTo>
                <a:cubicBezTo>
                  <a:pt x="678" y="3"/>
                  <a:pt x="682" y="3"/>
                  <a:pt x="682" y="3"/>
                </a:cubicBezTo>
                <a:cubicBezTo>
                  <a:pt x="680" y="3"/>
                  <a:pt x="679" y="3"/>
                  <a:pt x="677" y="3"/>
                </a:cubicBezTo>
                <a:cubicBezTo>
                  <a:pt x="679" y="2"/>
                  <a:pt x="687" y="2"/>
                  <a:pt x="687" y="3"/>
                </a:cubicBezTo>
                <a:cubicBezTo>
                  <a:pt x="687" y="4"/>
                  <a:pt x="681" y="4"/>
                  <a:pt x="683" y="4"/>
                </a:cubicBezTo>
                <a:cubicBezTo>
                  <a:pt x="695" y="4"/>
                  <a:pt x="695" y="4"/>
                  <a:pt x="695" y="4"/>
                </a:cubicBezTo>
                <a:cubicBezTo>
                  <a:pt x="692" y="4"/>
                  <a:pt x="691" y="3"/>
                  <a:pt x="693" y="3"/>
                </a:cubicBezTo>
                <a:cubicBezTo>
                  <a:pt x="688" y="3"/>
                  <a:pt x="688" y="3"/>
                  <a:pt x="688" y="3"/>
                </a:cubicBezTo>
                <a:cubicBezTo>
                  <a:pt x="689" y="2"/>
                  <a:pt x="689" y="2"/>
                  <a:pt x="689" y="2"/>
                </a:cubicBezTo>
                <a:cubicBezTo>
                  <a:pt x="682" y="2"/>
                  <a:pt x="677" y="1"/>
                  <a:pt x="668" y="1"/>
                </a:cubicBezTo>
                <a:cubicBezTo>
                  <a:pt x="670" y="2"/>
                  <a:pt x="670" y="2"/>
                  <a:pt x="670" y="2"/>
                </a:cubicBezTo>
                <a:cubicBezTo>
                  <a:pt x="665" y="2"/>
                  <a:pt x="659" y="3"/>
                  <a:pt x="655" y="3"/>
                </a:cubicBezTo>
                <a:cubicBezTo>
                  <a:pt x="658" y="2"/>
                  <a:pt x="656" y="2"/>
                  <a:pt x="657" y="2"/>
                </a:cubicBezTo>
                <a:cubicBezTo>
                  <a:pt x="655" y="2"/>
                  <a:pt x="654" y="2"/>
                  <a:pt x="652" y="2"/>
                </a:cubicBezTo>
                <a:cubicBezTo>
                  <a:pt x="656" y="1"/>
                  <a:pt x="656" y="1"/>
                  <a:pt x="656" y="1"/>
                </a:cubicBezTo>
                <a:cubicBezTo>
                  <a:pt x="655" y="1"/>
                  <a:pt x="654" y="2"/>
                  <a:pt x="652" y="2"/>
                </a:cubicBezTo>
                <a:cubicBezTo>
                  <a:pt x="649" y="3"/>
                  <a:pt x="655" y="0"/>
                  <a:pt x="645" y="4"/>
                </a:cubicBezTo>
                <a:cubicBezTo>
                  <a:pt x="644" y="4"/>
                  <a:pt x="644" y="4"/>
                  <a:pt x="644" y="4"/>
                </a:cubicBezTo>
                <a:cubicBezTo>
                  <a:pt x="644" y="6"/>
                  <a:pt x="643" y="7"/>
                  <a:pt x="643" y="7"/>
                </a:cubicBezTo>
                <a:cubicBezTo>
                  <a:pt x="643" y="7"/>
                  <a:pt x="643" y="7"/>
                  <a:pt x="643" y="7"/>
                </a:cubicBezTo>
                <a:cubicBezTo>
                  <a:pt x="641" y="10"/>
                  <a:pt x="645" y="6"/>
                  <a:pt x="645" y="8"/>
                </a:cubicBezTo>
                <a:cubicBezTo>
                  <a:pt x="644" y="9"/>
                  <a:pt x="641" y="9"/>
                  <a:pt x="640" y="11"/>
                </a:cubicBezTo>
                <a:cubicBezTo>
                  <a:pt x="640" y="13"/>
                  <a:pt x="645" y="16"/>
                  <a:pt x="644" y="19"/>
                </a:cubicBezTo>
                <a:cubicBezTo>
                  <a:pt x="647" y="21"/>
                  <a:pt x="650" y="23"/>
                  <a:pt x="653" y="24"/>
                </a:cubicBezTo>
                <a:cubicBezTo>
                  <a:pt x="654" y="25"/>
                  <a:pt x="649" y="25"/>
                  <a:pt x="652" y="26"/>
                </a:cubicBezTo>
                <a:cubicBezTo>
                  <a:pt x="650" y="26"/>
                  <a:pt x="649" y="26"/>
                  <a:pt x="648" y="27"/>
                </a:cubicBezTo>
                <a:cubicBezTo>
                  <a:pt x="650" y="27"/>
                  <a:pt x="650" y="30"/>
                  <a:pt x="652" y="28"/>
                </a:cubicBezTo>
                <a:cubicBezTo>
                  <a:pt x="653" y="30"/>
                  <a:pt x="654" y="32"/>
                  <a:pt x="653" y="33"/>
                </a:cubicBezTo>
                <a:cubicBezTo>
                  <a:pt x="652" y="33"/>
                  <a:pt x="650" y="33"/>
                  <a:pt x="649" y="33"/>
                </a:cubicBezTo>
                <a:cubicBezTo>
                  <a:pt x="648" y="34"/>
                  <a:pt x="650" y="34"/>
                  <a:pt x="646" y="34"/>
                </a:cubicBezTo>
                <a:cubicBezTo>
                  <a:pt x="638" y="35"/>
                  <a:pt x="640" y="33"/>
                  <a:pt x="639" y="32"/>
                </a:cubicBezTo>
                <a:cubicBezTo>
                  <a:pt x="643" y="32"/>
                  <a:pt x="643" y="32"/>
                  <a:pt x="643" y="32"/>
                </a:cubicBezTo>
                <a:cubicBezTo>
                  <a:pt x="640" y="32"/>
                  <a:pt x="637" y="32"/>
                  <a:pt x="633" y="32"/>
                </a:cubicBezTo>
                <a:cubicBezTo>
                  <a:pt x="635" y="30"/>
                  <a:pt x="640" y="32"/>
                  <a:pt x="643" y="32"/>
                </a:cubicBezTo>
                <a:cubicBezTo>
                  <a:pt x="642" y="30"/>
                  <a:pt x="642" y="30"/>
                  <a:pt x="642" y="30"/>
                </a:cubicBezTo>
                <a:cubicBezTo>
                  <a:pt x="636" y="29"/>
                  <a:pt x="638" y="31"/>
                  <a:pt x="632" y="30"/>
                </a:cubicBezTo>
                <a:cubicBezTo>
                  <a:pt x="634" y="30"/>
                  <a:pt x="634" y="30"/>
                  <a:pt x="634" y="30"/>
                </a:cubicBezTo>
                <a:cubicBezTo>
                  <a:pt x="629" y="29"/>
                  <a:pt x="629" y="29"/>
                  <a:pt x="629" y="29"/>
                </a:cubicBezTo>
                <a:cubicBezTo>
                  <a:pt x="628" y="30"/>
                  <a:pt x="627" y="31"/>
                  <a:pt x="631" y="31"/>
                </a:cubicBezTo>
                <a:cubicBezTo>
                  <a:pt x="626" y="32"/>
                  <a:pt x="627" y="31"/>
                  <a:pt x="621" y="30"/>
                </a:cubicBezTo>
                <a:cubicBezTo>
                  <a:pt x="618" y="31"/>
                  <a:pt x="624" y="31"/>
                  <a:pt x="622" y="31"/>
                </a:cubicBezTo>
                <a:cubicBezTo>
                  <a:pt x="621" y="32"/>
                  <a:pt x="617" y="32"/>
                  <a:pt x="614" y="31"/>
                </a:cubicBezTo>
                <a:cubicBezTo>
                  <a:pt x="609" y="31"/>
                  <a:pt x="614" y="30"/>
                  <a:pt x="613" y="30"/>
                </a:cubicBezTo>
                <a:cubicBezTo>
                  <a:pt x="614" y="30"/>
                  <a:pt x="618" y="30"/>
                  <a:pt x="616" y="30"/>
                </a:cubicBezTo>
                <a:cubicBezTo>
                  <a:pt x="624" y="30"/>
                  <a:pt x="618" y="29"/>
                  <a:pt x="623" y="29"/>
                </a:cubicBezTo>
                <a:cubicBezTo>
                  <a:pt x="619" y="27"/>
                  <a:pt x="617" y="28"/>
                  <a:pt x="615" y="28"/>
                </a:cubicBezTo>
                <a:cubicBezTo>
                  <a:pt x="616" y="29"/>
                  <a:pt x="612" y="29"/>
                  <a:pt x="613" y="29"/>
                </a:cubicBezTo>
                <a:cubicBezTo>
                  <a:pt x="600" y="30"/>
                  <a:pt x="611" y="27"/>
                  <a:pt x="603" y="27"/>
                </a:cubicBezTo>
                <a:cubicBezTo>
                  <a:pt x="602" y="28"/>
                  <a:pt x="589" y="27"/>
                  <a:pt x="591" y="29"/>
                </a:cubicBezTo>
                <a:cubicBezTo>
                  <a:pt x="589" y="29"/>
                  <a:pt x="586" y="29"/>
                  <a:pt x="585" y="29"/>
                </a:cubicBezTo>
                <a:cubicBezTo>
                  <a:pt x="589" y="28"/>
                  <a:pt x="583" y="28"/>
                  <a:pt x="588" y="27"/>
                </a:cubicBezTo>
                <a:cubicBezTo>
                  <a:pt x="586" y="27"/>
                  <a:pt x="586" y="27"/>
                  <a:pt x="586" y="27"/>
                </a:cubicBezTo>
                <a:cubicBezTo>
                  <a:pt x="592" y="27"/>
                  <a:pt x="592" y="27"/>
                  <a:pt x="592" y="27"/>
                </a:cubicBezTo>
                <a:cubicBezTo>
                  <a:pt x="590" y="26"/>
                  <a:pt x="587" y="24"/>
                  <a:pt x="586" y="24"/>
                </a:cubicBezTo>
                <a:cubicBezTo>
                  <a:pt x="581" y="24"/>
                  <a:pt x="586" y="25"/>
                  <a:pt x="580" y="24"/>
                </a:cubicBezTo>
                <a:cubicBezTo>
                  <a:pt x="583" y="24"/>
                  <a:pt x="581" y="23"/>
                  <a:pt x="579" y="23"/>
                </a:cubicBezTo>
                <a:cubicBezTo>
                  <a:pt x="582" y="24"/>
                  <a:pt x="576" y="24"/>
                  <a:pt x="573" y="24"/>
                </a:cubicBezTo>
                <a:cubicBezTo>
                  <a:pt x="569" y="24"/>
                  <a:pt x="567" y="23"/>
                  <a:pt x="568" y="23"/>
                </a:cubicBezTo>
                <a:cubicBezTo>
                  <a:pt x="574" y="22"/>
                  <a:pt x="574" y="22"/>
                  <a:pt x="574" y="22"/>
                </a:cubicBezTo>
                <a:cubicBezTo>
                  <a:pt x="570" y="23"/>
                  <a:pt x="573" y="22"/>
                  <a:pt x="570" y="22"/>
                </a:cubicBezTo>
                <a:cubicBezTo>
                  <a:pt x="568" y="22"/>
                  <a:pt x="564" y="23"/>
                  <a:pt x="562" y="23"/>
                </a:cubicBezTo>
                <a:cubicBezTo>
                  <a:pt x="558" y="23"/>
                  <a:pt x="558" y="22"/>
                  <a:pt x="556" y="22"/>
                </a:cubicBezTo>
                <a:cubicBezTo>
                  <a:pt x="562" y="22"/>
                  <a:pt x="562" y="22"/>
                  <a:pt x="562" y="22"/>
                </a:cubicBezTo>
                <a:cubicBezTo>
                  <a:pt x="556" y="22"/>
                  <a:pt x="564" y="21"/>
                  <a:pt x="556" y="21"/>
                </a:cubicBezTo>
                <a:cubicBezTo>
                  <a:pt x="553" y="21"/>
                  <a:pt x="553" y="21"/>
                  <a:pt x="553" y="21"/>
                </a:cubicBezTo>
                <a:cubicBezTo>
                  <a:pt x="552" y="21"/>
                  <a:pt x="552" y="21"/>
                  <a:pt x="554" y="20"/>
                </a:cubicBezTo>
                <a:cubicBezTo>
                  <a:pt x="552" y="21"/>
                  <a:pt x="548" y="21"/>
                  <a:pt x="546" y="21"/>
                </a:cubicBezTo>
                <a:cubicBezTo>
                  <a:pt x="546" y="20"/>
                  <a:pt x="546" y="20"/>
                  <a:pt x="546" y="20"/>
                </a:cubicBezTo>
                <a:cubicBezTo>
                  <a:pt x="543" y="20"/>
                  <a:pt x="536" y="21"/>
                  <a:pt x="532" y="21"/>
                </a:cubicBezTo>
                <a:cubicBezTo>
                  <a:pt x="534" y="22"/>
                  <a:pt x="538" y="20"/>
                  <a:pt x="543" y="21"/>
                </a:cubicBezTo>
                <a:cubicBezTo>
                  <a:pt x="545" y="22"/>
                  <a:pt x="536" y="22"/>
                  <a:pt x="534" y="22"/>
                </a:cubicBezTo>
                <a:cubicBezTo>
                  <a:pt x="537" y="21"/>
                  <a:pt x="523" y="22"/>
                  <a:pt x="513" y="25"/>
                </a:cubicBezTo>
                <a:cubicBezTo>
                  <a:pt x="507" y="26"/>
                  <a:pt x="500" y="29"/>
                  <a:pt x="500" y="29"/>
                </a:cubicBezTo>
                <a:cubicBezTo>
                  <a:pt x="501" y="30"/>
                  <a:pt x="501" y="30"/>
                  <a:pt x="501" y="30"/>
                </a:cubicBezTo>
                <a:cubicBezTo>
                  <a:pt x="493" y="32"/>
                  <a:pt x="499" y="34"/>
                  <a:pt x="498" y="36"/>
                </a:cubicBezTo>
                <a:cubicBezTo>
                  <a:pt x="496" y="35"/>
                  <a:pt x="494" y="35"/>
                  <a:pt x="494" y="37"/>
                </a:cubicBezTo>
                <a:cubicBezTo>
                  <a:pt x="497" y="35"/>
                  <a:pt x="499" y="38"/>
                  <a:pt x="501" y="37"/>
                </a:cubicBezTo>
                <a:cubicBezTo>
                  <a:pt x="501" y="39"/>
                  <a:pt x="496" y="37"/>
                  <a:pt x="494" y="38"/>
                </a:cubicBezTo>
                <a:cubicBezTo>
                  <a:pt x="497" y="39"/>
                  <a:pt x="494" y="41"/>
                  <a:pt x="498" y="41"/>
                </a:cubicBezTo>
                <a:cubicBezTo>
                  <a:pt x="498" y="40"/>
                  <a:pt x="500" y="41"/>
                  <a:pt x="502" y="41"/>
                </a:cubicBezTo>
                <a:cubicBezTo>
                  <a:pt x="503" y="43"/>
                  <a:pt x="500" y="41"/>
                  <a:pt x="500" y="43"/>
                </a:cubicBezTo>
                <a:cubicBezTo>
                  <a:pt x="501" y="43"/>
                  <a:pt x="504" y="44"/>
                  <a:pt x="504" y="42"/>
                </a:cubicBezTo>
                <a:cubicBezTo>
                  <a:pt x="504" y="43"/>
                  <a:pt x="509" y="44"/>
                  <a:pt x="507" y="45"/>
                </a:cubicBezTo>
                <a:cubicBezTo>
                  <a:pt x="506" y="46"/>
                  <a:pt x="505" y="44"/>
                  <a:pt x="504" y="45"/>
                </a:cubicBezTo>
                <a:cubicBezTo>
                  <a:pt x="505" y="47"/>
                  <a:pt x="510" y="45"/>
                  <a:pt x="513" y="47"/>
                </a:cubicBezTo>
                <a:cubicBezTo>
                  <a:pt x="513" y="45"/>
                  <a:pt x="518" y="45"/>
                  <a:pt x="520" y="46"/>
                </a:cubicBezTo>
                <a:cubicBezTo>
                  <a:pt x="521" y="49"/>
                  <a:pt x="518" y="45"/>
                  <a:pt x="516" y="47"/>
                </a:cubicBezTo>
                <a:cubicBezTo>
                  <a:pt x="517" y="48"/>
                  <a:pt x="517" y="48"/>
                  <a:pt x="517" y="48"/>
                </a:cubicBezTo>
                <a:cubicBezTo>
                  <a:pt x="515" y="50"/>
                  <a:pt x="508" y="46"/>
                  <a:pt x="506" y="48"/>
                </a:cubicBezTo>
                <a:cubicBezTo>
                  <a:pt x="509" y="49"/>
                  <a:pt x="509" y="49"/>
                  <a:pt x="509" y="49"/>
                </a:cubicBezTo>
                <a:cubicBezTo>
                  <a:pt x="507" y="49"/>
                  <a:pt x="505" y="49"/>
                  <a:pt x="504" y="50"/>
                </a:cubicBezTo>
                <a:cubicBezTo>
                  <a:pt x="507" y="50"/>
                  <a:pt x="507" y="52"/>
                  <a:pt x="508" y="52"/>
                </a:cubicBezTo>
                <a:cubicBezTo>
                  <a:pt x="511" y="52"/>
                  <a:pt x="507" y="52"/>
                  <a:pt x="509" y="51"/>
                </a:cubicBezTo>
                <a:cubicBezTo>
                  <a:pt x="510" y="52"/>
                  <a:pt x="514" y="52"/>
                  <a:pt x="515" y="54"/>
                </a:cubicBezTo>
                <a:cubicBezTo>
                  <a:pt x="512" y="53"/>
                  <a:pt x="512" y="55"/>
                  <a:pt x="510" y="55"/>
                </a:cubicBezTo>
                <a:cubicBezTo>
                  <a:pt x="510" y="56"/>
                  <a:pt x="513" y="55"/>
                  <a:pt x="513" y="56"/>
                </a:cubicBezTo>
                <a:cubicBezTo>
                  <a:pt x="512" y="56"/>
                  <a:pt x="512" y="56"/>
                  <a:pt x="512" y="56"/>
                </a:cubicBezTo>
                <a:cubicBezTo>
                  <a:pt x="516" y="61"/>
                  <a:pt x="521" y="66"/>
                  <a:pt x="530" y="69"/>
                </a:cubicBezTo>
                <a:cubicBezTo>
                  <a:pt x="528" y="70"/>
                  <a:pt x="529" y="72"/>
                  <a:pt x="529" y="74"/>
                </a:cubicBezTo>
                <a:cubicBezTo>
                  <a:pt x="529" y="73"/>
                  <a:pt x="531" y="74"/>
                  <a:pt x="532" y="74"/>
                </a:cubicBezTo>
                <a:cubicBezTo>
                  <a:pt x="530" y="76"/>
                  <a:pt x="530" y="76"/>
                  <a:pt x="530" y="76"/>
                </a:cubicBezTo>
                <a:cubicBezTo>
                  <a:pt x="530" y="78"/>
                  <a:pt x="533" y="79"/>
                  <a:pt x="535" y="80"/>
                </a:cubicBezTo>
                <a:cubicBezTo>
                  <a:pt x="535" y="80"/>
                  <a:pt x="534" y="80"/>
                  <a:pt x="534" y="80"/>
                </a:cubicBezTo>
                <a:cubicBezTo>
                  <a:pt x="533" y="82"/>
                  <a:pt x="536" y="81"/>
                  <a:pt x="537" y="82"/>
                </a:cubicBezTo>
                <a:cubicBezTo>
                  <a:pt x="535" y="83"/>
                  <a:pt x="535" y="83"/>
                  <a:pt x="535" y="83"/>
                </a:cubicBezTo>
                <a:cubicBezTo>
                  <a:pt x="537" y="83"/>
                  <a:pt x="537" y="83"/>
                  <a:pt x="537" y="83"/>
                </a:cubicBezTo>
                <a:cubicBezTo>
                  <a:pt x="538" y="84"/>
                  <a:pt x="538" y="86"/>
                  <a:pt x="535" y="86"/>
                </a:cubicBezTo>
                <a:cubicBezTo>
                  <a:pt x="536" y="86"/>
                  <a:pt x="536" y="87"/>
                  <a:pt x="537" y="86"/>
                </a:cubicBezTo>
                <a:cubicBezTo>
                  <a:pt x="536" y="87"/>
                  <a:pt x="535" y="90"/>
                  <a:pt x="535" y="91"/>
                </a:cubicBezTo>
                <a:cubicBezTo>
                  <a:pt x="530" y="91"/>
                  <a:pt x="523" y="91"/>
                  <a:pt x="518" y="91"/>
                </a:cubicBezTo>
                <a:cubicBezTo>
                  <a:pt x="516" y="91"/>
                  <a:pt x="516" y="91"/>
                  <a:pt x="515" y="91"/>
                </a:cubicBezTo>
                <a:cubicBezTo>
                  <a:pt x="510" y="89"/>
                  <a:pt x="499" y="90"/>
                  <a:pt x="493" y="88"/>
                </a:cubicBezTo>
                <a:cubicBezTo>
                  <a:pt x="494" y="89"/>
                  <a:pt x="489" y="90"/>
                  <a:pt x="485" y="90"/>
                </a:cubicBezTo>
                <a:cubicBezTo>
                  <a:pt x="479" y="90"/>
                  <a:pt x="486" y="88"/>
                  <a:pt x="483" y="87"/>
                </a:cubicBezTo>
                <a:cubicBezTo>
                  <a:pt x="480" y="87"/>
                  <a:pt x="476" y="87"/>
                  <a:pt x="475" y="87"/>
                </a:cubicBezTo>
                <a:cubicBezTo>
                  <a:pt x="475" y="87"/>
                  <a:pt x="475" y="87"/>
                  <a:pt x="475" y="87"/>
                </a:cubicBezTo>
                <a:cubicBezTo>
                  <a:pt x="472" y="87"/>
                  <a:pt x="468" y="87"/>
                  <a:pt x="466" y="86"/>
                </a:cubicBezTo>
                <a:cubicBezTo>
                  <a:pt x="466" y="86"/>
                  <a:pt x="466" y="86"/>
                  <a:pt x="466" y="86"/>
                </a:cubicBezTo>
                <a:cubicBezTo>
                  <a:pt x="464" y="86"/>
                  <a:pt x="463" y="85"/>
                  <a:pt x="460" y="85"/>
                </a:cubicBezTo>
                <a:cubicBezTo>
                  <a:pt x="457" y="85"/>
                  <a:pt x="453" y="84"/>
                  <a:pt x="450" y="85"/>
                </a:cubicBezTo>
                <a:cubicBezTo>
                  <a:pt x="450" y="84"/>
                  <a:pt x="450" y="84"/>
                  <a:pt x="450" y="84"/>
                </a:cubicBezTo>
                <a:cubicBezTo>
                  <a:pt x="448" y="85"/>
                  <a:pt x="448" y="85"/>
                  <a:pt x="448" y="85"/>
                </a:cubicBezTo>
                <a:cubicBezTo>
                  <a:pt x="444" y="84"/>
                  <a:pt x="444" y="84"/>
                  <a:pt x="444" y="84"/>
                </a:cubicBezTo>
                <a:cubicBezTo>
                  <a:pt x="446" y="84"/>
                  <a:pt x="447" y="83"/>
                  <a:pt x="448" y="83"/>
                </a:cubicBezTo>
                <a:cubicBezTo>
                  <a:pt x="444" y="82"/>
                  <a:pt x="445" y="84"/>
                  <a:pt x="442" y="84"/>
                </a:cubicBezTo>
                <a:cubicBezTo>
                  <a:pt x="437" y="84"/>
                  <a:pt x="439" y="83"/>
                  <a:pt x="438" y="83"/>
                </a:cubicBezTo>
                <a:cubicBezTo>
                  <a:pt x="440" y="83"/>
                  <a:pt x="440" y="83"/>
                  <a:pt x="441" y="83"/>
                </a:cubicBezTo>
                <a:cubicBezTo>
                  <a:pt x="445" y="83"/>
                  <a:pt x="440" y="83"/>
                  <a:pt x="440" y="82"/>
                </a:cubicBezTo>
                <a:cubicBezTo>
                  <a:pt x="440" y="82"/>
                  <a:pt x="438" y="83"/>
                  <a:pt x="435" y="82"/>
                </a:cubicBezTo>
                <a:cubicBezTo>
                  <a:pt x="433" y="82"/>
                  <a:pt x="428" y="82"/>
                  <a:pt x="430" y="81"/>
                </a:cubicBezTo>
                <a:cubicBezTo>
                  <a:pt x="427" y="81"/>
                  <a:pt x="425" y="81"/>
                  <a:pt x="423" y="81"/>
                </a:cubicBezTo>
                <a:cubicBezTo>
                  <a:pt x="424" y="81"/>
                  <a:pt x="427" y="82"/>
                  <a:pt x="427" y="82"/>
                </a:cubicBezTo>
                <a:cubicBezTo>
                  <a:pt x="425" y="82"/>
                  <a:pt x="421" y="82"/>
                  <a:pt x="421" y="82"/>
                </a:cubicBezTo>
                <a:cubicBezTo>
                  <a:pt x="423" y="82"/>
                  <a:pt x="423" y="82"/>
                  <a:pt x="423" y="82"/>
                </a:cubicBezTo>
                <a:cubicBezTo>
                  <a:pt x="421" y="82"/>
                  <a:pt x="417" y="81"/>
                  <a:pt x="418" y="82"/>
                </a:cubicBezTo>
                <a:cubicBezTo>
                  <a:pt x="417" y="80"/>
                  <a:pt x="417" y="80"/>
                  <a:pt x="417" y="80"/>
                </a:cubicBezTo>
                <a:cubicBezTo>
                  <a:pt x="414" y="81"/>
                  <a:pt x="411" y="80"/>
                  <a:pt x="408" y="80"/>
                </a:cubicBezTo>
                <a:cubicBezTo>
                  <a:pt x="409" y="79"/>
                  <a:pt x="413" y="79"/>
                  <a:pt x="408" y="78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0" y="78"/>
                  <a:pt x="399" y="78"/>
                  <a:pt x="401" y="77"/>
                </a:cubicBezTo>
                <a:cubicBezTo>
                  <a:pt x="393" y="76"/>
                  <a:pt x="388" y="78"/>
                  <a:pt x="383" y="77"/>
                </a:cubicBezTo>
                <a:cubicBezTo>
                  <a:pt x="387" y="76"/>
                  <a:pt x="385" y="76"/>
                  <a:pt x="383" y="75"/>
                </a:cubicBezTo>
                <a:cubicBezTo>
                  <a:pt x="383" y="75"/>
                  <a:pt x="382" y="76"/>
                  <a:pt x="380" y="76"/>
                </a:cubicBezTo>
                <a:cubicBezTo>
                  <a:pt x="380" y="76"/>
                  <a:pt x="383" y="75"/>
                  <a:pt x="384" y="76"/>
                </a:cubicBezTo>
                <a:cubicBezTo>
                  <a:pt x="384" y="77"/>
                  <a:pt x="381" y="76"/>
                  <a:pt x="379" y="76"/>
                </a:cubicBezTo>
                <a:cubicBezTo>
                  <a:pt x="378" y="73"/>
                  <a:pt x="361" y="73"/>
                  <a:pt x="354" y="71"/>
                </a:cubicBezTo>
                <a:cubicBezTo>
                  <a:pt x="352" y="72"/>
                  <a:pt x="349" y="71"/>
                  <a:pt x="346" y="71"/>
                </a:cubicBezTo>
                <a:cubicBezTo>
                  <a:pt x="349" y="70"/>
                  <a:pt x="340" y="71"/>
                  <a:pt x="339" y="70"/>
                </a:cubicBezTo>
                <a:cubicBezTo>
                  <a:pt x="338" y="71"/>
                  <a:pt x="338" y="71"/>
                  <a:pt x="338" y="71"/>
                </a:cubicBezTo>
                <a:cubicBezTo>
                  <a:pt x="333" y="70"/>
                  <a:pt x="325" y="71"/>
                  <a:pt x="324" y="70"/>
                </a:cubicBezTo>
                <a:cubicBezTo>
                  <a:pt x="321" y="69"/>
                  <a:pt x="327" y="69"/>
                  <a:pt x="329" y="69"/>
                </a:cubicBezTo>
                <a:cubicBezTo>
                  <a:pt x="327" y="67"/>
                  <a:pt x="314" y="69"/>
                  <a:pt x="313" y="67"/>
                </a:cubicBezTo>
                <a:cubicBezTo>
                  <a:pt x="312" y="67"/>
                  <a:pt x="312" y="68"/>
                  <a:pt x="307" y="68"/>
                </a:cubicBezTo>
                <a:cubicBezTo>
                  <a:pt x="305" y="68"/>
                  <a:pt x="299" y="66"/>
                  <a:pt x="300" y="66"/>
                </a:cubicBezTo>
                <a:cubicBezTo>
                  <a:pt x="297" y="66"/>
                  <a:pt x="295" y="67"/>
                  <a:pt x="293" y="66"/>
                </a:cubicBezTo>
                <a:cubicBezTo>
                  <a:pt x="294" y="66"/>
                  <a:pt x="295" y="66"/>
                  <a:pt x="297" y="66"/>
                </a:cubicBezTo>
                <a:cubicBezTo>
                  <a:pt x="292" y="65"/>
                  <a:pt x="287" y="65"/>
                  <a:pt x="282" y="65"/>
                </a:cubicBezTo>
                <a:cubicBezTo>
                  <a:pt x="281" y="64"/>
                  <a:pt x="271" y="64"/>
                  <a:pt x="263" y="64"/>
                </a:cubicBezTo>
                <a:cubicBezTo>
                  <a:pt x="259" y="65"/>
                  <a:pt x="244" y="65"/>
                  <a:pt x="240" y="69"/>
                </a:cubicBezTo>
                <a:cubicBezTo>
                  <a:pt x="240" y="68"/>
                  <a:pt x="238" y="69"/>
                  <a:pt x="237" y="70"/>
                </a:cubicBezTo>
                <a:cubicBezTo>
                  <a:pt x="235" y="72"/>
                  <a:pt x="239" y="72"/>
                  <a:pt x="239" y="73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3" y="74"/>
                  <a:pt x="237" y="76"/>
                  <a:pt x="236" y="77"/>
                </a:cubicBezTo>
                <a:cubicBezTo>
                  <a:pt x="238" y="76"/>
                  <a:pt x="237" y="78"/>
                  <a:pt x="239" y="77"/>
                </a:cubicBezTo>
                <a:cubicBezTo>
                  <a:pt x="241" y="78"/>
                  <a:pt x="241" y="78"/>
                  <a:pt x="241" y="78"/>
                </a:cubicBezTo>
                <a:cubicBezTo>
                  <a:pt x="243" y="80"/>
                  <a:pt x="242" y="78"/>
                  <a:pt x="245" y="80"/>
                </a:cubicBezTo>
                <a:cubicBezTo>
                  <a:pt x="246" y="81"/>
                  <a:pt x="242" y="81"/>
                  <a:pt x="242" y="81"/>
                </a:cubicBezTo>
                <a:cubicBezTo>
                  <a:pt x="241" y="82"/>
                  <a:pt x="243" y="82"/>
                  <a:pt x="245" y="83"/>
                </a:cubicBezTo>
                <a:cubicBezTo>
                  <a:pt x="245" y="83"/>
                  <a:pt x="245" y="83"/>
                  <a:pt x="246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6" y="84"/>
                  <a:pt x="246" y="84"/>
                  <a:pt x="247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6" y="84"/>
                  <a:pt x="246" y="84"/>
                  <a:pt x="245" y="83"/>
                </a:cubicBezTo>
                <a:cubicBezTo>
                  <a:pt x="245" y="84"/>
                  <a:pt x="246" y="84"/>
                  <a:pt x="246" y="84"/>
                </a:cubicBezTo>
                <a:cubicBezTo>
                  <a:pt x="246" y="85"/>
                  <a:pt x="246" y="85"/>
                  <a:pt x="246" y="85"/>
                </a:cubicBezTo>
                <a:cubicBezTo>
                  <a:pt x="247" y="85"/>
                  <a:pt x="247" y="85"/>
                  <a:pt x="247" y="85"/>
                </a:cubicBezTo>
                <a:cubicBezTo>
                  <a:pt x="245" y="86"/>
                  <a:pt x="245" y="86"/>
                  <a:pt x="245" y="86"/>
                </a:cubicBezTo>
                <a:cubicBezTo>
                  <a:pt x="245" y="86"/>
                  <a:pt x="250" y="87"/>
                  <a:pt x="251" y="87"/>
                </a:cubicBezTo>
                <a:cubicBezTo>
                  <a:pt x="252" y="90"/>
                  <a:pt x="260" y="94"/>
                  <a:pt x="263" y="95"/>
                </a:cubicBezTo>
                <a:cubicBezTo>
                  <a:pt x="262" y="95"/>
                  <a:pt x="262" y="95"/>
                  <a:pt x="263" y="95"/>
                </a:cubicBezTo>
                <a:cubicBezTo>
                  <a:pt x="265" y="96"/>
                  <a:pt x="268" y="96"/>
                  <a:pt x="267" y="96"/>
                </a:cubicBezTo>
                <a:cubicBezTo>
                  <a:pt x="269" y="97"/>
                  <a:pt x="266" y="97"/>
                  <a:pt x="268" y="99"/>
                </a:cubicBezTo>
                <a:cubicBezTo>
                  <a:pt x="268" y="99"/>
                  <a:pt x="270" y="98"/>
                  <a:pt x="269" y="98"/>
                </a:cubicBezTo>
                <a:cubicBezTo>
                  <a:pt x="270" y="101"/>
                  <a:pt x="279" y="102"/>
                  <a:pt x="281" y="105"/>
                </a:cubicBezTo>
                <a:cubicBezTo>
                  <a:pt x="280" y="105"/>
                  <a:pt x="279" y="105"/>
                  <a:pt x="278" y="105"/>
                </a:cubicBezTo>
                <a:cubicBezTo>
                  <a:pt x="282" y="106"/>
                  <a:pt x="285" y="108"/>
                  <a:pt x="291" y="109"/>
                </a:cubicBezTo>
                <a:cubicBezTo>
                  <a:pt x="289" y="109"/>
                  <a:pt x="289" y="109"/>
                  <a:pt x="287" y="109"/>
                </a:cubicBezTo>
                <a:cubicBezTo>
                  <a:pt x="289" y="110"/>
                  <a:pt x="292" y="112"/>
                  <a:pt x="295" y="112"/>
                </a:cubicBezTo>
                <a:cubicBezTo>
                  <a:pt x="295" y="111"/>
                  <a:pt x="294" y="112"/>
                  <a:pt x="293" y="111"/>
                </a:cubicBezTo>
                <a:cubicBezTo>
                  <a:pt x="293" y="110"/>
                  <a:pt x="298" y="111"/>
                  <a:pt x="299" y="112"/>
                </a:cubicBezTo>
                <a:cubicBezTo>
                  <a:pt x="299" y="112"/>
                  <a:pt x="299" y="112"/>
                  <a:pt x="299" y="112"/>
                </a:cubicBezTo>
                <a:cubicBezTo>
                  <a:pt x="301" y="113"/>
                  <a:pt x="302" y="113"/>
                  <a:pt x="304" y="114"/>
                </a:cubicBezTo>
                <a:cubicBezTo>
                  <a:pt x="304" y="115"/>
                  <a:pt x="302" y="114"/>
                  <a:pt x="302" y="115"/>
                </a:cubicBezTo>
                <a:cubicBezTo>
                  <a:pt x="299" y="116"/>
                  <a:pt x="304" y="118"/>
                  <a:pt x="304" y="118"/>
                </a:cubicBezTo>
                <a:cubicBezTo>
                  <a:pt x="306" y="118"/>
                  <a:pt x="307" y="119"/>
                  <a:pt x="308" y="118"/>
                </a:cubicBezTo>
                <a:cubicBezTo>
                  <a:pt x="310" y="119"/>
                  <a:pt x="307" y="119"/>
                  <a:pt x="308" y="120"/>
                </a:cubicBezTo>
                <a:cubicBezTo>
                  <a:pt x="318" y="121"/>
                  <a:pt x="318" y="121"/>
                  <a:pt x="318" y="121"/>
                </a:cubicBezTo>
                <a:cubicBezTo>
                  <a:pt x="317" y="121"/>
                  <a:pt x="317" y="123"/>
                  <a:pt x="314" y="122"/>
                </a:cubicBezTo>
                <a:cubicBezTo>
                  <a:pt x="318" y="124"/>
                  <a:pt x="324" y="124"/>
                  <a:pt x="328" y="125"/>
                </a:cubicBezTo>
                <a:cubicBezTo>
                  <a:pt x="329" y="126"/>
                  <a:pt x="333" y="127"/>
                  <a:pt x="334" y="128"/>
                </a:cubicBezTo>
                <a:cubicBezTo>
                  <a:pt x="333" y="129"/>
                  <a:pt x="334" y="127"/>
                  <a:pt x="332" y="128"/>
                </a:cubicBezTo>
                <a:cubicBezTo>
                  <a:pt x="332" y="129"/>
                  <a:pt x="332" y="129"/>
                  <a:pt x="332" y="129"/>
                </a:cubicBezTo>
                <a:cubicBezTo>
                  <a:pt x="329" y="128"/>
                  <a:pt x="329" y="130"/>
                  <a:pt x="326" y="130"/>
                </a:cubicBezTo>
                <a:cubicBezTo>
                  <a:pt x="329" y="131"/>
                  <a:pt x="332" y="133"/>
                  <a:pt x="335" y="135"/>
                </a:cubicBezTo>
                <a:cubicBezTo>
                  <a:pt x="336" y="133"/>
                  <a:pt x="340" y="137"/>
                  <a:pt x="343" y="136"/>
                </a:cubicBezTo>
                <a:cubicBezTo>
                  <a:pt x="347" y="138"/>
                  <a:pt x="342" y="138"/>
                  <a:pt x="342" y="139"/>
                </a:cubicBezTo>
                <a:cubicBezTo>
                  <a:pt x="347" y="140"/>
                  <a:pt x="349" y="143"/>
                  <a:pt x="352" y="144"/>
                </a:cubicBezTo>
                <a:cubicBezTo>
                  <a:pt x="352" y="144"/>
                  <a:pt x="352" y="144"/>
                  <a:pt x="351" y="144"/>
                </a:cubicBezTo>
                <a:cubicBezTo>
                  <a:pt x="355" y="146"/>
                  <a:pt x="358" y="149"/>
                  <a:pt x="363" y="150"/>
                </a:cubicBezTo>
                <a:cubicBezTo>
                  <a:pt x="363" y="150"/>
                  <a:pt x="362" y="150"/>
                  <a:pt x="361" y="150"/>
                </a:cubicBezTo>
                <a:cubicBezTo>
                  <a:pt x="362" y="152"/>
                  <a:pt x="366" y="149"/>
                  <a:pt x="367" y="152"/>
                </a:cubicBezTo>
                <a:cubicBezTo>
                  <a:pt x="364" y="152"/>
                  <a:pt x="364" y="152"/>
                  <a:pt x="364" y="152"/>
                </a:cubicBezTo>
                <a:cubicBezTo>
                  <a:pt x="368" y="153"/>
                  <a:pt x="366" y="155"/>
                  <a:pt x="371" y="156"/>
                </a:cubicBezTo>
                <a:cubicBezTo>
                  <a:pt x="370" y="156"/>
                  <a:pt x="369" y="156"/>
                  <a:pt x="368" y="156"/>
                </a:cubicBezTo>
                <a:cubicBezTo>
                  <a:pt x="371" y="157"/>
                  <a:pt x="372" y="159"/>
                  <a:pt x="376" y="160"/>
                </a:cubicBezTo>
                <a:cubicBezTo>
                  <a:pt x="375" y="160"/>
                  <a:pt x="374" y="160"/>
                  <a:pt x="372" y="160"/>
                </a:cubicBezTo>
                <a:cubicBezTo>
                  <a:pt x="372" y="161"/>
                  <a:pt x="377" y="161"/>
                  <a:pt x="376" y="162"/>
                </a:cubicBezTo>
                <a:cubicBezTo>
                  <a:pt x="376" y="163"/>
                  <a:pt x="375" y="164"/>
                  <a:pt x="375" y="164"/>
                </a:cubicBezTo>
                <a:cubicBezTo>
                  <a:pt x="378" y="164"/>
                  <a:pt x="376" y="167"/>
                  <a:pt x="370" y="167"/>
                </a:cubicBezTo>
                <a:cubicBezTo>
                  <a:pt x="370" y="167"/>
                  <a:pt x="368" y="167"/>
                  <a:pt x="365" y="167"/>
                </a:cubicBezTo>
                <a:cubicBezTo>
                  <a:pt x="339" y="166"/>
                  <a:pt x="317" y="163"/>
                  <a:pt x="293" y="161"/>
                </a:cubicBezTo>
                <a:cubicBezTo>
                  <a:pt x="292" y="159"/>
                  <a:pt x="300" y="161"/>
                  <a:pt x="299" y="160"/>
                </a:cubicBezTo>
                <a:cubicBezTo>
                  <a:pt x="297" y="161"/>
                  <a:pt x="295" y="159"/>
                  <a:pt x="288" y="159"/>
                </a:cubicBezTo>
                <a:cubicBezTo>
                  <a:pt x="288" y="159"/>
                  <a:pt x="288" y="159"/>
                  <a:pt x="288" y="159"/>
                </a:cubicBezTo>
                <a:cubicBezTo>
                  <a:pt x="285" y="158"/>
                  <a:pt x="285" y="157"/>
                  <a:pt x="281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76" y="158"/>
                  <a:pt x="276" y="155"/>
                  <a:pt x="272" y="156"/>
                </a:cubicBezTo>
                <a:cubicBezTo>
                  <a:pt x="271" y="155"/>
                  <a:pt x="271" y="155"/>
                  <a:pt x="271" y="155"/>
                </a:cubicBezTo>
                <a:cubicBezTo>
                  <a:pt x="265" y="156"/>
                  <a:pt x="267" y="154"/>
                  <a:pt x="261" y="154"/>
                </a:cubicBezTo>
                <a:cubicBezTo>
                  <a:pt x="262" y="154"/>
                  <a:pt x="262" y="154"/>
                  <a:pt x="262" y="154"/>
                </a:cubicBezTo>
                <a:cubicBezTo>
                  <a:pt x="258" y="153"/>
                  <a:pt x="249" y="154"/>
                  <a:pt x="249" y="152"/>
                </a:cubicBezTo>
                <a:cubicBezTo>
                  <a:pt x="244" y="152"/>
                  <a:pt x="239" y="151"/>
                  <a:pt x="236" y="152"/>
                </a:cubicBezTo>
                <a:cubicBezTo>
                  <a:pt x="236" y="151"/>
                  <a:pt x="238" y="151"/>
                  <a:pt x="239" y="151"/>
                </a:cubicBezTo>
                <a:cubicBezTo>
                  <a:pt x="222" y="149"/>
                  <a:pt x="205" y="145"/>
                  <a:pt x="188" y="144"/>
                </a:cubicBezTo>
                <a:cubicBezTo>
                  <a:pt x="188" y="143"/>
                  <a:pt x="189" y="144"/>
                  <a:pt x="190" y="143"/>
                </a:cubicBezTo>
                <a:cubicBezTo>
                  <a:pt x="179" y="143"/>
                  <a:pt x="175" y="139"/>
                  <a:pt x="164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60" y="139"/>
                  <a:pt x="159" y="138"/>
                </a:cubicBezTo>
                <a:cubicBezTo>
                  <a:pt x="156" y="139"/>
                  <a:pt x="151" y="137"/>
                  <a:pt x="148" y="138"/>
                </a:cubicBezTo>
                <a:cubicBezTo>
                  <a:pt x="148" y="137"/>
                  <a:pt x="150" y="137"/>
                  <a:pt x="150" y="137"/>
                </a:cubicBezTo>
                <a:cubicBezTo>
                  <a:pt x="147" y="136"/>
                  <a:pt x="139" y="136"/>
                  <a:pt x="136" y="135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22" y="130"/>
                  <a:pt x="100" y="124"/>
                  <a:pt x="79" y="123"/>
                </a:cubicBezTo>
                <a:cubicBezTo>
                  <a:pt x="74" y="122"/>
                  <a:pt x="80" y="122"/>
                  <a:pt x="78" y="121"/>
                </a:cubicBezTo>
                <a:cubicBezTo>
                  <a:pt x="58" y="120"/>
                  <a:pt x="44" y="114"/>
                  <a:pt x="23" y="113"/>
                </a:cubicBezTo>
                <a:cubicBezTo>
                  <a:pt x="10" y="111"/>
                  <a:pt x="0" y="113"/>
                  <a:pt x="0" y="113"/>
                </a:cubicBezTo>
                <a:cubicBezTo>
                  <a:pt x="31" y="117"/>
                  <a:pt x="53" y="123"/>
                  <a:pt x="78" y="130"/>
                </a:cubicBezTo>
                <a:close/>
                <a:moveTo>
                  <a:pt x="656" y="33"/>
                </a:moveTo>
                <a:cubicBezTo>
                  <a:pt x="656" y="33"/>
                  <a:pt x="656" y="33"/>
                  <a:pt x="656" y="33"/>
                </a:cubicBezTo>
                <a:moveTo>
                  <a:pt x="655" y="33"/>
                </a:moveTo>
                <a:cubicBezTo>
                  <a:pt x="655" y="33"/>
                  <a:pt x="655" y="33"/>
                  <a:pt x="655" y="33"/>
                </a:cubicBezTo>
                <a:cubicBezTo>
                  <a:pt x="656" y="33"/>
                  <a:pt x="656" y="33"/>
                  <a:pt x="655" y="33"/>
                </a:cubicBezTo>
                <a:close/>
                <a:moveTo>
                  <a:pt x="650" y="3"/>
                </a:moveTo>
                <a:cubicBezTo>
                  <a:pt x="650" y="3"/>
                  <a:pt x="650" y="4"/>
                  <a:pt x="650" y="4"/>
                </a:cubicBezTo>
                <a:cubicBezTo>
                  <a:pt x="650" y="4"/>
                  <a:pt x="649" y="4"/>
                  <a:pt x="648" y="5"/>
                </a:cubicBezTo>
                <a:cubicBezTo>
                  <a:pt x="648" y="4"/>
                  <a:pt x="648" y="3"/>
                  <a:pt x="650" y="3"/>
                </a:cubicBezTo>
                <a:close/>
                <a:moveTo>
                  <a:pt x="649" y="34"/>
                </a:moveTo>
                <a:cubicBezTo>
                  <a:pt x="650" y="34"/>
                  <a:pt x="651" y="34"/>
                  <a:pt x="653" y="34"/>
                </a:cubicBezTo>
                <a:cubicBezTo>
                  <a:pt x="653" y="33"/>
                  <a:pt x="653" y="33"/>
                  <a:pt x="653" y="33"/>
                </a:cubicBezTo>
                <a:cubicBezTo>
                  <a:pt x="653" y="34"/>
                  <a:pt x="653" y="34"/>
                  <a:pt x="653" y="34"/>
                </a:cubicBezTo>
                <a:cubicBezTo>
                  <a:pt x="654" y="34"/>
                  <a:pt x="655" y="33"/>
                  <a:pt x="655" y="33"/>
                </a:cubicBezTo>
                <a:cubicBezTo>
                  <a:pt x="654" y="34"/>
                  <a:pt x="654" y="34"/>
                  <a:pt x="653" y="34"/>
                </a:cubicBezTo>
                <a:cubicBezTo>
                  <a:pt x="653" y="34"/>
                  <a:pt x="653" y="35"/>
                  <a:pt x="652" y="35"/>
                </a:cubicBezTo>
                <a:cubicBezTo>
                  <a:pt x="652" y="35"/>
                  <a:pt x="652" y="35"/>
                  <a:pt x="652" y="35"/>
                </a:cubicBezTo>
                <a:cubicBezTo>
                  <a:pt x="652" y="35"/>
                  <a:pt x="651" y="35"/>
                  <a:pt x="650" y="35"/>
                </a:cubicBezTo>
                <a:cubicBezTo>
                  <a:pt x="649" y="35"/>
                  <a:pt x="649" y="35"/>
                  <a:pt x="649" y="35"/>
                </a:cubicBezTo>
                <a:cubicBezTo>
                  <a:pt x="647" y="36"/>
                  <a:pt x="650" y="36"/>
                  <a:pt x="648" y="37"/>
                </a:cubicBezTo>
                <a:cubicBezTo>
                  <a:pt x="646" y="37"/>
                  <a:pt x="644" y="37"/>
                  <a:pt x="643" y="37"/>
                </a:cubicBezTo>
                <a:cubicBezTo>
                  <a:pt x="643" y="36"/>
                  <a:pt x="646" y="35"/>
                  <a:pt x="640" y="34"/>
                </a:cubicBezTo>
                <a:cubicBezTo>
                  <a:pt x="644" y="33"/>
                  <a:pt x="649" y="35"/>
                  <a:pt x="649" y="34"/>
                </a:cubicBezTo>
                <a:close/>
                <a:moveTo>
                  <a:pt x="539" y="91"/>
                </a:moveTo>
                <a:cubicBezTo>
                  <a:pt x="541" y="91"/>
                  <a:pt x="537" y="92"/>
                  <a:pt x="538" y="92"/>
                </a:cubicBezTo>
                <a:cubicBezTo>
                  <a:pt x="537" y="92"/>
                  <a:pt x="535" y="93"/>
                  <a:pt x="535" y="92"/>
                </a:cubicBezTo>
                <a:cubicBezTo>
                  <a:pt x="538" y="92"/>
                  <a:pt x="539" y="91"/>
                  <a:pt x="539" y="9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2633" y="2001920"/>
            <a:ext cx="35413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000" b="1" dirty="0" smtClean="0">
                <a:solidFill>
                  <a:prstClr val="black"/>
                </a:solidFill>
                <a:cs typeface="Times New Roman"/>
              </a:rPr>
              <a:t> </a:t>
            </a:r>
            <a:r>
              <a:rPr lang="ar-EG" sz="4000" b="1" dirty="0">
                <a:solidFill>
                  <a:prstClr val="black"/>
                </a:solidFill>
                <a:cs typeface="Times New Roman"/>
              </a:rPr>
              <a:t>الحـــــق </a:t>
            </a:r>
            <a:r>
              <a:rPr lang="ar-EG" sz="4000" b="1" dirty="0" smtClean="0">
                <a:solidFill>
                  <a:prstClr val="black"/>
                </a:solidFill>
                <a:cs typeface="Times New Roman"/>
              </a:rPr>
              <a:t> ( الضمة )ُ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8836" y="4934766"/>
            <a:ext cx="32335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000" b="1" dirty="0" smtClean="0">
                <a:solidFill>
                  <a:srgbClr val="FFFF00"/>
                </a:solidFill>
                <a:cs typeface="Times New Roman"/>
              </a:rPr>
              <a:t>المتفوقون ( الواو)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2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2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8" grpId="0" animBg="1"/>
      <p:bldP spid="65" grpId="0"/>
      <p:bldP spid="70" grpId="0" animBg="1"/>
      <p:bldP spid="7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5098107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09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6912767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09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843589" y="2204864"/>
            <a:ext cx="3120900" cy="4176464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lvl="0" algn="ctr"/>
            <a:r>
              <a:rPr lang="ar-EG" sz="4000" b="1" dirty="0">
                <a:solidFill>
                  <a:srgbClr val="FF0000"/>
                </a:solidFill>
              </a:rPr>
              <a:t>الفعل المبني </a:t>
            </a:r>
            <a:endParaRPr lang="ar-EG" sz="4000" b="1" dirty="0" smtClean="0">
              <a:solidFill>
                <a:srgbClr val="FF0000"/>
              </a:solidFill>
            </a:endParaRPr>
          </a:p>
          <a:p>
            <a:pPr lvl="0" algn="ctr"/>
            <a:r>
              <a:rPr lang="ar-EG" sz="4000" b="1" dirty="0" smtClean="0">
                <a:solidFill>
                  <a:srgbClr val="FF0000"/>
                </a:solidFill>
              </a:rPr>
              <a:t>للمعلوم </a:t>
            </a:r>
            <a:endParaRPr lang="ar-EG" sz="4000" b="1" dirty="0">
              <a:solidFill>
                <a:srgbClr val="FF0000"/>
              </a:solidFill>
            </a:endParaRPr>
          </a:p>
          <a:p>
            <a:pPr lvl="0" algn="ctr"/>
            <a:endParaRPr lang="ar-EG" sz="4000" b="1" dirty="0" smtClean="0">
              <a:solidFill>
                <a:prstClr val="white"/>
              </a:solidFill>
            </a:endParaRPr>
          </a:p>
          <a:p>
            <a:pPr lvl="0" algn="ctr"/>
            <a:r>
              <a:rPr lang="ar-EG" sz="4000" b="1" dirty="0" smtClean="0">
                <a:solidFill>
                  <a:prstClr val="white"/>
                </a:solidFill>
              </a:rPr>
              <a:t>هو </a:t>
            </a:r>
            <a:r>
              <a:rPr lang="ar-EG" sz="4000" b="1" dirty="0">
                <a:solidFill>
                  <a:prstClr val="white"/>
                </a:solidFill>
              </a:rPr>
              <a:t>الفعل </a:t>
            </a:r>
            <a:r>
              <a:rPr lang="ar-EG" sz="4000" b="1" dirty="0" smtClean="0">
                <a:solidFill>
                  <a:prstClr val="white"/>
                </a:solidFill>
              </a:rPr>
              <a:t>الذي</a:t>
            </a:r>
          </a:p>
          <a:p>
            <a:pPr lvl="0" algn="ctr"/>
            <a:r>
              <a:rPr lang="ar-EG" sz="4000" b="1" dirty="0" smtClean="0">
                <a:solidFill>
                  <a:prstClr val="white"/>
                </a:solidFill>
              </a:rPr>
              <a:t> </a:t>
            </a:r>
            <a:r>
              <a:rPr lang="ar-EG" sz="4000" b="1" dirty="0">
                <a:solidFill>
                  <a:prstClr val="white"/>
                </a:solidFill>
              </a:rPr>
              <a:t>يكون </a:t>
            </a:r>
            <a:endParaRPr lang="ar-EG" sz="4000" b="1" dirty="0" smtClean="0">
              <a:solidFill>
                <a:prstClr val="white"/>
              </a:solidFill>
            </a:endParaRPr>
          </a:p>
          <a:p>
            <a:pPr lvl="0" algn="ctr"/>
            <a:r>
              <a:rPr lang="ar-EG" sz="4000" b="1" dirty="0" smtClean="0">
                <a:solidFill>
                  <a:prstClr val="white"/>
                </a:solidFill>
              </a:rPr>
              <a:t>فاعله </a:t>
            </a:r>
            <a:r>
              <a:rPr lang="ar-EG" sz="4000" b="1" dirty="0">
                <a:solidFill>
                  <a:prstClr val="white"/>
                </a:solidFill>
              </a:rPr>
              <a:t>موجود 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413792" y="2235636"/>
            <a:ext cx="3582144" cy="4145692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/>
            <a:endParaRPr lang="ar-EG" b="1" dirty="0">
              <a:latin typeface="Verdana" pitchFamily="34" charset="0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gray">
          <a:xfrm>
            <a:off x="2551683" y="1268761"/>
            <a:ext cx="1228229" cy="1404318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8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1812653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 flipH="1">
            <a:off x="5436096" y="1268762"/>
            <a:ext cx="1001870" cy="1404316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048000" y="188640"/>
            <a:ext cx="2998788" cy="1601788"/>
            <a:chOff x="1997" y="1314"/>
            <a:chExt cx="1889" cy="1009"/>
          </a:xfrm>
        </p:grpSpPr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16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17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</p:grpSp>
        <p:sp>
          <p:nvSpPr>
            <p:cNvPr id="12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/>
            </a:p>
          </p:txBody>
        </p:sp>
        <p:sp>
          <p:nvSpPr>
            <p:cNvPr id="13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/>
            </a:p>
          </p:txBody>
        </p:sp>
        <p:sp>
          <p:nvSpPr>
            <p:cNvPr id="14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/>
            </a:p>
          </p:txBody>
        </p:sp>
        <p:sp>
          <p:nvSpPr>
            <p:cNvPr id="15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/>
            </a:p>
          </p:txBody>
        </p:sp>
      </p:grp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629172" y="449377"/>
            <a:ext cx="174278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ar-EG" sz="4000" b="1" dirty="0" smtClean="0">
                <a:solidFill>
                  <a:srgbClr val="000000"/>
                </a:solidFill>
              </a:rPr>
              <a:t>تعريفهما </a:t>
            </a:r>
            <a:endParaRPr lang="en-US" sz="4000" b="1" dirty="0">
              <a:solidFill>
                <a:srgbClr val="000000"/>
              </a:solidFill>
            </a:endParaRPr>
          </a:p>
          <a:p>
            <a:pPr algn="ctr" eaLnBrk="0" hangingPunct="0"/>
            <a:r>
              <a:rPr lang="en-US" sz="4000" dirty="0" smtClean="0">
                <a:solidFill>
                  <a:srgbClr val="000000"/>
                </a:solidFill>
              </a:rPr>
              <a:t> 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70385" y="2235636"/>
            <a:ext cx="326307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EG" sz="3600" b="1" dirty="0">
                <a:solidFill>
                  <a:srgbClr val="FFFF00"/>
                </a:solidFill>
              </a:rPr>
              <a:t>الفعل المبني للمجهول</a:t>
            </a:r>
          </a:p>
          <a:p>
            <a:pPr lvl="0" algn="ctr"/>
            <a:endParaRPr lang="ar-EG" sz="4000" b="1" dirty="0">
              <a:solidFill>
                <a:prstClr val="white"/>
              </a:solidFill>
            </a:endParaRPr>
          </a:p>
          <a:p>
            <a:pPr lvl="0" algn="ctr"/>
            <a:r>
              <a:rPr lang="ar-EG" sz="4000" b="1" dirty="0" smtClean="0">
                <a:solidFill>
                  <a:prstClr val="white"/>
                </a:solidFill>
              </a:rPr>
              <a:t>هو </a:t>
            </a:r>
            <a:r>
              <a:rPr lang="ar-EG" sz="4000" b="1" dirty="0">
                <a:solidFill>
                  <a:prstClr val="white"/>
                </a:solidFill>
              </a:rPr>
              <a:t>الفعل الذي يكون فاعله غير موجود </a:t>
            </a:r>
          </a:p>
        </p:txBody>
      </p:sp>
    </p:spTree>
    <p:extLst>
      <p:ext uri="{BB962C8B-B14F-4D97-AF65-F5344CB8AC3E}">
        <p14:creationId xmlns:p14="http://schemas.microsoft.com/office/powerpoint/2010/main" val="254886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7" y="1391688"/>
            <a:ext cx="4032448" cy="537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89" y="1447528"/>
            <a:ext cx="4572521" cy="5318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4"/>
          <p:cNvSpPr>
            <a:spLocks noChangeArrowheads="1"/>
          </p:cNvSpPr>
          <p:nvPr/>
        </p:nvSpPr>
        <p:spPr bwMode="gray">
          <a:xfrm>
            <a:off x="5412363" y="2967271"/>
            <a:ext cx="3528437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gray">
          <a:xfrm>
            <a:off x="125723" y="5642878"/>
            <a:ext cx="3476009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gray">
          <a:xfrm>
            <a:off x="125723" y="2809651"/>
            <a:ext cx="3496980" cy="9360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gray">
          <a:xfrm>
            <a:off x="5413136" y="4210672"/>
            <a:ext cx="3528437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0" name="AutoShape 18"/>
          <p:cNvSpPr>
            <a:spLocks noChangeArrowheads="1"/>
          </p:cNvSpPr>
          <p:nvPr/>
        </p:nvSpPr>
        <p:spPr bwMode="gray">
          <a:xfrm>
            <a:off x="47787" y="4210672"/>
            <a:ext cx="3493485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1" name="AutoShape 19"/>
          <p:cNvSpPr>
            <a:spLocks noChangeArrowheads="1"/>
          </p:cNvSpPr>
          <p:nvPr/>
        </p:nvSpPr>
        <p:spPr bwMode="gray">
          <a:xfrm>
            <a:off x="5389544" y="1704522"/>
            <a:ext cx="3575623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 dirty="0"/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>
            <a:off x="2921310" y="346644"/>
            <a:ext cx="3256599" cy="778579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ar-EG" sz="3600" b="1" dirty="0">
                <a:solidFill>
                  <a:prstClr val="white"/>
                </a:solidFill>
              </a:rPr>
              <a:t>الفعل الماضي </a:t>
            </a:r>
          </a:p>
        </p:txBody>
      </p:sp>
      <p:grpSp>
        <p:nvGrpSpPr>
          <p:cNvPr id="29" name="Group 3"/>
          <p:cNvGrpSpPr>
            <a:grpSpLocks/>
          </p:cNvGrpSpPr>
          <p:nvPr/>
        </p:nvGrpSpPr>
        <p:grpSpPr bwMode="auto">
          <a:xfrm>
            <a:off x="3203848" y="3225166"/>
            <a:ext cx="2376264" cy="1716002"/>
            <a:chOff x="1824" y="1248"/>
            <a:chExt cx="2014" cy="1615"/>
          </a:xfrm>
        </p:grpSpPr>
        <p:grpSp>
          <p:nvGrpSpPr>
            <p:cNvPr id="30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615"/>
              <a:chOff x="1872" y="1824"/>
              <a:chExt cx="2014" cy="1615"/>
            </a:xfrm>
          </p:grpSpPr>
          <p:sp>
            <p:nvSpPr>
              <p:cNvPr id="32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3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5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6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7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38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39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40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</p:grpSp>
        <p:sp>
          <p:nvSpPr>
            <p:cNvPr id="31" name="Text Box 20"/>
            <p:cNvSpPr txBox="1">
              <a:spLocks noChangeArrowheads="1"/>
            </p:cNvSpPr>
            <p:nvPr/>
          </p:nvSpPr>
          <p:spPr bwMode="gray">
            <a:xfrm>
              <a:off x="2372" y="1794"/>
              <a:ext cx="930" cy="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ar-EG" sz="3200" b="1" dirty="0" smtClean="0"/>
                <a:t>الأمثلة</a:t>
              </a:r>
              <a:endParaRPr lang="en-US" sz="3200" b="1" dirty="0"/>
            </a:p>
          </p:txBody>
        </p:sp>
      </p:grpSp>
      <p:sp>
        <p:nvSpPr>
          <p:cNvPr id="41" name="مستطيل 40"/>
          <p:cNvSpPr/>
          <p:nvPr/>
        </p:nvSpPr>
        <p:spPr>
          <a:xfrm>
            <a:off x="6251887" y="2032756"/>
            <a:ext cx="27126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EG" sz="3600" b="1" dirty="0">
                <a:solidFill>
                  <a:prstClr val="black"/>
                </a:solidFill>
                <a:ea typeface="+mj-ea"/>
                <a:cs typeface="Times New Roman"/>
              </a:rPr>
              <a:t>كتب </a:t>
            </a:r>
            <a:r>
              <a:rPr lang="ar-EG" sz="3600" b="1" dirty="0">
                <a:solidFill>
                  <a:srgbClr val="FFFF00"/>
                </a:solidFill>
                <a:ea typeface="+mj-ea"/>
                <a:cs typeface="Times New Roman"/>
              </a:rPr>
              <a:t>الولد</a:t>
            </a:r>
            <a:r>
              <a:rPr lang="ar-EG" sz="3600" b="1" dirty="0">
                <a:solidFill>
                  <a:prstClr val="black"/>
                </a:solidFill>
                <a:ea typeface="+mj-ea"/>
                <a:cs typeface="Times New Roman"/>
              </a:rPr>
              <a:t> الدرس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-81630" y="2968503"/>
            <a:ext cx="36639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EG" sz="4000" b="1" dirty="0" smtClean="0">
                <a:solidFill>
                  <a:srgbClr val="C00000"/>
                </a:solidFill>
                <a:ea typeface="+mj-ea"/>
                <a:cs typeface="Times New Roman"/>
              </a:rPr>
              <a:t>  أُكـــــرِم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الضيفُ</a:t>
            </a:r>
            <a:endParaRPr lang="ar-EG" sz="2400" b="1" dirty="0">
              <a:solidFill>
                <a:srgbClr val="FFFF00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5817101" y="3277653"/>
            <a:ext cx="29466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EG" sz="3600" b="1" dirty="0">
                <a:solidFill>
                  <a:prstClr val="black"/>
                </a:solidFill>
                <a:ea typeface="+mj-ea"/>
                <a:cs typeface="Times New Roman"/>
              </a:rPr>
              <a:t>أكرم </a:t>
            </a:r>
            <a:r>
              <a:rPr lang="ar-EG" sz="3600" b="1" dirty="0">
                <a:solidFill>
                  <a:srgbClr val="FFFF00"/>
                </a:solidFill>
                <a:ea typeface="+mj-ea"/>
                <a:cs typeface="Times New Roman"/>
              </a:rPr>
              <a:t>الرجل</a:t>
            </a:r>
            <a:r>
              <a:rPr lang="ar-EG" sz="3600" b="1" dirty="0">
                <a:solidFill>
                  <a:prstClr val="black"/>
                </a:solidFill>
                <a:ea typeface="+mj-ea"/>
                <a:cs typeface="Times New Roman"/>
              </a:rPr>
              <a:t> الضيف</a:t>
            </a:r>
            <a:endParaRPr lang="ar-EG" sz="2000" b="1" dirty="0">
              <a:solidFill>
                <a:schemeClr val="bg1"/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406579" y="4445802"/>
            <a:ext cx="2736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EG" sz="4000" b="1" dirty="0" smtClean="0">
                <a:solidFill>
                  <a:srgbClr val="C00000"/>
                </a:solidFill>
                <a:ea typeface="+mj-ea"/>
                <a:cs typeface="Times New Roman"/>
              </a:rPr>
              <a:t>اُكتـُشِــفت</a:t>
            </a:r>
            <a:r>
              <a:rPr lang="ar-EG" sz="4000" b="1" dirty="0" smtClean="0">
                <a:solidFill>
                  <a:prstClr val="black"/>
                </a:solidFill>
                <a:ea typeface="+mj-ea"/>
                <a:cs typeface="Times New Roman"/>
              </a:rPr>
              <a:t>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الآثارُ</a:t>
            </a:r>
            <a:endParaRPr lang="ar-EG" sz="2800" b="1" dirty="0">
              <a:solidFill>
                <a:schemeClr val="bg1"/>
              </a:solidFill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5564466" y="4454145"/>
            <a:ext cx="32257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EG" sz="3600" b="1" dirty="0">
                <a:solidFill>
                  <a:prstClr val="black"/>
                </a:solidFill>
                <a:ea typeface="+mj-ea"/>
                <a:cs typeface="Times New Roman"/>
              </a:rPr>
              <a:t>اكتشف </a:t>
            </a:r>
            <a:r>
              <a:rPr lang="ar-EG" sz="3600" b="1" dirty="0">
                <a:solidFill>
                  <a:srgbClr val="FFFF00"/>
                </a:solidFill>
                <a:ea typeface="+mj-ea"/>
                <a:cs typeface="Times New Roman"/>
              </a:rPr>
              <a:t>العلماء</a:t>
            </a:r>
            <a:r>
              <a:rPr lang="ar-EG" sz="3600" b="1" dirty="0">
                <a:solidFill>
                  <a:prstClr val="black"/>
                </a:solidFill>
                <a:ea typeface="+mj-ea"/>
                <a:cs typeface="Times New Roman"/>
              </a:rPr>
              <a:t> الآثار</a:t>
            </a:r>
            <a:endParaRPr lang="ar-EG" sz="2400" dirty="0">
              <a:solidFill>
                <a:schemeClr val="bg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55401" y="5824796"/>
            <a:ext cx="33602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EG" sz="4000" b="1" dirty="0">
                <a:solidFill>
                  <a:srgbClr val="C00000"/>
                </a:solidFill>
                <a:ea typeface="+mj-ea"/>
                <a:cs typeface="Times New Roman"/>
              </a:rPr>
              <a:t>اُســـتُخــرِج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 البترولُ</a:t>
            </a:r>
            <a:endParaRPr lang="ar-EG" sz="2400" dirty="0">
              <a:solidFill>
                <a:srgbClr val="FFFF00"/>
              </a:solidFill>
            </a:endParaRPr>
          </a:p>
        </p:txBody>
      </p:sp>
      <p:grpSp>
        <p:nvGrpSpPr>
          <p:cNvPr id="26" name="Group 10"/>
          <p:cNvGrpSpPr>
            <a:grpSpLocks/>
          </p:cNvGrpSpPr>
          <p:nvPr/>
        </p:nvGrpSpPr>
        <p:grpSpPr bwMode="auto">
          <a:xfrm>
            <a:off x="6145212" y="236265"/>
            <a:ext cx="2998788" cy="1211263"/>
            <a:chOff x="1997" y="1314"/>
            <a:chExt cx="1889" cy="1009"/>
          </a:xfrm>
        </p:grpSpPr>
        <p:grpSp>
          <p:nvGrpSpPr>
            <p:cNvPr id="27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49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50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</p:grpSp>
        <p:sp>
          <p:nvSpPr>
            <p:cNvPr id="28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/>
            </a:p>
          </p:txBody>
        </p:sp>
        <p:sp>
          <p:nvSpPr>
            <p:cNvPr id="34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/>
            </a:p>
          </p:txBody>
        </p:sp>
        <p:sp>
          <p:nvSpPr>
            <p:cNvPr id="47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 dirty="0"/>
            </a:p>
          </p:txBody>
        </p:sp>
      </p:grpSp>
      <p:grpSp>
        <p:nvGrpSpPr>
          <p:cNvPr id="51" name="Group 10"/>
          <p:cNvGrpSpPr>
            <a:grpSpLocks/>
          </p:cNvGrpSpPr>
          <p:nvPr/>
        </p:nvGrpSpPr>
        <p:grpSpPr bwMode="auto">
          <a:xfrm>
            <a:off x="125723" y="106090"/>
            <a:ext cx="2825751" cy="1231989"/>
            <a:chOff x="1997" y="1314"/>
            <a:chExt cx="1889" cy="1009"/>
          </a:xfrm>
        </p:grpSpPr>
        <p:grpSp>
          <p:nvGrpSpPr>
            <p:cNvPr id="52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57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58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</p:grpSp>
        <p:sp>
          <p:nvSpPr>
            <p:cNvPr id="53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/>
            </a:p>
          </p:txBody>
        </p:sp>
        <p:sp>
          <p:nvSpPr>
            <p:cNvPr id="54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/>
            </a:p>
          </p:txBody>
        </p:sp>
        <p:sp>
          <p:nvSpPr>
            <p:cNvPr id="55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EG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891142" y="260861"/>
            <a:ext cx="2880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5400" b="1" dirty="0" smtClean="0"/>
              <a:t>المعلوم</a:t>
            </a:r>
            <a:endParaRPr lang="en-US" sz="5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467544" y="260861"/>
            <a:ext cx="20020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4000" b="1" dirty="0" smtClean="0"/>
              <a:t>المجهول</a:t>
            </a:r>
            <a:r>
              <a:rPr lang="ar-EG" sz="3200" b="1" dirty="0" smtClean="0"/>
              <a:t> </a:t>
            </a:r>
            <a:endParaRPr lang="en-US" sz="3200" b="1" dirty="0"/>
          </a:p>
        </p:txBody>
      </p:sp>
      <p:sp>
        <p:nvSpPr>
          <p:cNvPr id="48" name="AutoShape 14"/>
          <p:cNvSpPr>
            <a:spLocks noChangeArrowheads="1"/>
          </p:cNvSpPr>
          <p:nvPr/>
        </p:nvSpPr>
        <p:spPr bwMode="gray">
          <a:xfrm>
            <a:off x="5389544" y="5642878"/>
            <a:ext cx="3528437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ar-EG" sz="2800" b="1" dirty="0">
                <a:solidFill>
                  <a:prstClr val="black"/>
                </a:solidFill>
                <a:ea typeface="+mj-ea"/>
                <a:cs typeface="Times New Roman"/>
              </a:rPr>
              <a:t>استخرج </a:t>
            </a:r>
            <a:r>
              <a:rPr lang="ar-EG" sz="2800" b="1" dirty="0">
                <a:solidFill>
                  <a:srgbClr val="FFFF00"/>
                </a:solidFill>
                <a:ea typeface="+mj-ea"/>
                <a:cs typeface="Times New Roman"/>
              </a:rPr>
              <a:t>المهندسون</a:t>
            </a:r>
            <a:r>
              <a:rPr lang="ar-EG" sz="2800" b="1" dirty="0">
                <a:solidFill>
                  <a:prstClr val="black"/>
                </a:solidFill>
                <a:ea typeface="+mj-ea"/>
                <a:cs typeface="Times New Roman"/>
              </a:rPr>
              <a:t> البترول </a:t>
            </a:r>
            <a:endParaRPr lang="ar-EG" sz="1400" dirty="0"/>
          </a:p>
        </p:txBody>
      </p:sp>
      <p:sp>
        <p:nvSpPr>
          <p:cNvPr id="56" name="AutoShape 19"/>
          <p:cNvSpPr>
            <a:spLocks noChangeArrowheads="1"/>
          </p:cNvSpPr>
          <p:nvPr/>
        </p:nvSpPr>
        <p:spPr bwMode="gray">
          <a:xfrm>
            <a:off x="6718" y="1704522"/>
            <a:ext cx="3843700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EG" sz="4000" b="1" dirty="0" smtClean="0">
                <a:solidFill>
                  <a:srgbClr val="C00000"/>
                </a:solidFill>
                <a:ea typeface="+mj-ea"/>
                <a:cs typeface="Times New Roman"/>
              </a:rPr>
              <a:t>كُــــتِـــب</a:t>
            </a:r>
            <a:r>
              <a:rPr lang="ar-EG" sz="4000" b="1" dirty="0" smtClean="0">
                <a:solidFill>
                  <a:prstClr val="black"/>
                </a:solidFill>
                <a:ea typeface="+mj-ea"/>
                <a:cs typeface="Times New Roman"/>
              </a:rPr>
              <a:t> </a:t>
            </a:r>
            <a:r>
              <a:rPr lang="ar-EG" sz="4000" b="1" dirty="0">
                <a:solidFill>
                  <a:prstClr val="black"/>
                </a:solidFill>
                <a:ea typeface="+mj-ea"/>
                <a:cs typeface="Times New Roman"/>
              </a:rPr>
              <a:t>الدرسُ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6619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41" grpId="0"/>
      <p:bldP spid="42" grpId="0"/>
      <p:bldP spid="43" grpId="0"/>
      <p:bldP spid="44" grpId="0"/>
      <p:bldP spid="45" grpId="0"/>
      <p:bldP spid="46" grpId="0"/>
      <p:bldP spid="48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7"/>
          <p:cNvSpPr>
            <a:spLocks/>
          </p:cNvSpPr>
          <p:nvPr/>
        </p:nvSpPr>
        <p:spPr bwMode="gray">
          <a:xfrm>
            <a:off x="7988692" y="1273110"/>
            <a:ext cx="991124" cy="1540779"/>
          </a:xfrm>
          <a:custGeom>
            <a:avLst/>
            <a:gdLst>
              <a:gd name="T0" fmla="*/ 308 w 308"/>
              <a:gd name="T1" fmla="*/ 120 h 444"/>
              <a:gd name="T2" fmla="*/ 0 w 308"/>
              <a:gd name="T3" fmla="*/ 444 h 444"/>
              <a:gd name="T4" fmla="*/ 0 w 308"/>
              <a:gd name="T5" fmla="*/ 286 h 444"/>
              <a:gd name="T6" fmla="*/ 308 w 308"/>
              <a:gd name="T7" fmla="*/ 0 h 444"/>
              <a:gd name="T8" fmla="*/ 308 w 308"/>
              <a:gd name="T9" fmla="*/ 12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4">
                <a:moveTo>
                  <a:pt x="308" y="120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" name="Freeform 18"/>
          <p:cNvSpPr>
            <a:spLocks/>
          </p:cNvSpPr>
          <p:nvPr/>
        </p:nvSpPr>
        <p:spPr bwMode="gray">
          <a:xfrm>
            <a:off x="3240580" y="1273110"/>
            <a:ext cx="5750157" cy="985751"/>
          </a:xfrm>
          <a:custGeom>
            <a:avLst/>
            <a:gdLst>
              <a:gd name="T0" fmla="*/ 1478 w 1786"/>
              <a:gd name="T1" fmla="*/ 284 h 284"/>
              <a:gd name="T2" fmla="*/ 0 w 1786"/>
              <a:gd name="T3" fmla="*/ 284 h 284"/>
              <a:gd name="T4" fmla="*/ 446 w 1786"/>
              <a:gd name="T5" fmla="*/ 0 h 284"/>
              <a:gd name="T6" fmla="*/ 1786 w 1786"/>
              <a:gd name="T7" fmla="*/ 0 h 284"/>
              <a:gd name="T8" fmla="*/ 1478 w 1786"/>
              <a:gd name="T9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6" h="284">
                <a:moveTo>
                  <a:pt x="1478" y="284"/>
                </a:moveTo>
                <a:lnTo>
                  <a:pt x="0" y="284"/>
                </a:lnTo>
                <a:lnTo>
                  <a:pt x="446" y="0"/>
                </a:lnTo>
                <a:lnTo>
                  <a:pt x="1786" y="0"/>
                </a:lnTo>
                <a:lnTo>
                  <a:pt x="1478" y="2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7" name="Freeform 19"/>
          <p:cNvSpPr>
            <a:spLocks/>
          </p:cNvSpPr>
          <p:nvPr/>
        </p:nvSpPr>
        <p:spPr bwMode="gray">
          <a:xfrm>
            <a:off x="6992107" y="2787872"/>
            <a:ext cx="991124" cy="1532106"/>
          </a:xfrm>
          <a:custGeom>
            <a:avLst/>
            <a:gdLst>
              <a:gd name="T0" fmla="*/ 308 w 308"/>
              <a:gd name="T1" fmla="*/ 120 h 442"/>
              <a:gd name="T2" fmla="*/ 0 w 308"/>
              <a:gd name="T3" fmla="*/ 442 h 442"/>
              <a:gd name="T4" fmla="*/ 0 w 308"/>
              <a:gd name="T5" fmla="*/ 286 h 442"/>
              <a:gd name="T6" fmla="*/ 308 w 308"/>
              <a:gd name="T7" fmla="*/ 0 h 442"/>
              <a:gd name="T8" fmla="*/ 308 w 308"/>
              <a:gd name="T9" fmla="*/ 12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2">
                <a:moveTo>
                  <a:pt x="308" y="120"/>
                </a:moveTo>
                <a:lnTo>
                  <a:pt x="0" y="442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8" name="Freeform 20"/>
          <p:cNvSpPr>
            <a:spLocks/>
          </p:cNvSpPr>
          <p:nvPr/>
        </p:nvSpPr>
        <p:spPr bwMode="gray">
          <a:xfrm>
            <a:off x="1812597" y="2787872"/>
            <a:ext cx="6181555" cy="982861"/>
          </a:xfrm>
          <a:custGeom>
            <a:avLst/>
            <a:gdLst>
              <a:gd name="T0" fmla="*/ 1612 w 1920"/>
              <a:gd name="T1" fmla="*/ 284 h 284"/>
              <a:gd name="T2" fmla="*/ 0 w 1920"/>
              <a:gd name="T3" fmla="*/ 284 h 284"/>
              <a:gd name="T4" fmla="*/ 446 w 1920"/>
              <a:gd name="T5" fmla="*/ 0 h 284"/>
              <a:gd name="T6" fmla="*/ 1920 w 1920"/>
              <a:gd name="T7" fmla="*/ 0 h 284"/>
              <a:gd name="T8" fmla="*/ 1612 w 1920"/>
              <a:gd name="T9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0" h="284">
                <a:moveTo>
                  <a:pt x="1612" y="284"/>
                </a:moveTo>
                <a:lnTo>
                  <a:pt x="0" y="284"/>
                </a:lnTo>
                <a:lnTo>
                  <a:pt x="446" y="0"/>
                </a:lnTo>
                <a:lnTo>
                  <a:pt x="1920" y="0"/>
                </a:lnTo>
                <a:lnTo>
                  <a:pt x="1612" y="284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 dirty="0"/>
          </a:p>
        </p:txBody>
      </p:sp>
      <p:sp>
        <p:nvSpPr>
          <p:cNvPr id="9" name="Freeform 21"/>
          <p:cNvSpPr>
            <a:spLocks/>
          </p:cNvSpPr>
          <p:nvPr/>
        </p:nvSpPr>
        <p:spPr bwMode="gray">
          <a:xfrm>
            <a:off x="5992792" y="4302632"/>
            <a:ext cx="985663" cy="2006687"/>
          </a:xfrm>
          <a:custGeom>
            <a:avLst/>
            <a:gdLst>
              <a:gd name="T0" fmla="*/ 306 w 306"/>
              <a:gd name="T1" fmla="*/ 122 h 444"/>
              <a:gd name="T2" fmla="*/ 0 w 306"/>
              <a:gd name="T3" fmla="*/ 444 h 444"/>
              <a:gd name="T4" fmla="*/ 0 w 306"/>
              <a:gd name="T5" fmla="*/ 286 h 444"/>
              <a:gd name="T6" fmla="*/ 306 w 306"/>
              <a:gd name="T7" fmla="*/ 0 h 444"/>
              <a:gd name="T8" fmla="*/ 306 w 306"/>
              <a:gd name="T9" fmla="*/ 12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6" h="444">
                <a:moveTo>
                  <a:pt x="306" y="122"/>
                </a:moveTo>
                <a:lnTo>
                  <a:pt x="0" y="444"/>
                </a:lnTo>
                <a:lnTo>
                  <a:pt x="0" y="286"/>
                </a:lnTo>
                <a:lnTo>
                  <a:pt x="306" y="0"/>
                </a:lnTo>
                <a:lnTo>
                  <a:pt x="306" y="122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gray">
          <a:xfrm>
            <a:off x="3251502" y="2258861"/>
            <a:ext cx="4759033" cy="555027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72549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ar-EG" sz="1600" b="1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 eaLnBrk="0" hangingPunct="0"/>
            <a:endParaRPr lang="en-US" sz="48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gray">
          <a:xfrm>
            <a:off x="1815328" y="3770732"/>
            <a:ext cx="5187701" cy="543464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72549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ar-EG" sz="36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5" name="Freeform 27"/>
          <p:cNvSpPr>
            <a:spLocks/>
          </p:cNvSpPr>
          <p:nvPr/>
        </p:nvSpPr>
        <p:spPr bwMode="gray">
          <a:xfrm>
            <a:off x="383482" y="4373373"/>
            <a:ext cx="6594973" cy="1413278"/>
          </a:xfrm>
          <a:custGeom>
            <a:avLst/>
            <a:gdLst>
              <a:gd name="T0" fmla="*/ 1742 w 2048"/>
              <a:gd name="T1" fmla="*/ 286 h 286"/>
              <a:gd name="T2" fmla="*/ 0 w 2048"/>
              <a:gd name="T3" fmla="*/ 286 h 286"/>
              <a:gd name="T4" fmla="*/ 446 w 2048"/>
              <a:gd name="T5" fmla="*/ 0 h 286"/>
              <a:gd name="T6" fmla="*/ 2048 w 2048"/>
              <a:gd name="T7" fmla="*/ 0 h 286"/>
              <a:gd name="T8" fmla="*/ 1742 w 2048"/>
              <a:gd name="T9" fmla="*/ 286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8" h="286">
                <a:moveTo>
                  <a:pt x="1742" y="286"/>
                </a:moveTo>
                <a:lnTo>
                  <a:pt x="0" y="286"/>
                </a:lnTo>
                <a:lnTo>
                  <a:pt x="446" y="0"/>
                </a:lnTo>
                <a:lnTo>
                  <a:pt x="2048" y="0"/>
                </a:lnTo>
                <a:lnTo>
                  <a:pt x="1742" y="286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lvl="0" algn="ctr"/>
            <a:endParaRPr lang="ar-EG" sz="3200" b="1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ar-EG" sz="2400" b="1" dirty="0">
                <a:solidFill>
                  <a:prstClr val="black"/>
                </a:solidFill>
              </a:rPr>
              <a:t>نلاحظ أنه عند بناء </a:t>
            </a:r>
            <a:r>
              <a:rPr lang="ar-EG" sz="2400" b="1" dirty="0" smtClean="0">
                <a:solidFill>
                  <a:prstClr val="black"/>
                </a:solidFill>
              </a:rPr>
              <a:t>الفعل </a:t>
            </a:r>
            <a:r>
              <a:rPr lang="ar-EG" sz="2400" b="1" dirty="0">
                <a:solidFill>
                  <a:prstClr val="black"/>
                </a:solidFill>
              </a:rPr>
              <a:t>الماضي </a:t>
            </a:r>
            <a:r>
              <a:rPr lang="ar-EG" sz="2400" b="1" dirty="0">
                <a:solidFill>
                  <a:srgbClr val="99FF33"/>
                </a:solidFill>
              </a:rPr>
              <a:t>الصحيح </a:t>
            </a:r>
            <a:r>
              <a:rPr lang="ar-EG" sz="2400" b="1" dirty="0">
                <a:solidFill>
                  <a:prstClr val="black"/>
                </a:solidFill>
              </a:rPr>
              <a:t> </a:t>
            </a:r>
            <a:r>
              <a:rPr lang="ar-EG" sz="2400" b="1" dirty="0" smtClean="0">
                <a:solidFill>
                  <a:prstClr val="black"/>
                </a:solidFill>
              </a:rPr>
              <a:t>للمجهول</a:t>
            </a:r>
            <a:r>
              <a:rPr lang="ar-EG" sz="3200" b="1" dirty="0" smtClean="0">
                <a:solidFill>
                  <a:prstClr val="black"/>
                </a:solidFill>
              </a:rPr>
              <a:t>. </a:t>
            </a:r>
            <a:endParaRPr lang="ar-EG" sz="3200" b="1" dirty="0">
              <a:solidFill>
                <a:prstClr val="black"/>
              </a:solidFill>
            </a:endParaRPr>
          </a:p>
        </p:txBody>
      </p:sp>
      <p:sp>
        <p:nvSpPr>
          <p:cNvPr id="16" name="Rectangle 28"/>
          <p:cNvSpPr>
            <a:spLocks noChangeArrowheads="1"/>
          </p:cNvSpPr>
          <p:nvPr/>
        </p:nvSpPr>
        <p:spPr bwMode="gray">
          <a:xfrm>
            <a:off x="400997" y="5733256"/>
            <a:ext cx="5613638" cy="654845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72549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3200" b="1" dirty="0">
              <a:solidFill>
                <a:srgbClr val="FFFFFF"/>
              </a:solidFill>
              <a:latin typeface="Verdana" pitchFamily="34" charset="0"/>
            </a:endParaRPr>
          </a:p>
          <a:p>
            <a:pPr algn="ctr" eaLnBrk="0" hangingPunct="0"/>
            <a:endParaRPr lang="ar-EG" sz="3200" b="1" dirty="0" smtClean="0">
              <a:solidFill>
                <a:srgbClr val="FFFFFF"/>
              </a:solidFill>
              <a:latin typeface="Verdana" pitchFamily="34" charset="0"/>
            </a:endParaRPr>
          </a:p>
          <a:p>
            <a:pPr algn="ctr" eaLnBrk="0" hangingPunct="0"/>
            <a:endParaRPr lang="en-US" sz="32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4" name="Freeform 24"/>
          <p:cNvSpPr>
            <a:spLocks/>
          </p:cNvSpPr>
          <p:nvPr/>
        </p:nvSpPr>
        <p:spPr bwMode="gray">
          <a:xfrm rot="317592">
            <a:off x="-116621" y="330966"/>
            <a:ext cx="4871776" cy="4869511"/>
          </a:xfrm>
          <a:custGeom>
            <a:avLst/>
            <a:gdLst>
              <a:gd name="T0" fmla="*/ 12 w 1824"/>
              <a:gd name="T1" fmla="*/ 2464 h 2648"/>
              <a:gd name="T2" fmla="*/ 56 w 1824"/>
              <a:gd name="T3" fmla="*/ 2120 h 2648"/>
              <a:gd name="T4" fmla="*/ 124 w 1824"/>
              <a:gd name="T5" fmla="*/ 1808 h 2648"/>
              <a:gd name="T6" fmla="*/ 212 w 1824"/>
              <a:gd name="T7" fmla="*/ 1524 h 2648"/>
              <a:gd name="T8" fmla="*/ 316 w 1824"/>
              <a:gd name="T9" fmla="*/ 1270 h 2648"/>
              <a:gd name="T10" fmla="*/ 430 w 1824"/>
              <a:gd name="T11" fmla="*/ 1044 h 2648"/>
              <a:gd name="T12" fmla="*/ 550 w 1824"/>
              <a:gd name="T13" fmla="*/ 846 h 2648"/>
              <a:gd name="T14" fmla="*/ 672 w 1824"/>
              <a:gd name="T15" fmla="*/ 674 h 2648"/>
              <a:gd name="T16" fmla="*/ 792 w 1824"/>
              <a:gd name="T17" fmla="*/ 528 h 2648"/>
              <a:gd name="T18" fmla="*/ 906 w 1824"/>
              <a:gd name="T19" fmla="*/ 408 h 2648"/>
              <a:gd name="T20" fmla="*/ 1010 w 1824"/>
              <a:gd name="T21" fmla="*/ 310 h 2648"/>
              <a:gd name="T22" fmla="*/ 1096 w 1824"/>
              <a:gd name="T23" fmla="*/ 236 h 2648"/>
              <a:gd name="T24" fmla="*/ 1164 w 1824"/>
              <a:gd name="T25" fmla="*/ 184 h 2648"/>
              <a:gd name="T26" fmla="*/ 1208 w 1824"/>
              <a:gd name="T27" fmla="*/ 154 h 2648"/>
              <a:gd name="T28" fmla="*/ 1224 w 1824"/>
              <a:gd name="T29" fmla="*/ 144 h 2648"/>
              <a:gd name="T30" fmla="*/ 1728 w 1824"/>
              <a:gd name="T31" fmla="*/ 56 h 2648"/>
              <a:gd name="T32" fmla="*/ 1568 w 1824"/>
              <a:gd name="T33" fmla="*/ 328 h 2648"/>
              <a:gd name="T34" fmla="*/ 1554 w 1824"/>
              <a:gd name="T35" fmla="*/ 332 h 2648"/>
              <a:gd name="T36" fmla="*/ 1514 w 1824"/>
              <a:gd name="T37" fmla="*/ 346 h 2648"/>
              <a:gd name="T38" fmla="*/ 1452 w 1824"/>
              <a:gd name="T39" fmla="*/ 370 h 2648"/>
              <a:gd name="T40" fmla="*/ 1370 w 1824"/>
              <a:gd name="T41" fmla="*/ 410 h 2648"/>
              <a:gd name="T42" fmla="*/ 1270 w 1824"/>
              <a:gd name="T43" fmla="*/ 466 h 2648"/>
              <a:gd name="T44" fmla="*/ 1158 w 1824"/>
              <a:gd name="T45" fmla="*/ 540 h 2648"/>
              <a:gd name="T46" fmla="*/ 1034 w 1824"/>
              <a:gd name="T47" fmla="*/ 636 h 2648"/>
              <a:gd name="T48" fmla="*/ 904 w 1824"/>
              <a:gd name="T49" fmla="*/ 756 h 2648"/>
              <a:gd name="T50" fmla="*/ 770 w 1824"/>
              <a:gd name="T51" fmla="*/ 900 h 2648"/>
              <a:gd name="T52" fmla="*/ 632 w 1824"/>
              <a:gd name="T53" fmla="*/ 1076 h 2648"/>
              <a:gd name="T54" fmla="*/ 498 w 1824"/>
              <a:gd name="T55" fmla="*/ 1280 h 2648"/>
              <a:gd name="T56" fmla="*/ 370 w 1824"/>
              <a:gd name="T57" fmla="*/ 1518 h 2648"/>
              <a:gd name="T58" fmla="*/ 248 w 1824"/>
              <a:gd name="T59" fmla="*/ 1792 h 2648"/>
              <a:gd name="T60" fmla="*/ 138 w 1824"/>
              <a:gd name="T61" fmla="*/ 2104 h 2648"/>
              <a:gd name="T62" fmla="*/ 42 w 1824"/>
              <a:gd name="T63" fmla="*/ 2456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/>
              </a:gs>
              <a:gs pos="100000">
                <a:srgbClr val="D11364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ACD69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 dirty="0"/>
          </a:p>
        </p:txBody>
      </p:sp>
      <p:sp>
        <p:nvSpPr>
          <p:cNvPr id="25" name="مستطيل 24"/>
          <p:cNvSpPr/>
          <p:nvPr/>
        </p:nvSpPr>
        <p:spPr>
          <a:xfrm>
            <a:off x="3912254" y="1182022"/>
            <a:ext cx="4572000" cy="13111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ar-EG" sz="3600" b="1" dirty="0">
                <a:solidFill>
                  <a:prstClr val="black"/>
                </a:solidFill>
              </a:rPr>
              <a:t>الفعل </a:t>
            </a:r>
            <a:r>
              <a:rPr lang="ar-EG" sz="3600" b="1" dirty="0">
                <a:solidFill>
                  <a:srgbClr val="FFFF00"/>
                </a:solidFill>
              </a:rPr>
              <a:t>يضم </a:t>
            </a:r>
            <a:r>
              <a:rPr lang="ar-EG" sz="3600" b="1" dirty="0" smtClean="0">
                <a:solidFill>
                  <a:srgbClr val="FFFF00"/>
                </a:solidFill>
              </a:rPr>
              <a:t>أوله</a:t>
            </a:r>
          </a:p>
          <a:p>
            <a:pPr lvl="0" algn="ctr">
              <a:spcBef>
                <a:spcPct val="20000"/>
              </a:spcBef>
            </a:pPr>
            <a:r>
              <a:rPr lang="ar-EG" sz="3600" b="1" dirty="0" smtClean="0">
                <a:solidFill>
                  <a:srgbClr val="FFFF00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ويكسر ما قبل آخره 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3251502" y="2786945"/>
            <a:ext cx="40481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EG" sz="5400" b="1" dirty="0">
                <a:solidFill>
                  <a:srgbClr val="FFFF00"/>
                </a:solidFill>
              </a:rPr>
              <a:t>يحذف الفاعل</a:t>
            </a:r>
            <a:endParaRPr lang="ar-EG" sz="4800" b="1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19541785">
            <a:off x="10347" y="1432269"/>
            <a:ext cx="3480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EG" sz="3600" b="1" dirty="0">
                <a:solidFill>
                  <a:prstClr val="white"/>
                </a:solidFill>
              </a:rPr>
              <a:t>الفعل الماضي </a:t>
            </a:r>
          </a:p>
        </p:txBody>
      </p:sp>
    </p:spTree>
    <p:extLst>
      <p:ext uri="{BB962C8B-B14F-4D97-AF65-F5344CB8AC3E}">
        <p14:creationId xmlns:p14="http://schemas.microsoft.com/office/powerpoint/2010/main" val="291194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2" y="1311957"/>
            <a:ext cx="403244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033" y="1268760"/>
            <a:ext cx="4572521" cy="552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8"/>
          <p:cNvSpPr>
            <a:spLocks noChangeArrowheads="1"/>
          </p:cNvSpPr>
          <p:nvPr/>
        </p:nvSpPr>
        <p:spPr bwMode="gray">
          <a:xfrm>
            <a:off x="108247" y="3627797"/>
            <a:ext cx="3493485" cy="88980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2194901" y="346644"/>
            <a:ext cx="4685359" cy="778579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ar-EG" sz="3200" b="1" dirty="0">
                <a:solidFill>
                  <a:prstClr val="white"/>
                </a:solidFill>
              </a:rPr>
              <a:t>الفعل الماضي المعتل (الأجوف )</a:t>
            </a:r>
            <a:endParaRPr lang="ar-EG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3635896" y="3225166"/>
            <a:ext cx="1715905" cy="1716002"/>
            <a:chOff x="1824" y="1248"/>
            <a:chExt cx="2014" cy="1615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615"/>
              <a:chOff x="1872" y="1824"/>
              <a:chExt cx="2014" cy="1615"/>
            </a:xfrm>
          </p:grpSpPr>
          <p:sp>
            <p:nvSpPr>
              <p:cNvPr id="12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13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15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16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17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18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19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</p:grpSp>
        <p:sp>
          <p:nvSpPr>
            <p:cNvPr id="11" name="Text Box 20"/>
            <p:cNvSpPr txBox="1">
              <a:spLocks noChangeArrowheads="1"/>
            </p:cNvSpPr>
            <p:nvPr/>
          </p:nvSpPr>
          <p:spPr bwMode="gray">
            <a:xfrm>
              <a:off x="2251" y="1848"/>
              <a:ext cx="1314" cy="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ar-EG" sz="3200" b="1" dirty="0" smtClean="0"/>
                <a:t>الأمثلة </a:t>
              </a:r>
              <a:endParaRPr lang="en-US" sz="3200" b="1" dirty="0"/>
            </a:p>
          </p:txBody>
        </p:sp>
      </p:grpSp>
      <p:grpSp>
        <p:nvGrpSpPr>
          <p:cNvPr id="43" name="مجموعة 42"/>
          <p:cNvGrpSpPr/>
          <p:nvPr/>
        </p:nvGrpSpPr>
        <p:grpSpPr>
          <a:xfrm>
            <a:off x="5389544" y="1704522"/>
            <a:ext cx="3575623" cy="974565"/>
            <a:chOff x="5389544" y="1704522"/>
            <a:chExt cx="3575623" cy="974565"/>
          </a:xfrm>
        </p:grpSpPr>
        <p:sp>
          <p:nvSpPr>
            <p:cNvPr id="7" name="AutoShape 19"/>
            <p:cNvSpPr>
              <a:spLocks noChangeArrowheads="1"/>
            </p:cNvSpPr>
            <p:nvPr/>
          </p:nvSpPr>
          <p:spPr bwMode="gray">
            <a:xfrm>
              <a:off x="5389544" y="1704522"/>
              <a:ext cx="3575623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 dirty="0"/>
            </a:p>
          </p:txBody>
        </p:sp>
        <p:sp>
          <p:nvSpPr>
            <p:cNvPr id="20" name="مستطيل 19"/>
            <p:cNvSpPr/>
            <p:nvPr/>
          </p:nvSpPr>
          <p:spPr>
            <a:xfrm>
              <a:off x="6498749" y="2032756"/>
              <a:ext cx="246573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قال </a:t>
              </a:r>
              <a:r>
                <a:rPr lang="ar-EG" sz="3600" b="1" dirty="0">
                  <a:solidFill>
                    <a:srgbClr val="FF0000"/>
                  </a:solidFill>
                  <a:ea typeface="+mj-ea"/>
                  <a:cs typeface="Times New Roman"/>
                </a:rPr>
                <a:t>الرجل</a:t>
              </a:r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 الحق</a:t>
              </a:r>
              <a:endParaRPr lang="ar-EG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مجموعة 43"/>
          <p:cNvGrpSpPr/>
          <p:nvPr/>
        </p:nvGrpSpPr>
        <p:grpSpPr>
          <a:xfrm>
            <a:off x="104752" y="1727694"/>
            <a:ext cx="3496980" cy="982171"/>
            <a:chOff x="104752" y="1727694"/>
            <a:chExt cx="3496980" cy="982171"/>
          </a:xfrm>
        </p:grpSpPr>
        <p:sp>
          <p:nvSpPr>
            <p:cNvPr id="4" name="AutoShape 16"/>
            <p:cNvSpPr>
              <a:spLocks noChangeArrowheads="1"/>
            </p:cNvSpPr>
            <p:nvPr/>
          </p:nvSpPr>
          <p:spPr bwMode="gray">
            <a:xfrm>
              <a:off x="104752" y="1727694"/>
              <a:ext cx="3496980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1" name="مستطيل 20"/>
            <p:cNvSpPr/>
            <p:nvPr/>
          </p:nvSpPr>
          <p:spPr>
            <a:xfrm>
              <a:off x="190606" y="2063534"/>
              <a:ext cx="31758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EG" sz="3600" b="1" dirty="0" smtClean="0">
                  <a:solidFill>
                    <a:srgbClr val="FFFF00"/>
                  </a:solidFill>
                  <a:ea typeface="+mj-ea"/>
                  <a:cs typeface="Times New Roman"/>
                </a:rPr>
                <a:t>قِــــــيـــــل </a:t>
              </a:r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الـــحـــقُ </a:t>
              </a:r>
              <a:endParaRPr lang="ar-EG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مجموعة 45"/>
          <p:cNvGrpSpPr/>
          <p:nvPr/>
        </p:nvGrpSpPr>
        <p:grpSpPr>
          <a:xfrm>
            <a:off x="5436730" y="5171051"/>
            <a:ext cx="3624519" cy="942569"/>
            <a:chOff x="5436730" y="5171051"/>
            <a:chExt cx="3624519" cy="942569"/>
          </a:xfrm>
        </p:grpSpPr>
        <p:sp>
          <p:nvSpPr>
            <p:cNvPr id="5" name="AutoShape 17"/>
            <p:cNvSpPr>
              <a:spLocks noChangeArrowheads="1"/>
            </p:cNvSpPr>
            <p:nvPr/>
          </p:nvSpPr>
          <p:spPr bwMode="gray">
            <a:xfrm>
              <a:off x="5436730" y="5171051"/>
              <a:ext cx="3528437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3" name="مستطيل 22"/>
            <p:cNvSpPr/>
            <p:nvPr/>
          </p:nvSpPr>
          <p:spPr>
            <a:xfrm>
              <a:off x="5465393" y="5467289"/>
              <a:ext cx="359585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صام </a:t>
              </a:r>
              <a:r>
                <a:rPr lang="ar-EG" sz="3600" b="1" dirty="0">
                  <a:solidFill>
                    <a:srgbClr val="FF0000"/>
                  </a:solidFill>
                  <a:ea typeface="+mj-ea"/>
                  <a:cs typeface="Times New Roman"/>
                </a:rPr>
                <a:t>المسلمون</a:t>
              </a:r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 رمضان</a:t>
              </a:r>
              <a:endParaRPr lang="ar-EG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مجموعة 46"/>
          <p:cNvGrpSpPr/>
          <p:nvPr/>
        </p:nvGrpSpPr>
        <p:grpSpPr>
          <a:xfrm>
            <a:off x="125723" y="5203492"/>
            <a:ext cx="3495891" cy="889804"/>
            <a:chOff x="125723" y="5203492"/>
            <a:chExt cx="3495891" cy="889804"/>
          </a:xfrm>
        </p:grpSpPr>
        <p:sp>
          <p:nvSpPr>
            <p:cNvPr id="3" name="AutoShape 15"/>
            <p:cNvSpPr>
              <a:spLocks noChangeArrowheads="1"/>
            </p:cNvSpPr>
            <p:nvPr/>
          </p:nvSpPr>
          <p:spPr bwMode="gray">
            <a:xfrm>
              <a:off x="125723" y="5203492"/>
              <a:ext cx="3476009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4" name="مستطيل 23"/>
            <p:cNvSpPr/>
            <p:nvPr/>
          </p:nvSpPr>
          <p:spPr>
            <a:xfrm>
              <a:off x="195676" y="5446965"/>
              <a:ext cx="342593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EG" sz="3600" b="1" dirty="0">
                  <a:solidFill>
                    <a:srgbClr val="FFFF00"/>
                  </a:solidFill>
                  <a:ea typeface="+mj-ea"/>
                  <a:cs typeface="Times New Roman"/>
                </a:rPr>
                <a:t>صِـــيـــم</a:t>
              </a:r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 رمضـــــــــانُ</a:t>
              </a:r>
              <a:endParaRPr lang="ar-EG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مجموعة 44"/>
          <p:cNvGrpSpPr/>
          <p:nvPr/>
        </p:nvGrpSpPr>
        <p:grpSpPr>
          <a:xfrm>
            <a:off x="5436730" y="3542061"/>
            <a:ext cx="3528437" cy="925248"/>
            <a:chOff x="5436730" y="3542061"/>
            <a:chExt cx="3528437" cy="925248"/>
          </a:xfrm>
        </p:grpSpPr>
        <p:sp>
          <p:nvSpPr>
            <p:cNvPr id="2" name="AutoShape 14"/>
            <p:cNvSpPr>
              <a:spLocks noChangeArrowheads="1"/>
            </p:cNvSpPr>
            <p:nvPr/>
          </p:nvSpPr>
          <p:spPr bwMode="gray">
            <a:xfrm>
              <a:off x="5436730" y="3542061"/>
              <a:ext cx="3528437" cy="88980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5709954" y="3820978"/>
              <a:ext cx="302679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باع </a:t>
              </a:r>
              <a:r>
                <a:rPr lang="ar-EG" sz="3600" b="1" dirty="0">
                  <a:solidFill>
                    <a:srgbClr val="FF0000"/>
                  </a:solidFill>
                  <a:ea typeface="+mj-ea"/>
                  <a:cs typeface="Times New Roman"/>
                </a:rPr>
                <a:t>التاجر</a:t>
              </a:r>
              <a:r>
                <a:rPr lang="ar-EG" sz="3600" b="1" dirty="0">
                  <a:solidFill>
                    <a:prstClr val="black"/>
                  </a:solidFill>
                  <a:ea typeface="+mj-ea"/>
                  <a:cs typeface="Times New Roman"/>
                </a:rPr>
                <a:t> </a:t>
              </a:r>
              <a:r>
                <a:rPr lang="ar-EG" sz="3600" b="1" dirty="0" smtClean="0">
                  <a:solidFill>
                    <a:prstClr val="black"/>
                  </a:solidFill>
                  <a:ea typeface="+mj-ea"/>
                  <a:cs typeface="Times New Roman"/>
                </a:rPr>
                <a:t>بضاعته</a:t>
              </a:r>
              <a:endParaRPr lang="ar-EG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8" name="Freeform 13"/>
          <p:cNvSpPr>
            <a:spLocks noEditPoints="1"/>
          </p:cNvSpPr>
          <p:nvPr/>
        </p:nvSpPr>
        <p:spPr bwMode="auto">
          <a:xfrm>
            <a:off x="467544" y="3923985"/>
            <a:ext cx="1943381" cy="492265"/>
          </a:xfrm>
          <a:custGeom>
            <a:avLst/>
            <a:gdLst>
              <a:gd name="T0" fmla="*/ 229 w 695"/>
              <a:gd name="T1" fmla="*/ 157 h 174"/>
              <a:gd name="T2" fmla="*/ 338 w 695"/>
              <a:gd name="T3" fmla="*/ 173 h 174"/>
              <a:gd name="T4" fmla="*/ 395 w 695"/>
              <a:gd name="T5" fmla="*/ 157 h 174"/>
              <a:gd name="T6" fmla="*/ 273 w 695"/>
              <a:gd name="T7" fmla="*/ 86 h 174"/>
              <a:gd name="T8" fmla="*/ 273 w 695"/>
              <a:gd name="T9" fmla="*/ 72 h 174"/>
              <a:gd name="T10" fmla="*/ 355 w 695"/>
              <a:gd name="T11" fmla="*/ 82 h 174"/>
              <a:gd name="T12" fmla="*/ 493 w 695"/>
              <a:gd name="T13" fmla="*/ 99 h 174"/>
              <a:gd name="T14" fmla="*/ 563 w 695"/>
              <a:gd name="T15" fmla="*/ 86 h 174"/>
              <a:gd name="T16" fmla="*/ 534 w 695"/>
              <a:gd name="T17" fmla="*/ 47 h 174"/>
              <a:gd name="T18" fmla="*/ 569 w 695"/>
              <a:gd name="T19" fmla="*/ 32 h 174"/>
              <a:gd name="T20" fmla="*/ 656 w 695"/>
              <a:gd name="T21" fmla="*/ 39 h 174"/>
              <a:gd name="T22" fmla="*/ 653 w 695"/>
              <a:gd name="T23" fmla="*/ 8 h 174"/>
              <a:gd name="T24" fmla="*/ 656 w 695"/>
              <a:gd name="T25" fmla="*/ 4 h 174"/>
              <a:gd name="T26" fmla="*/ 677 w 695"/>
              <a:gd name="T27" fmla="*/ 3 h 174"/>
              <a:gd name="T28" fmla="*/ 689 w 695"/>
              <a:gd name="T29" fmla="*/ 2 h 174"/>
              <a:gd name="T30" fmla="*/ 656 w 695"/>
              <a:gd name="T31" fmla="*/ 1 h 174"/>
              <a:gd name="T32" fmla="*/ 645 w 695"/>
              <a:gd name="T33" fmla="*/ 8 h 174"/>
              <a:gd name="T34" fmla="*/ 652 w 695"/>
              <a:gd name="T35" fmla="*/ 28 h 174"/>
              <a:gd name="T36" fmla="*/ 633 w 695"/>
              <a:gd name="T37" fmla="*/ 32 h 174"/>
              <a:gd name="T38" fmla="*/ 631 w 695"/>
              <a:gd name="T39" fmla="*/ 31 h 174"/>
              <a:gd name="T40" fmla="*/ 623 w 695"/>
              <a:gd name="T41" fmla="*/ 29 h 174"/>
              <a:gd name="T42" fmla="*/ 588 w 695"/>
              <a:gd name="T43" fmla="*/ 27 h 174"/>
              <a:gd name="T44" fmla="*/ 573 w 695"/>
              <a:gd name="T45" fmla="*/ 24 h 174"/>
              <a:gd name="T46" fmla="*/ 562 w 695"/>
              <a:gd name="T47" fmla="*/ 22 h 174"/>
              <a:gd name="T48" fmla="*/ 532 w 695"/>
              <a:gd name="T49" fmla="*/ 21 h 174"/>
              <a:gd name="T50" fmla="*/ 498 w 695"/>
              <a:gd name="T51" fmla="*/ 36 h 174"/>
              <a:gd name="T52" fmla="*/ 500 w 695"/>
              <a:gd name="T53" fmla="*/ 43 h 174"/>
              <a:gd name="T54" fmla="*/ 516 w 695"/>
              <a:gd name="T55" fmla="*/ 47 h 174"/>
              <a:gd name="T56" fmla="*/ 509 w 695"/>
              <a:gd name="T57" fmla="*/ 51 h 174"/>
              <a:gd name="T58" fmla="*/ 529 w 695"/>
              <a:gd name="T59" fmla="*/ 74 h 174"/>
              <a:gd name="T60" fmla="*/ 535 w 695"/>
              <a:gd name="T61" fmla="*/ 83 h 174"/>
              <a:gd name="T62" fmla="*/ 515 w 695"/>
              <a:gd name="T63" fmla="*/ 91 h 174"/>
              <a:gd name="T64" fmla="*/ 466 w 695"/>
              <a:gd name="T65" fmla="*/ 86 h 174"/>
              <a:gd name="T66" fmla="*/ 444 w 695"/>
              <a:gd name="T67" fmla="*/ 84 h 174"/>
              <a:gd name="T68" fmla="*/ 435 w 695"/>
              <a:gd name="T69" fmla="*/ 82 h 174"/>
              <a:gd name="T70" fmla="*/ 418 w 695"/>
              <a:gd name="T71" fmla="*/ 82 h 174"/>
              <a:gd name="T72" fmla="*/ 383 w 695"/>
              <a:gd name="T73" fmla="*/ 77 h 174"/>
              <a:gd name="T74" fmla="*/ 346 w 695"/>
              <a:gd name="T75" fmla="*/ 71 h 174"/>
              <a:gd name="T76" fmla="*/ 307 w 695"/>
              <a:gd name="T77" fmla="*/ 68 h 174"/>
              <a:gd name="T78" fmla="*/ 240 w 695"/>
              <a:gd name="T79" fmla="*/ 69 h 174"/>
              <a:gd name="T80" fmla="*/ 241 w 695"/>
              <a:gd name="T81" fmla="*/ 78 h 174"/>
              <a:gd name="T82" fmla="*/ 247 w 695"/>
              <a:gd name="T83" fmla="*/ 84 h 174"/>
              <a:gd name="T84" fmla="*/ 245 w 695"/>
              <a:gd name="T85" fmla="*/ 86 h 174"/>
              <a:gd name="T86" fmla="*/ 269 w 695"/>
              <a:gd name="T87" fmla="*/ 98 h 174"/>
              <a:gd name="T88" fmla="*/ 293 w 695"/>
              <a:gd name="T89" fmla="*/ 111 h 174"/>
              <a:gd name="T90" fmla="*/ 308 w 695"/>
              <a:gd name="T91" fmla="*/ 118 h 174"/>
              <a:gd name="T92" fmla="*/ 332 w 695"/>
              <a:gd name="T93" fmla="*/ 128 h 174"/>
              <a:gd name="T94" fmla="*/ 352 w 695"/>
              <a:gd name="T95" fmla="*/ 144 h 174"/>
              <a:gd name="T96" fmla="*/ 371 w 695"/>
              <a:gd name="T97" fmla="*/ 156 h 174"/>
              <a:gd name="T98" fmla="*/ 370 w 695"/>
              <a:gd name="T99" fmla="*/ 167 h 174"/>
              <a:gd name="T100" fmla="*/ 281 w 695"/>
              <a:gd name="T101" fmla="*/ 157 h 174"/>
              <a:gd name="T102" fmla="*/ 249 w 695"/>
              <a:gd name="T103" fmla="*/ 152 h 174"/>
              <a:gd name="T104" fmla="*/ 160 w 695"/>
              <a:gd name="T105" fmla="*/ 140 h 174"/>
              <a:gd name="T106" fmla="*/ 79 w 695"/>
              <a:gd name="T107" fmla="*/ 123 h 174"/>
              <a:gd name="T108" fmla="*/ 656 w 695"/>
              <a:gd name="T109" fmla="*/ 33 h 174"/>
              <a:gd name="T110" fmla="*/ 648 w 695"/>
              <a:gd name="T111" fmla="*/ 5 h 174"/>
              <a:gd name="T112" fmla="*/ 655 w 695"/>
              <a:gd name="T113" fmla="*/ 33 h 174"/>
              <a:gd name="T114" fmla="*/ 648 w 695"/>
              <a:gd name="T115" fmla="*/ 37 h 174"/>
              <a:gd name="T116" fmla="*/ 535 w 695"/>
              <a:gd name="T117" fmla="*/ 9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5" h="174">
                <a:moveTo>
                  <a:pt x="78" y="130"/>
                </a:moveTo>
                <a:cubicBezTo>
                  <a:pt x="88" y="132"/>
                  <a:pt x="101" y="134"/>
                  <a:pt x="109" y="136"/>
                </a:cubicBezTo>
                <a:cubicBezTo>
                  <a:pt x="147" y="143"/>
                  <a:pt x="179" y="151"/>
                  <a:pt x="220" y="157"/>
                </a:cubicBezTo>
                <a:cubicBezTo>
                  <a:pt x="219" y="157"/>
                  <a:pt x="222" y="157"/>
                  <a:pt x="225" y="157"/>
                </a:cubicBezTo>
                <a:cubicBezTo>
                  <a:pt x="224" y="157"/>
                  <a:pt x="224" y="157"/>
                  <a:pt x="224" y="157"/>
                </a:cubicBezTo>
                <a:cubicBezTo>
                  <a:pt x="229" y="157"/>
                  <a:pt x="229" y="157"/>
                  <a:pt x="229" y="157"/>
                </a:cubicBezTo>
                <a:cubicBezTo>
                  <a:pt x="232" y="157"/>
                  <a:pt x="229" y="158"/>
                  <a:pt x="226" y="158"/>
                </a:cubicBezTo>
                <a:cubicBezTo>
                  <a:pt x="242" y="160"/>
                  <a:pt x="257" y="162"/>
                  <a:pt x="272" y="165"/>
                </a:cubicBezTo>
                <a:cubicBezTo>
                  <a:pt x="275" y="164"/>
                  <a:pt x="280" y="166"/>
                  <a:pt x="283" y="165"/>
                </a:cubicBezTo>
                <a:cubicBezTo>
                  <a:pt x="283" y="166"/>
                  <a:pt x="283" y="166"/>
                  <a:pt x="282" y="166"/>
                </a:cubicBezTo>
                <a:cubicBezTo>
                  <a:pt x="294" y="167"/>
                  <a:pt x="295" y="167"/>
                  <a:pt x="303" y="169"/>
                </a:cubicBezTo>
                <a:cubicBezTo>
                  <a:pt x="314" y="171"/>
                  <a:pt x="325" y="172"/>
                  <a:pt x="338" y="173"/>
                </a:cubicBezTo>
                <a:cubicBezTo>
                  <a:pt x="346" y="174"/>
                  <a:pt x="351" y="174"/>
                  <a:pt x="366" y="173"/>
                </a:cubicBezTo>
                <a:cubicBezTo>
                  <a:pt x="367" y="173"/>
                  <a:pt x="372" y="173"/>
                  <a:pt x="375" y="172"/>
                </a:cubicBezTo>
                <a:cubicBezTo>
                  <a:pt x="379" y="171"/>
                  <a:pt x="379" y="171"/>
                  <a:pt x="379" y="171"/>
                </a:cubicBezTo>
                <a:cubicBezTo>
                  <a:pt x="396" y="166"/>
                  <a:pt x="387" y="169"/>
                  <a:pt x="391" y="167"/>
                </a:cubicBezTo>
                <a:cubicBezTo>
                  <a:pt x="398" y="163"/>
                  <a:pt x="396" y="163"/>
                  <a:pt x="397" y="161"/>
                </a:cubicBezTo>
                <a:cubicBezTo>
                  <a:pt x="397" y="160"/>
                  <a:pt x="396" y="158"/>
                  <a:pt x="395" y="157"/>
                </a:cubicBezTo>
                <a:cubicBezTo>
                  <a:pt x="389" y="149"/>
                  <a:pt x="378" y="143"/>
                  <a:pt x="368" y="136"/>
                </a:cubicBezTo>
                <a:cubicBezTo>
                  <a:pt x="347" y="123"/>
                  <a:pt x="322" y="111"/>
                  <a:pt x="300" y="97"/>
                </a:cubicBezTo>
                <a:cubicBezTo>
                  <a:pt x="292" y="96"/>
                  <a:pt x="289" y="93"/>
                  <a:pt x="282" y="92"/>
                </a:cubicBezTo>
                <a:cubicBezTo>
                  <a:pt x="283" y="91"/>
                  <a:pt x="283" y="91"/>
                  <a:pt x="283" y="91"/>
                </a:cubicBezTo>
                <a:cubicBezTo>
                  <a:pt x="278" y="90"/>
                  <a:pt x="279" y="89"/>
                  <a:pt x="277" y="86"/>
                </a:cubicBezTo>
                <a:cubicBezTo>
                  <a:pt x="276" y="86"/>
                  <a:pt x="275" y="85"/>
                  <a:pt x="273" y="86"/>
                </a:cubicBezTo>
                <a:cubicBezTo>
                  <a:pt x="270" y="85"/>
                  <a:pt x="274" y="83"/>
                  <a:pt x="271" y="82"/>
                </a:cubicBezTo>
                <a:cubicBezTo>
                  <a:pt x="272" y="82"/>
                  <a:pt x="270" y="83"/>
                  <a:pt x="270" y="82"/>
                </a:cubicBezTo>
                <a:cubicBezTo>
                  <a:pt x="262" y="79"/>
                  <a:pt x="272" y="82"/>
                  <a:pt x="269" y="77"/>
                </a:cubicBezTo>
                <a:cubicBezTo>
                  <a:pt x="267" y="76"/>
                  <a:pt x="264" y="74"/>
                  <a:pt x="262" y="72"/>
                </a:cubicBezTo>
                <a:cubicBezTo>
                  <a:pt x="265" y="72"/>
                  <a:pt x="269" y="72"/>
                  <a:pt x="272" y="73"/>
                </a:cubicBezTo>
                <a:cubicBezTo>
                  <a:pt x="270" y="73"/>
                  <a:pt x="271" y="72"/>
                  <a:pt x="273" y="72"/>
                </a:cubicBezTo>
                <a:cubicBezTo>
                  <a:pt x="273" y="74"/>
                  <a:pt x="281" y="72"/>
                  <a:pt x="284" y="73"/>
                </a:cubicBezTo>
                <a:cubicBezTo>
                  <a:pt x="283" y="73"/>
                  <a:pt x="281" y="73"/>
                  <a:pt x="280" y="73"/>
                </a:cubicBezTo>
                <a:cubicBezTo>
                  <a:pt x="288" y="75"/>
                  <a:pt x="297" y="75"/>
                  <a:pt x="304" y="76"/>
                </a:cubicBezTo>
                <a:cubicBezTo>
                  <a:pt x="314" y="76"/>
                  <a:pt x="320" y="79"/>
                  <a:pt x="327" y="78"/>
                </a:cubicBezTo>
                <a:cubicBezTo>
                  <a:pt x="325" y="79"/>
                  <a:pt x="330" y="79"/>
                  <a:pt x="331" y="80"/>
                </a:cubicBezTo>
                <a:cubicBezTo>
                  <a:pt x="341" y="79"/>
                  <a:pt x="345" y="82"/>
                  <a:pt x="355" y="82"/>
                </a:cubicBezTo>
                <a:cubicBezTo>
                  <a:pt x="354" y="82"/>
                  <a:pt x="354" y="82"/>
                  <a:pt x="354" y="82"/>
                </a:cubicBezTo>
                <a:cubicBezTo>
                  <a:pt x="376" y="85"/>
                  <a:pt x="398" y="88"/>
                  <a:pt x="422" y="90"/>
                </a:cubicBezTo>
                <a:cubicBezTo>
                  <a:pt x="436" y="92"/>
                  <a:pt x="446" y="95"/>
                  <a:pt x="463" y="96"/>
                </a:cubicBezTo>
                <a:cubicBezTo>
                  <a:pt x="466" y="96"/>
                  <a:pt x="464" y="96"/>
                  <a:pt x="467" y="96"/>
                </a:cubicBezTo>
                <a:cubicBezTo>
                  <a:pt x="470" y="96"/>
                  <a:pt x="466" y="96"/>
                  <a:pt x="467" y="96"/>
                </a:cubicBezTo>
                <a:cubicBezTo>
                  <a:pt x="475" y="97"/>
                  <a:pt x="483" y="98"/>
                  <a:pt x="493" y="99"/>
                </a:cubicBezTo>
                <a:cubicBezTo>
                  <a:pt x="494" y="99"/>
                  <a:pt x="497" y="99"/>
                  <a:pt x="497" y="99"/>
                </a:cubicBezTo>
                <a:cubicBezTo>
                  <a:pt x="501" y="100"/>
                  <a:pt x="508" y="100"/>
                  <a:pt x="516" y="100"/>
                </a:cubicBezTo>
                <a:cubicBezTo>
                  <a:pt x="520" y="100"/>
                  <a:pt x="524" y="100"/>
                  <a:pt x="530" y="100"/>
                </a:cubicBezTo>
                <a:cubicBezTo>
                  <a:pt x="534" y="101"/>
                  <a:pt x="558" y="94"/>
                  <a:pt x="557" y="93"/>
                </a:cubicBezTo>
                <a:cubicBezTo>
                  <a:pt x="549" y="96"/>
                  <a:pt x="562" y="89"/>
                  <a:pt x="560" y="87"/>
                </a:cubicBezTo>
                <a:cubicBezTo>
                  <a:pt x="561" y="86"/>
                  <a:pt x="562" y="86"/>
                  <a:pt x="563" y="86"/>
                </a:cubicBezTo>
                <a:cubicBezTo>
                  <a:pt x="564" y="83"/>
                  <a:pt x="563" y="81"/>
                  <a:pt x="563" y="77"/>
                </a:cubicBezTo>
                <a:cubicBezTo>
                  <a:pt x="562" y="76"/>
                  <a:pt x="559" y="76"/>
                  <a:pt x="559" y="74"/>
                </a:cubicBezTo>
                <a:cubicBezTo>
                  <a:pt x="561" y="72"/>
                  <a:pt x="557" y="70"/>
                  <a:pt x="557" y="68"/>
                </a:cubicBezTo>
                <a:cubicBezTo>
                  <a:pt x="554" y="69"/>
                  <a:pt x="551" y="68"/>
                  <a:pt x="550" y="66"/>
                </a:cubicBezTo>
                <a:cubicBezTo>
                  <a:pt x="554" y="65"/>
                  <a:pt x="554" y="65"/>
                  <a:pt x="554" y="65"/>
                </a:cubicBezTo>
                <a:cubicBezTo>
                  <a:pt x="548" y="61"/>
                  <a:pt x="545" y="52"/>
                  <a:pt x="534" y="47"/>
                </a:cubicBezTo>
                <a:cubicBezTo>
                  <a:pt x="536" y="46"/>
                  <a:pt x="536" y="46"/>
                  <a:pt x="536" y="46"/>
                </a:cubicBezTo>
                <a:cubicBezTo>
                  <a:pt x="528" y="41"/>
                  <a:pt x="524" y="34"/>
                  <a:pt x="521" y="29"/>
                </a:cubicBezTo>
                <a:cubicBezTo>
                  <a:pt x="521" y="29"/>
                  <a:pt x="520" y="30"/>
                  <a:pt x="527" y="30"/>
                </a:cubicBezTo>
                <a:cubicBezTo>
                  <a:pt x="534" y="29"/>
                  <a:pt x="537" y="29"/>
                  <a:pt x="543" y="29"/>
                </a:cubicBezTo>
                <a:cubicBezTo>
                  <a:pt x="546" y="29"/>
                  <a:pt x="546" y="30"/>
                  <a:pt x="547" y="30"/>
                </a:cubicBezTo>
                <a:cubicBezTo>
                  <a:pt x="555" y="31"/>
                  <a:pt x="560" y="33"/>
                  <a:pt x="569" y="32"/>
                </a:cubicBezTo>
                <a:cubicBezTo>
                  <a:pt x="568" y="33"/>
                  <a:pt x="568" y="33"/>
                  <a:pt x="568" y="33"/>
                </a:cubicBezTo>
                <a:cubicBezTo>
                  <a:pt x="575" y="33"/>
                  <a:pt x="586" y="34"/>
                  <a:pt x="592" y="35"/>
                </a:cubicBezTo>
                <a:cubicBezTo>
                  <a:pt x="595" y="35"/>
                  <a:pt x="603" y="36"/>
                  <a:pt x="601" y="35"/>
                </a:cubicBezTo>
                <a:cubicBezTo>
                  <a:pt x="604" y="35"/>
                  <a:pt x="600" y="36"/>
                  <a:pt x="605" y="36"/>
                </a:cubicBezTo>
                <a:cubicBezTo>
                  <a:pt x="600" y="36"/>
                  <a:pt x="600" y="36"/>
                  <a:pt x="600" y="36"/>
                </a:cubicBezTo>
                <a:cubicBezTo>
                  <a:pt x="618" y="38"/>
                  <a:pt x="625" y="42"/>
                  <a:pt x="656" y="39"/>
                </a:cubicBezTo>
                <a:cubicBezTo>
                  <a:pt x="672" y="35"/>
                  <a:pt x="667" y="30"/>
                  <a:pt x="667" y="26"/>
                </a:cubicBezTo>
                <a:cubicBezTo>
                  <a:pt x="665" y="25"/>
                  <a:pt x="664" y="21"/>
                  <a:pt x="659" y="21"/>
                </a:cubicBezTo>
                <a:cubicBezTo>
                  <a:pt x="661" y="20"/>
                  <a:pt x="661" y="20"/>
                  <a:pt x="661" y="20"/>
                </a:cubicBezTo>
                <a:cubicBezTo>
                  <a:pt x="659" y="18"/>
                  <a:pt x="657" y="14"/>
                  <a:pt x="655" y="11"/>
                </a:cubicBezTo>
                <a:cubicBezTo>
                  <a:pt x="655" y="9"/>
                  <a:pt x="653" y="10"/>
                  <a:pt x="651" y="8"/>
                </a:cubicBezTo>
                <a:cubicBezTo>
                  <a:pt x="653" y="8"/>
                  <a:pt x="653" y="8"/>
                  <a:pt x="653" y="8"/>
                </a:cubicBezTo>
                <a:cubicBezTo>
                  <a:pt x="651" y="6"/>
                  <a:pt x="649" y="6"/>
                  <a:pt x="647" y="6"/>
                </a:cubicBezTo>
                <a:cubicBezTo>
                  <a:pt x="648" y="5"/>
                  <a:pt x="648" y="5"/>
                  <a:pt x="648" y="5"/>
                </a:cubicBezTo>
                <a:cubicBezTo>
                  <a:pt x="649" y="5"/>
                  <a:pt x="650" y="4"/>
                  <a:pt x="651" y="4"/>
                </a:cubicBezTo>
                <a:cubicBezTo>
                  <a:pt x="652" y="5"/>
                  <a:pt x="653" y="5"/>
                  <a:pt x="654" y="5"/>
                </a:cubicBezTo>
                <a:cubicBezTo>
                  <a:pt x="653" y="5"/>
                  <a:pt x="654" y="5"/>
                  <a:pt x="654" y="4"/>
                </a:cubicBezTo>
                <a:cubicBezTo>
                  <a:pt x="655" y="4"/>
                  <a:pt x="655" y="4"/>
                  <a:pt x="656" y="4"/>
                </a:cubicBezTo>
                <a:cubicBezTo>
                  <a:pt x="662" y="4"/>
                  <a:pt x="666" y="4"/>
                  <a:pt x="668" y="3"/>
                </a:cubicBezTo>
                <a:cubicBezTo>
                  <a:pt x="666" y="4"/>
                  <a:pt x="671" y="4"/>
                  <a:pt x="667" y="4"/>
                </a:cubicBezTo>
                <a:cubicBezTo>
                  <a:pt x="671" y="4"/>
                  <a:pt x="674" y="4"/>
                  <a:pt x="677" y="4"/>
                </a:cubicBezTo>
                <a:cubicBezTo>
                  <a:pt x="676" y="4"/>
                  <a:pt x="675" y="4"/>
                  <a:pt x="674" y="4"/>
                </a:cubicBezTo>
                <a:cubicBezTo>
                  <a:pt x="678" y="3"/>
                  <a:pt x="682" y="3"/>
                  <a:pt x="682" y="3"/>
                </a:cubicBezTo>
                <a:cubicBezTo>
                  <a:pt x="680" y="3"/>
                  <a:pt x="679" y="3"/>
                  <a:pt x="677" y="3"/>
                </a:cubicBezTo>
                <a:cubicBezTo>
                  <a:pt x="679" y="2"/>
                  <a:pt x="687" y="2"/>
                  <a:pt x="687" y="3"/>
                </a:cubicBezTo>
                <a:cubicBezTo>
                  <a:pt x="687" y="4"/>
                  <a:pt x="681" y="4"/>
                  <a:pt x="683" y="4"/>
                </a:cubicBezTo>
                <a:cubicBezTo>
                  <a:pt x="695" y="4"/>
                  <a:pt x="695" y="4"/>
                  <a:pt x="695" y="4"/>
                </a:cubicBezTo>
                <a:cubicBezTo>
                  <a:pt x="692" y="4"/>
                  <a:pt x="691" y="3"/>
                  <a:pt x="693" y="3"/>
                </a:cubicBezTo>
                <a:cubicBezTo>
                  <a:pt x="688" y="3"/>
                  <a:pt x="688" y="3"/>
                  <a:pt x="688" y="3"/>
                </a:cubicBezTo>
                <a:cubicBezTo>
                  <a:pt x="689" y="2"/>
                  <a:pt x="689" y="2"/>
                  <a:pt x="689" y="2"/>
                </a:cubicBezTo>
                <a:cubicBezTo>
                  <a:pt x="682" y="2"/>
                  <a:pt x="677" y="1"/>
                  <a:pt x="668" y="1"/>
                </a:cubicBezTo>
                <a:cubicBezTo>
                  <a:pt x="670" y="2"/>
                  <a:pt x="670" y="2"/>
                  <a:pt x="670" y="2"/>
                </a:cubicBezTo>
                <a:cubicBezTo>
                  <a:pt x="665" y="2"/>
                  <a:pt x="659" y="3"/>
                  <a:pt x="655" y="3"/>
                </a:cubicBezTo>
                <a:cubicBezTo>
                  <a:pt x="658" y="2"/>
                  <a:pt x="656" y="2"/>
                  <a:pt x="657" y="2"/>
                </a:cubicBezTo>
                <a:cubicBezTo>
                  <a:pt x="655" y="2"/>
                  <a:pt x="654" y="2"/>
                  <a:pt x="652" y="2"/>
                </a:cubicBezTo>
                <a:cubicBezTo>
                  <a:pt x="656" y="1"/>
                  <a:pt x="656" y="1"/>
                  <a:pt x="656" y="1"/>
                </a:cubicBezTo>
                <a:cubicBezTo>
                  <a:pt x="655" y="1"/>
                  <a:pt x="654" y="2"/>
                  <a:pt x="652" y="2"/>
                </a:cubicBezTo>
                <a:cubicBezTo>
                  <a:pt x="649" y="3"/>
                  <a:pt x="655" y="0"/>
                  <a:pt x="645" y="4"/>
                </a:cubicBezTo>
                <a:cubicBezTo>
                  <a:pt x="644" y="4"/>
                  <a:pt x="644" y="4"/>
                  <a:pt x="644" y="4"/>
                </a:cubicBezTo>
                <a:cubicBezTo>
                  <a:pt x="644" y="6"/>
                  <a:pt x="643" y="7"/>
                  <a:pt x="643" y="7"/>
                </a:cubicBezTo>
                <a:cubicBezTo>
                  <a:pt x="643" y="7"/>
                  <a:pt x="643" y="7"/>
                  <a:pt x="643" y="7"/>
                </a:cubicBezTo>
                <a:cubicBezTo>
                  <a:pt x="641" y="10"/>
                  <a:pt x="645" y="6"/>
                  <a:pt x="645" y="8"/>
                </a:cubicBezTo>
                <a:cubicBezTo>
                  <a:pt x="644" y="9"/>
                  <a:pt x="641" y="9"/>
                  <a:pt x="640" y="11"/>
                </a:cubicBezTo>
                <a:cubicBezTo>
                  <a:pt x="640" y="13"/>
                  <a:pt x="645" y="16"/>
                  <a:pt x="644" y="19"/>
                </a:cubicBezTo>
                <a:cubicBezTo>
                  <a:pt x="647" y="21"/>
                  <a:pt x="650" y="23"/>
                  <a:pt x="653" y="24"/>
                </a:cubicBezTo>
                <a:cubicBezTo>
                  <a:pt x="654" y="25"/>
                  <a:pt x="649" y="25"/>
                  <a:pt x="652" y="26"/>
                </a:cubicBezTo>
                <a:cubicBezTo>
                  <a:pt x="650" y="26"/>
                  <a:pt x="649" y="26"/>
                  <a:pt x="648" y="27"/>
                </a:cubicBezTo>
                <a:cubicBezTo>
                  <a:pt x="650" y="27"/>
                  <a:pt x="650" y="30"/>
                  <a:pt x="652" y="28"/>
                </a:cubicBezTo>
                <a:cubicBezTo>
                  <a:pt x="653" y="30"/>
                  <a:pt x="654" y="32"/>
                  <a:pt x="653" y="33"/>
                </a:cubicBezTo>
                <a:cubicBezTo>
                  <a:pt x="652" y="33"/>
                  <a:pt x="650" y="33"/>
                  <a:pt x="649" y="33"/>
                </a:cubicBezTo>
                <a:cubicBezTo>
                  <a:pt x="648" y="34"/>
                  <a:pt x="650" y="34"/>
                  <a:pt x="646" y="34"/>
                </a:cubicBezTo>
                <a:cubicBezTo>
                  <a:pt x="638" y="35"/>
                  <a:pt x="640" y="33"/>
                  <a:pt x="639" y="32"/>
                </a:cubicBezTo>
                <a:cubicBezTo>
                  <a:pt x="643" y="32"/>
                  <a:pt x="643" y="32"/>
                  <a:pt x="643" y="32"/>
                </a:cubicBezTo>
                <a:cubicBezTo>
                  <a:pt x="640" y="32"/>
                  <a:pt x="637" y="32"/>
                  <a:pt x="633" y="32"/>
                </a:cubicBezTo>
                <a:cubicBezTo>
                  <a:pt x="635" y="30"/>
                  <a:pt x="640" y="32"/>
                  <a:pt x="643" y="32"/>
                </a:cubicBezTo>
                <a:cubicBezTo>
                  <a:pt x="642" y="30"/>
                  <a:pt x="642" y="30"/>
                  <a:pt x="642" y="30"/>
                </a:cubicBezTo>
                <a:cubicBezTo>
                  <a:pt x="636" y="29"/>
                  <a:pt x="638" y="31"/>
                  <a:pt x="632" y="30"/>
                </a:cubicBezTo>
                <a:cubicBezTo>
                  <a:pt x="634" y="30"/>
                  <a:pt x="634" y="30"/>
                  <a:pt x="634" y="30"/>
                </a:cubicBezTo>
                <a:cubicBezTo>
                  <a:pt x="629" y="29"/>
                  <a:pt x="629" y="29"/>
                  <a:pt x="629" y="29"/>
                </a:cubicBezTo>
                <a:cubicBezTo>
                  <a:pt x="628" y="30"/>
                  <a:pt x="627" y="31"/>
                  <a:pt x="631" y="31"/>
                </a:cubicBezTo>
                <a:cubicBezTo>
                  <a:pt x="626" y="32"/>
                  <a:pt x="627" y="31"/>
                  <a:pt x="621" y="30"/>
                </a:cubicBezTo>
                <a:cubicBezTo>
                  <a:pt x="618" y="31"/>
                  <a:pt x="624" y="31"/>
                  <a:pt x="622" y="31"/>
                </a:cubicBezTo>
                <a:cubicBezTo>
                  <a:pt x="621" y="32"/>
                  <a:pt x="617" y="32"/>
                  <a:pt x="614" y="31"/>
                </a:cubicBezTo>
                <a:cubicBezTo>
                  <a:pt x="609" y="31"/>
                  <a:pt x="614" y="30"/>
                  <a:pt x="613" y="30"/>
                </a:cubicBezTo>
                <a:cubicBezTo>
                  <a:pt x="614" y="30"/>
                  <a:pt x="618" y="30"/>
                  <a:pt x="616" y="30"/>
                </a:cubicBezTo>
                <a:cubicBezTo>
                  <a:pt x="624" y="30"/>
                  <a:pt x="618" y="29"/>
                  <a:pt x="623" y="29"/>
                </a:cubicBezTo>
                <a:cubicBezTo>
                  <a:pt x="619" y="27"/>
                  <a:pt x="617" y="28"/>
                  <a:pt x="615" y="28"/>
                </a:cubicBezTo>
                <a:cubicBezTo>
                  <a:pt x="616" y="29"/>
                  <a:pt x="612" y="29"/>
                  <a:pt x="613" y="29"/>
                </a:cubicBezTo>
                <a:cubicBezTo>
                  <a:pt x="600" y="30"/>
                  <a:pt x="611" y="27"/>
                  <a:pt x="603" y="27"/>
                </a:cubicBezTo>
                <a:cubicBezTo>
                  <a:pt x="602" y="28"/>
                  <a:pt x="589" y="27"/>
                  <a:pt x="591" y="29"/>
                </a:cubicBezTo>
                <a:cubicBezTo>
                  <a:pt x="589" y="29"/>
                  <a:pt x="586" y="29"/>
                  <a:pt x="585" y="29"/>
                </a:cubicBezTo>
                <a:cubicBezTo>
                  <a:pt x="589" y="28"/>
                  <a:pt x="583" y="28"/>
                  <a:pt x="588" y="27"/>
                </a:cubicBezTo>
                <a:cubicBezTo>
                  <a:pt x="586" y="27"/>
                  <a:pt x="586" y="27"/>
                  <a:pt x="586" y="27"/>
                </a:cubicBezTo>
                <a:cubicBezTo>
                  <a:pt x="592" y="27"/>
                  <a:pt x="592" y="27"/>
                  <a:pt x="592" y="27"/>
                </a:cubicBezTo>
                <a:cubicBezTo>
                  <a:pt x="590" y="26"/>
                  <a:pt x="587" y="24"/>
                  <a:pt x="586" y="24"/>
                </a:cubicBezTo>
                <a:cubicBezTo>
                  <a:pt x="581" y="24"/>
                  <a:pt x="586" y="25"/>
                  <a:pt x="580" y="24"/>
                </a:cubicBezTo>
                <a:cubicBezTo>
                  <a:pt x="583" y="24"/>
                  <a:pt x="581" y="23"/>
                  <a:pt x="579" y="23"/>
                </a:cubicBezTo>
                <a:cubicBezTo>
                  <a:pt x="582" y="24"/>
                  <a:pt x="576" y="24"/>
                  <a:pt x="573" y="24"/>
                </a:cubicBezTo>
                <a:cubicBezTo>
                  <a:pt x="569" y="24"/>
                  <a:pt x="567" y="23"/>
                  <a:pt x="568" y="23"/>
                </a:cubicBezTo>
                <a:cubicBezTo>
                  <a:pt x="574" y="22"/>
                  <a:pt x="574" y="22"/>
                  <a:pt x="574" y="22"/>
                </a:cubicBezTo>
                <a:cubicBezTo>
                  <a:pt x="570" y="23"/>
                  <a:pt x="573" y="22"/>
                  <a:pt x="570" y="22"/>
                </a:cubicBezTo>
                <a:cubicBezTo>
                  <a:pt x="568" y="22"/>
                  <a:pt x="564" y="23"/>
                  <a:pt x="562" y="23"/>
                </a:cubicBezTo>
                <a:cubicBezTo>
                  <a:pt x="558" y="23"/>
                  <a:pt x="558" y="22"/>
                  <a:pt x="556" y="22"/>
                </a:cubicBezTo>
                <a:cubicBezTo>
                  <a:pt x="562" y="22"/>
                  <a:pt x="562" y="22"/>
                  <a:pt x="562" y="22"/>
                </a:cubicBezTo>
                <a:cubicBezTo>
                  <a:pt x="556" y="22"/>
                  <a:pt x="564" y="21"/>
                  <a:pt x="556" y="21"/>
                </a:cubicBezTo>
                <a:cubicBezTo>
                  <a:pt x="553" y="21"/>
                  <a:pt x="553" y="21"/>
                  <a:pt x="553" y="21"/>
                </a:cubicBezTo>
                <a:cubicBezTo>
                  <a:pt x="552" y="21"/>
                  <a:pt x="552" y="21"/>
                  <a:pt x="554" y="20"/>
                </a:cubicBezTo>
                <a:cubicBezTo>
                  <a:pt x="552" y="21"/>
                  <a:pt x="548" y="21"/>
                  <a:pt x="546" y="21"/>
                </a:cubicBezTo>
                <a:cubicBezTo>
                  <a:pt x="546" y="20"/>
                  <a:pt x="546" y="20"/>
                  <a:pt x="546" y="20"/>
                </a:cubicBezTo>
                <a:cubicBezTo>
                  <a:pt x="543" y="20"/>
                  <a:pt x="536" y="21"/>
                  <a:pt x="532" y="21"/>
                </a:cubicBezTo>
                <a:cubicBezTo>
                  <a:pt x="534" y="22"/>
                  <a:pt x="538" y="20"/>
                  <a:pt x="543" y="21"/>
                </a:cubicBezTo>
                <a:cubicBezTo>
                  <a:pt x="545" y="22"/>
                  <a:pt x="536" y="22"/>
                  <a:pt x="534" y="22"/>
                </a:cubicBezTo>
                <a:cubicBezTo>
                  <a:pt x="537" y="21"/>
                  <a:pt x="523" y="22"/>
                  <a:pt x="513" y="25"/>
                </a:cubicBezTo>
                <a:cubicBezTo>
                  <a:pt x="507" y="26"/>
                  <a:pt x="500" y="29"/>
                  <a:pt x="500" y="29"/>
                </a:cubicBezTo>
                <a:cubicBezTo>
                  <a:pt x="501" y="30"/>
                  <a:pt x="501" y="30"/>
                  <a:pt x="501" y="30"/>
                </a:cubicBezTo>
                <a:cubicBezTo>
                  <a:pt x="493" y="32"/>
                  <a:pt x="499" y="34"/>
                  <a:pt x="498" y="36"/>
                </a:cubicBezTo>
                <a:cubicBezTo>
                  <a:pt x="496" y="35"/>
                  <a:pt x="494" y="35"/>
                  <a:pt x="494" y="37"/>
                </a:cubicBezTo>
                <a:cubicBezTo>
                  <a:pt x="497" y="35"/>
                  <a:pt x="499" y="38"/>
                  <a:pt x="501" y="37"/>
                </a:cubicBezTo>
                <a:cubicBezTo>
                  <a:pt x="501" y="39"/>
                  <a:pt x="496" y="37"/>
                  <a:pt x="494" y="38"/>
                </a:cubicBezTo>
                <a:cubicBezTo>
                  <a:pt x="497" y="39"/>
                  <a:pt x="494" y="41"/>
                  <a:pt x="498" y="41"/>
                </a:cubicBezTo>
                <a:cubicBezTo>
                  <a:pt x="498" y="40"/>
                  <a:pt x="500" y="41"/>
                  <a:pt x="502" y="41"/>
                </a:cubicBezTo>
                <a:cubicBezTo>
                  <a:pt x="503" y="43"/>
                  <a:pt x="500" y="41"/>
                  <a:pt x="500" y="43"/>
                </a:cubicBezTo>
                <a:cubicBezTo>
                  <a:pt x="501" y="43"/>
                  <a:pt x="504" y="44"/>
                  <a:pt x="504" y="42"/>
                </a:cubicBezTo>
                <a:cubicBezTo>
                  <a:pt x="504" y="43"/>
                  <a:pt x="509" y="44"/>
                  <a:pt x="507" y="45"/>
                </a:cubicBezTo>
                <a:cubicBezTo>
                  <a:pt x="506" y="46"/>
                  <a:pt x="505" y="44"/>
                  <a:pt x="504" y="45"/>
                </a:cubicBezTo>
                <a:cubicBezTo>
                  <a:pt x="505" y="47"/>
                  <a:pt x="510" y="45"/>
                  <a:pt x="513" y="47"/>
                </a:cubicBezTo>
                <a:cubicBezTo>
                  <a:pt x="513" y="45"/>
                  <a:pt x="518" y="45"/>
                  <a:pt x="520" y="46"/>
                </a:cubicBezTo>
                <a:cubicBezTo>
                  <a:pt x="521" y="49"/>
                  <a:pt x="518" y="45"/>
                  <a:pt x="516" y="47"/>
                </a:cubicBezTo>
                <a:cubicBezTo>
                  <a:pt x="517" y="48"/>
                  <a:pt x="517" y="48"/>
                  <a:pt x="517" y="48"/>
                </a:cubicBezTo>
                <a:cubicBezTo>
                  <a:pt x="515" y="50"/>
                  <a:pt x="508" y="46"/>
                  <a:pt x="506" y="48"/>
                </a:cubicBezTo>
                <a:cubicBezTo>
                  <a:pt x="509" y="49"/>
                  <a:pt x="509" y="49"/>
                  <a:pt x="509" y="49"/>
                </a:cubicBezTo>
                <a:cubicBezTo>
                  <a:pt x="507" y="49"/>
                  <a:pt x="505" y="49"/>
                  <a:pt x="504" y="50"/>
                </a:cubicBezTo>
                <a:cubicBezTo>
                  <a:pt x="507" y="50"/>
                  <a:pt x="507" y="52"/>
                  <a:pt x="508" y="52"/>
                </a:cubicBezTo>
                <a:cubicBezTo>
                  <a:pt x="511" y="52"/>
                  <a:pt x="507" y="52"/>
                  <a:pt x="509" y="51"/>
                </a:cubicBezTo>
                <a:cubicBezTo>
                  <a:pt x="510" y="52"/>
                  <a:pt x="514" y="52"/>
                  <a:pt x="515" y="54"/>
                </a:cubicBezTo>
                <a:cubicBezTo>
                  <a:pt x="512" y="53"/>
                  <a:pt x="512" y="55"/>
                  <a:pt x="510" y="55"/>
                </a:cubicBezTo>
                <a:cubicBezTo>
                  <a:pt x="510" y="56"/>
                  <a:pt x="513" y="55"/>
                  <a:pt x="513" y="56"/>
                </a:cubicBezTo>
                <a:cubicBezTo>
                  <a:pt x="512" y="56"/>
                  <a:pt x="512" y="56"/>
                  <a:pt x="512" y="56"/>
                </a:cubicBezTo>
                <a:cubicBezTo>
                  <a:pt x="516" y="61"/>
                  <a:pt x="521" y="66"/>
                  <a:pt x="530" y="69"/>
                </a:cubicBezTo>
                <a:cubicBezTo>
                  <a:pt x="528" y="70"/>
                  <a:pt x="529" y="72"/>
                  <a:pt x="529" y="74"/>
                </a:cubicBezTo>
                <a:cubicBezTo>
                  <a:pt x="529" y="73"/>
                  <a:pt x="531" y="74"/>
                  <a:pt x="532" y="74"/>
                </a:cubicBezTo>
                <a:cubicBezTo>
                  <a:pt x="530" y="76"/>
                  <a:pt x="530" y="76"/>
                  <a:pt x="530" y="76"/>
                </a:cubicBezTo>
                <a:cubicBezTo>
                  <a:pt x="530" y="78"/>
                  <a:pt x="533" y="79"/>
                  <a:pt x="535" y="80"/>
                </a:cubicBezTo>
                <a:cubicBezTo>
                  <a:pt x="535" y="80"/>
                  <a:pt x="534" y="80"/>
                  <a:pt x="534" y="80"/>
                </a:cubicBezTo>
                <a:cubicBezTo>
                  <a:pt x="533" y="82"/>
                  <a:pt x="536" y="81"/>
                  <a:pt x="537" y="82"/>
                </a:cubicBezTo>
                <a:cubicBezTo>
                  <a:pt x="535" y="83"/>
                  <a:pt x="535" y="83"/>
                  <a:pt x="535" y="83"/>
                </a:cubicBezTo>
                <a:cubicBezTo>
                  <a:pt x="537" y="83"/>
                  <a:pt x="537" y="83"/>
                  <a:pt x="537" y="83"/>
                </a:cubicBezTo>
                <a:cubicBezTo>
                  <a:pt x="538" y="84"/>
                  <a:pt x="538" y="86"/>
                  <a:pt x="535" y="86"/>
                </a:cubicBezTo>
                <a:cubicBezTo>
                  <a:pt x="536" y="86"/>
                  <a:pt x="536" y="87"/>
                  <a:pt x="537" y="86"/>
                </a:cubicBezTo>
                <a:cubicBezTo>
                  <a:pt x="536" y="87"/>
                  <a:pt x="535" y="90"/>
                  <a:pt x="535" y="91"/>
                </a:cubicBezTo>
                <a:cubicBezTo>
                  <a:pt x="530" y="91"/>
                  <a:pt x="523" y="91"/>
                  <a:pt x="518" y="91"/>
                </a:cubicBezTo>
                <a:cubicBezTo>
                  <a:pt x="516" y="91"/>
                  <a:pt x="516" y="91"/>
                  <a:pt x="515" y="91"/>
                </a:cubicBezTo>
                <a:cubicBezTo>
                  <a:pt x="510" y="89"/>
                  <a:pt x="499" y="90"/>
                  <a:pt x="493" y="88"/>
                </a:cubicBezTo>
                <a:cubicBezTo>
                  <a:pt x="494" y="89"/>
                  <a:pt x="489" y="90"/>
                  <a:pt x="485" y="90"/>
                </a:cubicBezTo>
                <a:cubicBezTo>
                  <a:pt x="479" y="90"/>
                  <a:pt x="486" y="88"/>
                  <a:pt x="483" y="87"/>
                </a:cubicBezTo>
                <a:cubicBezTo>
                  <a:pt x="480" y="87"/>
                  <a:pt x="476" y="87"/>
                  <a:pt x="475" y="87"/>
                </a:cubicBezTo>
                <a:cubicBezTo>
                  <a:pt x="475" y="87"/>
                  <a:pt x="475" y="87"/>
                  <a:pt x="475" y="87"/>
                </a:cubicBezTo>
                <a:cubicBezTo>
                  <a:pt x="472" y="87"/>
                  <a:pt x="468" y="87"/>
                  <a:pt x="466" y="86"/>
                </a:cubicBezTo>
                <a:cubicBezTo>
                  <a:pt x="466" y="86"/>
                  <a:pt x="466" y="86"/>
                  <a:pt x="466" y="86"/>
                </a:cubicBezTo>
                <a:cubicBezTo>
                  <a:pt x="464" y="86"/>
                  <a:pt x="463" y="85"/>
                  <a:pt x="460" y="85"/>
                </a:cubicBezTo>
                <a:cubicBezTo>
                  <a:pt x="457" y="85"/>
                  <a:pt x="453" y="84"/>
                  <a:pt x="450" y="85"/>
                </a:cubicBezTo>
                <a:cubicBezTo>
                  <a:pt x="450" y="84"/>
                  <a:pt x="450" y="84"/>
                  <a:pt x="450" y="84"/>
                </a:cubicBezTo>
                <a:cubicBezTo>
                  <a:pt x="448" y="85"/>
                  <a:pt x="448" y="85"/>
                  <a:pt x="448" y="85"/>
                </a:cubicBezTo>
                <a:cubicBezTo>
                  <a:pt x="444" y="84"/>
                  <a:pt x="444" y="84"/>
                  <a:pt x="444" y="84"/>
                </a:cubicBezTo>
                <a:cubicBezTo>
                  <a:pt x="446" y="84"/>
                  <a:pt x="447" y="83"/>
                  <a:pt x="448" y="83"/>
                </a:cubicBezTo>
                <a:cubicBezTo>
                  <a:pt x="444" y="82"/>
                  <a:pt x="445" y="84"/>
                  <a:pt x="442" y="84"/>
                </a:cubicBezTo>
                <a:cubicBezTo>
                  <a:pt x="437" y="84"/>
                  <a:pt x="439" y="83"/>
                  <a:pt x="438" y="83"/>
                </a:cubicBezTo>
                <a:cubicBezTo>
                  <a:pt x="440" y="83"/>
                  <a:pt x="440" y="83"/>
                  <a:pt x="441" y="83"/>
                </a:cubicBezTo>
                <a:cubicBezTo>
                  <a:pt x="445" y="83"/>
                  <a:pt x="440" y="83"/>
                  <a:pt x="440" y="82"/>
                </a:cubicBezTo>
                <a:cubicBezTo>
                  <a:pt x="440" y="82"/>
                  <a:pt x="438" y="83"/>
                  <a:pt x="435" y="82"/>
                </a:cubicBezTo>
                <a:cubicBezTo>
                  <a:pt x="433" y="82"/>
                  <a:pt x="428" y="82"/>
                  <a:pt x="430" y="81"/>
                </a:cubicBezTo>
                <a:cubicBezTo>
                  <a:pt x="427" y="81"/>
                  <a:pt x="425" y="81"/>
                  <a:pt x="423" y="81"/>
                </a:cubicBezTo>
                <a:cubicBezTo>
                  <a:pt x="424" y="81"/>
                  <a:pt x="427" y="82"/>
                  <a:pt x="427" y="82"/>
                </a:cubicBezTo>
                <a:cubicBezTo>
                  <a:pt x="425" y="82"/>
                  <a:pt x="421" y="82"/>
                  <a:pt x="421" y="82"/>
                </a:cubicBezTo>
                <a:cubicBezTo>
                  <a:pt x="423" y="82"/>
                  <a:pt x="423" y="82"/>
                  <a:pt x="423" y="82"/>
                </a:cubicBezTo>
                <a:cubicBezTo>
                  <a:pt x="421" y="82"/>
                  <a:pt x="417" y="81"/>
                  <a:pt x="418" y="82"/>
                </a:cubicBezTo>
                <a:cubicBezTo>
                  <a:pt x="417" y="80"/>
                  <a:pt x="417" y="80"/>
                  <a:pt x="417" y="80"/>
                </a:cubicBezTo>
                <a:cubicBezTo>
                  <a:pt x="414" y="81"/>
                  <a:pt x="411" y="80"/>
                  <a:pt x="408" y="80"/>
                </a:cubicBezTo>
                <a:cubicBezTo>
                  <a:pt x="409" y="79"/>
                  <a:pt x="413" y="79"/>
                  <a:pt x="408" y="78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0" y="78"/>
                  <a:pt x="399" y="78"/>
                  <a:pt x="401" y="77"/>
                </a:cubicBezTo>
                <a:cubicBezTo>
                  <a:pt x="393" y="76"/>
                  <a:pt x="388" y="78"/>
                  <a:pt x="383" y="77"/>
                </a:cubicBezTo>
                <a:cubicBezTo>
                  <a:pt x="387" y="76"/>
                  <a:pt x="385" y="76"/>
                  <a:pt x="383" y="75"/>
                </a:cubicBezTo>
                <a:cubicBezTo>
                  <a:pt x="383" y="75"/>
                  <a:pt x="382" y="76"/>
                  <a:pt x="380" y="76"/>
                </a:cubicBezTo>
                <a:cubicBezTo>
                  <a:pt x="380" y="76"/>
                  <a:pt x="383" y="75"/>
                  <a:pt x="384" y="76"/>
                </a:cubicBezTo>
                <a:cubicBezTo>
                  <a:pt x="384" y="77"/>
                  <a:pt x="381" y="76"/>
                  <a:pt x="379" y="76"/>
                </a:cubicBezTo>
                <a:cubicBezTo>
                  <a:pt x="378" y="73"/>
                  <a:pt x="361" y="73"/>
                  <a:pt x="354" y="71"/>
                </a:cubicBezTo>
                <a:cubicBezTo>
                  <a:pt x="352" y="72"/>
                  <a:pt x="349" y="71"/>
                  <a:pt x="346" y="71"/>
                </a:cubicBezTo>
                <a:cubicBezTo>
                  <a:pt x="349" y="70"/>
                  <a:pt x="340" y="71"/>
                  <a:pt x="339" y="70"/>
                </a:cubicBezTo>
                <a:cubicBezTo>
                  <a:pt x="338" y="71"/>
                  <a:pt x="338" y="71"/>
                  <a:pt x="338" y="71"/>
                </a:cubicBezTo>
                <a:cubicBezTo>
                  <a:pt x="333" y="70"/>
                  <a:pt x="325" y="71"/>
                  <a:pt x="324" y="70"/>
                </a:cubicBezTo>
                <a:cubicBezTo>
                  <a:pt x="321" y="69"/>
                  <a:pt x="327" y="69"/>
                  <a:pt x="329" y="69"/>
                </a:cubicBezTo>
                <a:cubicBezTo>
                  <a:pt x="327" y="67"/>
                  <a:pt x="314" y="69"/>
                  <a:pt x="313" y="67"/>
                </a:cubicBezTo>
                <a:cubicBezTo>
                  <a:pt x="312" y="67"/>
                  <a:pt x="312" y="68"/>
                  <a:pt x="307" y="68"/>
                </a:cubicBezTo>
                <a:cubicBezTo>
                  <a:pt x="305" y="68"/>
                  <a:pt x="299" y="66"/>
                  <a:pt x="300" y="66"/>
                </a:cubicBezTo>
                <a:cubicBezTo>
                  <a:pt x="297" y="66"/>
                  <a:pt x="295" y="67"/>
                  <a:pt x="293" y="66"/>
                </a:cubicBezTo>
                <a:cubicBezTo>
                  <a:pt x="294" y="66"/>
                  <a:pt x="295" y="66"/>
                  <a:pt x="297" y="66"/>
                </a:cubicBezTo>
                <a:cubicBezTo>
                  <a:pt x="292" y="65"/>
                  <a:pt x="287" y="65"/>
                  <a:pt x="282" y="65"/>
                </a:cubicBezTo>
                <a:cubicBezTo>
                  <a:pt x="281" y="64"/>
                  <a:pt x="271" y="64"/>
                  <a:pt x="263" y="64"/>
                </a:cubicBezTo>
                <a:cubicBezTo>
                  <a:pt x="259" y="65"/>
                  <a:pt x="244" y="65"/>
                  <a:pt x="240" y="69"/>
                </a:cubicBezTo>
                <a:cubicBezTo>
                  <a:pt x="240" y="68"/>
                  <a:pt x="238" y="69"/>
                  <a:pt x="237" y="70"/>
                </a:cubicBezTo>
                <a:cubicBezTo>
                  <a:pt x="235" y="72"/>
                  <a:pt x="239" y="72"/>
                  <a:pt x="239" y="73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3" y="74"/>
                  <a:pt x="237" y="76"/>
                  <a:pt x="236" y="77"/>
                </a:cubicBezTo>
                <a:cubicBezTo>
                  <a:pt x="238" y="76"/>
                  <a:pt x="237" y="78"/>
                  <a:pt x="239" y="77"/>
                </a:cubicBezTo>
                <a:cubicBezTo>
                  <a:pt x="241" y="78"/>
                  <a:pt x="241" y="78"/>
                  <a:pt x="241" y="78"/>
                </a:cubicBezTo>
                <a:cubicBezTo>
                  <a:pt x="243" y="80"/>
                  <a:pt x="242" y="78"/>
                  <a:pt x="245" y="80"/>
                </a:cubicBezTo>
                <a:cubicBezTo>
                  <a:pt x="246" y="81"/>
                  <a:pt x="242" y="81"/>
                  <a:pt x="242" y="81"/>
                </a:cubicBezTo>
                <a:cubicBezTo>
                  <a:pt x="241" y="82"/>
                  <a:pt x="243" y="82"/>
                  <a:pt x="245" y="83"/>
                </a:cubicBezTo>
                <a:cubicBezTo>
                  <a:pt x="245" y="83"/>
                  <a:pt x="245" y="83"/>
                  <a:pt x="246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6" y="84"/>
                  <a:pt x="246" y="84"/>
                  <a:pt x="247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6" y="84"/>
                  <a:pt x="246" y="84"/>
                  <a:pt x="245" y="83"/>
                </a:cubicBezTo>
                <a:cubicBezTo>
                  <a:pt x="245" y="84"/>
                  <a:pt x="246" y="84"/>
                  <a:pt x="246" y="84"/>
                </a:cubicBezTo>
                <a:cubicBezTo>
                  <a:pt x="246" y="85"/>
                  <a:pt x="246" y="85"/>
                  <a:pt x="246" y="85"/>
                </a:cubicBezTo>
                <a:cubicBezTo>
                  <a:pt x="247" y="85"/>
                  <a:pt x="247" y="85"/>
                  <a:pt x="247" y="85"/>
                </a:cubicBezTo>
                <a:cubicBezTo>
                  <a:pt x="245" y="86"/>
                  <a:pt x="245" y="86"/>
                  <a:pt x="245" y="86"/>
                </a:cubicBezTo>
                <a:cubicBezTo>
                  <a:pt x="245" y="86"/>
                  <a:pt x="250" y="87"/>
                  <a:pt x="251" y="87"/>
                </a:cubicBezTo>
                <a:cubicBezTo>
                  <a:pt x="252" y="90"/>
                  <a:pt x="260" y="94"/>
                  <a:pt x="263" y="95"/>
                </a:cubicBezTo>
                <a:cubicBezTo>
                  <a:pt x="262" y="95"/>
                  <a:pt x="262" y="95"/>
                  <a:pt x="263" y="95"/>
                </a:cubicBezTo>
                <a:cubicBezTo>
                  <a:pt x="265" y="96"/>
                  <a:pt x="268" y="96"/>
                  <a:pt x="267" y="96"/>
                </a:cubicBezTo>
                <a:cubicBezTo>
                  <a:pt x="269" y="97"/>
                  <a:pt x="266" y="97"/>
                  <a:pt x="268" y="99"/>
                </a:cubicBezTo>
                <a:cubicBezTo>
                  <a:pt x="268" y="99"/>
                  <a:pt x="270" y="98"/>
                  <a:pt x="269" y="98"/>
                </a:cubicBezTo>
                <a:cubicBezTo>
                  <a:pt x="270" y="101"/>
                  <a:pt x="279" y="102"/>
                  <a:pt x="281" y="105"/>
                </a:cubicBezTo>
                <a:cubicBezTo>
                  <a:pt x="280" y="105"/>
                  <a:pt x="279" y="105"/>
                  <a:pt x="278" y="105"/>
                </a:cubicBezTo>
                <a:cubicBezTo>
                  <a:pt x="282" y="106"/>
                  <a:pt x="285" y="108"/>
                  <a:pt x="291" y="109"/>
                </a:cubicBezTo>
                <a:cubicBezTo>
                  <a:pt x="289" y="109"/>
                  <a:pt x="289" y="109"/>
                  <a:pt x="287" y="109"/>
                </a:cubicBezTo>
                <a:cubicBezTo>
                  <a:pt x="289" y="110"/>
                  <a:pt x="292" y="112"/>
                  <a:pt x="295" y="112"/>
                </a:cubicBezTo>
                <a:cubicBezTo>
                  <a:pt x="295" y="111"/>
                  <a:pt x="294" y="112"/>
                  <a:pt x="293" y="111"/>
                </a:cubicBezTo>
                <a:cubicBezTo>
                  <a:pt x="293" y="110"/>
                  <a:pt x="298" y="111"/>
                  <a:pt x="299" y="112"/>
                </a:cubicBezTo>
                <a:cubicBezTo>
                  <a:pt x="299" y="112"/>
                  <a:pt x="299" y="112"/>
                  <a:pt x="299" y="112"/>
                </a:cubicBezTo>
                <a:cubicBezTo>
                  <a:pt x="301" y="113"/>
                  <a:pt x="302" y="113"/>
                  <a:pt x="304" y="114"/>
                </a:cubicBezTo>
                <a:cubicBezTo>
                  <a:pt x="304" y="115"/>
                  <a:pt x="302" y="114"/>
                  <a:pt x="302" y="115"/>
                </a:cubicBezTo>
                <a:cubicBezTo>
                  <a:pt x="299" y="116"/>
                  <a:pt x="304" y="118"/>
                  <a:pt x="304" y="118"/>
                </a:cubicBezTo>
                <a:cubicBezTo>
                  <a:pt x="306" y="118"/>
                  <a:pt x="307" y="119"/>
                  <a:pt x="308" y="118"/>
                </a:cubicBezTo>
                <a:cubicBezTo>
                  <a:pt x="310" y="119"/>
                  <a:pt x="307" y="119"/>
                  <a:pt x="308" y="120"/>
                </a:cubicBezTo>
                <a:cubicBezTo>
                  <a:pt x="318" y="121"/>
                  <a:pt x="318" y="121"/>
                  <a:pt x="318" y="121"/>
                </a:cubicBezTo>
                <a:cubicBezTo>
                  <a:pt x="317" y="121"/>
                  <a:pt x="317" y="123"/>
                  <a:pt x="314" y="122"/>
                </a:cubicBezTo>
                <a:cubicBezTo>
                  <a:pt x="318" y="124"/>
                  <a:pt x="324" y="124"/>
                  <a:pt x="328" y="125"/>
                </a:cubicBezTo>
                <a:cubicBezTo>
                  <a:pt x="329" y="126"/>
                  <a:pt x="333" y="127"/>
                  <a:pt x="334" y="128"/>
                </a:cubicBezTo>
                <a:cubicBezTo>
                  <a:pt x="333" y="129"/>
                  <a:pt x="334" y="127"/>
                  <a:pt x="332" y="128"/>
                </a:cubicBezTo>
                <a:cubicBezTo>
                  <a:pt x="332" y="129"/>
                  <a:pt x="332" y="129"/>
                  <a:pt x="332" y="129"/>
                </a:cubicBezTo>
                <a:cubicBezTo>
                  <a:pt x="329" y="128"/>
                  <a:pt x="329" y="130"/>
                  <a:pt x="326" y="130"/>
                </a:cubicBezTo>
                <a:cubicBezTo>
                  <a:pt x="329" y="131"/>
                  <a:pt x="332" y="133"/>
                  <a:pt x="335" y="135"/>
                </a:cubicBezTo>
                <a:cubicBezTo>
                  <a:pt x="336" y="133"/>
                  <a:pt x="340" y="137"/>
                  <a:pt x="343" y="136"/>
                </a:cubicBezTo>
                <a:cubicBezTo>
                  <a:pt x="347" y="138"/>
                  <a:pt x="342" y="138"/>
                  <a:pt x="342" y="139"/>
                </a:cubicBezTo>
                <a:cubicBezTo>
                  <a:pt x="347" y="140"/>
                  <a:pt x="349" y="143"/>
                  <a:pt x="352" y="144"/>
                </a:cubicBezTo>
                <a:cubicBezTo>
                  <a:pt x="352" y="144"/>
                  <a:pt x="352" y="144"/>
                  <a:pt x="351" y="144"/>
                </a:cubicBezTo>
                <a:cubicBezTo>
                  <a:pt x="355" y="146"/>
                  <a:pt x="358" y="149"/>
                  <a:pt x="363" y="150"/>
                </a:cubicBezTo>
                <a:cubicBezTo>
                  <a:pt x="363" y="150"/>
                  <a:pt x="362" y="150"/>
                  <a:pt x="361" y="150"/>
                </a:cubicBezTo>
                <a:cubicBezTo>
                  <a:pt x="362" y="152"/>
                  <a:pt x="366" y="149"/>
                  <a:pt x="367" y="152"/>
                </a:cubicBezTo>
                <a:cubicBezTo>
                  <a:pt x="364" y="152"/>
                  <a:pt x="364" y="152"/>
                  <a:pt x="364" y="152"/>
                </a:cubicBezTo>
                <a:cubicBezTo>
                  <a:pt x="368" y="153"/>
                  <a:pt x="366" y="155"/>
                  <a:pt x="371" y="156"/>
                </a:cubicBezTo>
                <a:cubicBezTo>
                  <a:pt x="370" y="156"/>
                  <a:pt x="369" y="156"/>
                  <a:pt x="368" y="156"/>
                </a:cubicBezTo>
                <a:cubicBezTo>
                  <a:pt x="371" y="157"/>
                  <a:pt x="372" y="159"/>
                  <a:pt x="376" y="160"/>
                </a:cubicBezTo>
                <a:cubicBezTo>
                  <a:pt x="375" y="160"/>
                  <a:pt x="374" y="160"/>
                  <a:pt x="372" y="160"/>
                </a:cubicBezTo>
                <a:cubicBezTo>
                  <a:pt x="372" y="161"/>
                  <a:pt x="377" y="161"/>
                  <a:pt x="376" y="162"/>
                </a:cubicBezTo>
                <a:cubicBezTo>
                  <a:pt x="376" y="163"/>
                  <a:pt x="375" y="164"/>
                  <a:pt x="375" y="164"/>
                </a:cubicBezTo>
                <a:cubicBezTo>
                  <a:pt x="378" y="164"/>
                  <a:pt x="376" y="167"/>
                  <a:pt x="370" y="167"/>
                </a:cubicBezTo>
                <a:cubicBezTo>
                  <a:pt x="370" y="167"/>
                  <a:pt x="368" y="167"/>
                  <a:pt x="365" y="167"/>
                </a:cubicBezTo>
                <a:cubicBezTo>
                  <a:pt x="339" y="166"/>
                  <a:pt x="317" y="163"/>
                  <a:pt x="293" y="161"/>
                </a:cubicBezTo>
                <a:cubicBezTo>
                  <a:pt x="292" y="159"/>
                  <a:pt x="300" y="161"/>
                  <a:pt x="299" y="160"/>
                </a:cubicBezTo>
                <a:cubicBezTo>
                  <a:pt x="297" y="161"/>
                  <a:pt x="295" y="159"/>
                  <a:pt x="288" y="159"/>
                </a:cubicBezTo>
                <a:cubicBezTo>
                  <a:pt x="288" y="159"/>
                  <a:pt x="288" y="159"/>
                  <a:pt x="288" y="159"/>
                </a:cubicBezTo>
                <a:cubicBezTo>
                  <a:pt x="285" y="158"/>
                  <a:pt x="285" y="157"/>
                  <a:pt x="281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76" y="158"/>
                  <a:pt x="276" y="155"/>
                  <a:pt x="272" y="156"/>
                </a:cubicBezTo>
                <a:cubicBezTo>
                  <a:pt x="271" y="155"/>
                  <a:pt x="271" y="155"/>
                  <a:pt x="271" y="155"/>
                </a:cubicBezTo>
                <a:cubicBezTo>
                  <a:pt x="265" y="156"/>
                  <a:pt x="267" y="154"/>
                  <a:pt x="261" y="154"/>
                </a:cubicBezTo>
                <a:cubicBezTo>
                  <a:pt x="262" y="154"/>
                  <a:pt x="262" y="154"/>
                  <a:pt x="262" y="154"/>
                </a:cubicBezTo>
                <a:cubicBezTo>
                  <a:pt x="258" y="153"/>
                  <a:pt x="249" y="154"/>
                  <a:pt x="249" y="152"/>
                </a:cubicBezTo>
                <a:cubicBezTo>
                  <a:pt x="244" y="152"/>
                  <a:pt x="239" y="151"/>
                  <a:pt x="236" y="152"/>
                </a:cubicBezTo>
                <a:cubicBezTo>
                  <a:pt x="236" y="151"/>
                  <a:pt x="238" y="151"/>
                  <a:pt x="239" y="151"/>
                </a:cubicBezTo>
                <a:cubicBezTo>
                  <a:pt x="222" y="149"/>
                  <a:pt x="205" y="145"/>
                  <a:pt x="188" y="144"/>
                </a:cubicBezTo>
                <a:cubicBezTo>
                  <a:pt x="188" y="143"/>
                  <a:pt x="189" y="144"/>
                  <a:pt x="190" y="143"/>
                </a:cubicBezTo>
                <a:cubicBezTo>
                  <a:pt x="179" y="143"/>
                  <a:pt x="175" y="139"/>
                  <a:pt x="164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60" y="139"/>
                  <a:pt x="159" y="138"/>
                </a:cubicBezTo>
                <a:cubicBezTo>
                  <a:pt x="156" y="139"/>
                  <a:pt x="151" y="137"/>
                  <a:pt x="148" y="138"/>
                </a:cubicBezTo>
                <a:cubicBezTo>
                  <a:pt x="148" y="137"/>
                  <a:pt x="150" y="137"/>
                  <a:pt x="150" y="137"/>
                </a:cubicBezTo>
                <a:cubicBezTo>
                  <a:pt x="147" y="136"/>
                  <a:pt x="139" y="136"/>
                  <a:pt x="136" y="135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22" y="130"/>
                  <a:pt x="100" y="124"/>
                  <a:pt x="79" y="123"/>
                </a:cubicBezTo>
                <a:cubicBezTo>
                  <a:pt x="74" y="122"/>
                  <a:pt x="80" y="122"/>
                  <a:pt x="78" y="121"/>
                </a:cubicBezTo>
                <a:cubicBezTo>
                  <a:pt x="58" y="120"/>
                  <a:pt x="44" y="114"/>
                  <a:pt x="23" y="113"/>
                </a:cubicBezTo>
                <a:cubicBezTo>
                  <a:pt x="10" y="111"/>
                  <a:pt x="0" y="113"/>
                  <a:pt x="0" y="113"/>
                </a:cubicBezTo>
                <a:cubicBezTo>
                  <a:pt x="31" y="117"/>
                  <a:pt x="53" y="123"/>
                  <a:pt x="78" y="130"/>
                </a:cubicBezTo>
                <a:close/>
                <a:moveTo>
                  <a:pt x="656" y="33"/>
                </a:moveTo>
                <a:cubicBezTo>
                  <a:pt x="656" y="33"/>
                  <a:pt x="656" y="33"/>
                  <a:pt x="656" y="33"/>
                </a:cubicBezTo>
                <a:moveTo>
                  <a:pt x="655" y="33"/>
                </a:moveTo>
                <a:cubicBezTo>
                  <a:pt x="655" y="33"/>
                  <a:pt x="655" y="33"/>
                  <a:pt x="655" y="33"/>
                </a:cubicBezTo>
                <a:cubicBezTo>
                  <a:pt x="656" y="33"/>
                  <a:pt x="656" y="33"/>
                  <a:pt x="655" y="33"/>
                </a:cubicBezTo>
                <a:close/>
                <a:moveTo>
                  <a:pt x="650" y="3"/>
                </a:moveTo>
                <a:cubicBezTo>
                  <a:pt x="650" y="3"/>
                  <a:pt x="650" y="4"/>
                  <a:pt x="650" y="4"/>
                </a:cubicBezTo>
                <a:cubicBezTo>
                  <a:pt x="650" y="4"/>
                  <a:pt x="649" y="4"/>
                  <a:pt x="648" y="5"/>
                </a:cubicBezTo>
                <a:cubicBezTo>
                  <a:pt x="648" y="4"/>
                  <a:pt x="648" y="3"/>
                  <a:pt x="650" y="3"/>
                </a:cubicBezTo>
                <a:close/>
                <a:moveTo>
                  <a:pt x="649" y="34"/>
                </a:moveTo>
                <a:cubicBezTo>
                  <a:pt x="650" y="34"/>
                  <a:pt x="651" y="34"/>
                  <a:pt x="653" y="34"/>
                </a:cubicBezTo>
                <a:cubicBezTo>
                  <a:pt x="653" y="33"/>
                  <a:pt x="653" y="33"/>
                  <a:pt x="653" y="33"/>
                </a:cubicBezTo>
                <a:cubicBezTo>
                  <a:pt x="653" y="34"/>
                  <a:pt x="653" y="34"/>
                  <a:pt x="653" y="34"/>
                </a:cubicBezTo>
                <a:cubicBezTo>
                  <a:pt x="654" y="34"/>
                  <a:pt x="655" y="33"/>
                  <a:pt x="655" y="33"/>
                </a:cubicBezTo>
                <a:cubicBezTo>
                  <a:pt x="654" y="34"/>
                  <a:pt x="654" y="34"/>
                  <a:pt x="653" y="34"/>
                </a:cubicBezTo>
                <a:cubicBezTo>
                  <a:pt x="653" y="34"/>
                  <a:pt x="653" y="35"/>
                  <a:pt x="652" y="35"/>
                </a:cubicBezTo>
                <a:cubicBezTo>
                  <a:pt x="652" y="35"/>
                  <a:pt x="652" y="35"/>
                  <a:pt x="652" y="35"/>
                </a:cubicBezTo>
                <a:cubicBezTo>
                  <a:pt x="652" y="35"/>
                  <a:pt x="651" y="35"/>
                  <a:pt x="650" y="35"/>
                </a:cubicBezTo>
                <a:cubicBezTo>
                  <a:pt x="649" y="35"/>
                  <a:pt x="649" y="35"/>
                  <a:pt x="649" y="35"/>
                </a:cubicBezTo>
                <a:cubicBezTo>
                  <a:pt x="647" y="36"/>
                  <a:pt x="650" y="36"/>
                  <a:pt x="648" y="37"/>
                </a:cubicBezTo>
                <a:cubicBezTo>
                  <a:pt x="646" y="37"/>
                  <a:pt x="644" y="37"/>
                  <a:pt x="643" y="37"/>
                </a:cubicBezTo>
                <a:cubicBezTo>
                  <a:pt x="643" y="36"/>
                  <a:pt x="646" y="35"/>
                  <a:pt x="640" y="34"/>
                </a:cubicBezTo>
                <a:cubicBezTo>
                  <a:pt x="644" y="33"/>
                  <a:pt x="649" y="35"/>
                  <a:pt x="649" y="34"/>
                </a:cubicBezTo>
                <a:close/>
                <a:moveTo>
                  <a:pt x="539" y="91"/>
                </a:moveTo>
                <a:cubicBezTo>
                  <a:pt x="541" y="91"/>
                  <a:pt x="537" y="92"/>
                  <a:pt x="538" y="92"/>
                </a:cubicBezTo>
                <a:cubicBezTo>
                  <a:pt x="537" y="92"/>
                  <a:pt x="535" y="93"/>
                  <a:pt x="535" y="92"/>
                </a:cubicBezTo>
                <a:cubicBezTo>
                  <a:pt x="538" y="92"/>
                  <a:pt x="539" y="91"/>
                  <a:pt x="539" y="9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49" name="Group 22"/>
          <p:cNvGrpSpPr/>
          <p:nvPr/>
        </p:nvGrpSpPr>
        <p:grpSpPr>
          <a:xfrm>
            <a:off x="5127637" y="1518510"/>
            <a:ext cx="1747717" cy="1812326"/>
            <a:chOff x="4516324" y="1568450"/>
            <a:chExt cx="3559176" cy="3652838"/>
          </a:xfrm>
        </p:grpSpPr>
        <p:sp>
          <p:nvSpPr>
            <p:cNvPr id="50" name="Freeform 18"/>
            <p:cNvSpPr>
              <a:spLocks/>
            </p:cNvSpPr>
            <p:nvPr/>
          </p:nvSpPr>
          <p:spPr bwMode="auto">
            <a:xfrm>
              <a:off x="7670687" y="1568450"/>
              <a:ext cx="404813" cy="365125"/>
            </a:xfrm>
            <a:custGeom>
              <a:avLst/>
              <a:gdLst>
                <a:gd name="T0" fmla="*/ 0 w 71"/>
                <a:gd name="T1" fmla="*/ 18 h 64"/>
                <a:gd name="T2" fmla="*/ 26 w 71"/>
                <a:gd name="T3" fmla="*/ 2 h 64"/>
                <a:gd name="T4" fmla="*/ 55 w 71"/>
                <a:gd name="T5" fmla="*/ 11 h 64"/>
                <a:gd name="T6" fmla="*/ 65 w 71"/>
                <a:gd name="T7" fmla="*/ 40 h 64"/>
                <a:gd name="T8" fmla="*/ 52 w 71"/>
                <a:gd name="T9" fmla="*/ 64 h 64"/>
                <a:gd name="T10" fmla="*/ 0 w 71"/>
                <a:gd name="T11" fmla="*/ 1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64">
                  <a:moveTo>
                    <a:pt x="0" y="18"/>
                  </a:moveTo>
                  <a:cubicBezTo>
                    <a:pt x="0" y="18"/>
                    <a:pt x="17" y="3"/>
                    <a:pt x="26" y="2"/>
                  </a:cubicBezTo>
                  <a:cubicBezTo>
                    <a:pt x="36" y="0"/>
                    <a:pt x="47" y="3"/>
                    <a:pt x="55" y="11"/>
                  </a:cubicBezTo>
                  <a:cubicBezTo>
                    <a:pt x="62" y="18"/>
                    <a:pt x="71" y="29"/>
                    <a:pt x="65" y="40"/>
                  </a:cubicBezTo>
                  <a:cubicBezTo>
                    <a:pt x="60" y="52"/>
                    <a:pt x="52" y="64"/>
                    <a:pt x="52" y="64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C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" name="Freeform 19"/>
            <p:cNvSpPr>
              <a:spLocks/>
            </p:cNvSpPr>
            <p:nvPr/>
          </p:nvSpPr>
          <p:spPr bwMode="auto">
            <a:xfrm>
              <a:off x="7899287" y="1636713"/>
              <a:ext cx="153988" cy="268288"/>
            </a:xfrm>
            <a:custGeom>
              <a:avLst/>
              <a:gdLst>
                <a:gd name="T0" fmla="*/ 0 w 27"/>
                <a:gd name="T1" fmla="*/ 19 h 47"/>
                <a:gd name="T2" fmla="*/ 14 w 27"/>
                <a:gd name="T3" fmla="*/ 0 h 47"/>
                <a:gd name="T4" fmla="*/ 25 w 27"/>
                <a:gd name="T5" fmla="*/ 22 h 47"/>
                <a:gd name="T6" fmla="*/ 13 w 27"/>
                <a:gd name="T7" fmla="*/ 46 h 47"/>
                <a:gd name="T8" fmla="*/ 0 w 27"/>
                <a:gd name="T9" fmla="*/ 19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7">
                  <a:moveTo>
                    <a:pt x="0" y="19"/>
                  </a:moveTo>
                  <a:cubicBezTo>
                    <a:pt x="0" y="19"/>
                    <a:pt x="15" y="7"/>
                    <a:pt x="14" y="0"/>
                  </a:cubicBezTo>
                  <a:cubicBezTo>
                    <a:pt x="14" y="0"/>
                    <a:pt x="27" y="12"/>
                    <a:pt x="25" y="22"/>
                  </a:cubicBezTo>
                  <a:cubicBezTo>
                    <a:pt x="23" y="32"/>
                    <a:pt x="14" y="45"/>
                    <a:pt x="13" y="46"/>
                  </a:cubicBezTo>
                  <a:cubicBezTo>
                    <a:pt x="11" y="47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F69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" name="Freeform 20"/>
            <p:cNvSpPr>
              <a:spLocks/>
            </p:cNvSpPr>
            <p:nvPr/>
          </p:nvSpPr>
          <p:spPr bwMode="auto">
            <a:xfrm>
              <a:off x="7597662" y="1665288"/>
              <a:ext cx="398463" cy="314325"/>
            </a:xfrm>
            <a:custGeom>
              <a:avLst/>
              <a:gdLst>
                <a:gd name="T0" fmla="*/ 64 w 70"/>
                <a:gd name="T1" fmla="*/ 35 h 55"/>
                <a:gd name="T2" fmla="*/ 18 w 70"/>
                <a:gd name="T3" fmla="*/ 1 h 55"/>
                <a:gd name="T4" fmla="*/ 0 w 70"/>
                <a:gd name="T5" fmla="*/ 10 h 55"/>
                <a:gd name="T6" fmla="*/ 60 w 70"/>
                <a:gd name="T7" fmla="*/ 55 h 55"/>
                <a:gd name="T8" fmla="*/ 64 w 70"/>
                <a:gd name="T9" fmla="*/ 3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55">
                  <a:moveTo>
                    <a:pt x="64" y="35"/>
                  </a:moveTo>
                  <a:cubicBezTo>
                    <a:pt x="52" y="1"/>
                    <a:pt x="28" y="2"/>
                    <a:pt x="18" y="1"/>
                  </a:cubicBezTo>
                  <a:cubicBezTo>
                    <a:pt x="8" y="0"/>
                    <a:pt x="0" y="10"/>
                    <a:pt x="0" y="10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70" y="47"/>
                    <a:pt x="64" y="35"/>
                    <a:pt x="64" y="35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21"/>
            <p:cNvSpPr>
              <a:spLocks/>
            </p:cNvSpPr>
            <p:nvPr/>
          </p:nvSpPr>
          <p:spPr bwMode="auto">
            <a:xfrm>
              <a:off x="7859599" y="1797050"/>
              <a:ext cx="125413" cy="182563"/>
            </a:xfrm>
            <a:custGeom>
              <a:avLst/>
              <a:gdLst>
                <a:gd name="T0" fmla="*/ 11 w 22"/>
                <a:gd name="T1" fmla="*/ 0 h 32"/>
                <a:gd name="T2" fmla="*/ 6 w 22"/>
                <a:gd name="T3" fmla="*/ 7 h 32"/>
                <a:gd name="T4" fmla="*/ 0 w 22"/>
                <a:gd name="T5" fmla="*/ 22 h 32"/>
                <a:gd name="T6" fmla="*/ 14 w 22"/>
                <a:gd name="T7" fmla="*/ 32 h 32"/>
                <a:gd name="T8" fmla="*/ 18 w 22"/>
                <a:gd name="T9" fmla="*/ 27 h 32"/>
                <a:gd name="T10" fmla="*/ 11 w 22"/>
                <a:gd name="T1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32">
                  <a:moveTo>
                    <a:pt x="11" y="0"/>
                  </a:moveTo>
                  <a:cubicBezTo>
                    <a:pt x="12" y="7"/>
                    <a:pt x="6" y="7"/>
                    <a:pt x="6" y="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6" y="30"/>
                    <a:pt x="17" y="28"/>
                    <a:pt x="18" y="27"/>
                  </a:cubicBezTo>
                  <a:cubicBezTo>
                    <a:pt x="22" y="17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" name="Freeform 22"/>
            <p:cNvSpPr>
              <a:spLocks/>
            </p:cNvSpPr>
            <p:nvPr/>
          </p:nvSpPr>
          <p:spPr bwMode="auto">
            <a:xfrm>
              <a:off x="5090999" y="1643063"/>
              <a:ext cx="2847975" cy="2911475"/>
            </a:xfrm>
            <a:custGeom>
              <a:avLst/>
              <a:gdLst>
                <a:gd name="T0" fmla="*/ 0 w 500"/>
                <a:gd name="T1" fmla="*/ 338 h 511"/>
                <a:gd name="T2" fmla="*/ 440 w 500"/>
                <a:gd name="T3" fmla="*/ 14 h 511"/>
                <a:gd name="T4" fmla="*/ 500 w 500"/>
                <a:gd name="T5" fmla="*/ 59 h 511"/>
                <a:gd name="T6" fmla="*/ 227 w 500"/>
                <a:gd name="T7" fmla="*/ 511 h 511"/>
                <a:gd name="T8" fmla="*/ 0 w 500"/>
                <a:gd name="T9" fmla="*/ 33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0" h="511">
                  <a:moveTo>
                    <a:pt x="0" y="338"/>
                  </a:moveTo>
                  <a:cubicBezTo>
                    <a:pt x="440" y="14"/>
                    <a:pt x="440" y="14"/>
                    <a:pt x="440" y="14"/>
                  </a:cubicBezTo>
                  <a:cubicBezTo>
                    <a:pt x="440" y="14"/>
                    <a:pt x="491" y="0"/>
                    <a:pt x="500" y="59"/>
                  </a:cubicBezTo>
                  <a:cubicBezTo>
                    <a:pt x="227" y="511"/>
                    <a:pt x="227" y="511"/>
                    <a:pt x="227" y="511"/>
                  </a:cubicBezTo>
                  <a:lnTo>
                    <a:pt x="0" y="338"/>
                  </a:lnTo>
                  <a:close/>
                </a:path>
              </a:pathLst>
            </a:custGeom>
            <a:solidFill>
              <a:srgbClr val="E2990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" name="Freeform 23"/>
            <p:cNvSpPr>
              <a:spLocks/>
            </p:cNvSpPr>
            <p:nvPr/>
          </p:nvSpPr>
          <p:spPr bwMode="auto">
            <a:xfrm>
              <a:off x="6195899" y="1836738"/>
              <a:ext cx="1743075" cy="2717800"/>
            </a:xfrm>
            <a:custGeom>
              <a:avLst/>
              <a:gdLst>
                <a:gd name="T0" fmla="*/ 0 w 306"/>
                <a:gd name="T1" fmla="*/ 414 h 477"/>
                <a:gd name="T2" fmla="*/ 12 w 306"/>
                <a:gd name="T3" fmla="*/ 461 h 477"/>
                <a:gd name="T4" fmla="*/ 33 w 306"/>
                <a:gd name="T5" fmla="*/ 477 h 477"/>
                <a:gd name="T6" fmla="*/ 306 w 306"/>
                <a:gd name="T7" fmla="*/ 25 h 477"/>
                <a:gd name="T8" fmla="*/ 298 w 306"/>
                <a:gd name="T9" fmla="*/ 0 h 477"/>
                <a:gd name="T10" fmla="*/ 0 w 306"/>
                <a:gd name="T11" fmla="*/ 414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" h="477">
                  <a:moveTo>
                    <a:pt x="0" y="414"/>
                  </a:moveTo>
                  <a:cubicBezTo>
                    <a:pt x="12" y="461"/>
                    <a:pt x="12" y="461"/>
                    <a:pt x="12" y="461"/>
                  </a:cubicBezTo>
                  <a:cubicBezTo>
                    <a:pt x="33" y="477"/>
                    <a:pt x="33" y="477"/>
                    <a:pt x="33" y="477"/>
                  </a:cubicBezTo>
                  <a:cubicBezTo>
                    <a:pt x="306" y="25"/>
                    <a:pt x="306" y="25"/>
                    <a:pt x="306" y="25"/>
                  </a:cubicBezTo>
                  <a:cubicBezTo>
                    <a:pt x="304" y="14"/>
                    <a:pt x="302" y="7"/>
                    <a:pt x="298" y="0"/>
                  </a:cubicBezTo>
                  <a:lnTo>
                    <a:pt x="0" y="414"/>
                  </a:lnTo>
                  <a:close/>
                </a:path>
              </a:pathLst>
            </a:custGeom>
            <a:solidFill>
              <a:srgbClr val="A26E0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" name="Freeform 24"/>
            <p:cNvSpPr>
              <a:spLocks/>
            </p:cNvSpPr>
            <p:nvPr/>
          </p:nvSpPr>
          <p:spPr bwMode="auto">
            <a:xfrm>
              <a:off x="5090999" y="1693863"/>
              <a:ext cx="2693988" cy="2092325"/>
            </a:xfrm>
            <a:custGeom>
              <a:avLst/>
              <a:gdLst>
                <a:gd name="T0" fmla="*/ 473 w 473"/>
                <a:gd name="T1" fmla="*/ 8 h 367"/>
                <a:gd name="T2" fmla="*/ 440 w 473"/>
                <a:gd name="T3" fmla="*/ 5 h 367"/>
                <a:gd name="T4" fmla="*/ 0 w 473"/>
                <a:gd name="T5" fmla="*/ 329 h 367"/>
                <a:gd name="T6" fmla="*/ 51 w 473"/>
                <a:gd name="T7" fmla="*/ 367 h 367"/>
                <a:gd name="T8" fmla="*/ 114 w 473"/>
                <a:gd name="T9" fmla="*/ 355 h 367"/>
                <a:gd name="T10" fmla="*/ 473 w 473"/>
                <a:gd name="T11" fmla="*/ 8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3" h="367">
                  <a:moveTo>
                    <a:pt x="473" y="8"/>
                  </a:moveTo>
                  <a:cubicBezTo>
                    <a:pt x="457" y="0"/>
                    <a:pt x="440" y="5"/>
                    <a:pt x="440" y="5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51" y="367"/>
                    <a:pt x="51" y="367"/>
                    <a:pt x="51" y="367"/>
                  </a:cubicBezTo>
                  <a:cubicBezTo>
                    <a:pt x="114" y="355"/>
                    <a:pt x="114" y="355"/>
                    <a:pt x="114" y="355"/>
                  </a:cubicBezTo>
                  <a:cubicBezTo>
                    <a:pt x="473" y="8"/>
                    <a:pt x="473" y="8"/>
                    <a:pt x="473" y="8"/>
                  </a:cubicBezTo>
                  <a:close/>
                </a:path>
              </a:pathLst>
            </a:custGeom>
            <a:solidFill>
              <a:srgbClr val="F1A40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" name="Freeform 25"/>
            <p:cNvSpPr>
              <a:spLocks/>
            </p:cNvSpPr>
            <p:nvPr/>
          </p:nvSpPr>
          <p:spPr bwMode="auto">
            <a:xfrm>
              <a:off x="4822712" y="3335338"/>
              <a:ext cx="1560513" cy="1549400"/>
            </a:xfrm>
            <a:custGeom>
              <a:avLst/>
              <a:gdLst>
                <a:gd name="T0" fmla="*/ 0 w 274"/>
                <a:gd name="T1" fmla="*/ 156 h 272"/>
                <a:gd name="T2" fmla="*/ 47 w 274"/>
                <a:gd name="T3" fmla="*/ 41 h 272"/>
                <a:gd name="T4" fmla="*/ 161 w 274"/>
                <a:gd name="T5" fmla="*/ 67 h 272"/>
                <a:gd name="T6" fmla="*/ 241 w 274"/>
                <a:gd name="T7" fmla="*/ 151 h 272"/>
                <a:gd name="T8" fmla="*/ 274 w 274"/>
                <a:gd name="T9" fmla="*/ 214 h 272"/>
                <a:gd name="T10" fmla="*/ 146 w 274"/>
                <a:gd name="T11" fmla="*/ 272 h 272"/>
                <a:gd name="T12" fmla="*/ 0 w 274"/>
                <a:gd name="T13" fmla="*/ 15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272">
                  <a:moveTo>
                    <a:pt x="0" y="156"/>
                  </a:moveTo>
                  <a:cubicBezTo>
                    <a:pt x="0" y="156"/>
                    <a:pt x="41" y="65"/>
                    <a:pt x="47" y="41"/>
                  </a:cubicBezTo>
                  <a:cubicBezTo>
                    <a:pt x="47" y="41"/>
                    <a:pt x="116" y="0"/>
                    <a:pt x="161" y="67"/>
                  </a:cubicBezTo>
                  <a:cubicBezTo>
                    <a:pt x="161" y="67"/>
                    <a:pt x="255" y="55"/>
                    <a:pt x="241" y="151"/>
                  </a:cubicBezTo>
                  <a:cubicBezTo>
                    <a:pt x="241" y="151"/>
                    <a:pt x="274" y="164"/>
                    <a:pt x="274" y="214"/>
                  </a:cubicBezTo>
                  <a:cubicBezTo>
                    <a:pt x="274" y="214"/>
                    <a:pt x="203" y="249"/>
                    <a:pt x="146" y="272"/>
                  </a:cubicBezTo>
                  <a:lnTo>
                    <a:pt x="0" y="156"/>
                  </a:lnTo>
                  <a:close/>
                </a:path>
              </a:pathLst>
            </a:custGeom>
            <a:solidFill>
              <a:srgbClr val="F7DD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" name="Freeform 26"/>
            <p:cNvSpPr>
              <a:spLocks/>
            </p:cNvSpPr>
            <p:nvPr/>
          </p:nvSpPr>
          <p:spPr bwMode="auto">
            <a:xfrm>
              <a:off x="4862399" y="3414713"/>
              <a:ext cx="838200" cy="860425"/>
            </a:xfrm>
            <a:custGeom>
              <a:avLst/>
              <a:gdLst>
                <a:gd name="T0" fmla="*/ 47 w 147"/>
                <a:gd name="T1" fmla="*/ 31 h 151"/>
                <a:gd name="T2" fmla="*/ 147 w 147"/>
                <a:gd name="T3" fmla="*/ 57 h 151"/>
                <a:gd name="T4" fmla="*/ 63 w 147"/>
                <a:gd name="T5" fmla="*/ 151 h 151"/>
                <a:gd name="T6" fmla="*/ 0 w 147"/>
                <a:gd name="T7" fmla="*/ 141 h 151"/>
                <a:gd name="T8" fmla="*/ 47 w 147"/>
                <a:gd name="T9" fmla="*/ 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51">
                  <a:moveTo>
                    <a:pt x="47" y="31"/>
                  </a:moveTo>
                  <a:cubicBezTo>
                    <a:pt x="47" y="31"/>
                    <a:pt x="104" y="0"/>
                    <a:pt x="147" y="57"/>
                  </a:cubicBezTo>
                  <a:cubicBezTo>
                    <a:pt x="63" y="151"/>
                    <a:pt x="63" y="151"/>
                    <a:pt x="63" y="151"/>
                  </a:cubicBezTo>
                  <a:cubicBezTo>
                    <a:pt x="0" y="141"/>
                    <a:pt x="0" y="141"/>
                    <a:pt x="0" y="141"/>
                  </a:cubicBezTo>
                  <a:lnTo>
                    <a:pt x="47" y="31"/>
                  </a:lnTo>
                  <a:close/>
                </a:path>
              </a:pathLst>
            </a:custGeom>
            <a:solidFill>
              <a:srgbClr val="FFF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" name="Freeform 27"/>
            <p:cNvSpPr>
              <a:spLocks/>
            </p:cNvSpPr>
            <p:nvPr/>
          </p:nvSpPr>
          <p:spPr bwMode="auto">
            <a:xfrm>
              <a:off x="5511687" y="4217988"/>
              <a:ext cx="849313" cy="666750"/>
            </a:xfrm>
            <a:custGeom>
              <a:avLst/>
              <a:gdLst>
                <a:gd name="T0" fmla="*/ 116 w 149"/>
                <a:gd name="T1" fmla="*/ 0 h 117"/>
                <a:gd name="T2" fmla="*/ 145 w 149"/>
                <a:gd name="T3" fmla="*/ 63 h 117"/>
                <a:gd name="T4" fmla="*/ 25 w 149"/>
                <a:gd name="T5" fmla="*/ 117 h 117"/>
                <a:gd name="T6" fmla="*/ 0 w 149"/>
                <a:gd name="T7" fmla="*/ 54 h 117"/>
                <a:gd name="T8" fmla="*/ 116 w 149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17">
                  <a:moveTo>
                    <a:pt x="116" y="0"/>
                  </a:moveTo>
                  <a:cubicBezTo>
                    <a:pt x="116" y="0"/>
                    <a:pt x="149" y="19"/>
                    <a:pt x="145" y="63"/>
                  </a:cubicBezTo>
                  <a:cubicBezTo>
                    <a:pt x="25" y="117"/>
                    <a:pt x="25" y="117"/>
                    <a:pt x="25" y="117"/>
                  </a:cubicBezTo>
                  <a:cubicBezTo>
                    <a:pt x="0" y="54"/>
                    <a:pt x="0" y="54"/>
                    <a:pt x="0" y="54"/>
                  </a:cubicBezTo>
                  <a:lnTo>
                    <a:pt x="116" y="0"/>
                  </a:lnTo>
                  <a:close/>
                </a:path>
              </a:pathLst>
            </a:custGeom>
            <a:solidFill>
              <a:srgbClr val="ECC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" name="Freeform 28"/>
            <p:cNvSpPr>
              <a:spLocks/>
            </p:cNvSpPr>
            <p:nvPr/>
          </p:nvSpPr>
          <p:spPr bwMode="auto">
            <a:xfrm>
              <a:off x="4516324" y="4081463"/>
              <a:ext cx="1138238" cy="1139825"/>
            </a:xfrm>
            <a:custGeom>
              <a:avLst/>
              <a:gdLst>
                <a:gd name="T0" fmla="*/ 0 w 200"/>
                <a:gd name="T1" fmla="*/ 200 h 200"/>
                <a:gd name="T2" fmla="*/ 200 w 200"/>
                <a:gd name="T3" fmla="*/ 141 h 200"/>
                <a:gd name="T4" fmla="*/ 54 w 200"/>
                <a:gd name="T5" fmla="*/ 25 h 200"/>
                <a:gd name="T6" fmla="*/ 0 w 200"/>
                <a:gd name="T7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" h="200">
                  <a:moveTo>
                    <a:pt x="0" y="200"/>
                  </a:moveTo>
                  <a:cubicBezTo>
                    <a:pt x="200" y="141"/>
                    <a:pt x="200" y="141"/>
                    <a:pt x="200" y="141"/>
                  </a:cubicBezTo>
                  <a:cubicBezTo>
                    <a:pt x="169" y="0"/>
                    <a:pt x="54" y="25"/>
                    <a:pt x="54" y="25"/>
                  </a:cubicBezTo>
                  <a:lnTo>
                    <a:pt x="0" y="2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" name="Freeform 29"/>
            <p:cNvSpPr>
              <a:spLocks/>
            </p:cNvSpPr>
            <p:nvPr/>
          </p:nvSpPr>
          <p:spPr bwMode="auto">
            <a:xfrm>
              <a:off x="4571887" y="4206875"/>
              <a:ext cx="655638" cy="912813"/>
            </a:xfrm>
            <a:custGeom>
              <a:avLst/>
              <a:gdLst>
                <a:gd name="T0" fmla="*/ 115 w 115"/>
                <a:gd name="T1" fmla="*/ 12 h 160"/>
                <a:gd name="T2" fmla="*/ 115 w 115"/>
                <a:gd name="T3" fmla="*/ 12 h 160"/>
                <a:gd name="T4" fmla="*/ 51 w 115"/>
                <a:gd name="T5" fmla="*/ 2 h 160"/>
                <a:gd name="T6" fmla="*/ 0 w 115"/>
                <a:gd name="T7" fmla="*/ 160 h 160"/>
                <a:gd name="T8" fmla="*/ 115 w 115"/>
                <a:gd name="T9" fmla="*/ 1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60">
                  <a:moveTo>
                    <a:pt x="115" y="12"/>
                  </a:moveTo>
                  <a:cubicBezTo>
                    <a:pt x="115" y="12"/>
                    <a:pt x="115" y="12"/>
                    <a:pt x="115" y="12"/>
                  </a:cubicBezTo>
                  <a:cubicBezTo>
                    <a:pt x="88" y="0"/>
                    <a:pt x="63" y="1"/>
                    <a:pt x="51" y="2"/>
                  </a:cubicBezTo>
                  <a:cubicBezTo>
                    <a:pt x="0" y="160"/>
                    <a:pt x="0" y="160"/>
                    <a:pt x="0" y="160"/>
                  </a:cubicBezTo>
                  <a:lnTo>
                    <a:pt x="115" y="12"/>
                  </a:lnTo>
                  <a:close/>
                </a:path>
              </a:pathLst>
            </a:custGeom>
            <a:solidFill>
              <a:srgbClr val="423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" name="Freeform 30"/>
            <p:cNvSpPr>
              <a:spLocks/>
            </p:cNvSpPr>
            <p:nvPr/>
          </p:nvSpPr>
          <p:spPr bwMode="auto">
            <a:xfrm>
              <a:off x="5711712" y="1739899"/>
              <a:ext cx="2073275" cy="1976438"/>
            </a:xfrm>
            <a:custGeom>
              <a:avLst/>
              <a:gdLst>
                <a:gd name="T0" fmla="*/ 1306 w 1306"/>
                <a:gd name="T1" fmla="*/ 0 h 1245"/>
                <a:gd name="T2" fmla="*/ 18 w 1306"/>
                <a:gd name="T3" fmla="*/ 1245 h 1245"/>
                <a:gd name="T4" fmla="*/ 0 w 1306"/>
                <a:gd name="T5" fmla="*/ 1220 h 1245"/>
                <a:gd name="T6" fmla="*/ 1306 w 1306"/>
                <a:gd name="T7" fmla="*/ 0 h 1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6" h="1245">
                  <a:moveTo>
                    <a:pt x="1306" y="0"/>
                  </a:moveTo>
                  <a:lnTo>
                    <a:pt x="18" y="1245"/>
                  </a:lnTo>
                  <a:lnTo>
                    <a:pt x="0" y="1220"/>
                  </a:lnTo>
                  <a:lnTo>
                    <a:pt x="1306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" name="Freeform 31"/>
            <p:cNvSpPr>
              <a:spLocks/>
            </p:cNvSpPr>
            <p:nvPr/>
          </p:nvSpPr>
          <p:spPr bwMode="auto">
            <a:xfrm>
              <a:off x="6195899" y="1836738"/>
              <a:ext cx="1697038" cy="2359025"/>
            </a:xfrm>
            <a:custGeom>
              <a:avLst/>
              <a:gdLst>
                <a:gd name="T0" fmla="*/ 1069 w 1069"/>
                <a:gd name="T1" fmla="*/ 0 h 1486"/>
                <a:gd name="T2" fmla="*/ 0 w 1069"/>
                <a:gd name="T3" fmla="*/ 1486 h 1486"/>
                <a:gd name="T4" fmla="*/ 4 w 1069"/>
                <a:gd name="T5" fmla="*/ 1450 h 1486"/>
                <a:gd name="T6" fmla="*/ 1069 w 1069"/>
                <a:gd name="T7" fmla="*/ 0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9" h="1486">
                  <a:moveTo>
                    <a:pt x="1069" y="0"/>
                  </a:moveTo>
                  <a:lnTo>
                    <a:pt x="0" y="1486"/>
                  </a:lnTo>
                  <a:lnTo>
                    <a:pt x="4" y="1450"/>
                  </a:lnTo>
                  <a:lnTo>
                    <a:pt x="1069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32"/>
            <p:cNvSpPr>
              <a:spLocks/>
            </p:cNvSpPr>
            <p:nvPr/>
          </p:nvSpPr>
          <p:spPr bwMode="auto">
            <a:xfrm>
              <a:off x="5090999" y="1722438"/>
              <a:ext cx="2506663" cy="1846263"/>
            </a:xfrm>
            <a:custGeom>
              <a:avLst/>
              <a:gdLst>
                <a:gd name="T0" fmla="*/ 1579 w 1579"/>
                <a:gd name="T1" fmla="*/ 0 h 1163"/>
                <a:gd name="T2" fmla="*/ 0 w 1579"/>
                <a:gd name="T3" fmla="*/ 1163 h 1163"/>
                <a:gd name="T4" fmla="*/ 57 w 1579"/>
                <a:gd name="T5" fmla="*/ 1138 h 1163"/>
                <a:gd name="T6" fmla="*/ 1579 w 1579"/>
                <a:gd name="T7" fmla="*/ 0 h 1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9" h="1163">
                  <a:moveTo>
                    <a:pt x="1579" y="0"/>
                  </a:moveTo>
                  <a:lnTo>
                    <a:pt x="0" y="1163"/>
                  </a:lnTo>
                  <a:lnTo>
                    <a:pt x="57" y="1138"/>
                  </a:lnTo>
                  <a:lnTo>
                    <a:pt x="1579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65" name="مستطيل 64"/>
          <p:cNvSpPr/>
          <p:nvPr/>
        </p:nvSpPr>
        <p:spPr>
          <a:xfrm>
            <a:off x="-56727" y="3927059"/>
            <a:ext cx="35365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EG" sz="3600" b="1" dirty="0" smtClean="0">
                <a:solidFill>
                  <a:srgbClr val="FFFF00"/>
                </a:solidFill>
                <a:ea typeface="+mj-ea"/>
                <a:cs typeface="Times New Roman"/>
              </a:rPr>
              <a:t>بــِـيـعـــت </a:t>
            </a:r>
            <a:r>
              <a:rPr lang="ar-EG" sz="3600" b="1" dirty="0" smtClean="0">
                <a:solidFill>
                  <a:prstClr val="black"/>
                </a:solidFill>
                <a:ea typeface="+mj-ea"/>
                <a:cs typeface="Times New Roman"/>
              </a:rPr>
              <a:t>الــبـضاعـــةُ</a:t>
            </a:r>
            <a:endParaRPr lang="ar-EG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2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1.85185E-6 L 4.79167E-6 0.00023 C -0.00769 -0.00301 -0.01016 -0.00509 -0.01915 -0.00139 C -0.02058 -0.00069 -0.02214 0.00394 -0.02214 0.00417 C -0.0224 0.00533 -0.02292 0.00648 -0.02292 0.00787 C -0.02292 0.01366 -0.0224 0.01574 -0.02071 0.01968 C -0.02019 0.0206 -0.01967 0.0213 -0.01915 0.02222 C -0.01641 0.02847 -0.01928 0.02431 -0.0155 0.02871 C -0.01459 0.03357 -0.01381 0.03588 -0.0155 0.0419 C -0.01589 0.04306 -0.01693 0.04283 -0.01771 0.04306 C -0.02357 0.04283 -0.02943 0.04259 -0.03542 0.0419 C -0.03607 0.04167 -0.03685 0.04074 -0.0375 0.04051 C -0.04284 0.03889 -0.05235 0.03843 -0.05665 0.03796 C -0.06524 0.03403 -0.06055 0.03565 -0.07071 0.03403 C -0.07188 0.03357 -0.07305 0.0331 -0.07435 0.03264 C -0.07527 0.03241 -0.07631 0.03171 -0.07722 0.03148 C -0.07917 0.03079 -0.08112 0.03056 -0.08321 0.03009 C -0.08842 0.02778 -0.08946 0.02662 -0.09714 0.03009 C -0.09792 0.03033 -0.09766 0.03264 -0.09779 0.03403 C -0.09766 0.03843 -0.09753 0.04283 -0.09714 0.04699 C -0.09675 0.05185 -0.0961 0.0507 -0.09493 0.05486 C -0.09454 0.05625 -0.09454 0.05764 -0.09415 0.0588 C -0.09375 0.06019 -0.0931 0.06134 -0.09271 0.06273 C -0.09232 0.06389 -0.09232 0.06551 -0.09193 0.06667 C -0.0905 0.07199 -0.09089 0.06921 -0.08907 0.07315 C -0.08529 0.08148 -0.08959 0.07338 -0.08607 0.07986 C -0.08568 0.08171 -0.08464 0.08727 -0.08464 0.08889 C -0.08464 0.09167 -0.08464 0.09445 -0.08529 0.09676 C -0.08581 0.09815 -0.08685 0.09861 -0.0875 0.09931 C -0.09467 0.09861 -0.09883 0.09884 -0.10521 0.09676 C -0.10625 0.09653 -0.10717 0.09584 -0.10821 0.09537 C -0.10886 0.09514 -0.10964 0.09445 -0.11029 0.09421 C -0.11329 0.09306 -0.11941 0.09213 -0.12214 0.09144 C -0.12383 0.09121 -0.12553 0.09051 -0.12722 0.09028 C -0.13295 0.08959 -0.13855 0.08935 -0.14415 0.08889 C -0.14493 0.08843 -0.14558 0.08796 -0.14636 0.0875 C -0.15196 0.08565 -0.15886 0.08542 -0.16407 0.08496 C -0.16758 0.08334 -0.16719 0.08334 -0.17136 0.08241 C -0.17331 0.08195 -0.17527 0.08148 -0.17722 0.08102 C -0.18021 0.08033 -0.18308 0.07871 -0.18607 0.07847 L -0.20665 0.07593 C -0.21329 0.07292 -0.20808 0.07477 -0.22058 0.07315 L -0.22943 0.07199 C -0.23633 0.06898 -0.23698 0.06806 -0.24779 0.07199 C -0.24857 0.07222 -0.24753 0.07477 -0.24714 0.07593 C -0.24649 0.07709 -0.24558 0.07755 -0.24493 0.07847 C -0.24128 0.0838 -0.24441 0.08148 -0.2405 0.08357 C -0.23907 0.08611 -0.23868 0.08727 -0.23685 0.08889 C -0.23607 0.08959 -0.23529 0.08982 -0.23464 0.09028 C -0.22748 0.09977 -0.23503 0.09051 -0.22943 0.09537 C -0.22644 0.09815 -0.228 0.09746 -0.22579 0.1007 C -0.22513 0.10162 -0.22422 0.10232 -0.22357 0.10324 C -0.21993 0.10857 -0.22448 0.10301 -0.22058 0.10972 C -0.22006 0.11088 -0.21915 0.11158 -0.21836 0.1125 C -0.21316 0.11991 -0.22149 0.10972 -0.21472 0.11759 C -0.21342 0.12454 -0.21485 0.11898 -0.2125 0.12431 C -0.21198 0.12546 -0.21159 0.12685 -0.21107 0.12824 C -0.21016 0.13009 -0.20912 0.13171 -0.20808 0.13334 C -0.20769 0.13426 -0.2073 0.13519 -0.20665 0.13588 C -0.20586 0.13681 -0.20508 0.1375 -0.20443 0.13866 C -0.20157 0.14259 -0.20456 0.14028 -0.20079 0.14259 C -0.20027 0.14329 -0.19987 0.14468 -0.19935 0.14514 C -0.19792 0.1463 -0.19493 0.14769 -0.19493 0.14792 C -0.19388 0.14954 -0.19323 0.15209 -0.19193 0.15301 C -0.18985 0.15417 -0.18933 0.15417 -0.1875 0.15695 C -0.18646 0.15857 -0.18464 0.16204 -0.18464 0.16227 C -0.18373 0.1669 -0.18295 0.16921 -0.18464 0.17523 C -0.1849 0.17639 -0.18607 0.17616 -0.18685 0.17662 C -0.19441 0.17616 -0.20209 0.17639 -0.20964 0.17523 C -0.2112 0.175 -0.2125 0.17315 -0.21407 0.17269 L -0.21836 0.1713 C -0.225 0.16736 -0.22136 0.16898 -0.22943 0.16736 C -0.23724 0.16389 -0.23334 0.16528 -0.24115 0.16343 C -0.24896 0.1588 -0.24415 0.16111 -0.25586 0.1581 L -0.25586 0.15834 C -0.26055 0.15625 -0.25782 0.15718 -0.26407 0.15556 C -0.26472 0.15509 -0.2655 0.1544 -0.26615 0.15417 C -0.27761 0.15139 -0.27058 0.1544 -0.28021 0.15162 C -0.28112 0.15139 -0.28217 0.1507 -0.28308 0.15046 C -0.29024 0.14792 -0.2849 0.15023 -0.29271 0.14769 C -0.29362 0.14746 -0.29467 0.14676 -0.29558 0.14653 C -0.29948 0.14514 -0.30339 0.14468 -0.30743 0.14375 C -0.30912 0.14352 -0.31081 0.14306 -0.3125 0.14259 C -0.31732 0.13959 -0.31303 0.1419 -0.32214 0.13982 C -0.32357 0.13959 -0.325 0.13912 -0.32644 0.13866 C -0.32748 0.1382 -0.32839 0.1375 -0.32943 0.13727 C -0.33425 0.13611 -0.34362 0.13519 -0.34779 0.13472 C -0.35274 0.13171 -0.34662 0.13519 -0.35443 0.13195 C -0.35521 0.13171 -0.35586 0.13102 -0.35665 0.13079 C -0.35756 0.13033 -0.3586 0.12986 -0.35964 0.1294 C -0.36107 0.12894 -0.3625 0.12871 -0.36394 0.12824 C -0.37006 0.12616 -0.36524 0.12755 -0.37058 0.12546 C -0.37188 0.125 -0.37305 0.12454 -0.37422 0.12431 C -0.37527 0.12338 -0.37618 0.12199 -0.37722 0.12153 C -0.38008 0.12037 -0.38607 0.11898 -0.38607 0.11921 C -0.38672 0.11852 -0.3875 0.11783 -0.38829 0.11759 C -0.3905 0.11713 -0.39297 0.11829 -0.39493 0.11644 C -0.39571 0.11551 -0.39493 0.11296 -0.39493 0.11111 L -0.39115 0.10857 " pathEditMode="relative" rAng="0" ptsTypes="AAAAAAAAAAAAAAAAAAAAAAAAAAAAAAAAAAAAAAAAAAAAAAAAAAAAAAAAAAAAAAAAAAAAAAAAAAAAAAAAAAAAAAAAAAAAAAAAAAA">
                                      <p:cBhvr>
                                        <p:cTn id="5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66" y="865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8" grpId="0" animBg="1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7"/>
          <p:cNvSpPr>
            <a:spLocks/>
          </p:cNvSpPr>
          <p:nvPr/>
        </p:nvSpPr>
        <p:spPr bwMode="gray">
          <a:xfrm>
            <a:off x="7988692" y="1273110"/>
            <a:ext cx="991124" cy="1540779"/>
          </a:xfrm>
          <a:custGeom>
            <a:avLst/>
            <a:gdLst>
              <a:gd name="T0" fmla="*/ 308 w 308"/>
              <a:gd name="T1" fmla="*/ 120 h 444"/>
              <a:gd name="T2" fmla="*/ 0 w 308"/>
              <a:gd name="T3" fmla="*/ 444 h 444"/>
              <a:gd name="T4" fmla="*/ 0 w 308"/>
              <a:gd name="T5" fmla="*/ 286 h 444"/>
              <a:gd name="T6" fmla="*/ 308 w 308"/>
              <a:gd name="T7" fmla="*/ 0 h 444"/>
              <a:gd name="T8" fmla="*/ 308 w 308"/>
              <a:gd name="T9" fmla="*/ 12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4">
                <a:moveTo>
                  <a:pt x="308" y="120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gray">
          <a:xfrm>
            <a:off x="3240580" y="1273110"/>
            <a:ext cx="5750157" cy="985751"/>
          </a:xfrm>
          <a:custGeom>
            <a:avLst/>
            <a:gdLst>
              <a:gd name="T0" fmla="*/ 1478 w 1786"/>
              <a:gd name="T1" fmla="*/ 284 h 284"/>
              <a:gd name="T2" fmla="*/ 0 w 1786"/>
              <a:gd name="T3" fmla="*/ 284 h 284"/>
              <a:gd name="T4" fmla="*/ 446 w 1786"/>
              <a:gd name="T5" fmla="*/ 0 h 284"/>
              <a:gd name="T6" fmla="*/ 1786 w 1786"/>
              <a:gd name="T7" fmla="*/ 0 h 284"/>
              <a:gd name="T8" fmla="*/ 1478 w 1786"/>
              <a:gd name="T9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6" h="284">
                <a:moveTo>
                  <a:pt x="1478" y="284"/>
                </a:moveTo>
                <a:lnTo>
                  <a:pt x="0" y="284"/>
                </a:lnTo>
                <a:lnTo>
                  <a:pt x="446" y="0"/>
                </a:lnTo>
                <a:lnTo>
                  <a:pt x="1786" y="0"/>
                </a:lnTo>
                <a:lnTo>
                  <a:pt x="1478" y="2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7" name="Freeform 19"/>
          <p:cNvSpPr>
            <a:spLocks/>
          </p:cNvSpPr>
          <p:nvPr/>
        </p:nvSpPr>
        <p:spPr bwMode="gray">
          <a:xfrm>
            <a:off x="6992107" y="2787872"/>
            <a:ext cx="991124" cy="1532106"/>
          </a:xfrm>
          <a:custGeom>
            <a:avLst/>
            <a:gdLst>
              <a:gd name="T0" fmla="*/ 308 w 308"/>
              <a:gd name="T1" fmla="*/ 120 h 442"/>
              <a:gd name="T2" fmla="*/ 0 w 308"/>
              <a:gd name="T3" fmla="*/ 442 h 442"/>
              <a:gd name="T4" fmla="*/ 0 w 308"/>
              <a:gd name="T5" fmla="*/ 286 h 442"/>
              <a:gd name="T6" fmla="*/ 308 w 308"/>
              <a:gd name="T7" fmla="*/ 0 h 442"/>
              <a:gd name="T8" fmla="*/ 308 w 308"/>
              <a:gd name="T9" fmla="*/ 12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2">
                <a:moveTo>
                  <a:pt x="308" y="120"/>
                </a:moveTo>
                <a:lnTo>
                  <a:pt x="0" y="442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8" name="Freeform 20"/>
          <p:cNvSpPr>
            <a:spLocks/>
          </p:cNvSpPr>
          <p:nvPr/>
        </p:nvSpPr>
        <p:spPr bwMode="gray">
          <a:xfrm>
            <a:off x="1812597" y="2787872"/>
            <a:ext cx="6181555" cy="982861"/>
          </a:xfrm>
          <a:custGeom>
            <a:avLst/>
            <a:gdLst>
              <a:gd name="T0" fmla="*/ 1612 w 1920"/>
              <a:gd name="T1" fmla="*/ 284 h 284"/>
              <a:gd name="T2" fmla="*/ 0 w 1920"/>
              <a:gd name="T3" fmla="*/ 284 h 284"/>
              <a:gd name="T4" fmla="*/ 446 w 1920"/>
              <a:gd name="T5" fmla="*/ 0 h 284"/>
              <a:gd name="T6" fmla="*/ 1920 w 1920"/>
              <a:gd name="T7" fmla="*/ 0 h 284"/>
              <a:gd name="T8" fmla="*/ 1612 w 1920"/>
              <a:gd name="T9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0" h="284">
                <a:moveTo>
                  <a:pt x="1612" y="284"/>
                </a:moveTo>
                <a:lnTo>
                  <a:pt x="0" y="284"/>
                </a:lnTo>
                <a:lnTo>
                  <a:pt x="446" y="0"/>
                </a:lnTo>
                <a:lnTo>
                  <a:pt x="1920" y="0"/>
                </a:lnTo>
                <a:lnTo>
                  <a:pt x="1612" y="284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9" name="Freeform 21"/>
          <p:cNvSpPr>
            <a:spLocks/>
          </p:cNvSpPr>
          <p:nvPr/>
        </p:nvSpPr>
        <p:spPr bwMode="gray">
          <a:xfrm>
            <a:off x="5992792" y="4302632"/>
            <a:ext cx="985663" cy="2006687"/>
          </a:xfrm>
          <a:custGeom>
            <a:avLst/>
            <a:gdLst>
              <a:gd name="T0" fmla="*/ 306 w 306"/>
              <a:gd name="T1" fmla="*/ 122 h 444"/>
              <a:gd name="T2" fmla="*/ 0 w 306"/>
              <a:gd name="T3" fmla="*/ 444 h 444"/>
              <a:gd name="T4" fmla="*/ 0 w 306"/>
              <a:gd name="T5" fmla="*/ 286 h 444"/>
              <a:gd name="T6" fmla="*/ 306 w 306"/>
              <a:gd name="T7" fmla="*/ 0 h 444"/>
              <a:gd name="T8" fmla="*/ 306 w 306"/>
              <a:gd name="T9" fmla="*/ 12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6" h="444">
                <a:moveTo>
                  <a:pt x="306" y="122"/>
                </a:moveTo>
                <a:lnTo>
                  <a:pt x="0" y="444"/>
                </a:lnTo>
                <a:lnTo>
                  <a:pt x="0" y="286"/>
                </a:lnTo>
                <a:lnTo>
                  <a:pt x="306" y="0"/>
                </a:lnTo>
                <a:lnTo>
                  <a:pt x="306" y="122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>
              <a:solidFill>
                <a:prstClr val="black"/>
              </a:solidFill>
            </a:endParaRP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gray">
          <a:xfrm>
            <a:off x="3251502" y="2258861"/>
            <a:ext cx="4759033" cy="555027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72549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ar-EG" sz="1600" b="1" dirty="0" smtClean="0">
              <a:solidFill>
                <a:prstClr val="white"/>
              </a:solidFill>
              <a:latin typeface="Verdana" pitchFamily="34" charset="0"/>
            </a:endParaRPr>
          </a:p>
          <a:p>
            <a:pPr algn="ctr" eaLnBrk="0" hangingPunct="0"/>
            <a:endParaRPr lang="en-US" sz="4800" b="1" dirty="0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gray">
          <a:xfrm>
            <a:off x="1815328" y="3770732"/>
            <a:ext cx="5187701" cy="543464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72549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ar-EG" sz="3600" b="1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5" name="Freeform 27"/>
          <p:cNvSpPr>
            <a:spLocks/>
          </p:cNvSpPr>
          <p:nvPr/>
        </p:nvSpPr>
        <p:spPr bwMode="gray">
          <a:xfrm>
            <a:off x="383482" y="4373373"/>
            <a:ext cx="6594973" cy="1413278"/>
          </a:xfrm>
          <a:custGeom>
            <a:avLst/>
            <a:gdLst>
              <a:gd name="T0" fmla="*/ 1742 w 2048"/>
              <a:gd name="T1" fmla="*/ 286 h 286"/>
              <a:gd name="T2" fmla="*/ 0 w 2048"/>
              <a:gd name="T3" fmla="*/ 286 h 286"/>
              <a:gd name="T4" fmla="*/ 446 w 2048"/>
              <a:gd name="T5" fmla="*/ 0 h 286"/>
              <a:gd name="T6" fmla="*/ 2048 w 2048"/>
              <a:gd name="T7" fmla="*/ 0 h 286"/>
              <a:gd name="T8" fmla="*/ 1742 w 2048"/>
              <a:gd name="T9" fmla="*/ 286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8" h="286">
                <a:moveTo>
                  <a:pt x="1742" y="286"/>
                </a:moveTo>
                <a:lnTo>
                  <a:pt x="0" y="286"/>
                </a:lnTo>
                <a:lnTo>
                  <a:pt x="446" y="0"/>
                </a:lnTo>
                <a:lnTo>
                  <a:pt x="2048" y="0"/>
                </a:lnTo>
                <a:lnTo>
                  <a:pt x="1742" y="286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ar-EG" sz="3200" b="1" dirty="0">
              <a:solidFill>
                <a:prstClr val="black"/>
              </a:solidFill>
            </a:endParaRPr>
          </a:p>
        </p:txBody>
      </p:sp>
      <p:sp>
        <p:nvSpPr>
          <p:cNvPr id="16" name="Rectangle 28"/>
          <p:cNvSpPr>
            <a:spLocks noChangeArrowheads="1"/>
          </p:cNvSpPr>
          <p:nvPr/>
        </p:nvSpPr>
        <p:spPr bwMode="gray">
          <a:xfrm>
            <a:off x="400997" y="5733256"/>
            <a:ext cx="5613638" cy="654845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72549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3200" b="1" dirty="0">
              <a:solidFill>
                <a:srgbClr val="FFFFFF"/>
              </a:solidFill>
              <a:latin typeface="Verdana" pitchFamily="34" charset="0"/>
            </a:endParaRPr>
          </a:p>
          <a:p>
            <a:pPr algn="ctr" eaLnBrk="0" hangingPunct="0"/>
            <a:endParaRPr lang="ar-EG" sz="3200" b="1" dirty="0" smtClean="0">
              <a:solidFill>
                <a:srgbClr val="FFFFFF"/>
              </a:solidFill>
              <a:latin typeface="Verdana" pitchFamily="34" charset="0"/>
            </a:endParaRPr>
          </a:p>
          <a:p>
            <a:pPr algn="ctr" eaLnBrk="0" hangingPunct="0"/>
            <a:endParaRPr lang="en-US" sz="32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4" name="Freeform 24"/>
          <p:cNvSpPr>
            <a:spLocks/>
          </p:cNvSpPr>
          <p:nvPr/>
        </p:nvSpPr>
        <p:spPr bwMode="gray">
          <a:xfrm rot="317592">
            <a:off x="-116621" y="330966"/>
            <a:ext cx="4871776" cy="4869511"/>
          </a:xfrm>
          <a:custGeom>
            <a:avLst/>
            <a:gdLst>
              <a:gd name="T0" fmla="*/ 12 w 1824"/>
              <a:gd name="T1" fmla="*/ 2464 h 2648"/>
              <a:gd name="T2" fmla="*/ 56 w 1824"/>
              <a:gd name="T3" fmla="*/ 2120 h 2648"/>
              <a:gd name="T4" fmla="*/ 124 w 1824"/>
              <a:gd name="T5" fmla="*/ 1808 h 2648"/>
              <a:gd name="T6" fmla="*/ 212 w 1824"/>
              <a:gd name="T7" fmla="*/ 1524 h 2648"/>
              <a:gd name="T8" fmla="*/ 316 w 1824"/>
              <a:gd name="T9" fmla="*/ 1270 h 2648"/>
              <a:gd name="T10" fmla="*/ 430 w 1824"/>
              <a:gd name="T11" fmla="*/ 1044 h 2648"/>
              <a:gd name="T12" fmla="*/ 550 w 1824"/>
              <a:gd name="T13" fmla="*/ 846 h 2648"/>
              <a:gd name="T14" fmla="*/ 672 w 1824"/>
              <a:gd name="T15" fmla="*/ 674 h 2648"/>
              <a:gd name="T16" fmla="*/ 792 w 1824"/>
              <a:gd name="T17" fmla="*/ 528 h 2648"/>
              <a:gd name="T18" fmla="*/ 906 w 1824"/>
              <a:gd name="T19" fmla="*/ 408 h 2648"/>
              <a:gd name="T20" fmla="*/ 1010 w 1824"/>
              <a:gd name="T21" fmla="*/ 310 h 2648"/>
              <a:gd name="T22" fmla="*/ 1096 w 1824"/>
              <a:gd name="T23" fmla="*/ 236 h 2648"/>
              <a:gd name="T24" fmla="*/ 1164 w 1824"/>
              <a:gd name="T25" fmla="*/ 184 h 2648"/>
              <a:gd name="T26" fmla="*/ 1208 w 1824"/>
              <a:gd name="T27" fmla="*/ 154 h 2648"/>
              <a:gd name="T28" fmla="*/ 1224 w 1824"/>
              <a:gd name="T29" fmla="*/ 144 h 2648"/>
              <a:gd name="T30" fmla="*/ 1728 w 1824"/>
              <a:gd name="T31" fmla="*/ 56 h 2648"/>
              <a:gd name="T32" fmla="*/ 1568 w 1824"/>
              <a:gd name="T33" fmla="*/ 328 h 2648"/>
              <a:gd name="T34" fmla="*/ 1554 w 1824"/>
              <a:gd name="T35" fmla="*/ 332 h 2648"/>
              <a:gd name="T36" fmla="*/ 1514 w 1824"/>
              <a:gd name="T37" fmla="*/ 346 h 2648"/>
              <a:gd name="T38" fmla="*/ 1452 w 1824"/>
              <a:gd name="T39" fmla="*/ 370 h 2648"/>
              <a:gd name="T40" fmla="*/ 1370 w 1824"/>
              <a:gd name="T41" fmla="*/ 410 h 2648"/>
              <a:gd name="T42" fmla="*/ 1270 w 1824"/>
              <a:gd name="T43" fmla="*/ 466 h 2648"/>
              <a:gd name="T44" fmla="*/ 1158 w 1824"/>
              <a:gd name="T45" fmla="*/ 540 h 2648"/>
              <a:gd name="T46" fmla="*/ 1034 w 1824"/>
              <a:gd name="T47" fmla="*/ 636 h 2648"/>
              <a:gd name="T48" fmla="*/ 904 w 1824"/>
              <a:gd name="T49" fmla="*/ 756 h 2648"/>
              <a:gd name="T50" fmla="*/ 770 w 1824"/>
              <a:gd name="T51" fmla="*/ 900 h 2648"/>
              <a:gd name="T52" fmla="*/ 632 w 1824"/>
              <a:gd name="T53" fmla="*/ 1076 h 2648"/>
              <a:gd name="T54" fmla="*/ 498 w 1824"/>
              <a:gd name="T55" fmla="*/ 1280 h 2648"/>
              <a:gd name="T56" fmla="*/ 370 w 1824"/>
              <a:gd name="T57" fmla="*/ 1518 h 2648"/>
              <a:gd name="T58" fmla="*/ 248 w 1824"/>
              <a:gd name="T59" fmla="*/ 1792 h 2648"/>
              <a:gd name="T60" fmla="*/ 138 w 1824"/>
              <a:gd name="T61" fmla="*/ 2104 h 2648"/>
              <a:gd name="T62" fmla="*/ 42 w 1824"/>
              <a:gd name="T63" fmla="*/ 2456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/>
              </a:gs>
              <a:gs pos="100000">
                <a:srgbClr val="D11364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ACD69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3912254" y="1182022"/>
            <a:ext cx="4572000" cy="14342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ar-EG" sz="4400" b="1" dirty="0">
                <a:solidFill>
                  <a:schemeClr val="bg1"/>
                </a:solidFill>
              </a:rPr>
              <a:t>ويكسر ما قبلها </a:t>
            </a:r>
          </a:p>
          <a:p>
            <a:pPr algn="ctr">
              <a:spcBef>
                <a:spcPct val="20000"/>
              </a:spcBef>
            </a:pPr>
            <a:r>
              <a:rPr lang="ar-EG" sz="3600" b="1" dirty="0" smtClean="0">
                <a:solidFill>
                  <a:prstClr val="white"/>
                </a:solidFill>
              </a:rPr>
              <a:t> </a:t>
            </a:r>
            <a:endParaRPr lang="ar-EG" sz="3600" b="1" dirty="0">
              <a:solidFill>
                <a:prstClr val="white"/>
              </a:solidFill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2879292" y="2956136"/>
            <a:ext cx="40481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prstClr val="black"/>
                </a:solidFill>
              </a:rPr>
              <a:t>يقلب </a:t>
            </a:r>
            <a:r>
              <a:rPr lang="ar-EG" sz="4400" b="1" dirty="0">
                <a:solidFill>
                  <a:srgbClr val="FFFF00"/>
                </a:solidFill>
              </a:rPr>
              <a:t>الألف</a:t>
            </a:r>
            <a:r>
              <a:rPr lang="ar-EG" sz="4400" b="1" dirty="0">
                <a:solidFill>
                  <a:prstClr val="black"/>
                </a:solidFill>
              </a:rPr>
              <a:t> إلى </a:t>
            </a:r>
            <a:r>
              <a:rPr lang="ar-EG" sz="4400" b="1" dirty="0">
                <a:solidFill>
                  <a:schemeClr val="bg1"/>
                </a:solidFill>
              </a:rPr>
              <a:t>ياء</a:t>
            </a:r>
            <a:endParaRPr lang="ar-EG" sz="60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19541785">
            <a:off x="10347" y="1432269"/>
            <a:ext cx="3480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600" b="1" dirty="0">
                <a:solidFill>
                  <a:prstClr val="white"/>
                </a:solidFill>
              </a:rPr>
              <a:t>الفعل الماضي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4581128"/>
            <a:ext cx="4928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3600" b="1" dirty="0">
                <a:solidFill>
                  <a:prstClr val="black"/>
                </a:solidFill>
              </a:rPr>
              <a:t>نلاحظ أن الفعل الماضي </a:t>
            </a:r>
            <a:r>
              <a:rPr lang="ar-EG" sz="3600" b="1" dirty="0">
                <a:solidFill>
                  <a:schemeClr val="bg1"/>
                </a:solidFill>
              </a:rPr>
              <a:t>معتل</a:t>
            </a:r>
            <a:r>
              <a:rPr lang="ar-EG" sz="3600" b="1" dirty="0">
                <a:solidFill>
                  <a:srgbClr val="C00000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الوسط</a:t>
            </a:r>
            <a:r>
              <a:rPr lang="ar-EG" sz="3600" b="1" dirty="0">
                <a:solidFill>
                  <a:srgbClr val="C00000"/>
                </a:solidFill>
              </a:rPr>
              <a:t> </a:t>
            </a:r>
            <a:r>
              <a:rPr lang="ar-EG" sz="3600" b="1" dirty="0">
                <a:solidFill>
                  <a:prstClr val="black"/>
                </a:solidFill>
              </a:rPr>
              <a:t>عند بنائه إلى المجهول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7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3"/>
          <p:cNvSpPr txBox="1">
            <a:spLocks noChangeArrowheads="1"/>
          </p:cNvSpPr>
          <p:nvPr/>
        </p:nvSpPr>
        <p:spPr bwMode="gray">
          <a:xfrm>
            <a:off x="0" y="592925"/>
            <a:ext cx="2456678" cy="712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373313" algn="l" defTabSz="957263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30513" algn="l" defTabSz="957263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287713" algn="l" defTabSz="957263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4913" algn="l" defTabSz="957263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ar-EG" sz="4000" b="1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95936" y="278092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600" b="1" dirty="0" smtClean="0">
                <a:solidFill>
                  <a:prstClr val="black"/>
                </a:solidFill>
              </a:rPr>
              <a:t>الغلق </a:t>
            </a:r>
            <a:endParaRPr lang="en-US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42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1"/>
          <p:cNvSpPr/>
          <p:nvPr/>
        </p:nvSpPr>
        <p:spPr>
          <a:xfrm rot="19659487">
            <a:off x="194508" y="600394"/>
            <a:ext cx="4775218" cy="1440160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dirty="0" smtClean="0"/>
              <a:t>عبر عن الصور مستخدما الفعل المبني للمجهول </a:t>
            </a:r>
            <a:endParaRPr lang="en-US" sz="2800" b="1" dirty="0"/>
          </a:p>
        </p:txBody>
      </p:sp>
      <p:pic>
        <p:nvPicPr>
          <p:cNvPr id="2050" name="Picture 2" descr="Image result for صور رياضي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92896"/>
            <a:ext cx="5544616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67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319</Words>
  <Application>Microsoft Office PowerPoint</Application>
  <PresentationFormat>On-screen Show (4:3)</PresentationFormat>
  <Paragraphs>112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El Hoseny</dc:creator>
  <cp:lastModifiedBy>PC-Arabic</cp:lastModifiedBy>
  <cp:revision>108</cp:revision>
  <dcterms:created xsi:type="dcterms:W3CDTF">2016-11-21T07:09:28Z</dcterms:created>
  <dcterms:modified xsi:type="dcterms:W3CDTF">2020-06-07T13:01:48Z</dcterms:modified>
</cp:coreProperties>
</file>