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</p:sldMasterIdLst>
  <p:notesMasterIdLst>
    <p:notesMasterId r:id="rId9"/>
  </p:notesMasterIdLst>
  <p:sldIdLst>
    <p:sldId id="256" r:id="rId3"/>
    <p:sldId id="257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563" autoAdjust="0"/>
  </p:normalViewPr>
  <p:slideViewPr>
    <p:cSldViewPr>
      <p:cViewPr varScale="1">
        <p:scale>
          <a:sx n="64" d="100"/>
          <a:sy n="64" d="100"/>
        </p:scale>
        <p:origin x="13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429207-BBB1-435B-B1B4-DD05FCD43BF8}" type="datetimeFigureOut">
              <a:rPr lang="ar-EG" smtClean="0"/>
              <a:t>09/08/1445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98C2AA-B6A9-4348-BA2E-90CE9C17DD4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8864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8C2AA-B6A9-4348-BA2E-90CE9C17DD49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71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3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4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1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8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9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9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4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70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14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603476"/>
            <a:ext cx="7772400" cy="1379239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كتابة سردية</a:t>
            </a:r>
            <a:endParaRPr lang="ar-EG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5522168"/>
            <a:ext cx="6400800" cy="1219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EG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كتابة مطوية</a:t>
            </a:r>
            <a:endParaRPr lang="ar-EG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11960" y="4293096"/>
            <a:ext cx="432048" cy="115212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6292280" y="188640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2000" b="1" dirty="0" smtClean="0"/>
              <a:t>إدارة القاهرة الجديدة </a:t>
            </a:r>
          </a:p>
          <a:p>
            <a:pPr algn="r"/>
            <a:r>
              <a:rPr lang="ar-EG" sz="2000" b="1" dirty="0" smtClean="0"/>
              <a:t>مدرسة أسباير الدولية</a:t>
            </a:r>
          </a:p>
          <a:p>
            <a:pPr algn="r"/>
            <a:r>
              <a:rPr lang="ar-EG" sz="2000" b="1" dirty="0" smtClean="0"/>
              <a:t>قسم اللغة العربية</a:t>
            </a:r>
            <a:endParaRPr lang="ar-EG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195736" y="1052736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الصف </a:t>
            </a:r>
            <a:r>
              <a:rPr lang="ar-EG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الرابع </a:t>
            </a:r>
            <a:r>
              <a:rPr lang="ar-EG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الابتدائي</a:t>
            </a: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EG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اللغة </a:t>
            </a:r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العربية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7824" y="254574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الفصل الدراسي </a:t>
            </a: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الثاني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10" descr="Aspire International School | Odoo">
            <a:extLst>
              <a:ext uri="{FF2B5EF4-FFF2-40B4-BE49-F238E27FC236}">
                <a16:creationId xmlns:a16="http://schemas.microsoft.com/office/drawing/2014/main" id="{7A1B0A94-0292-BC35-01D1-5B4000DA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720"/>
            <a:ext cx="1049707" cy="9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2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677">
        <p:split orient="vert"/>
      </p:transition>
    </mc:Choice>
    <mc:Fallback xmlns="">
      <p:transition spd="slow" advTm="286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spire International School | Odoo">
            <a:extLst>
              <a:ext uri="{FF2B5EF4-FFF2-40B4-BE49-F238E27FC236}">
                <a16:creationId xmlns:a16="http://schemas.microsoft.com/office/drawing/2014/main" id="{7A1B0A94-0292-BC35-01D1-5B4000DA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1049707" cy="9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09348" cy="6688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9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19806">
        <p14:vortex dir="r"/>
      </p:transition>
    </mc:Choice>
    <mc:Fallback xmlns="">
      <p:transition spd="slow" advTm="3198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pire International School | Odoo">
            <a:extLst>
              <a:ext uri="{FF2B5EF4-FFF2-40B4-BE49-F238E27FC236}">
                <a16:creationId xmlns:a16="http://schemas.microsoft.com/office/drawing/2014/main" id="{7A1B0A94-0292-BC35-01D1-5B4000DA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10763" cy="7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87"/>
            <a:ext cx="8856984" cy="6721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30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49"/>
    </mc:Choice>
    <mc:Fallback xmlns="">
      <p:transition spd="slow" advTm="2914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pire International School | Odoo">
            <a:extLst>
              <a:ext uri="{FF2B5EF4-FFF2-40B4-BE49-F238E27FC236}">
                <a16:creationId xmlns:a16="http://schemas.microsoft.com/office/drawing/2014/main" id="{7A1B0A94-0292-BC35-01D1-5B4000DA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1" y="260648"/>
            <a:ext cx="810763" cy="7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" y="21885"/>
            <a:ext cx="8999729" cy="6719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7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49"/>
    </mc:Choice>
    <mc:Fallback xmlns="">
      <p:transition spd="slow" advTm="2914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1796"/>
            <a:ext cx="8697845" cy="6489220"/>
          </a:xfrm>
          <a:prstGeom prst="rect">
            <a:avLst/>
          </a:prstGeom>
        </p:spPr>
      </p:pic>
      <p:pic>
        <p:nvPicPr>
          <p:cNvPr id="6" name="Picture 5" descr="Aspire International School | Odoo">
            <a:extLst>
              <a:ext uri="{FF2B5EF4-FFF2-40B4-BE49-F238E27FC236}">
                <a16:creationId xmlns:a16="http://schemas.microsoft.com/office/drawing/2014/main" id="{7A1B0A94-0292-BC35-01D1-5B4000DA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0763" cy="7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37697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91449"/>
    </mc:Choice>
    <mc:Fallback xmlns="">
      <p:transition spd="slow" advTm="29144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4099"/>
            <a:ext cx="8872344" cy="6635261"/>
          </a:xfrm>
          <a:prstGeom prst="rect">
            <a:avLst/>
          </a:prstGeom>
        </p:spPr>
      </p:pic>
      <p:pic>
        <p:nvPicPr>
          <p:cNvPr id="6" name="Picture 5" descr="Aspire International School | Odoo">
            <a:extLst>
              <a:ext uri="{FF2B5EF4-FFF2-40B4-BE49-F238E27FC236}">
                <a16:creationId xmlns:a16="http://schemas.microsoft.com/office/drawing/2014/main" id="{7A1B0A94-0292-BC35-01D1-5B4000DAB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10763" cy="7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2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49"/>
    </mc:Choice>
    <mc:Fallback xmlns="">
      <p:transition spd="slow" advTm="29144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5.4|3.6|2.6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3.6|84.9|3.4|33.3|2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|29.2|27.4|26.4|16.8|10.8|8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|29.2|27.4|26.4|16.8|10.8|8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|29.2|27.4|26.4|16.8|10.8|8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|29.2|27.4|26.4|16.8|10.8|8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22</Words>
  <Application>Microsoft Office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Palatino Linotype</vt:lpstr>
      <vt:lpstr>Tahoma</vt:lpstr>
      <vt:lpstr>Times New Roman</vt:lpstr>
      <vt:lpstr>Executive</vt:lpstr>
      <vt:lpstr>Office Theme</vt:lpstr>
      <vt:lpstr>كتابة سردية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قواعد وتطبيقات نحوية</dc:title>
  <dc:creator>LENOVO</dc:creator>
  <cp:lastModifiedBy>Hamdy</cp:lastModifiedBy>
  <cp:revision>80</cp:revision>
  <dcterms:created xsi:type="dcterms:W3CDTF">2020-06-14T18:34:20Z</dcterms:created>
  <dcterms:modified xsi:type="dcterms:W3CDTF">2024-02-17T22:10:59Z</dcterms:modified>
</cp:coreProperties>
</file>