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9" r:id="rId3"/>
    <p:sldMasterId id="2147483667" r:id="rId4"/>
  </p:sldMasterIdLst>
  <p:notesMasterIdLst>
    <p:notesMasterId r:id="rId6"/>
  </p:notesMasterIdLst>
  <p:handoutMasterIdLst>
    <p:handoutMasterId r:id="rId21"/>
  </p:handoutMasterIdLst>
  <p:sldIdLst>
    <p:sldId id="257" r:id="rId5"/>
    <p:sldId id="259" r:id="rId7"/>
    <p:sldId id="374" r:id="rId8"/>
    <p:sldId id="362" r:id="rId9"/>
    <p:sldId id="363" r:id="rId10"/>
    <p:sldId id="388" r:id="rId11"/>
    <p:sldId id="389" r:id="rId12"/>
    <p:sldId id="390" r:id="rId13"/>
    <p:sldId id="326" r:id="rId14"/>
    <p:sldId id="341" r:id="rId15"/>
    <p:sldId id="340" r:id="rId16"/>
    <p:sldId id="331" r:id="rId17"/>
    <p:sldId id="327" r:id="rId18"/>
    <p:sldId id="330" r:id="rId19"/>
    <p:sldId id="32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8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howGuides="1">
      <p:cViewPr varScale="1">
        <p:scale>
          <a:sx n="82" d="100"/>
          <a:sy n="82" d="100"/>
        </p:scale>
        <p:origin x="1502" y="72"/>
      </p:cViewPr>
      <p:guideLst>
        <p:guide orient="horz" pos="218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3154" y="3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8" Type="http://schemas.openxmlformats.org/officeDocument/2006/relationships/slide" Target="slides/slide3.xml"/><Relationship Id="rId7" Type="http://schemas.openxmlformats.org/officeDocument/2006/relationships/slide" Target="slides/slide2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4" Type="http://schemas.openxmlformats.org/officeDocument/2006/relationships/tableStyles" Target="tableStyles.xml"/><Relationship Id="rId23" Type="http://schemas.openxmlformats.org/officeDocument/2006/relationships/viewProps" Target="viewProps.xml"/><Relationship Id="rId22" Type="http://schemas.openxmlformats.org/officeDocument/2006/relationships/presProps" Target="presProps.xml"/><Relationship Id="rId21" Type="http://schemas.openxmlformats.org/officeDocument/2006/relationships/handoutMaster" Target="handoutMasters/handoutMaster1.xml"/><Relationship Id="rId20" Type="http://schemas.openxmlformats.org/officeDocument/2006/relationships/slide" Target="slides/slide15.xml"/><Relationship Id="rId2" Type="http://schemas.openxmlformats.org/officeDocument/2006/relationships/theme" Target="theme/theme1.xml"/><Relationship Id="rId19" Type="http://schemas.openxmlformats.org/officeDocument/2006/relationships/slide" Target="slides/slide14.xml"/><Relationship Id="rId18" Type="http://schemas.openxmlformats.org/officeDocument/2006/relationships/slide" Target="slides/slide1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29FA15-1A33-44AC-9DE7-469773894979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205E2-1C84-4B09-857C-D6B1317A8E1B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0631A4-BD55-4C2B-8D47-E20E5DCB8400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DD5DB1-DB7A-4346-8367-B503D20F6A3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964e038bdd_0_8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964e038bdd_0_8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7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" name="Google Shape;768;g964e038bdd_0_5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9" name="Google Shape;769;g964e038bdd_0_5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7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" name="Google Shape;768;g964e038bdd_0_5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9" name="Google Shape;769;g964e038bdd_0_5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matchingName="Title slid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 dirty="0"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>
                <a:solidFill>
                  <a:srgbClr val="595959"/>
                </a:solidFill>
              </a:rPr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3" name="Picture 2" descr="Logo, company name&#10;&#10;Description automatically generated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0" y="6529841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 panose="020B0604020202020204"/>
                <a:sym typeface="Arial" panose="020B0604020202020204"/>
              </a:rPr>
              <a:t>www.aspireschool.org</a:t>
            </a:r>
            <a:endParaRPr lang="x-none" sz="1000" kern="0" dirty="0">
              <a:solidFill>
                <a:srgbClr val="000000"/>
              </a:solidFill>
              <a:latin typeface="Abadi" panose="020F0502020204030204" pitchFamily="34" charset="0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fld id="{1D8BD707-D9CF-40AE-B4C6-C98DA3205C09}" type="datetimeFigureOut">
              <a:rPr lang="en-US"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rPr>
            </a:fld>
            <a:endParaRPr lang="en-US" sz="14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lang="en-US" sz="14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595959"/>
                </a:solidFill>
              </a:rPr>
            </a:fld>
            <a:endParaRPr lang="en-US">
              <a:solidFill>
                <a:srgbClr val="595959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matchingName="Title slid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 dirty="0"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>
                <a:solidFill>
                  <a:srgbClr val="595959"/>
                </a:solidFill>
              </a:rPr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3" name="Picture 2" descr="Logo, company name&#10;&#10;Description automatically generated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0" y="6529749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 panose="020B0604020202020204"/>
                <a:sym typeface="Arial" panose="020B0604020202020204"/>
              </a:rPr>
              <a:t>www.aspireschool.org</a:t>
            </a:r>
            <a:endParaRPr lang="x-none" sz="1000" kern="0" dirty="0">
              <a:solidFill>
                <a:srgbClr val="000000"/>
              </a:solidFill>
              <a:latin typeface="Abadi" panose="020F0502020204030204" pitchFamily="34" charset="0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matchingName="Section header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>
                <a:solidFill>
                  <a:srgbClr val="595959"/>
                </a:solidFill>
              </a:rPr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4" name="Picture 3" descr="Logo, company name&#10;&#10;Description automatically generated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0" y="6529749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 panose="020B0604020202020204"/>
                <a:sym typeface="Arial" panose="020B0604020202020204"/>
              </a:rPr>
              <a:t>www.aspireschool.org</a:t>
            </a:r>
            <a:endParaRPr lang="x-none" sz="1000" kern="0" dirty="0">
              <a:solidFill>
                <a:srgbClr val="000000"/>
              </a:solidFill>
              <a:latin typeface="Abadi" panose="020F0502020204030204" pitchFamily="34" charset="0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matchingName="Title and body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1182055" y="593367"/>
            <a:ext cx="7650271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>
                <a:solidFill>
                  <a:srgbClr val="595959"/>
                </a:solidFill>
              </a:rPr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5" name="Picture 4" descr="Logo, company name&#10;&#10;Description automatically generated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0" y="6529749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 panose="020B0604020202020204"/>
                <a:sym typeface="Arial" panose="020B0604020202020204"/>
              </a:rPr>
              <a:t>www.aspireschool.org</a:t>
            </a:r>
            <a:endParaRPr lang="x-none" sz="1000" kern="0" dirty="0">
              <a:solidFill>
                <a:srgbClr val="000000"/>
              </a:solidFill>
              <a:latin typeface="Abadi" panose="020F0502020204030204" pitchFamily="34" charset="0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1012924"/>
            <a:ext cx="2808000" cy="100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 dirty="0"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2110517"/>
            <a:ext cx="2808000" cy="423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 dirty="0"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>
                <a:solidFill>
                  <a:srgbClr val="595959"/>
                </a:solidFill>
              </a:rPr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5" name="Picture 4" descr="Logo, company name&#10;&#10;Description automatically generated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0" y="6529749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 panose="020B0604020202020204"/>
                <a:sym typeface="Arial" panose="020B0604020202020204"/>
              </a:rPr>
              <a:t>www.aspireschool.org</a:t>
            </a:r>
            <a:endParaRPr lang="x-none" sz="1000" kern="0" dirty="0">
              <a:solidFill>
                <a:srgbClr val="000000"/>
              </a:solidFill>
              <a:latin typeface="Abadi" panose="020F0502020204030204" pitchFamily="34" charset="0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4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>
                <a:solidFill>
                  <a:srgbClr val="595959"/>
                </a:solidFill>
              </a:rPr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7" name="Picture 6" descr="Logo, company name&#10;&#10;Description automatically generated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0" y="6529749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 panose="020B0604020202020204"/>
                <a:sym typeface="Arial" panose="020B0604020202020204"/>
              </a:rPr>
              <a:t>www.aspireschool.org</a:t>
            </a:r>
            <a:endParaRPr lang="x-none" sz="1000" kern="0" dirty="0">
              <a:solidFill>
                <a:srgbClr val="000000"/>
              </a:solidFill>
              <a:latin typeface="Abadi" panose="020F0502020204030204" pitchFamily="34" charset="0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3"/>
            <a:ext cx="8520600" cy="2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>
                <a:solidFill>
                  <a:srgbClr val="595959"/>
                </a:solidFill>
              </a:rPr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5" name="Picture 4" descr="Logo, company name&#10;&#10;Description automatically generated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0" y="6529749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 panose="020B0604020202020204"/>
                <a:sym typeface="Arial" panose="020B0604020202020204"/>
              </a:rPr>
              <a:t>www.aspireschool.org</a:t>
            </a:r>
            <a:endParaRPr lang="x-none" sz="1000" kern="0" dirty="0">
              <a:solidFill>
                <a:srgbClr val="000000"/>
              </a:solidFill>
              <a:latin typeface="Abadi" panose="020F0502020204030204" pitchFamily="34" charset="0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fld id="{1D8BD707-D9CF-40AE-B4C6-C98DA3205C09}" type="datetimeFigureOut">
              <a:rPr lang="en-US"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rPr>
            </a:fld>
            <a:endParaRPr lang="en-US" sz="14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lang="en-US" sz="14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595959"/>
                </a:solidFill>
              </a:rPr>
            </a:fld>
            <a:endParaRPr lang="en-US">
              <a:solidFill>
                <a:srgbClr val="595959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matchingName="Title slid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 dirty="0"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>
                <a:solidFill>
                  <a:srgbClr val="595959"/>
                </a:solidFill>
              </a:rPr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3" name="Picture 2" descr="Logo, company name&#10;&#10;Description automatically generated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0" y="6529739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 panose="020B0604020202020204"/>
                <a:sym typeface="Arial" panose="020B0604020202020204"/>
              </a:rPr>
              <a:t>www.aspireschool.org</a:t>
            </a:r>
            <a:endParaRPr lang="x-none" sz="1000" kern="0" dirty="0">
              <a:solidFill>
                <a:srgbClr val="000000"/>
              </a:solidFill>
              <a:latin typeface="Abadi" panose="020F0502020204030204" pitchFamily="34" charset="0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matchingName="Section header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>
                <a:solidFill>
                  <a:srgbClr val="595959"/>
                </a:solidFill>
              </a:rPr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4" name="Picture 3" descr="Logo, company name&#10;&#10;Description automatically generated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0" y="6529739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 panose="020B0604020202020204"/>
                <a:sym typeface="Arial" panose="020B0604020202020204"/>
              </a:rPr>
              <a:t>www.aspireschool.org</a:t>
            </a:r>
            <a:endParaRPr lang="x-none" sz="1000" kern="0" dirty="0">
              <a:solidFill>
                <a:srgbClr val="000000"/>
              </a:solidFill>
              <a:latin typeface="Abadi" panose="020F0502020204030204" pitchFamily="34" charset="0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matchingName="Section header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>
                <a:solidFill>
                  <a:srgbClr val="595959"/>
                </a:solidFill>
              </a:rPr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4" name="Picture 3" descr="Logo, company name&#10;&#10;Description automatically generated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0" y="6529841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 panose="020B0604020202020204"/>
                <a:sym typeface="Arial" panose="020B0604020202020204"/>
              </a:rPr>
              <a:t>www.aspireschool.org</a:t>
            </a:r>
            <a:endParaRPr lang="x-none" sz="1000" kern="0" dirty="0">
              <a:solidFill>
                <a:srgbClr val="000000"/>
              </a:solidFill>
              <a:latin typeface="Abadi" panose="020F0502020204030204" pitchFamily="34" charset="0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 matchingName="Title and body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1182055" y="593367"/>
            <a:ext cx="7650271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>
                <a:solidFill>
                  <a:srgbClr val="595959"/>
                </a:solidFill>
              </a:rPr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5" name="Picture 4" descr="Logo, company name&#10;&#10;Description automatically generated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0" y="6529739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 panose="020B0604020202020204"/>
                <a:sym typeface="Arial" panose="020B0604020202020204"/>
              </a:rPr>
              <a:t>www.aspireschool.org</a:t>
            </a:r>
            <a:endParaRPr lang="x-none" sz="1000" kern="0" dirty="0">
              <a:solidFill>
                <a:srgbClr val="000000"/>
              </a:solidFill>
              <a:latin typeface="Abadi" panose="020F0502020204030204" pitchFamily="34" charset="0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matchingName="Title and two columns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1256373" y="593367"/>
            <a:ext cx="7575929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>
                <a:solidFill>
                  <a:srgbClr val="595959"/>
                </a:solidFill>
              </a:rPr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6" name="Picture 5" descr="Logo, company name&#10;&#10;Description automatically generated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0" y="6529739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 panose="020B0604020202020204"/>
                <a:sym typeface="Arial" panose="020B0604020202020204"/>
              </a:rPr>
              <a:t>www.aspireschool.org</a:t>
            </a:r>
            <a:endParaRPr lang="x-none" sz="1000" kern="0" dirty="0">
              <a:solidFill>
                <a:srgbClr val="000000"/>
              </a:solidFill>
              <a:latin typeface="Abadi" panose="020F0502020204030204" pitchFamily="34" charset="0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matchingName="Title 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1293548" y="397380"/>
            <a:ext cx="7538759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>
                <a:solidFill>
                  <a:srgbClr val="595959"/>
                </a:solidFill>
              </a:rPr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4" name="Picture 3" descr="Logo, company name&#10;&#10;Description automatically generated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0" y="6529739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 panose="020B0604020202020204"/>
                <a:sym typeface="Arial" panose="020B0604020202020204"/>
              </a:rPr>
              <a:t>www.aspireschool.org</a:t>
            </a:r>
            <a:endParaRPr lang="x-none" sz="1000" kern="0" dirty="0">
              <a:solidFill>
                <a:srgbClr val="000000"/>
              </a:solidFill>
              <a:latin typeface="Abadi" panose="020F0502020204030204" pitchFamily="34" charset="0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1012924"/>
            <a:ext cx="2808000" cy="100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 dirty="0"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2110517"/>
            <a:ext cx="2808000" cy="423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 dirty="0"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>
                <a:solidFill>
                  <a:srgbClr val="595959"/>
                </a:solidFill>
              </a:rPr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5" name="Picture 4" descr="Logo, company name&#10;&#10;Description automatically generated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0" y="6529739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 panose="020B0604020202020204"/>
                <a:sym typeface="Arial" panose="020B0604020202020204"/>
              </a:rPr>
              <a:t>www.aspireschool.org</a:t>
            </a:r>
            <a:endParaRPr lang="x-none" sz="1000" kern="0" dirty="0">
              <a:solidFill>
                <a:srgbClr val="000000"/>
              </a:solidFill>
              <a:latin typeface="Abadi" panose="020F0502020204030204" pitchFamily="34" charset="0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>
                <a:solidFill>
                  <a:srgbClr val="595959"/>
                </a:solidFill>
              </a:rPr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4" name="Picture 3" descr="Logo, company name&#10;&#10;Description automatically generated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0" y="6529739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 panose="020B0604020202020204"/>
                <a:sym typeface="Arial" panose="020B0604020202020204"/>
              </a:rPr>
              <a:t>www.aspireschool.org</a:t>
            </a:r>
            <a:endParaRPr lang="x-none" sz="1000" kern="0" dirty="0">
              <a:solidFill>
                <a:srgbClr val="000000"/>
              </a:solidFill>
              <a:latin typeface="Abadi" panose="020F0502020204030204" pitchFamily="34" charset="0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3"/>
            <a:ext cx="8520600" cy="2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>
                <a:solidFill>
                  <a:srgbClr val="595959"/>
                </a:solidFill>
              </a:rPr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5" name="Picture 4" descr="Logo, company name&#10;&#10;Description automatically generated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0" y="6529739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 panose="020B0604020202020204"/>
                <a:sym typeface="Arial" panose="020B0604020202020204"/>
              </a:rPr>
              <a:t>www.aspireschool.org</a:t>
            </a:r>
            <a:endParaRPr lang="x-none" sz="1000" kern="0" dirty="0">
              <a:solidFill>
                <a:srgbClr val="000000"/>
              </a:solidFill>
              <a:latin typeface="Abadi" panose="020F0502020204030204" pitchFamily="34" charset="0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fld id="{1D8BD707-D9CF-40AE-B4C6-C98DA3205C09}" type="datetimeFigureOut">
              <a:rPr lang="en-US"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rPr>
            </a:fld>
            <a:endParaRPr lang="en-US" sz="14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lang="en-US" sz="14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595959"/>
                </a:solidFill>
              </a:rPr>
            </a:fld>
            <a:endParaRPr lang="en-US">
              <a:solidFill>
                <a:srgbClr val="595959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matchingName="Title and body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1182055" y="593367"/>
            <a:ext cx="7650271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>
                <a:solidFill>
                  <a:srgbClr val="595959"/>
                </a:solidFill>
              </a:rPr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5" name="Picture 4" descr="Logo, company name&#10;&#10;Description automatically generated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0" y="6529841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 panose="020B0604020202020204"/>
                <a:sym typeface="Arial" panose="020B0604020202020204"/>
              </a:rPr>
              <a:t>www.aspireschool.org</a:t>
            </a:r>
            <a:endParaRPr lang="x-none" sz="1000" kern="0" dirty="0">
              <a:solidFill>
                <a:srgbClr val="000000"/>
              </a:solidFill>
              <a:latin typeface="Abadi" panose="020F0502020204030204" pitchFamily="34" charset="0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matchingName="Title and two columns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1256373" y="593367"/>
            <a:ext cx="7575929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>
                <a:solidFill>
                  <a:srgbClr val="595959"/>
                </a:solidFill>
              </a:rPr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6" name="Picture 5" descr="Logo, company name&#10;&#10;Description automatically generated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0" y="6529841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 panose="020B0604020202020204"/>
                <a:sym typeface="Arial" panose="020B0604020202020204"/>
              </a:rPr>
              <a:t>www.aspireschool.org</a:t>
            </a:r>
            <a:endParaRPr lang="x-none" sz="1000" kern="0" dirty="0">
              <a:solidFill>
                <a:srgbClr val="000000"/>
              </a:solidFill>
              <a:latin typeface="Abadi" panose="020F0502020204030204" pitchFamily="34" charset="0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matchingName="Title 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1293548" y="397380"/>
            <a:ext cx="7538759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>
                <a:solidFill>
                  <a:srgbClr val="595959"/>
                </a:solidFill>
              </a:rPr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4" name="Picture 3" descr="Logo, company name&#10;&#10;Description automatically generated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0" y="6529841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 panose="020B0604020202020204"/>
                <a:sym typeface="Arial" panose="020B0604020202020204"/>
              </a:rPr>
              <a:t>www.aspireschool.org</a:t>
            </a:r>
            <a:endParaRPr lang="x-none" sz="1000" kern="0" dirty="0">
              <a:solidFill>
                <a:srgbClr val="000000"/>
              </a:solidFill>
              <a:latin typeface="Abadi" panose="020F0502020204030204" pitchFamily="34" charset="0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1012924"/>
            <a:ext cx="2808000" cy="100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 dirty="0"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2110517"/>
            <a:ext cx="2808000" cy="423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 dirty="0"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>
                <a:solidFill>
                  <a:srgbClr val="595959"/>
                </a:solidFill>
              </a:rPr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5" name="Picture 4" descr="Logo, company name&#10;&#10;Description automatically generated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0" y="6529841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 panose="020B0604020202020204"/>
                <a:sym typeface="Arial" panose="020B0604020202020204"/>
              </a:rPr>
              <a:t>www.aspireschool.org</a:t>
            </a:r>
            <a:endParaRPr lang="x-none" sz="1000" kern="0" dirty="0">
              <a:solidFill>
                <a:srgbClr val="000000"/>
              </a:solidFill>
              <a:latin typeface="Abadi" panose="020F0502020204030204" pitchFamily="34" charset="0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endParaRPr sz="1400" kern="0">
              <a:solidFill>
                <a:srgbClr val="000000"/>
              </a:solidFill>
              <a:cs typeface="Arial" panose="020B0604020202020204"/>
              <a:sym typeface="Arial" panose="020B0604020202020204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>
                <a:solidFill>
                  <a:srgbClr val="595959"/>
                </a:solidFill>
              </a:rPr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7" name="Picture 6" descr="Logo, company name&#10;&#10;Description automatically generated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0" y="6529841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 panose="020B0604020202020204"/>
                <a:sym typeface="Arial" panose="020B0604020202020204"/>
              </a:rPr>
              <a:t>www.aspireschool.org</a:t>
            </a:r>
            <a:endParaRPr lang="x-none" sz="1000" kern="0" dirty="0">
              <a:solidFill>
                <a:srgbClr val="000000"/>
              </a:solidFill>
              <a:latin typeface="Abadi" panose="020F0502020204030204" pitchFamily="34" charset="0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>
                <a:solidFill>
                  <a:srgbClr val="595959"/>
                </a:solidFill>
              </a:rPr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4" name="Picture 3" descr="Logo, company name&#10;&#10;Description automatically generated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0" y="6529841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 panose="020B0604020202020204"/>
                <a:sym typeface="Arial" panose="020B0604020202020204"/>
              </a:rPr>
              <a:t>www.aspireschool.org</a:t>
            </a:r>
            <a:endParaRPr lang="x-none" sz="1000" kern="0" dirty="0">
              <a:solidFill>
                <a:srgbClr val="000000"/>
              </a:solidFill>
              <a:latin typeface="Abadi" panose="020F0502020204030204" pitchFamily="34" charset="0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3"/>
            <a:ext cx="8520600" cy="2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>
                <a:solidFill>
                  <a:srgbClr val="595959"/>
                </a:solidFill>
              </a:rPr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5" name="Picture 4" descr="Logo, company name&#10;&#10;Description automatically generated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0" y="6529841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 panose="020B0604020202020204"/>
                <a:sym typeface="Arial" panose="020B0604020202020204"/>
              </a:rPr>
              <a:t>www.aspireschool.org</a:t>
            </a:r>
            <a:endParaRPr lang="x-none" sz="1000" kern="0" dirty="0">
              <a:solidFill>
                <a:srgbClr val="000000"/>
              </a:solidFill>
              <a:latin typeface="Abadi" panose="020F0502020204030204" pitchFamily="34" charset="0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theme" Target="../theme/theme2.xml"/><Relationship Id="rId8" Type="http://schemas.openxmlformats.org/officeDocument/2006/relationships/image" Target="../media/image1.png"/><Relationship Id="rId7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6.xml"/><Relationship Id="rId8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3.xml"/><Relationship Id="rId5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1.xml"/><Relationship Id="rId3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9.xml"/><Relationship Id="rId11" Type="http://schemas.openxmlformats.org/officeDocument/2006/relationships/theme" Target="../theme/theme3.xml"/><Relationship Id="rId10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300976" y="593367"/>
            <a:ext cx="7531324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Fira Sans"/>
              <a:buChar char="●"/>
              <a:defRPr sz="1800"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○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■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●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○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■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●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○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Fira Sans"/>
              <a:buChar char="■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9pPr>
          </a:lstStyle>
          <a:p/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>
              <a:buClr>
                <a:srgbClr val="000000"/>
              </a:buClr>
              <a:buFont typeface="Arial" panose="020B0604020202020204"/>
              <a:buNone/>
            </a:pPr>
            <a:fld id="{00000000-1234-1234-1234-123412341234}" type="slidenum">
              <a:rPr lang="en-GB" kern="0">
                <a:solidFill>
                  <a:srgbClr val="595959"/>
                </a:solidFill>
                <a:cs typeface="Arial" panose="020B0604020202020204"/>
                <a:sym typeface="Arial" panose="020B0604020202020204"/>
              </a:rPr>
            </a:fld>
            <a:endParaRPr kern="0">
              <a:solidFill>
                <a:srgbClr val="595959"/>
              </a:solidFill>
              <a:cs typeface="Arial" panose="020B0604020202020204"/>
              <a:sym typeface="Arial" panose="020B0604020202020204"/>
            </a:endParaRPr>
          </a:p>
        </p:txBody>
      </p:sp>
      <p:pic>
        <p:nvPicPr>
          <p:cNvPr id="5" name="Picture 4" descr="Logo, company name&#10;&#10;Description automatically generated"/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0" y="6529841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 panose="020B0604020202020204"/>
                <a:sym typeface="Arial" panose="020B0604020202020204"/>
              </a:rPr>
              <a:t>www.aspireschool.org</a:t>
            </a:r>
            <a:endParaRPr lang="x-none" sz="1000" kern="0" dirty="0">
              <a:solidFill>
                <a:srgbClr val="000000"/>
              </a:solidFill>
              <a:latin typeface="Abadi" panose="020F0502020204030204" pitchFamily="34" charset="0"/>
              <a:cs typeface="Arial" panose="020B0604020202020204"/>
              <a:sym typeface="Arial" panose="020B0604020202020204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300976" y="593367"/>
            <a:ext cx="7531324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Fira Sans"/>
              <a:buChar char="●"/>
              <a:defRPr sz="1800"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○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■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●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○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■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●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○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Fira Sans"/>
              <a:buChar char="■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9pPr>
          </a:lstStyle>
          <a:p/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>
              <a:buClr>
                <a:srgbClr val="000000"/>
              </a:buClr>
              <a:buFont typeface="Arial" panose="020B0604020202020204"/>
              <a:buNone/>
            </a:pPr>
            <a:fld id="{00000000-1234-1234-1234-123412341234}" type="slidenum">
              <a:rPr lang="en-GB" kern="0">
                <a:solidFill>
                  <a:srgbClr val="595959"/>
                </a:solidFill>
                <a:cs typeface="Arial" panose="020B0604020202020204"/>
                <a:sym typeface="Arial" panose="020B0604020202020204"/>
              </a:rPr>
            </a:fld>
            <a:endParaRPr kern="0">
              <a:solidFill>
                <a:srgbClr val="595959"/>
              </a:solidFill>
              <a:cs typeface="Arial" panose="020B0604020202020204"/>
              <a:sym typeface="Arial" panose="020B0604020202020204"/>
            </a:endParaRPr>
          </a:p>
        </p:txBody>
      </p:sp>
      <p:pic>
        <p:nvPicPr>
          <p:cNvPr id="5" name="Picture 4" descr="Logo, company name&#10;&#10;Description automatically generated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0" y="6529749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 panose="020B0604020202020204"/>
                <a:sym typeface="Arial" panose="020B0604020202020204"/>
              </a:rPr>
              <a:t>www.aspireschool.org</a:t>
            </a:r>
            <a:endParaRPr lang="x-none" sz="1000" kern="0" dirty="0">
              <a:solidFill>
                <a:srgbClr val="000000"/>
              </a:solidFill>
              <a:latin typeface="Abadi" panose="020F0502020204030204" pitchFamily="34" charset="0"/>
              <a:cs typeface="Arial" panose="020B0604020202020204"/>
              <a:sym typeface="Arial" panose="020B0604020202020204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300976" y="593367"/>
            <a:ext cx="7531324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Fira Sans"/>
              <a:buChar char="●"/>
              <a:defRPr sz="1800"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○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■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●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○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■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●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○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Fira Sans"/>
              <a:buChar char="■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9pPr>
          </a:lstStyle>
          <a:p/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>
              <a:buClr>
                <a:srgbClr val="000000"/>
              </a:buClr>
              <a:buFont typeface="Arial" panose="020B0604020202020204"/>
              <a:buNone/>
            </a:pPr>
            <a:fld id="{00000000-1234-1234-1234-123412341234}" type="slidenum">
              <a:rPr lang="en-GB" kern="0">
                <a:solidFill>
                  <a:srgbClr val="595959"/>
                </a:solidFill>
                <a:cs typeface="Arial" panose="020B0604020202020204"/>
                <a:sym typeface="Arial" panose="020B0604020202020204"/>
              </a:rPr>
            </a:fld>
            <a:endParaRPr kern="0">
              <a:solidFill>
                <a:srgbClr val="595959"/>
              </a:solidFill>
              <a:cs typeface="Arial" panose="020B0604020202020204"/>
              <a:sym typeface="Arial" panose="020B0604020202020204"/>
            </a:endParaRPr>
          </a:p>
        </p:txBody>
      </p:sp>
      <p:pic>
        <p:nvPicPr>
          <p:cNvPr id="5" name="Picture 4" descr="Logo, company name&#10;&#10;Description automatically generated"/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0" y="6529739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 panose="020B0604020202020204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 panose="020B0604020202020204"/>
                <a:sym typeface="Arial" panose="020B0604020202020204"/>
              </a:rPr>
              <a:t>www.aspireschool.org</a:t>
            </a:r>
            <a:endParaRPr lang="x-none" sz="1000" kern="0" dirty="0">
              <a:solidFill>
                <a:srgbClr val="000000"/>
              </a:solidFill>
              <a:latin typeface="Abadi" panose="020F0502020204030204" pitchFamily="34" charset="0"/>
              <a:cs typeface="Arial" panose="020B0604020202020204"/>
              <a:sym typeface="Arial" panose="020B0604020202020204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Google Shape;103;p27"/>
          <p:cNvGrpSpPr/>
          <p:nvPr/>
        </p:nvGrpSpPr>
        <p:grpSpPr>
          <a:xfrm>
            <a:off x="-27455" y="-13161"/>
            <a:ext cx="5971055" cy="1468143"/>
            <a:chOff x="-417139" y="-46637"/>
            <a:chExt cx="6613170" cy="1101107"/>
          </a:xfrm>
        </p:grpSpPr>
        <p:sp>
          <p:nvSpPr>
            <p:cNvPr id="104" name="Google Shape;104;p27"/>
            <p:cNvSpPr/>
            <p:nvPr/>
          </p:nvSpPr>
          <p:spPr>
            <a:xfrm rot="-5389871" flipH="1">
              <a:off x="5190615" y="25719"/>
              <a:ext cx="1033588" cy="974203"/>
            </a:xfrm>
            <a:custGeom>
              <a:avLst/>
              <a:gdLst/>
              <a:ahLst/>
              <a:cxnLst/>
              <a:rect l="l" t="t" r="r" b="b"/>
              <a:pathLst>
                <a:path w="4074" h="3840" extrusionOk="0">
                  <a:moveTo>
                    <a:pt x="3025" y="0"/>
                  </a:moveTo>
                  <a:lnTo>
                    <a:pt x="2037" y="803"/>
                  </a:lnTo>
                  <a:lnTo>
                    <a:pt x="1037" y="0"/>
                  </a:lnTo>
                  <a:lnTo>
                    <a:pt x="0" y="1037"/>
                  </a:lnTo>
                  <a:lnTo>
                    <a:pt x="2037" y="3839"/>
                  </a:lnTo>
                  <a:lnTo>
                    <a:pt x="4074" y="1037"/>
                  </a:lnTo>
                  <a:close/>
                </a:path>
              </a:pathLst>
            </a:custGeom>
            <a:solidFill>
              <a:srgbClr val="F2A1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05" name="Google Shape;105;p27"/>
            <p:cNvSpPr/>
            <p:nvPr/>
          </p:nvSpPr>
          <p:spPr>
            <a:xfrm rot="-5389871" flipH="1">
              <a:off x="5485671" y="-196419"/>
              <a:ext cx="517048" cy="902152"/>
            </a:xfrm>
            <a:custGeom>
              <a:avLst/>
              <a:gdLst/>
              <a:ahLst/>
              <a:cxnLst/>
              <a:rect l="l" t="t" r="r" b="b"/>
              <a:pathLst>
                <a:path w="2038" h="3556" extrusionOk="0">
                  <a:moveTo>
                    <a:pt x="0" y="753"/>
                  </a:moveTo>
                  <a:lnTo>
                    <a:pt x="1037" y="0"/>
                  </a:lnTo>
                  <a:lnTo>
                    <a:pt x="2037" y="3555"/>
                  </a:lnTo>
                  <a:close/>
                </a:path>
              </a:pathLst>
            </a:custGeom>
            <a:solidFill>
              <a:srgbClr val="FFEE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06" name="Google Shape;106;p27"/>
            <p:cNvSpPr/>
            <p:nvPr/>
          </p:nvSpPr>
          <p:spPr>
            <a:xfrm rot="-5389871" flipH="1">
              <a:off x="5860642" y="364893"/>
              <a:ext cx="369900" cy="297842"/>
            </a:xfrm>
            <a:custGeom>
              <a:avLst/>
              <a:gdLst/>
              <a:ahLst/>
              <a:cxnLst/>
              <a:rect l="l" t="t" r="r" b="b"/>
              <a:pathLst>
                <a:path w="1458" h="1174" extrusionOk="0">
                  <a:moveTo>
                    <a:pt x="729" y="0"/>
                  </a:moveTo>
                  <a:cubicBezTo>
                    <a:pt x="470" y="13"/>
                    <a:pt x="223" y="62"/>
                    <a:pt x="1" y="161"/>
                  </a:cubicBezTo>
                  <a:lnTo>
                    <a:pt x="729" y="1173"/>
                  </a:lnTo>
                  <a:lnTo>
                    <a:pt x="1457" y="161"/>
                  </a:lnTo>
                  <a:cubicBezTo>
                    <a:pt x="1223" y="62"/>
                    <a:pt x="976" y="13"/>
                    <a:pt x="72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07" name="Google Shape;107;p27"/>
            <p:cNvSpPr/>
            <p:nvPr/>
          </p:nvSpPr>
          <p:spPr>
            <a:xfrm rot="-5389857" flipH="1">
              <a:off x="3961066" y="-496830"/>
              <a:ext cx="1018341" cy="2032887"/>
            </a:xfrm>
            <a:custGeom>
              <a:avLst/>
              <a:gdLst/>
              <a:ahLst/>
              <a:cxnLst/>
              <a:rect l="l" t="t" r="r" b="b"/>
              <a:pathLst>
                <a:path w="4074" h="8013" extrusionOk="0">
                  <a:moveTo>
                    <a:pt x="2037" y="1"/>
                  </a:moveTo>
                  <a:lnTo>
                    <a:pt x="0" y="1"/>
                  </a:lnTo>
                  <a:lnTo>
                    <a:pt x="0" y="8012"/>
                  </a:lnTo>
                  <a:lnTo>
                    <a:pt x="1087" y="7444"/>
                  </a:lnTo>
                  <a:lnTo>
                    <a:pt x="2037" y="7889"/>
                  </a:lnTo>
                  <a:lnTo>
                    <a:pt x="2975" y="7457"/>
                  </a:lnTo>
                  <a:lnTo>
                    <a:pt x="4074" y="8012"/>
                  </a:lnTo>
                  <a:lnTo>
                    <a:pt x="4074" y="1"/>
                  </a:lnTo>
                  <a:close/>
                </a:path>
              </a:pathLst>
            </a:custGeom>
            <a:solidFill>
              <a:srgbClr val="CCCCCC">
                <a:alpha val="533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08" name="Google Shape;108;p27"/>
            <p:cNvSpPr/>
            <p:nvPr/>
          </p:nvSpPr>
          <p:spPr>
            <a:xfrm rot="-5389864" flipH="1">
              <a:off x="3958782" y="-506918"/>
              <a:ext cx="1019065" cy="2032887"/>
            </a:xfrm>
            <a:custGeom>
              <a:avLst/>
              <a:gdLst/>
              <a:ahLst/>
              <a:cxnLst/>
              <a:rect l="l" t="t" r="r" b="b"/>
              <a:pathLst>
                <a:path w="4074" h="8013" extrusionOk="0">
                  <a:moveTo>
                    <a:pt x="2037" y="1"/>
                  </a:moveTo>
                  <a:lnTo>
                    <a:pt x="0" y="1"/>
                  </a:lnTo>
                  <a:lnTo>
                    <a:pt x="0" y="8012"/>
                  </a:lnTo>
                  <a:lnTo>
                    <a:pt x="1037" y="7259"/>
                  </a:lnTo>
                  <a:lnTo>
                    <a:pt x="2037" y="7778"/>
                  </a:lnTo>
                  <a:lnTo>
                    <a:pt x="3025" y="7259"/>
                  </a:lnTo>
                  <a:lnTo>
                    <a:pt x="4074" y="8012"/>
                  </a:lnTo>
                  <a:lnTo>
                    <a:pt x="4074" y="1"/>
                  </a:lnTo>
                  <a:close/>
                </a:path>
              </a:pathLst>
            </a:custGeom>
            <a:solidFill>
              <a:srgbClr val="F25C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09" name="Google Shape;109;p27"/>
            <p:cNvSpPr/>
            <p:nvPr/>
          </p:nvSpPr>
          <p:spPr>
            <a:xfrm rot="-5389871" flipH="1">
              <a:off x="4336664" y="-892398"/>
              <a:ext cx="263344" cy="2032887"/>
            </a:xfrm>
            <a:custGeom>
              <a:avLst/>
              <a:gdLst/>
              <a:ahLst/>
              <a:cxnLst/>
              <a:rect l="l" t="t" r="r" b="b"/>
              <a:pathLst>
                <a:path w="1038" h="8013" extrusionOk="0">
                  <a:moveTo>
                    <a:pt x="0" y="8012"/>
                  </a:moveTo>
                  <a:lnTo>
                    <a:pt x="1037" y="7259"/>
                  </a:lnTo>
                  <a:lnTo>
                    <a:pt x="1037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2B7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10" name="Google Shape;110;p27"/>
            <p:cNvSpPr/>
            <p:nvPr/>
          </p:nvSpPr>
          <p:spPr>
            <a:xfrm rot="-5389871" flipH="1">
              <a:off x="4338904" y="-123686"/>
              <a:ext cx="266389" cy="2032887"/>
            </a:xfrm>
            <a:custGeom>
              <a:avLst/>
              <a:gdLst/>
              <a:ahLst/>
              <a:cxnLst/>
              <a:rect l="l" t="t" r="r" b="b"/>
              <a:pathLst>
                <a:path w="1050" h="8013" extrusionOk="0">
                  <a:moveTo>
                    <a:pt x="1050" y="8012"/>
                  </a:moveTo>
                  <a:lnTo>
                    <a:pt x="1" y="7259"/>
                  </a:lnTo>
                  <a:lnTo>
                    <a:pt x="1" y="1"/>
                  </a:lnTo>
                  <a:lnTo>
                    <a:pt x="1050" y="1"/>
                  </a:lnTo>
                  <a:close/>
                </a:path>
              </a:pathLst>
            </a:custGeom>
            <a:solidFill>
              <a:srgbClr val="F2B7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11" name="Google Shape;111;p27"/>
            <p:cNvSpPr/>
            <p:nvPr/>
          </p:nvSpPr>
          <p:spPr>
            <a:xfrm>
              <a:off x="-36125" y="-12050"/>
              <a:ext cx="3686100" cy="264900"/>
            </a:xfrm>
            <a:prstGeom prst="rect">
              <a:avLst/>
            </a:prstGeom>
            <a:solidFill>
              <a:srgbClr val="F2B7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12" name="Google Shape;112;p27"/>
            <p:cNvSpPr/>
            <p:nvPr/>
          </p:nvSpPr>
          <p:spPr>
            <a:xfrm>
              <a:off x="-36125" y="252900"/>
              <a:ext cx="3686100" cy="502800"/>
            </a:xfrm>
            <a:prstGeom prst="rect">
              <a:avLst/>
            </a:prstGeom>
            <a:solidFill>
              <a:srgbClr val="F25C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13" name="Google Shape;113;p27"/>
            <p:cNvSpPr/>
            <p:nvPr/>
          </p:nvSpPr>
          <p:spPr>
            <a:xfrm>
              <a:off x="-36125" y="755650"/>
              <a:ext cx="3686100" cy="268200"/>
            </a:xfrm>
            <a:prstGeom prst="rect">
              <a:avLst/>
            </a:prstGeom>
            <a:solidFill>
              <a:srgbClr val="F2B7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grpSp>
          <p:nvGrpSpPr>
            <p:cNvPr id="114" name="Google Shape;114;p27"/>
            <p:cNvGrpSpPr/>
            <p:nvPr/>
          </p:nvGrpSpPr>
          <p:grpSpPr>
            <a:xfrm>
              <a:off x="-417139" y="-46637"/>
              <a:ext cx="532706" cy="1101107"/>
              <a:chOff x="-1179139" y="-46637"/>
              <a:chExt cx="532706" cy="1101107"/>
            </a:xfrm>
          </p:grpSpPr>
          <p:sp>
            <p:nvSpPr>
              <p:cNvPr id="115" name="Google Shape;115;p27"/>
              <p:cNvSpPr/>
              <p:nvPr/>
            </p:nvSpPr>
            <p:spPr>
              <a:xfrm rot="-5389871" flipH="1">
                <a:off x="-1462561" y="239182"/>
                <a:ext cx="1099551" cy="529469"/>
              </a:xfrm>
              <a:custGeom>
                <a:avLst/>
                <a:gdLst/>
                <a:ahLst/>
                <a:cxnLst/>
                <a:rect l="l" t="t" r="r" b="b"/>
                <a:pathLst>
                  <a:path w="4334" h="2087" extrusionOk="0">
                    <a:moveTo>
                      <a:pt x="124" y="0"/>
                    </a:moveTo>
                    <a:lnTo>
                      <a:pt x="4210" y="0"/>
                    </a:lnTo>
                    <a:cubicBezTo>
                      <a:pt x="4284" y="0"/>
                      <a:pt x="4333" y="50"/>
                      <a:pt x="4333" y="124"/>
                    </a:cubicBezTo>
                    <a:lnTo>
                      <a:pt x="4333" y="1963"/>
                    </a:lnTo>
                    <a:cubicBezTo>
                      <a:pt x="4333" y="2037"/>
                      <a:pt x="4284" y="2087"/>
                      <a:pt x="4210" y="2087"/>
                    </a:cubicBezTo>
                    <a:lnTo>
                      <a:pt x="124" y="2087"/>
                    </a:lnTo>
                    <a:cubicBezTo>
                      <a:pt x="50" y="2087"/>
                      <a:pt x="1" y="2037"/>
                      <a:pt x="1" y="1963"/>
                    </a:cubicBezTo>
                    <a:lnTo>
                      <a:pt x="1" y="124"/>
                    </a:lnTo>
                    <a:cubicBezTo>
                      <a:pt x="1" y="50"/>
                      <a:pt x="50" y="0"/>
                      <a:pt x="124" y="0"/>
                    </a:cubicBezTo>
                    <a:close/>
                  </a:path>
                </a:pathLst>
              </a:custGeom>
              <a:solidFill>
                <a:srgbClr val="F25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 panose="020B0604020202020204"/>
                  <a:buNone/>
                </a:pPr>
                <a:endParaRPr sz="1400" kern="0">
                  <a:solidFill>
                    <a:srgbClr val="000000"/>
                  </a:solidFill>
                  <a:cs typeface="Arial" panose="020B0604020202020204"/>
                  <a:sym typeface="Arial" panose="020B0604020202020204"/>
                </a:endParaRPr>
              </a:p>
            </p:txBody>
          </p:sp>
          <p:sp>
            <p:nvSpPr>
              <p:cNvPr id="116" name="Google Shape;116;p27"/>
              <p:cNvSpPr/>
              <p:nvPr/>
            </p:nvSpPr>
            <p:spPr>
              <a:xfrm rot="-5389871" flipH="1">
                <a:off x="-999529" y="109109"/>
                <a:ext cx="144104" cy="172515"/>
              </a:xfrm>
              <a:custGeom>
                <a:avLst/>
                <a:gdLst/>
                <a:ahLst/>
                <a:cxnLst/>
                <a:rect l="l" t="t" r="r" b="b"/>
                <a:pathLst>
                  <a:path w="568" h="680" extrusionOk="0">
                    <a:moveTo>
                      <a:pt x="37" y="371"/>
                    </a:moveTo>
                    <a:cubicBezTo>
                      <a:pt x="0" y="0"/>
                      <a:pt x="568" y="0"/>
                      <a:pt x="531" y="371"/>
                    </a:cubicBezTo>
                    <a:cubicBezTo>
                      <a:pt x="506" y="679"/>
                      <a:pt x="49" y="679"/>
                      <a:pt x="37" y="371"/>
                    </a:cubicBezTo>
                    <a:close/>
                  </a:path>
                </a:pathLst>
              </a:custGeom>
              <a:solidFill>
                <a:srgbClr val="F25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 panose="020B0604020202020204"/>
                  <a:buNone/>
                </a:pPr>
                <a:endParaRPr sz="1400" kern="0">
                  <a:solidFill>
                    <a:srgbClr val="000000"/>
                  </a:solidFill>
                  <a:cs typeface="Arial" panose="020B0604020202020204"/>
                  <a:sym typeface="Arial" panose="020B0604020202020204"/>
                </a:endParaRPr>
              </a:p>
            </p:txBody>
          </p:sp>
          <p:sp>
            <p:nvSpPr>
              <p:cNvPr id="117" name="Google Shape;117;p27"/>
              <p:cNvSpPr/>
              <p:nvPr/>
            </p:nvSpPr>
            <p:spPr>
              <a:xfrm rot="-5389871" flipH="1">
                <a:off x="-987097" y="124838"/>
                <a:ext cx="119241" cy="141056"/>
              </a:xfrm>
              <a:custGeom>
                <a:avLst/>
                <a:gdLst/>
                <a:ahLst/>
                <a:cxnLst/>
                <a:rect l="l" t="t" r="r" b="b"/>
                <a:pathLst>
                  <a:path w="470" h="556" extrusionOk="0">
                    <a:moveTo>
                      <a:pt x="445" y="309"/>
                    </a:moveTo>
                    <a:cubicBezTo>
                      <a:pt x="420" y="556"/>
                      <a:pt x="50" y="556"/>
                      <a:pt x="25" y="309"/>
                    </a:cubicBezTo>
                    <a:cubicBezTo>
                      <a:pt x="0" y="0"/>
                      <a:pt x="470" y="0"/>
                      <a:pt x="445" y="30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 panose="020B0604020202020204"/>
                  <a:buNone/>
                </a:pPr>
                <a:endParaRPr sz="1400" kern="0">
                  <a:solidFill>
                    <a:srgbClr val="000000"/>
                  </a:solidFill>
                  <a:cs typeface="Arial" panose="020B0604020202020204"/>
                  <a:sym typeface="Arial" panose="020B0604020202020204"/>
                </a:endParaRPr>
              </a:p>
            </p:txBody>
          </p:sp>
          <p:sp>
            <p:nvSpPr>
              <p:cNvPr id="118" name="Google Shape;118;p27"/>
              <p:cNvSpPr/>
              <p:nvPr/>
            </p:nvSpPr>
            <p:spPr>
              <a:xfrm rot="-5389871" flipH="1">
                <a:off x="-1008479" y="445882"/>
                <a:ext cx="150700" cy="150443"/>
              </a:xfrm>
              <a:custGeom>
                <a:avLst/>
                <a:gdLst/>
                <a:ahLst/>
                <a:cxnLst/>
                <a:rect l="l" t="t" r="r" b="b"/>
                <a:pathLst>
                  <a:path w="594" h="593" extrusionOk="0">
                    <a:moveTo>
                      <a:pt x="1" y="346"/>
                    </a:moveTo>
                    <a:cubicBezTo>
                      <a:pt x="1" y="111"/>
                      <a:pt x="272" y="0"/>
                      <a:pt x="433" y="161"/>
                    </a:cubicBezTo>
                    <a:cubicBezTo>
                      <a:pt x="593" y="321"/>
                      <a:pt x="482" y="593"/>
                      <a:pt x="260" y="593"/>
                    </a:cubicBezTo>
                    <a:cubicBezTo>
                      <a:pt x="112" y="593"/>
                      <a:pt x="1" y="481"/>
                      <a:pt x="1" y="346"/>
                    </a:cubicBezTo>
                    <a:close/>
                  </a:path>
                </a:pathLst>
              </a:custGeom>
              <a:solidFill>
                <a:srgbClr val="F25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 panose="020B0604020202020204"/>
                  <a:buNone/>
                </a:pPr>
                <a:endParaRPr sz="1400" kern="0">
                  <a:solidFill>
                    <a:srgbClr val="000000"/>
                  </a:solidFill>
                  <a:cs typeface="Arial" panose="020B0604020202020204"/>
                  <a:sym typeface="Arial" panose="020B0604020202020204"/>
                </a:endParaRPr>
              </a:p>
            </p:txBody>
          </p:sp>
          <p:sp>
            <p:nvSpPr>
              <p:cNvPr id="119" name="Google Shape;119;p27"/>
              <p:cNvSpPr/>
              <p:nvPr/>
            </p:nvSpPr>
            <p:spPr>
              <a:xfrm rot="-5389871" flipH="1">
                <a:off x="-975569" y="440994"/>
                <a:ext cx="125583" cy="122536"/>
              </a:xfrm>
              <a:custGeom>
                <a:avLst/>
                <a:gdLst/>
                <a:ahLst/>
                <a:cxnLst/>
                <a:rect l="l" t="t" r="r" b="b"/>
                <a:pathLst>
                  <a:path w="495" h="483" extrusionOk="0">
                    <a:moveTo>
                      <a:pt x="495" y="211"/>
                    </a:moveTo>
                    <a:cubicBezTo>
                      <a:pt x="495" y="396"/>
                      <a:pt x="260" y="482"/>
                      <a:pt x="137" y="359"/>
                    </a:cubicBezTo>
                    <a:cubicBezTo>
                      <a:pt x="1" y="223"/>
                      <a:pt x="100" y="1"/>
                      <a:pt x="285" y="1"/>
                    </a:cubicBezTo>
                    <a:cubicBezTo>
                      <a:pt x="396" y="1"/>
                      <a:pt x="495" y="87"/>
                      <a:pt x="495" y="21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 panose="020B0604020202020204"/>
                  <a:buNone/>
                </a:pPr>
                <a:endParaRPr sz="1400" kern="0">
                  <a:solidFill>
                    <a:srgbClr val="000000"/>
                  </a:solidFill>
                  <a:cs typeface="Arial" panose="020B0604020202020204"/>
                  <a:sym typeface="Arial" panose="020B0604020202020204"/>
                </a:endParaRPr>
              </a:p>
            </p:txBody>
          </p:sp>
          <p:sp>
            <p:nvSpPr>
              <p:cNvPr id="120" name="Google Shape;120;p27"/>
              <p:cNvSpPr/>
              <p:nvPr/>
            </p:nvSpPr>
            <p:spPr>
              <a:xfrm rot="-5389871" flipH="1">
                <a:off x="-1009282" y="762119"/>
                <a:ext cx="150446" cy="150443"/>
              </a:xfrm>
              <a:custGeom>
                <a:avLst/>
                <a:gdLst/>
                <a:ahLst/>
                <a:cxnLst/>
                <a:rect l="l" t="t" r="r" b="b"/>
                <a:pathLst>
                  <a:path w="593" h="593" extrusionOk="0">
                    <a:moveTo>
                      <a:pt x="0" y="346"/>
                    </a:moveTo>
                    <a:cubicBezTo>
                      <a:pt x="0" y="111"/>
                      <a:pt x="272" y="0"/>
                      <a:pt x="432" y="161"/>
                    </a:cubicBezTo>
                    <a:cubicBezTo>
                      <a:pt x="593" y="321"/>
                      <a:pt x="482" y="593"/>
                      <a:pt x="259" y="593"/>
                    </a:cubicBezTo>
                    <a:cubicBezTo>
                      <a:pt x="111" y="593"/>
                      <a:pt x="0" y="481"/>
                      <a:pt x="0" y="346"/>
                    </a:cubicBezTo>
                    <a:close/>
                  </a:path>
                </a:pathLst>
              </a:custGeom>
              <a:solidFill>
                <a:srgbClr val="F25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 panose="020B0604020202020204"/>
                  <a:buNone/>
                </a:pPr>
                <a:endParaRPr sz="1400" kern="0">
                  <a:solidFill>
                    <a:srgbClr val="000000"/>
                  </a:solidFill>
                  <a:cs typeface="Arial" panose="020B0604020202020204"/>
                  <a:sym typeface="Arial" panose="020B0604020202020204"/>
                </a:endParaRPr>
              </a:p>
            </p:txBody>
          </p:sp>
          <p:sp>
            <p:nvSpPr>
              <p:cNvPr id="121" name="Google Shape;121;p27"/>
              <p:cNvSpPr/>
              <p:nvPr/>
            </p:nvSpPr>
            <p:spPr>
              <a:xfrm rot="-5389871" flipH="1">
                <a:off x="-974845" y="755710"/>
                <a:ext cx="122285" cy="122536"/>
              </a:xfrm>
              <a:custGeom>
                <a:avLst/>
                <a:gdLst/>
                <a:ahLst/>
                <a:cxnLst/>
                <a:rect l="l" t="t" r="r" b="b"/>
                <a:pathLst>
                  <a:path w="482" h="483" extrusionOk="0">
                    <a:moveTo>
                      <a:pt x="482" y="211"/>
                    </a:moveTo>
                    <a:cubicBezTo>
                      <a:pt x="482" y="396"/>
                      <a:pt x="260" y="482"/>
                      <a:pt x="124" y="359"/>
                    </a:cubicBezTo>
                    <a:cubicBezTo>
                      <a:pt x="1" y="223"/>
                      <a:pt x="87" y="1"/>
                      <a:pt x="272" y="1"/>
                    </a:cubicBezTo>
                    <a:cubicBezTo>
                      <a:pt x="396" y="1"/>
                      <a:pt x="482" y="87"/>
                      <a:pt x="482" y="21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 panose="020B0604020202020204"/>
                  <a:buNone/>
                </a:pPr>
                <a:endParaRPr sz="1400" kern="0">
                  <a:solidFill>
                    <a:srgbClr val="000000"/>
                  </a:solidFill>
                  <a:cs typeface="Arial" panose="020B0604020202020204"/>
                  <a:sym typeface="Arial" panose="020B0604020202020204"/>
                </a:endParaRPr>
              </a:p>
            </p:txBody>
          </p:sp>
          <p:sp>
            <p:nvSpPr>
              <p:cNvPr id="122" name="Google Shape;122;p27"/>
              <p:cNvSpPr/>
              <p:nvPr/>
            </p:nvSpPr>
            <p:spPr>
              <a:xfrm rot="-5389871" flipH="1">
                <a:off x="-1327846" y="458774"/>
                <a:ext cx="1099551" cy="91078"/>
              </a:xfrm>
              <a:custGeom>
                <a:avLst/>
                <a:gdLst/>
                <a:ahLst/>
                <a:cxnLst/>
                <a:rect l="l" t="t" r="r" b="b"/>
                <a:pathLst>
                  <a:path w="4334" h="359" extrusionOk="0">
                    <a:moveTo>
                      <a:pt x="1" y="0"/>
                    </a:moveTo>
                    <a:lnTo>
                      <a:pt x="4333" y="0"/>
                    </a:lnTo>
                    <a:lnTo>
                      <a:pt x="4333" y="358"/>
                    </a:lnTo>
                    <a:lnTo>
                      <a:pt x="1" y="358"/>
                    </a:lnTo>
                    <a:close/>
                  </a:path>
                </a:pathLst>
              </a:custGeom>
              <a:solidFill>
                <a:srgbClr val="F25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 panose="020B0604020202020204"/>
                  <a:buNone/>
                </a:pPr>
                <a:endParaRPr sz="1400" kern="0">
                  <a:solidFill>
                    <a:srgbClr val="000000"/>
                  </a:solidFill>
                  <a:cs typeface="Arial" panose="020B0604020202020204"/>
                  <a:sym typeface="Arial" panose="020B0604020202020204"/>
                </a:endParaRPr>
              </a:p>
            </p:txBody>
          </p:sp>
          <p:sp>
            <p:nvSpPr>
              <p:cNvPr id="123" name="Google Shape;123;p27"/>
              <p:cNvSpPr/>
              <p:nvPr/>
            </p:nvSpPr>
            <p:spPr>
              <a:xfrm rot="-5389871" flipH="1">
                <a:off x="-1326324" y="472986"/>
                <a:ext cx="1099551" cy="62664"/>
              </a:xfrm>
              <a:custGeom>
                <a:avLst/>
                <a:gdLst/>
                <a:ahLst/>
                <a:cxnLst/>
                <a:rect l="l" t="t" r="r" b="b"/>
                <a:pathLst>
                  <a:path w="4334" h="247" extrusionOk="0">
                    <a:moveTo>
                      <a:pt x="1" y="0"/>
                    </a:moveTo>
                    <a:lnTo>
                      <a:pt x="4333" y="0"/>
                    </a:lnTo>
                    <a:lnTo>
                      <a:pt x="4333" y="247"/>
                    </a:lnTo>
                    <a:lnTo>
                      <a:pt x="1" y="24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 panose="020B0604020202020204"/>
                  <a:buNone/>
                </a:pPr>
                <a:endParaRPr sz="1400" kern="0">
                  <a:solidFill>
                    <a:srgbClr val="000000"/>
                  </a:solidFill>
                  <a:cs typeface="Arial" panose="020B0604020202020204"/>
                  <a:sym typeface="Arial" panose="020B0604020202020204"/>
                </a:endParaRPr>
              </a:p>
            </p:txBody>
          </p:sp>
        </p:grpSp>
      </p:grpSp>
      <p:sp>
        <p:nvSpPr>
          <p:cNvPr id="124" name="Google Shape;124;p27"/>
          <p:cNvSpPr txBox="1">
            <a:spLocks noGrp="1"/>
          </p:cNvSpPr>
          <p:nvPr>
            <p:ph type="ctrTitle"/>
          </p:nvPr>
        </p:nvSpPr>
        <p:spPr>
          <a:xfrm>
            <a:off x="18970" y="2285814"/>
            <a:ext cx="7905830" cy="176554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4800" dirty="0">
                <a:solidFill>
                  <a:schemeClr val="accent1"/>
                </a:solidFill>
                <a:latin typeface="Roboto" panose="02000000000000000000" pitchFamily="2" charset="0"/>
                <a:ea typeface="Roboto" panose="02000000000000000000" pitchFamily="2" charset="0"/>
                <a:cs typeface="Fira Sans Medium"/>
                <a:sym typeface="Fira Sans Medium"/>
              </a:rPr>
            </a:br>
            <a:endParaRPr sz="4800" dirty="0">
              <a:solidFill>
                <a:schemeClr val="accent1"/>
              </a:solidFill>
              <a:latin typeface="Roboto" panose="02000000000000000000" pitchFamily="2" charset="0"/>
              <a:ea typeface="Roboto" panose="02000000000000000000" pitchFamily="2" charset="0"/>
              <a:cs typeface="Fira Sans Medium"/>
              <a:sym typeface="Fira Sans Medium"/>
            </a:endParaRPr>
          </a:p>
        </p:txBody>
      </p:sp>
      <p:grpSp>
        <p:nvGrpSpPr>
          <p:cNvPr id="126" name="Google Shape;126;p27"/>
          <p:cNvGrpSpPr/>
          <p:nvPr/>
        </p:nvGrpSpPr>
        <p:grpSpPr>
          <a:xfrm flipH="1">
            <a:off x="6781800" y="-5683"/>
            <a:ext cx="2382158" cy="1468143"/>
            <a:chOff x="-1179139" y="2488688"/>
            <a:chExt cx="3260370" cy="1101107"/>
          </a:xfrm>
        </p:grpSpPr>
        <p:sp>
          <p:nvSpPr>
            <p:cNvPr id="127" name="Google Shape;127;p27"/>
            <p:cNvSpPr/>
            <p:nvPr/>
          </p:nvSpPr>
          <p:spPr>
            <a:xfrm rot="-5389871" flipH="1">
              <a:off x="1075815" y="2561044"/>
              <a:ext cx="1033588" cy="974203"/>
            </a:xfrm>
            <a:custGeom>
              <a:avLst/>
              <a:gdLst/>
              <a:ahLst/>
              <a:cxnLst/>
              <a:rect l="l" t="t" r="r" b="b"/>
              <a:pathLst>
                <a:path w="4074" h="3840" extrusionOk="0">
                  <a:moveTo>
                    <a:pt x="3025" y="0"/>
                  </a:moveTo>
                  <a:lnTo>
                    <a:pt x="2037" y="803"/>
                  </a:lnTo>
                  <a:lnTo>
                    <a:pt x="1037" y="0"/>
                  </a:lnTo>
                  <a:lnTo>
                    <a:pt x="0" y="1037"/>
                  </a:lnTo>
                  <a:lnTo>
                    <a:pt x="2037" y="3839"/>
                  </a:lnTo>
                  <a:lnTo>
                    <a:pt x="4074" y="1037"/>
                  </a:lnTo>
                  <a:close/>
                </a:path>
              </a:pathLst>
            </a:custGeom>
            <a:solidFill>
              <a:srgbClr val="F2A1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28" name="Google Shape;128;p27"/>
            <p:cNvSpPr/>
            <p:nvPr/>
          </p:nvSpPr>
          <p:spPr>
            <a:xfrm rot="-5389871" flipH="1">
              <a:off x="1370871" y="2338906"/>
              <a:ext cx="517048" cy="902152"/>
            </a:xfrm>
            <a:custGeom>
              <a:avLst/>
              <a:gdLst/>
              <a:ahLst/>
              <a:cxnLst/>
              <a:rect l="l" t="t" r="r" b="b"/>
              <a:pathLst>
                <a:path w="2038" h="3556" extrusionOk="0">
                  <a:moveTo>
                    <a:pt x="0" y="753"/>
                  </a:moveTo>
                  <a:lnTo>
                    <a:pt x="1037" y="0"/>
                  </a:lnTo>
                  <a:lnTo>
                    <a:pt x="2037" y="3555"/>
                  </a:lnTo>
                  <a:close/>
                </a:path>
              </a:pathLst>
            </a:custGeom>
            <a:solidFill>
              <a:srgbClr val="FFEE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29" name="Google Shape;129;p27"/>
            <p:cNvSpPr/>
            <p:nvPr/>
          </p:nvSpPr>
          <p:spPr>
            <a:xfrm rot="-5389871" flipH="1">
              <a:off x="1745842" y="2900218"/>
              <a:ext cx="369900" cy="297842"/>
            </a:xfrm>
            <a:custGeom>
              <a:avLst/>
              <a:gdLst/>
              <a:ahLst/>
              <a:cxnLst/>
              <a:rect l="l" t="t" r="r" b="b"/>
              <a:pathLst>
                <a:path w="1458" h="1174" extrusionOk="0">
                  <a:moveTo>
                    <a:pt x="729" y="0"/>
                  </a:moveTo>
                  <a:cubicBezTo>
                    <a:pt x="470" y="13"/>
                    <a:pt x="223" y="62"/>
                    <a:pt x="1" y="161"/>
                  </a:cubicBezTo>
                  <a:lnTo>
                    <a:pt x="729" y="1173"/>
                  </a:lnTo>
                  <a:lnTo>
                    <a:pt x="1457" y="161"/>
                  </a:lnTo>
                  <a:cubicBezTo>
                    <a:pt x="1223" y="62"/>
                    <a:pt x="976" y="13"/>
                    <a:pt x="72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30" name="Google Shape;130;p27"/>
            <p:cNvSpPr/>
            <p:nvPr/>
          </p:nvSpPr>
          <p:spPr>
            <a:xfrm rot="-5389871" flipH="1">
              <a:off x="-164392" y="2028047"/>
              <a:ext cx="1033588" cy="2032887"/>
            </a:xfrm>
            <a:custGeom>
              <a:avLst/>
              <a:gdLst/>
              <a:ahLst/>
              <a:cxnLst/>
              <a:rect l="l" t="t" r="r" b="b"/>
              <a:pathLst>
                <a:path w="4074" h="8013" extrusionOk="0">
                  <a:moveTo>
                    <a:pt x="2037" y="1"/>
                  </a:moveTo>
                  <a:lnTo>
                    <a:pt x="0" y="1"/>
                  </a:lnTo>
                  <a:lnTo>
                    <a:pt x="0" y="8012"/>
                  </a:lnTo>
                  <a:lnTo>
                    <a:pt x="1087" y="7444"/>
                  </a:lnTo>
                  <a:lnTo>
                    <a:pt x="2037" y="7889"/>
                  </a:lnTo>
                  <a:lnTo>
                    <a:pt x="2975" y="7457"/>
                  </a:lnTo>
                  <a:lnTo>
                    <a:pt x="4074" y="8012"/>
                  </a:lnTo>
                  <a:lnTo>
                    <a:pt x="4074" y="1"/>
                  </a:lnTo>
                  <a:close/>
                </a:path>
              </a:pathLst>
            </a:custGeom>
            <a:solidFill>
              <a:srgbClr val="CCCCCC">
                <a:alpha val="533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31" name="Google Shape;131;p27"/>
            <p:cNvSpPr/>
            <p:nvPr/>
          </p:nvSpPr>
          <p:spPr>
            <a:xfrm rot="-5389871" flipH="1">
              <a:off x="-164392" y="2028047"/>
              <a:ext cx="1033588" cy="2032887"/>
            </a:xfrm>
            <a:custGeom>
              <a:avLst/>
              <a:gdLst/>
              <a:ahLst/>
              <a:cxnLst/>
              <a:rect l="l" t="t" r="r" b="b"/>
              <a:pathLst>
                <a:path w="4074" h="8013" extrusionOk="0">
                  <a:moveTo>
                    <a:pt x="2037" y="1"/>
                  </a:moveTo>
                  <a:lnTo>
                    <a:pt x="0" y="1"/>
                  </a:lnTo>
                  <a:lnTo>
                    <a:pt x="0" y="8012"/>
                  </a:lnTo>
                  <a:lnTo>
                    <a:pt x="1037" y="7259"/>
                  </a:lnTo>
                  <a:lnTo>
                    <a:pt x="2037" y="7778"/>
                  </a:lnTo>
                  <a:lnTo>
                    <a:pt x="3025" y="7259"/>
                  </a:lnTo>
                  <a:lnTo>
                    <a:pt x="4074" y="8012"/>
                  </a:lnTo>
                  <a:lnTo>
                    <a:pt x="4074" y="1"/>
                  </a:lnTo>
                  <a:close/>
                </a:path>
              </a:pathLst>
            </a:custGeom>
            <a:solidFill>
              <a:srgbClr val="F25C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32" name="Google Shape;132;p27"/>
            <p:cNvSpPr/>
            <p:nvPr/>
          </p:nvSpPr>
          <p:spPr>
            <a:xfrm rot="-5389871" flipH="1">
              <a:off x="221864" y="1642927"/>
              <a:ext cx="263344" cy="2032887"/>
            </a:xfrm>
            <a:custGeom>
              <a:avLst/>
              <a:gdLst/>
              <a:ahLst/>
              <a:cxnLst/>
              <a:rect l="l" t="t" r="r" b="b"/>
              <a:pathLst>
                <a:path w="1038" h="8013" extrusionOk="0">
                  <a:moveTo>
                    <a:pt x="0" y="8012"/>
                  </a:moveTo>
                  <a:lnTo>
                    <a:pt x="1037" y="7259"/>
                  </a:lnTo>
                  <a:lnTo>
                    <a:pt x="1037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33" name="Google Shape;133;p27"/>
            <p:cNvSpPr/>
            <p:nvPr/>
          </p:nvSpPr>
          <p:spPr>
            <a:xfrm rot="-5389871" flipH="1">
              <a:off x="218081" y="2411639"/>
              <a:ext cx="266389" cy="2032887"/>
            </a:xfrm>
            <a:custGeom>
              <a:avLst/>
              <a:gdLst/>
              <a:ahLst/>
              <a:cxnLst/>
              <a:rect l="l" t="t" r="r" b="b"/>
              <a:pathLst>
                <a:path w="1050" h="8013" extrusionOk="0">
                  <a:moveTo>
                    <a:pt x="1050" y="8012"/>
                  </a:moveTo>
                  <a:lnTo>
                    <a:pt x="1" y="7259"/>
                  </a:lnTo>
                  <a:lnTo>
                    <a:pt x="1" y="1"/>
                  </a:lnTo>
                  <a:lnTo>
                    <a:pt x="1050" y="1"/>
                  </a:lnTo>
                  <a:close/>
                </a:path>
              </a:pathLst>
            </a:cu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34" name="Google Shape;134;p27"/>
            <p:cNvSpPr/>
            <p:nvPr/>
          </p:nvSpPr>
          <p:spPr>
            <a:xfrm rot="-5389871" flipH="1">
              <a:off x="-1462561" y="2774507"/>
              <a:ext cx="1099551" cy="529469"/>
            </a:xfrm>
            <a:custGeom>
              <a:avLst/>
              <a:gdLst/>
              <a:ahLst/>
              <a:cxnLst/>
              <a:rect l="l" t="t" r="r" b="b"/>
              <a:pathLst>
                <a:path w="4334" h="2087" extrusionOk="0">
                  <a:moveTo>
                    <a:pt x="124" y="0"/>
                  </a:moveTo>
                  <a:lnTo>
                    <a:pt x="4210" y="0"/>
                  </a:lnTo>
                  <a:cubicBezTo>
                    <a:pt x="4284" y="0"/>
                    <a:pt x="4333" y="50"/>
                    <a:pt x="4333" y="124"/>
                  </a:cubicBezTo>
                  <a:lnTo>
                    <a:pt x="4333" y="1963"/>
                  </a:lnTo>
                  <a:cubicBezTo>
                    <a:pt x="4333" y="2037"/>
                    <a:pt x="4284" y="2087"/>
                    <a:pt x="4210" y="2087"/>
                  </a:cubicBezTo>
                  <a:lnTo>
                    <a:pt x="124" y="2087"/>
                  </a:lnTo>
                  <a:cubicBezTo>
                    <a:pt x="50" y="2087"/>
                    <a:pt x="1" y="2037"/>
                    <a:pt x="1" y="1963"/>
                  </a:cubicBezTo>
                  <a:lnTo>
                    <a:pt x="1" y="124"/>
                  </a:lnTo>
                  <a:cubicBezTo>
                    <a:pt x="1" y="50"/>
                    <a:pt x="50" y="0"/>
                    <a:pt x="124" y="0"/>
                  </a:cubicBezTo>
                  <a:close/>
                </a:path>
              </a:pathLst>
            </a:cu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35" name="Google Shape;135;p27"/>
            <p:cNvSpPr/>
            <p:nvPr/>
          </p:nvSpPr>
          <p:spPr>
            <a:xfrm rot="-5389871" flipH="1">
              <a:off x="-999529" y="2644434"/>
              <a:ext cx="144104" cy="172515"/>
            </a:xfrm>
            <a:custGeom>
              <a:avLst/>
              <a:gdLst/>
              <a:ahLst/>
              <a:cxnLst/>
              <a:rect l="l" t="t" r="r" b="b"/>
              <a:pathLst>
                <a:path w="568" h="680" extrusionOk="0">
                  <a:moveTo>
                    <a:pt x="37" y="371"/>
                  </a:moveTo>
                  <a:cubicBezTo>
                    <a:pt x="0" y="0"/>
                    <a:pt x="568" y="0"/>
                    <a:pt x="531" y="371"/>
                  </a:cubicBezTo>
                  <a:cubicBezTo>
                    <a:pt x="506" y="679"/>
                    <a:pt x="49" y="679"/>
                    <a:pt x="37" y="371"/>
                  </a:cubicBezTo>
                  <a:close/>
                </a:path>
              </a:pathLst>
            </a:custGeom>
            <a:solidFill>
              <a:srgbClr val="B9B9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36" name="Google Shape;136;p27"/>
            <p:cNvSpPr/>
            <p:nvPr/>
          </p:nvSpPr>
          <p:spPr>
            <a:xfrm rot="-5389871" flipH="1">
              <a:off x="-987097" y="2660163"/>
              <a:ext cx="119241" cy="141056"/>
            </a:xfrm>
            <a:custGeom>
              <a:avLst/>
              <a:gdLst/>
              <a:ahLst/>
              <a:cxnLst/>
              <a:rect l="l" t="t" r="r" b="b"/>
              <a:pathLst>
                <a:path w="470" h="556" extrusionOk="0">
                  <a:moveTo>
                    <a:pt x="445" y="309"/>
                  </a:moveTo>
                  <a:cubicBezTo>
                    <a:pt x="420" y="556"/>
                    <a:pt x="50" y="556"/>
                    <a:pt x="25" y="309"/>
                  </a:cubicBezTo>
                  <a:cubicBezTo>
                    <a:pt x="0" y="0"/>
                    <a:pt x="470" y="0"/>
                    <a:pt x="445" y="30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37" name="Google Shape;137;p27"/>
            <p:cNvSpPr/>
            <p:nvPr/>
          </p:nvSpPr>
          <p:spPr>
            <a:xfrm rot="-5389871" flipH="1">
              <a:off x="-1008479" y="2981207"/>
              <a:ext cx="150700" cy="150443"/>
            </a:xfrm>
            <a:custGeom>
              <a:avLst/>
              <a:gdLst/>
              <a:ahLst/>
              <a:cxnLst/>
              <a:rect l="l" t="t" r="r" b="b"/>
              <a:pathLst>
                <a:path w="594" h="593" extrusionOk="0">
                  <a:moveTo>
                    <a:pt x="1" y="346"/>
                  </a:moveTo>
                  <a:cubicBezTo>
                    <a:pt x="1" y="111"/>
                    <a:pt x="272" y="0"/>
                    <a:pt x="433" y="161"/>
                  </a:cubicBezTo>
                  <a:cubicBezTo>
                    <a:pt x="593" y="321"/>
                    <a:pt x="482" y="593"/>
                    <a:pt x="260" y="593"/>
                  </a:cubicBezTo>
                  <a:cubicBezTo>
                    <a:pt x="112" y="593"/>
                    <a:pt x="1" y="481"/>
                    <a:pt x="1" y="346"/>
                  </a:cubicBezTo>
                  <a:close/>
                </a:path>
              </a:pathLst>
            </a:custGeom>
            <a:solidFill>
              <a:srgbClr val="B9B9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38" name="Google Shape;138;p27"/>
            <p:cNvSpPr/>
            <p:nvPr/>
          </p:nvSpPr>
          <p:spPr>
            <a:xfrm rot="-5389871" flipH="1">
              <a:off x="-975569" y="2976319"/>
              <a:ext cx="125583" cy="122536"/>
            </a:xfrm>
            <a:custGeom>
              <a:avLst/>
              <a:gdLst/>
              <a:ahLst/>
              <a:cxnLst/>
              <a:rect l="l" t="t" r="r" b="b"/>
              <a:pathLst>
                <a:path w="495" h="483" extrusionOk="0">
                  <a:moveTo>
                    <a:pt x="495" y="211"/>
                  </a:moveTo>
                  <a:cubicBezTo>
                    <a:pt x="495" y="396"/>
                    <a:pt x="260" y="482"/>
                    <a:pt x="137" y="359"/>
                  </a:cubicBezTo>
                  <a:cubicBezTo>
                    <a:pt x="1" y="223"/>
                    <a:pt x="100" y="1"/>
                    <a:pt x="285" y="1"/>
                  </a:cubicBezTo>
                  <a:cubicBezTo>
                    <a:pt x="396" y="1"/>
                    <a:pt x="495" y="87"/>
                    <a:pt x="495" y="2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39" name="Google Shape;139;p27"/>
            <p:cNvSpPr/>
            <p:nvPr/>
          </p:nvSpPr>
          <p:spPr>
            <a:xfrm rot="-5389871" flipH="1">
              <a:off x="-1009282" y="3297444"/>
              <a:ext cx="150446" cy="150443"/>
            </a:xfrm>
            <a:custGeom>
              <a:avLst/>
              <a:gdLst/>
              <a:ahLst/>
              <a:cxnLst/>
              <a:rect l="l" t="t" r="r" b="b"/>
              <a:pathLst>
                <a:path w="593" h="593" extrusionOk="0">
                  <a:moveTo>
                    <a:pt x="0" y="346"/>
                  </a:moveTo>
                  <a:cubicBezTo>
                    <a:pt x="0" y="111"/>
                    <a:pt x="272" y="0"/>
                    <a:pt x="432" y="161"/>
                  </a:cubicBezTo>
                  <a:cubicBezTo>
                    <a:pt x="593" y="321"/>
                    <a:pt x="482" y="593"/>
                    <a:pt x="259" y="593"/>
                  </a:cubicBezTo>
                  <a:cubicBezTo>
                    <a:pt x="111" y="593"/>
                    <a:pt x="0" y="481"/>
                    <a:pt x="0" y="346"/>
                  </a:cubicBezTo>
                  <a:close/>
                </a:path>
              </a:pathLst>
            </a:custGeom>
            <a:solidFill>
              <a:srgbClr val="B9B9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40" name="Google Shape;140;p27"/>
            <p:cNvSpPr/>
            <p:nvPr/>
          </p:nvSpPr>
          <p:spPr>
            <a:xfrm rot="-5389871" flipH="1">
              <a:off x="-974845" y="3291035"/>
              <a:ext cx="122285" cy="122536"/>
            </a:xfrm>
            <a:custGeom>
              <a:avLst/>
              <a:gdLst/>
              <a:ahLst/>
              <a:cxnLst/>
              <a:rect l="l" t="t" r="r" b="b"/>
              <a:pathLst>
                <a:path w="482" h="483" extrusionOk="0">
                  <a:moveTo>
                    <a:pt x="482" y="211"/>
                  </a:moveTo>
                  <a:cubicBezTo>
                    <a:pt x="482" y="396"/>
                    <a:pt x="260" y="482"/>
                    <a:pt x="124" y="359"/>
                  </a:cubicBezTo>
                  <a:cubicBezTo>
                    <a:pt x="1" y="223"/>
                    <a:pt x="87" y="1"/>
                    <a:pt x="272" y="1"/>
                  </a:cubicBezTo>
                  <a:cubicBezTo>
                    <a:pt x="396" y="1"/>
                    <a:pt x="482" y="87"/>
                    <a:pt x="482" y="2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41" name="Google Shape;141;p27"/>
            <p:cNvSpPr/>
            <p:nvPr/>
          </p:nvSpPr>
          <p:spPr>
            <a:xfrm rot="-5389871" flipH="1">
              <a:off x="-1327846" y="2994099"/>
              <a:ext cx="1099551" cy="91078"/>
            </a:xfrm>
            <a:custGeom>
              <a:avLst/>
              <a:gdLst/>
              <a:ahLst/>
              <a:cxnLst/>
              <a:rect l="l" t="t" r="r" b="b"/>
              <a:pathLst>
                <a:path w="4334" h="359" extrusionOk="0">
                  <a:moveTo>
                    <a:pt x="1" y="0"/>
                  </a:moveTo>
                  <a:lnTo>
                    <a:pt x="4333" y="0"/>
                  </a:lnTo>
                  <a:lnTo>
                    <a:pt x="4333" y="358"/>
                  </a:lnTo>
                  <a:lnTo>
                    <a:pt x="1" y="358"/>
                  </a:lnTo>
                  <a:close/>
                </a:path>
              </a:pathLst>
            </a:custGeom>
            <a:solidFill>
              <a:srgbClr val="AEAF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42" name="Google Shape;142;p27"/>
            <p:cNvSpPr/>
            <p:nvPr/>
          </p:nvSpPr>
          <p:spPr>
            <a:xfrm rot="-5389871" flipH="1">
              <a:off x="-1326324" y="3008311"/>
              <a:ext cx="1099551" cy="62664"/>
            </a:xfrm>
            <a:custGeom>
              <a:avLst/>
              <a:gdLst/>
              <a:ahLst/>
              <a:cxnLst/>
              <a:rect l="l" t="t" r="r" b="b"/>
              <a:pathLst>
                <a:path w="4334" h="247" extrusionOk="0">
                  <a:moveTo>
                    <a:pt x="1" y="0"/>
                  </a:moveTo>
                  <a:lnTo>
                    <a:pt x="4333" y="0"/>
                  </a:lnTo>
                  <a:lnTo>
                    <a:pt x="4333" y="247"/>
                  </a:lnTo>
                  <a:lnTo>
                    <a:pt x="1" y="24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</p:grpSp>
      <p:grpSp>
        <p:nvGrpSpPr>
          <p:cNvPr id="149" name="Google Shape;149;p27"/>
          <p:cNvGrpSpPr/>
          <p:nvPr/>
        </p:nvGrpSpPr>
        <p:grpSpPr>
          <a:xfrm flipH="1">
            <a:off x="3332850" y="5445071"/>
            <a:ext cx="5846251" cy="1467731"/>
            <a:chOff x="-417139" y="-46637"/>
            <a:chExt cx="6613170" cy="1101107"/>
          </a:xfrm>
        </p:grpSpPr>
        <p:sp>
          <p:nvSpPr>
            <p:cNvPr id="150" name="Google Shape;150;p27"/>
            <p:cNvSpPr/>
            <p:nvPr/>
          </p:nvSpPr>
          <p:spPr>
            <a:xfrm rot="-5389871" flipH="1">
              <a:off x="5190615" y="25719"/>
              <a:ext cx="1033588" cy="974203"/>
            </a:xfrm>
            <a:custGeom>
              <a:avLst/>
              <a:gdLst/>
              <a:ahLst/>
              <a:cxnLst/>
              <a:rect l="l" t="t" r="r" b="b"/>
              <a:pathLst>
                <a:path w="4074" h="3840" extrusionOk="0">
                  <a:moveTo>
                    <a:pt x="3025" y="0"/>
                  </a:moveTo>
                  <a:lnTo>
                    <a:pt x="2037" y="803"/>
                  </a:lnTo>
                  <a:lnTo>
                    <a:pt x="1037" y="0"/>
                  </a:lnTo>
                  <a:lnTo>
                    <a:pt x="0" y="1037"/>
                  </a:lnTo>
                  <a:lnTo>
                    <a:pt x="2037" y="3839"/>
                  </a:lnTo>
                  <a:lnTo>
                    <a:pt x="4074" y="1037"/>
                  </a:lnTo>
                  <a:close/>
                </a:path>
              </a:pathLst>
            </a:custGeom>
            <a:solidFill>
              <a:srgbClr val="F2A1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51" name="Google Shape;151;p27"/>
            <p:cNvSpPr/>
            <p:nvPr/>
          </p:nvSpPr>
          <p:spPr>
            <a:xfrm rot="-5389871" flipH="1">
              <a:off x="5485671" y="-196419"/>
              <a:ext cx="517048" cy="902152"/>
            </a:xfrm>
            <a:custGeom>
              <a:avLst/>
              <a:gdLst/>
              <a:ahLst/>
              <a:cxnLst/>
              <a:rect l="l" t="t" r="r" b="b"/>
              <a:pathLst>
                <a:path w="2038" h="3556" extrusionOk="0">
                  <a:moveTo>
                    <a:pt x="0" y="753"/>
                  </a:moveTo>
                  <a:lnTo>
                    <a:pt x="1037" y="0"/>
                  </a:lnTo>
                  <a:lnTo>
                    <a:pt x="2037" y="3555"/>
                  </a:lnTo>
                  <a:close/>
                </a:path>
              </a:pathLst>
            </a:custGeom>
            <a:solidFill>
              <a:srgbClr val="FFEE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52" name="Google Shape;152;p27"/>
            <p:cNvSpPr/>
            <p:nvPr/>
          </p:nvSpPr>
          <p:spPr>
            <a:xfrm rot="-5389871" flipH="1">
              <a:off x="5860642" y="364893"/>
              <a:ext cx="369900" cy="297842"/>
            </a:xfrm>
            <a:custGeom>
              <a:avLst/>
              <a:gdLst/>
              <a:ahLst/>
              <a:cxnLst/>
              <a:rect l="l" t="t" r="r" b="b"/>
              <a:pathLst>
                <a:path w="1458" h="1174" extrusionOk="0">
                  <a:moveTo>
                    <a:pt x="729" y="0"/>
                  </a:moveTo>
                  <a:cubicBezTo>
                    <a:pt x="470" y="13"/>
                    <a:pt x="223" y="62"/>
                    <a:pt x="1" y="161"/>
                  </a:cubicBezTo>
                  <a:lnTo>
                    <a:pt x="729" y="1173"/>
                  </a:lnTo>
                  <a:lnTo>
                    <a:pt x="1457" y="161"/>
                  </a:lnTo>
                  <a:cubicBezTo>
                    <a:pt x="1223" y="62"/>
                    <a:pt x="976" y="13"/>
                    <a:pt x="72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53" name="Google Shape;153;p27"/>
            <p:cNvSpPr/>
            <p:nvPr/>
          </p:nvSpPr>
          <p:spPr>
            <a:xfrm rot="-5389857" flipH="1">
              <a:off x="3961066" y="-496830"/>
              <a:ext cx="1018341" cy="2032887"/>
            </a:xfrm>
            <a:custGeom>
              <a:avLst/>
              <a:gdLst/>
              <a:ahLst/>
              <a:cxnLst/>
              <a:rect l="l" t="t" r="r" b="b"/>
              <a:pathLst>
                <a:path w="4074" h="8013" extrusionOk="0">
                  <a:moveTo>
                    <a:pt x="2037" y="1"/>
                  </a:moveTo>
                  <a:lnTo>
                    <a:pt x="0" y="1"/>
                  </a:lnTo>
                  <a:lnTo>
                    <a:pt x="0" y="8012"/>
                  </a:lnTo>
                  <a:lnTo>
                    <a:pt x="1087" y="7444"/>
                  </a:lnTo>
                  <a:lnTo>
                    <a:pt x="2037" y="7889"/>
                  </a:lnTo>
                  <a:lnTo>
                    <a:pt x="2975" y="7457"/>
                  </a:lnTo>
                  <a:lnTo>
                    <a:pt x="4074" y="8012"/>
                  </a:lnTo>
                  <a:lnTo>
                    <a:pt x="4074" y="1"/>
                  </a:lnTo>
                  <a:close/>
                </a:path>
              </a:pathLst>
            </a:custGeom>
            <a:solidFill>
              <a:srgbClr val="CCCCCC">
                <a:alpha val="533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54" name="Google Shape;154;p27"/>
            <p:cNvSpPr/>
            <p:nvPr/>
          </p:nvSpPr>
          <p:spPr>
            <a:xfrm rot="-5389864" flipH="1">
              <a:off x="3958782" y="-506918"/>
              <a:ext cx="1019065" cy="2032887"/>
            </a:xfrm>
            <a:custGeom>
              <a:avLst/>
              <a:gdLst/>
              <a:ahLst/>
              <a:cxnLst/>
              <a:rect l="l" t="t" r="r" b="b"/>
              <a:pathLst>
                <a:path w="4074" h="8013" extrusionOk="0">
                  <a:moveTo>
                    <a:pt x="2037" y="1"/>
                  </a:moveTo>
                  <a:lnTo>
                    <a:pt x="0" y="1"/>
                  </a:lnTo>
                  <a:lnTo>
                    <a:pt x="0" y="8012"/>
                  </a:lnTo>
                  <a:lnTo>
                    <a:pt x="1037" y="7259"/>
                  </a:lnTo>
                  <a:lnTo>
                    <a:pt x="2037" y="7778"/>
                  </a:lnTo>
                  <a:lnTo>
                    <a:pt x="3025" y="7259"/>
                  </a:lnTo>
                  <a:lnTo>
                    <a:pt x="4074" y="8012"/>
                  </a:lnTo>
                  <a:lnTo>
                    <a:pt x="4074" y="1"/>
                  </a:lnTo>
                  <a:close/>
                </a:path>
              </a:pathLst>
            </a:custGeom>
            <a:solidFill>
              <a:srgbClr val="F25C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55" name="Google Shape;155;p27"/>
            <p:cNvSpPr/>
            <p:nvPr/>
          </p:nvSpPr>
          <p:spPr>
            <a:xfrm rot="-5389871" flipH="1">
              <a:off x="4336664" y="-892398"/>
              <a:ext cx="263344" cy="2032887"/>
            </a:xfrm>
            <a:custGeom>
              <a:avLst/>
              <a:gdLst/>
              <a:ahLst/>
              <a:cxnLst/>
              <a:rect l="l" t="t" r="r" b="b"/>
              <a:pathLst>
                <a:path w="1038" h="8013" extrusionOk="0">
                  <a:moveTo>
                    <a:pt x="0" y="8012"/>
                  </a:moveTo>
                  <a:lnTo>
                    <a:pt x="1037" y="7259"/>
                  </a:lnTo>
                  <a:lnTo>
                    <a:pt x="1037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2B7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56" name="Google Shape;156;p27"/>
            <p:cNvSpPr/>
            <p:nvPr/>
          </p:nvSpPr>
          <p:spPr>
            <a:xfrm rot="-5389871" flipH="1">
              <a:off x="4338904" y="-123686"/>
              <a:ext cx="266389" cy="2032887"/>
            </a:xfrm>
            <a:custGeom>
              <a:avLst/>
              <a:gdLst/>
              <a:ahLst/>
              <a:cxnLst/>
              <a:rect l="l" t="t" r="r" b="b"/>
              <a:pathLst>
                <a:path w="1050" h="8013" extrusionOk="0">
                  <a:moveTo>
                    <a:pt x="1050" y="8012"/>
                  </a:moveTo>
                  <a:lnTo>
                    <a:pt x="1" y="7259"/>
                  </a:lnTo>
                  <a:lnTo>
                    <a:pt x="1" y="1"/>
                  </a:lnTo>
                  <a:lnTo>
                    <a:pt x="1050" y="1"/>
                  </a:lnTo>
                  <a:close/>
                </a:path>
              </a:pathLst>
            </a:custGeom>
            <a:solidFill>
              <a:srgbClr val="F2B7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57" name="Google Shape;157;p27"/>
            <p:cNvSpPr/>
            <p:nvPr/>
          </p:nvSpPr>
          <p:spPr>
            <a:xfrm>
              <a:off x="-36125" y="-12050"/>
              <a:ext cx="3686100" cy="264900"/>
            </a:xfrm>
            <a:prstGeom prst="rect">
              <a:avLst/>
            </a:prstGeom>
            <a:solidFill>
              <a:srgbClr val="F2B7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58" name="Google Shape;158;p27"/>
            <p:cNvSpPr/>
            <p:nvPr/>
          </p:nvSpPr>
          <p:spPr>
            <a:xfrm>
              <a:off x="-36125" y="252900"/>
              <a:ext cx="3686100" cy="502800"/>
            </a:xfrm>
            <a:prstGeom prst="rect">
              <a:avLst/>
            </a:prstGeom>
            <a:solidFill>
              <a:srgbClr val="F25C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59" name="Google Shape;159;p27"/>
            <p:cNvSpPr/>
            <p:nvPr/>
          </p:nvSpPr>
          <p:spPr>
            <a:xfrm>
              <a:off x="-36125" y="755650"/>
              <a:ext cx="3686100" cy="268200"/>
            </a:xfrm>
            <a:prstGeom prst="rect">
              <a:avLst/>
            </a:prstGeom>
            <a:solidFill>
              <a:srgbClr val="F2B7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grpSp>
          <p:nvGrpSpPr>
            <p:cNvPr id="160" name="Google Shape;160;p27"/>
            <p:cNvGrpSpPr/>
            <p:nvPr/>
          </p:nvGrpSpPr>
          <p:grpSpPr>
            <a:xfrm>
              <a:off x="-417139" y="-46637"/>
              <a:ext cx="532706" cy="1101107"/>
              <a:chOff x="-1179139" y="-46637"/>
              <a:chExt cx="532706" cy="1101107"/>
            </a:xfrm>
          </p:grpSpPr>
          <p:sp>
            <p:nvSpPr>
              <p:cNvPr id="161" name="Google Shape;161;p27"/>
              <p:cNvSpPr/>
              <p:nvPr/>
            </p:nvSpPr>
            <p:spPr>
              <a:xfrm rot="-5389871" flipH="1">
                <a:off x="-1462561" y="239182"/>
                <a:ext cx="1099551" cy="529469"/>
              </a:xfrm>
              <a:custGeom>
                <a:avLst/>
                <a:gdLst/>
                <a:ahLst/>
                <a:cxnLst/>
                <a:rect l="l" t="t" r="r" b="b"/>
                <a:pathLst>
                  <a:path w="4334" h="2087" extrusionOk="0">
                    <a:moveTo>
                      <a:pt x="124" y="0"/>
                    </a:moveTo>
                    <a:lnTo>
                      <a:pt x="4210" y="0"/>
                    </a:lnTo>
                    <a:cubicBezTo>
                      <a:pt x="4284" y="0"/>
                      <a:pt x="4333" y="50"/>
                      <a:pt x="4333" y="124"/>
                    </a:cubicBezTo>
                    <a:lnTo>
                      <a:pt x="4333" y="1963"/>
                    </a:lnTo>
                    <a:cubicBezTo>
                      <a:pt x="4333" y="2037"/>
                      <a:pt x="4284" y="2087"/>
                      <a:pt x="4210" y="2087"/>
                    </a:cubicBezTo>
                    <a:lnTo>
                      <a:pt x="124" y="2087"/>
                    </a:lnTo>
                    <a:cubicBezTo>
                      <a:pt x="50" y="2087"/>
                      <a:pt x="1" y="2037"/>
                      <a:pt x="1" y="1963"/>
                    </a:cubicBezTo>
                    <a:lnTo>
                      <a:pt x="1" y="124"/>
                    </a:lnTo>
                    <a:cubicBezTo>
                      <a:pt x="1" y="50"/>
                      <a:pt x="50" y="0"/>
                      <a:pt x="124" y="0"/>
                    </a:cubicBezTo>
                    <a:close/>
                  </a:path>
                </a:pathLst>
              </a:custGeom>
              <a:solidFill>
                <a:srgbClr val="F25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 panose="020B0604020202020204"/>
                  <a:buNone/>
                </a:pPr>
                <a:endParaRPr sz="1400" kern="0">
                  <a:solidFill>
                    <a:srgbClr val="000000"/>
                  </a:solidFill>
                  <a:cs typeface="Arial" panose="020B0604020202020204"/>
                  <a:sym typeface="Arial" panose="020B0604020202020204"/>
                </a:endParaRPr>
              </a:p>
            </p:txBody>
          </p:sp>
          <p:sp>
            <p:nvSpPr>
              <p:cNvPr id="162" name="Google Shape;162;p27"/>
              <p:cNvSpPr/>
              <p:nvPr/>
            </p:nvSpPr>
            <p:spPr>
              <a:xfrm rot="-5389871" flipH="1">
                <a:off x="-999529" y="109109"/>
                <a:ext cx="144104" cy="172515"/>
              </a:xfrm>
              <a:custGeom>
                <a:avLst/>
                <a:gdLst/>
                <a:ahLst/>
                <a:cxnLst/>
                <a:rect l="l" t="t" r="r" b="b"/>
                <a:pathLst>
                  <a:path w="568" h="680" extrusionOk="0">
                    <a:moveTo>
                      <a:pt x="37" y="371"/>
                    </a:moveTo>
                    <a:cubicBezTo>
                      <a:pt x="0" y="0"/>
                      <a:pt x="568" y="0"/>
                      <a:pt x="531" y="371"/>
                    </a:cubicBezTo>
                    <a:cubicBezTo>
                      <a:pt x="506" y="679"/>
                      <a:pt x="49" y="679"/>
                      <a:pt x="37" y="371"/>
                    </a:cubicBezTo>
                    <a:close/>
                  </a:path>
                </a:pathLst>
              </a:custGeom>
              <a:solidFill>
                <a:srgbClr val="F25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 panose="020B0604020202020204"/>
                  <a:buNone/>
                </a:pPr>
                <a:endParaRPr sz="1400" kern="0">
                  <a:solidFill>
                    <a:srgbClr val="000000"/>
                  </a:solidFill>
                  <a:cs typeface="Arial" panose="020B0604020202020204"/>
                  <a:sym typeface="Arial" panose="020B0604020202020204"/>
                </a:endParaRPr>
              </a:p>
            </p:txBody>
          </p:sp>
          <p:sp>
            <p:nvSpPr>
              <p:cNvPr id="163" name="Google Shape;163;p27"/>
              <p:cNvSpPr/>
              <p:nvPr/>
            </p:nvSpPr>
            <p:spPr>
              <a:xfrm rot="-5389871" flipH="1">
                <a:off x="-987097" y="124838"/>
                <a:ext cx="119241" cy="141056"/>
              </a:xfrm>
              <a:custGeom>
                <a:avLst/>
                <a:gdLst/>
                <a:ahLst/>
                <a:cxnLst/>
                <a:rect l="l" t="t" r="r" b="b"/>
                <a:pathLst>
                  <a:path w="470" h="556" extrusionOk="0">
                    <a:moveTo>
                      <a:pt x="445" y="309"/>
                    </a:moveTo>
                    <a:cubicBezTo>
                      <a:pt x="420" y="556"/>
                      <a:pt x="50" y="556"/>
                      <a:pt x="25" y="309"/>
                    </a:cubicBezTo>
                    <a:cubicBezTo>
                      <a:pt x="0" y="0"/>
                      <a:pt x="470" y="0"/>
                      <a:pt x="445" y="30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 panose="020B0604020202020204"/>
                  <a:buNone/>
                </a:pPr>
                <a:endParaRPr sz="1400" kern="0">
                  <a:solidFill>
                    <a:srgbClr val="000000"/>
                  </a:solidFill>
                  <a:cs typeface="Arial" panose="020B0604020202020204"/>
                  <a:sym typeface="Arial" panose="020B0604020202020204"/>
                </a:endParaRPr>
              </a:p>
            </p:txBody>
          </p:sp>
          <p:sp>
            <p:nvSpPr>
              <p:cNvPr id="164" name="Google Shape;164;p27"/>
              <p:cNvSpPr/>
              <p:nvPr/>
            </p:nvSpPr>
            <p:spPr>
              <a:xfrm rot="-5389871" flipH="1">
                <a:off x="-1008479" y="445882"/>
                <a:ext cx="150700" cy="150443"/>
              </a:xfrm>
              <a:custGeom>
                <a:avLst/>
                <a:gdLst/>
                <a:ahLst/>
                <a:cxnLst/>
                <a:rect l="l" t="t" r="r" b="b"/>
                <a:pathLst>
                  <a:path w="594" h="593" extrusionOk="0">
                    <a:moveTo>
                      <a:pt x="1" y="346"/>
                    </a:moveTo>
                    <a:cubicBezTo>
                      <a:pt x="1" y="111"/>
                      <a:pt x="272" y="0"/>
                      <a:pt x="433" y="161"/>
                    </a:cubicBezTo>
                    <a:cubicBezTo>
                      <a:pt x="593" y="321"/>
                      <a:pt x="482" y="593"/>
                      <a:pt x="260" y="593"/>
                    </a:cubicBezTo>
                    <a:cubicBezTo>
                      <a:pt x="112" y="593"/>
                      <a:pt x="1" y="481"/>
                      <a:pt x="1" y="346"/>
                    </a:cubicBezTo>
                    <a:close/>
                  </a:path>
                </a:pathLst>
              </a:custGeom>
              <a:solidFill>
                <a:srgbClr val="F25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 panose="020B0604020202020204"/>
                  <a:buNone/>
                </a:pPr>
                <a:endParaRPr sz="1400" kern="0">
                  <a:solidFill>
                    <a:srgbClr val="000000"/>
                  </a:solidFill>
                  <a:cs typeface="Arial" panose="020B0604020202020204"/>
                  <a:sym typeface="Arial" panose="020B0604020202020204"/>
                </a:endParaRPr>
              </a:p>
            </p:txBody>
          </p:sp>
          <p:sp>
            <p:nvSpPr>
              <p:cNvPr id="165" name="Google Shape;165;p27"/>
              <p:cNvSpPr/>
              <p:nvPr/>
            </p:nvSpPr>
            <p:spPr>
              <a:xfrm rot="-5389871" flipH="1">
                <a:off x="-975569" y="440994"/>
                <a:ext cx="125583" cy="122536"/>
              </a:xfrm>
              <a:custGeom>
                <a:avLst/>
                <a:gdLst/>
                <a:ahLst/>
                <a:cxnLst/>
                <a:rect l="l" t="t" r="r" b="b"/>
                <a:pathLst>
                  <a:path w="495" h="483" extrusionOk="0">
                    <a:moveTo>
                      <a:pt x="495" y="211"/>
                    </a:moveTo>
                    <a:cubicBezTo>
                      <a:pt x="495" y="396"/>
                      <a:pt x="260" y="482"/>
                      <a:pt x="137" y="359"/>
                    </a:cubicBezTo>
                    <a:cubicBezTo>
                      <a:pt x="1" y="223"/>
                      <a:pt x="100" y="1"/>
                      <a:pt x="285" y="1"/>
                    </a:cubicBezTo>
                    <a:cubicBezTo>
                      <a:pt x="396" y="1"/>
                      <a:pt x="495" y="87"/>
                      <a:pt x="495" y="21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 panose="020B0604020202020204"/>
                  <a:buNone/>
                </a:pPr>
                <a:endParaRPr sz="1400" kern="0">
                  <a:solidFill>
                    <a:srgbClr val="000000"/>
                  </a:solidFill>
                  <a:cs typeface="Arial" panose="020B0604020202020204"/>
                  <a:sym typeface="Arial" panose="020B0604020202020204"/>
                </a:endParaRPr>
              </a:p>
            </p:txBody>
          </p:sp>
          <p:sp>
            <p:nvSpPr>
              <p:cNvPr id="166" name="Google Shape;166;p27"/>
              <p:cNvSpPr/>
              <p:nvPr/>
            </p:nvSpPr>
            <p:spPr>
              <a:xfrm rot="-5389871" flipH="1">
                <a:off x="-1009282" y="762119"/>
                <a:ext cx="150446" cy="150443"/>
              </a:xfrm>
              <a:custGeom>
                <a:avLst/>
                <a:gdLst/>
                <a:ahLst/>
                <a:cxnLst/>
                <a:rect l="l" t="t" r="r" b="b"/>
                <a:pathLst>
                  <a:path w="593" h="593" extrusionOk="0">
                    <a:moveTo>
                      <a:pt x="0" y="346"/>
                    </a:moveTo>
                    <a:cubicBezTo>
                      <a:pt x="0" y="111"/>
                      <a:pt x="272" y="0"/>
                      <a:pt x="432" y="161"/>
                    </a:cubicBezTo>
                    <a:cubicBezTo>
                      <a:pt x="593" y="321"/>
                      <a:pt x="482" y="593"/>
                      <a:pt x="259" y="593"/>
                    </a:cubicBezTo>
                    <a:cubicBezTo>
                      <a:pt x="111" y="593"/>
                      <a:pt x="0" y="481"/>
                      <a:pt x="0" y="346"/>
                    </a:cubicBezTo>
                    <a:close/>
                  </a:path>
                </a:pathLst>
              </a:custGeom>
              <a:solidFill>
                <a:srgbClr val="F25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 panose="020B0604020202020204"/>
                  <a:buNone/>
                </a:pPr>
                <a:endParaRPr sz="1400" kern="0">
                  <a:solidFill>
                    <a:srgbClr val="000000"/>
                  </a:solidFill>
                  <a:cs typeface="Arial" panose="020B0604020202020204"/>
                  <a:sym typeface="Arial" panose="020B0604020202020204"/>
                </a:endParaRPr>
              </a:p>
            </p:txBody>
          </p:sp>
          <p:sp>
            <p:nvSpPr>
              <p:cNvPr id="167" name="Google Shape;167;p27"/>
              <p:cNvSpPr/>
              <p:nvPr/>
            </p:nvSpPr>
            <p:spPr>
              <a:xfrm rot="-5389871" flipH="1">
                <a:off x="-974845" y="755710"/>
                <a:ext cx="122285" cy="122536"/>
              </a:xfrm>
              <a:custGeom>
                <a:avLst/>
                <a:gdLst/>
                <a:ahLst/>
                <a:cxnLst/>
                <a:rect l="l" t="t" r="r" b="b"/>
                <a:pathLst>
                  <a:path w="482" h="483" extrusionOk="0">
                    <a:moveTo>
                      <a:pt x="482" y="211"/>
                    </a:moveTo>
                    <a:cubicBezTo>
                      <a:pt x="482" y="396"/>
                      <a:pt x="260" y="482"/>
                      <a:pt x="124" y="359"/>
                    </a:cubicBezTo>
                    <a:cubicBezTo>
                      <a:pt x="1" y="223"/>
                      <a:pt x="87" y="1"/>
                      <a:pt x="272" y="1"/>
                    </a:cubicBezTo>
                    <a:cubicBezTo>
                      <a:pt x="396" y="1"/>
                      <a:pt x="482" y="87"/>
                      <a:pt x="482" y="21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 panose="020B0604020202020204"/>
                  <a:buNone/>
                </a:pPr>
                <a:endParaRPr sz="1400" kern="0">
                  <a:solidFill>
                    <a:srgbClr val="000000"/>
                  </a:solidFill>
                  <a:cs typeface="Arial" panose="020B0604020202020204"/>
                  <a:sym typeface="Arial" panose="020B0604020202020204"/>
                </a:endParaRPr>
              </a:p>
            </p:txBody>
          </p:sp>
          <p:sp>
            <p:nvSpPr>
              <p:cNvPr id="168" name="Google Shape;168;p27"/>
              <p:cNvSpPr/>
              <p:nvPr/>
            </p:nvSpPr>
            <p:spPr>
              <a:xfrm rot="-5389871" flipH="1">
                <a:off x="-1327846" y="458774"/>
                <a:ext cx="1099551" cy="91078"/>
              </a:xfrm>
              <a:custGeom>
                <a:avLst/>
                <a:gdLst/>
                <a:ahLst/>
                <a:cxnLst/>
                <a:rect l="l" t="t" r="r" b="b"/>
                <a:pathLst>
                  <a:path w="4334" h="359" extrusionOk="0">
                    <a:moveTo>
                      <a:pt x="1" y="0"/>
                    </a:moveTo>
                    <a:lnTo>
                      <a:pt x="4333" y="0"/>
                    </a:lnTo>
                    <a:lnTo>
                      <a:pt x="4333" y="358"/>
                    </a:lnTo>
                    <a:lnTo>
                      <a:pt x="1" y="358"/>
                    </a:lnTo>
                    <a:close/>
                  </a:path>
                </a:pathLst>
              </a:custGeom>
              <a:solidFill>
                <a:srgbClr val="F25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 panose="020B0604020202020204"/>
                  <a:buNone/>
                </a:pPr>
                <a:endParaRPr sz="1400" kern="0">
                  <a:solidFill>
                    <a:srgbClr val="000000"/>
                  </a:solidFill>
                  <a:cs typeface="Arial" panose="020B0604020202020204"/>
                  <a:sym typeface="Arial" panose="020B0604020202020204"/>
                </a:endParaRPr>
              </a:p>
            </p:txBody>
          </p:sp>
          <p:sp>
            <p:nvSpPr>
              <p:cNvPr id="169" name="Google Shape;169;p27"/>
              <p:cNvSpPr/>
              <p:nvPr/>
            </p:nvSpPr>
            <p:spPr>
              <a:xfrm rot="-5389871" flipH="1">
                <a:off x="-1326324" y="472986"/>
                <a:ext cx="1099551" cy="62664"/>
              </a:xfrm>
              <a:custGeom>
                <a:avLst/>
                <a:gdLst/>
                <a:ahLst/>
                <a:cxnLst/>
                <a:rect l="l" t="t" r="r" b="b"/>
                <a:pathLst>
                  <a:path w="4334" h="247" extrusionOk="0">
                    <a:moveTo>
                      <a:pt x="1" y="0"/>
                    </a:moveTo>
                    <a:lnTo>
                      <a:pt x="4333" y="0"/>
                    </a:lnTo>
                    <a:lnTo>
                      <a:pt x="4333" y="247"/>
                    </a:lnTo>
                    <a:lnTo>
                      <a:pt x="1" y="24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 panose="020B0604020202020204"/>
                  <a:buNone/>
                </a:pPr>
                <a:endParaRPr sz="1400" kern="0">
                  <a:solidFill>
                    <a:srgbClr val="000000"/>
                  </a:solidFill>
                  <a:cs typeface="Arial" panose="020B0604020202020204"/>
                  <a:sym typeface="Arial" panose="020B0604020202020204"/>
                </a:endParaRPr>
              </a:p>
            </p:txBody>
          </p:sp>
        </p:grpSp>
      </p:grpSp>
      <p:grpSp>
        <p:nvGrpSpPr>
          <p:cNvPr id="170" name="Google Shape;170;p27"/>
          <p:cNvGrpSpPr/>
          <p:nvPr/>
        </p:nvGrpSpPr>
        <p:grpSpPr>
          <a:xfrm>
            <a:off x="-1" y="5445071"/>
            <a:ext cx="2157431" cy="1468143"/>
            <a:chOff x="-1179139" y="2488688"/>
            <a:chExt cx="3260370" cy="1101107"/>
          </a:xfrm>
        </p:grpSpPr>
        <p:sp>
          <p:nvSpPr>
            <p:cNvPr id="171" name="Google Shape;171;p27"/>
            <p:cNvSpPr/>
            <p:nvPr/>
          </p:nvSpPr>
          <p:spPr>
            <a:xfrm rot="-5389871" flipH="1">
              <a:off x="1075815" y="2561044"/>
              <a:ext cx="1033588" cy="974203"/>
            </a:xfrm>
            <a:custGeom>
              <a:avLst/>
              <a:gdLst/>
              <a:ahLst/>
              <a:cxnLst/>
              <a:rect l="l" t="t" r="r" b="b"/>
              <a:pathLst>
                <a:path w="4074" h="3840" extrusionOk="0">
                  <a:moveTo>
                    <a:pt x="3025" y="0"/>
                  </a:moveTo>
                  <a:lnTo>
                    <a:pt x="2037" y="803"/>
                  </a:lnTo>
                  <a:lnTo>
                    <a:pt x="1037" y="0"/>
                  </a:lnTo>
                  <a:lnTo>
                    <a:pt x="0" y="1037"/>
                  </a:lnTo>
                  <a:lnTo>
                    <a:pt x="2037" y="3839"/>
                  </a:lnTo>
                  <a:lnTo>
                    <a:pt x="4074" y="1037"/>
                  </a:lnTo>
                  <a:close/>
                </a:path>
              </a:pathLst>
            </a:custGeom>
            <a:solidFill>
              <a:srgbClr val="F2A1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72" name="Google Shape;172;p27"/>
            <p:cNvSpPr/>
            <p:nvPr/>
          </p:nvSpPr>
          <p:spPr>
            <a:xfrm rot="-5389871" flipH="1">
              <a:off x="1370871" y="2338906"/>
              <a:ext cx="517048" cy="902152"/>
            </a:xfrm>
            <a:custGeom>
              <a:avLst/>
              <a:gdLst/>
              <a:ahLst/>
              <a:cxnLst/>
              <a:rect l="l" t="t" r="r" b="b"/>
              <a:pathLst>
                <a:path w="2038" h="3556" extrusionOk="0">
                  <a:moveTo>
                    <a:pt x="0" y="753"/>
                  </a:moveTo>
                  <a:lnTo>
                    <a:pt x="1037" y="0"/>
                  </a:lnTo>
                  <a:lnTo>
                    <a:pt x="2037" y="3555"/>
                  </a:lnTo>
                  <a:close/>
                </a:path>
              </a:pathLst>
            </a:custGeom>
            <a:solidFill>
              <a:srgbClr val="FFEE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73" name="Google Shape;173;p27"/>
            <p:cNvSpPr/>
            <p:nvPr/>
          </p:nvSpPr>
          <p:spPr>
            <a:xfrm rot="-5389871" flipH="1">
              <a:off x="1745842" y="2900218"/>
              <a:ext cx="369900" cy="297842"/>
            </a:xfrm>
            <a:custGeom>
              <a:avLst/>
              <a:gdLst/>
              <a:ahLst/>
              <a:cxnLst/>
              <a:rect l="l" t="t" r="r" b="b"/>
              <a:pathLst>
                <a:path w="1458" h="1174" extrusionOk="0">
                  <a:moveTo>
                    <a:pt x="729" y="0"/>
                  </a:moveTo>
                  <a:cubicBezTo>
                    <a:pt x="470" y="13"/>
                    <a:pt x="223" y="62"/>
                    <a:pt x="1" y="161"/>
                  </a:cubicBezTo>
                  <a:lnTo>
                    <a:pt x="729" y="1173"/>
                  </a:lnTo>
                  <a:lnTo>
                    <a:pt x="1457" y="161"/>
                  </a:lnTo>
                  <a:cubicBezTo>
                    <a:pt x="1223" y="62"/>
                    <a:pt x="976" y="13"/>
                    <a:pt x="72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74" name="Google Shape;174;p27"/>
            <p:cNvSpPr/>
            <p:nvPr/>
          </p:nvSpPr>
          <p:spPr>
            <a:xfrm rot="-5389871" flipH="1">
              <a:off x="-164392" y="2028047"/>
              <a:ext cx="1033588" cy="2032887"/>
            </a:xfrm>
            <a:custGeom>
              <a:avLst/>
              <a:gdLst/>
              <a:ahLst/>
              <a:cxnLst/>
              <a:rect l="l" t="t" r="r" b="b"/>
              <a:pathLst>
                <a:path w="4074" h="8013" extrusionOk="0">
                  <a:moveTo>
                    <a:pt x="2037" y="1"/>
                  </a:moveTo>
                  <a:lnTo>
                    <a:pt x="0" y="1"/>
                  </a:lnTo>
                  <a:lnTo>
                    <a:pt x="0" y="8012"/>
                  </a:lnTo>
                  <a:lnTo>
                    <a:pt x="1087" y="7444"/>
                  </a:lnTo>
                  <a:lnTo>
                    <a:pt x="2037" y="7889"/>
                  </a:lnTo>
                  <a:lnTo>
                    <a:pt x="2975" y="7457"/>
                  </a:lnTo>
                  <a:lnTo>
                    <a:pt x="4074" y="8012"/>
                  </a:lnTo>
                  <a:lnTo>
                    <a:pt x="4074" y="1"/>
                  </a:lnTo>
                  <a:close/>
                </a:path>
              </a:pathLst>
            </a:custGeom>
            <a:solidFill>
              <a:srgbClr val="CCCCCC">
                <a:alpha val="533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75" name="Google Shape;175;p27"/>
            <p:cNvSpPr/>
            <p:nvPr/>
          </p:nvSpPr>
          <p:spPr>
            <a:xfrm rot="-5389871" flipH="1">
              <a:off x="-164392" y="2028047"/>
              <a:ext cx="1033588" cy="2032887"/>
            </a:xfrm>
            <a:custGeom>
              <a:avLst/>
              <a:gdLst/>
              <a:ahLst/>
              <a:cxnLst/>
              <a:rect l="l" t="t" r="r" b="b"/>
              <a:pathLst>
                <a:path w="4074" h="8013" extrusionOk="0">
                  <a:moveTo>
                    <a:pt x="2037" y="1"/>
                  </a:moveTo>
                  <a:lnTo>
                    <a:pt x="0" y="1"/>
                  </a:lnTo>
                  <a:lnTo>
                    <a:pt x="0" y="8012"/>
                  </a:lnTo>
                  <a:lnTo>
                    <a:pt x="1037" y="7259"/>
                  </a:lnTo>
                  <a:lnTo>
                    <a:pt x="2037" y="7778"/>
                  </a:lnTo>
                  <a:lnTo>
                    <a:pt x="3025" y="7259"/>
                  </a:lnTo>
                  <a:lnTo>
                    <a:pt x="4074" y="8012"/>
                  </a:lnTo>
                  <a:lnTo>
                    <a:pt x="4074" y="1"/>
                  </a:lnTo>
                  <a:close/>
                </a:path>
              </a:pathLst>
            </a:custGeom>
            <a:solidFill>
              <a:srgbClr val="F25C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76" name="Google Shape;176;p27"/>
            <p:cNvSpPr/>
            <p:nvPr/>
          </p:nvSpPr>
          <p:spPr>
            <a:xfrm rot="-5389871" flipH="1">
              <a:off x="221864" y="1642927"/>
              <a:ext cx="263344" cy="2032887"/>
            </a:xfrm>
            <a:custGeom>
              <a:avLst/>
              <a:gdLst/>
              <a:ahLst/>
              <a:cxnLst/>
              <a:rect l="l" t="t" r="r" b="b"/>
              <a:pathLst>
                <a:path w="1038" h="8013" extrusionOk="0">
                  <a:moveTo>
                    <a:pt x="0" y="8012"/>
                  </a:moveTo>
                  <a:lnTo>
                    <a:pt x="1037" y="7259"/>
                  </a:lnTo>
                  <a:lnTo>
                    <a:pt x="1037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77" name="Google Shape;177;p27"/>
            <p:cNvSpPr/>
            <p:nvPr/>
          </p:nvSpPr>
          <p:spPr>
            <a:xfrm rot="-5389871" flipH="1">
              <a:off x="218081" y="2411639"/>
              <a:ext cx="266389" cy="2032887"/>
            </a:xfrm>
            <a:custGeom>
              <a:avLst/>
              <a:gdLst/>
              <a:ahLst/>
              <a:cxnLst/>
              <a:rect l="l" t="t" r="r" b="b"/>
              <a:pathLst>
                <a:path w="1050" h="8013" extrusionOk="0">
                  <a:moveTo>
                    <a:pt x="1050" y="8012"/>
                  </a:moveTo>
                  <a:lnTo>
                    <a:pt x="1" y="7259"/>
                  </a:lnTo>
                  <a:lnTo>
                    <a:pt x="1" y="1"/>
                  </a:lnTo>
                  <a:lnTo>
                    <a:pt x="1050" y="1"/>
                  </a:lnTo>
                  <a:close/>
                </a:path>
              </a:pathLst>
            </a:cu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78" name="Google Shape;178;p27"/>
            <p:cNvSpPr/>
            <p:nvPr/>
          </p:nvSpPr>
          <p:spPr>
            <a:xfrm rot="-5389871" flipH="1">
              <a:off x="-1462561" y="2774507"/>
              <a:ext cx="1099551" cy="529469"/>
            </a:xfrm>
            <a:custGeom>
              <a:avLst/>
              <a:gdLst/>
              <a:ahLst/>
              <a:cxnLst/>
              <a:rect l="l" t="t" r="r" b="b"/>
              <a:pathLst>
                <a:path w="4334" h="2087" extrusionOk="0">
                  <a:moveTo>
                    <a:pt x="124" y="0"/>
                  </a:moveTo>
                  <a:lnTo>
                    <a:pt x="4210" y="0"/>
                  </a:lnTo>
                  <a:cubicBezTo>
                    <a:pt x="4284" y="0"/>
                    <a:pt x="4333" y="50"/>
                    <a:pt x="4333" y="124"/>
                  </a:cubicBezTo>
                  <a:lnTo>
                    <a:pt x="4333" y="1963"/>
                  </a:lnTo>
                  <a:cubicBezTo>
                    <a:pt x="4333" y="2037"/>
                    <a:pt x="4284" y="2087"/>
                    <a:pt x="4210" y="2087"/>
                  </a:cubicBezTo>
                  <a:lnTo>
                    <a:pt x="124" y="2087"/>
                  </a:lnTo>
                  <a:cubicBezTo>
                    <a:pt x="50" y="2087"/>
                    <a:pt x="1" y="2037"/>
                    <a:pt x="1" y="1963"/>
                  </a:cubicBezTo>
                  <a:lnTo>
                    <a:pt x="1" y="124"/>
                  </a:lnTo>
                  <a:cubicBezTo>
                    <a:pt x="1" y="50"/>
                    <a:pt x="50" y="0"/>
                    <a:pt x="124" y="0"/>
                  </a:cubicBezTo>
                  <a:close/>
                </a:path>
              </a:pathLst>
            </a:cu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79" name="Google Shape;179;p27"/>
            <p:cNvSpPr/>
            <p:nvPr/>
          </p:nvSpPr>
          <p:spPr>
            <a:xfrm rot="-5389871" flipH="1">
              <a:off x="-999529" y="2644434"/>
              <a:ext cx="144104" cy="172515"/>
            </a:xfrm>
            <a:custGeom>
              <a:avLst/>
              <a:gdLst/>
              <a:ahLst/>
              <a:cxnLst/>
              <a:rect l="l" t="t" r="r" b="b"/>
              <a:pathLst>
                <a:path w="568" h="680" extrusionOk="0">
                  <a:moveTo>
                    <a:pt x="37" y="371"/>
                  </a:moveTo>
                  <a:cubicBezTo>
                    <a:pt x="0" y="0"/>
                    <a:pt x="568" y="0"/>
                    <a:pt x="531" y="371"/>
                  </a:cubicBezTo>
                  <a:cubicBezTo>
                    <a:pt x="506" y="679"/>
                    <a:pt x="49" y="679"/>
                    <a:pt x="37" y="371"/>
                  </a:cubicBezTo>
                  <a:close/>
                </a:path>
              </a:pathLst>
            </a:custGeom>
            <a:solidFill>
              <a:srgbClr val="B9B9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80" name="Google Shape;180;p27"/>
            <p:cNvSpPr/>
            <p:nvPr/>
          </p:nvSpPr>
          <p:spPr>
            <a:xfrm rot="-5389871" flipH="1">
              <a:off x="-987097" y="2660163"/>
              <a:ext cx="119241" cy="141056"/>
            </a:xfrm>
            <a:custGeom>
              <a:avLst/>
              <a:gdLst/>
              <a:ahLst/>
              <a:cxnLst/>
              <a:rect l="l" t="t" r="r" b="b"/>
              <a:pathLst>
                <a:path w="470" h="556" extrusionOk="0">
                  <a:moveTo>
                    <a:pt x="445" y="309"/>
                  </a:moveTo>
                  <a:cubicBezTo>
                    <a:pt x="420" y="556"/>
                    <a:pt x="50" y="556"/>
                    <a:pt x="25" y="309"/>
                  </a:cubicBezTo>
                  <a:cubicBezTo>
                    <a:pt x="0" y="0"/>
                    <a:pt x="470" y="0"/>
                    <a:pt x="445" y="30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81" name="Google Shape;181;p27"/>
            <p:cNvSpPr/>
            <p:nvPr/>
          </p:nvSpPr>
          <p:spPr>
            <a:xfrm rot="-5389871" flipH="1">
              <a:off x="-1008479" y="2981207"/>
              <a:ext cx="150700" cy="150443"/>
            </a:xfrm>
            <a:custGeom>
              <a:avLst/>
              <a:gdLst/>
              <a:ahLst/>
              <a:cxnLst/>
              <a:rect l="l" t="t" r="r" b="b"/>
              <a:pathLst>
                <a:path w="594" h="593" extrusionOk="0">
                  <a:moveTo>
                    <a:pt x="1" y="346"/>
                  </a:moveTo>
                  <a:cubicBezTo>
                    <a:pt x="1" y="111"/>
                    <a:pt x="272" y="0"/>
                    <a:pt x="433" y="161"/>
                  </a:cubicBezTo>
                  <a:cubicBezTo>
                    <a:pt x="593" y="321"/>
                    <a:pt x="482" y="593"/>
                    <a:pt x="260" y="593"/>
                  </a:cubicBezTo>
                  <a:cubicBezTo>
                    <a:pt x="112" y="593"/>
                    <a:pt x="1" y="481"/>
                    <a:pt x="1" y="346"/>
                  </a:cubicBezTo>
                  <a:close/>
                </a:path>
              </a:pathLst>
            </a:custGeom>
            <a:solidFill>
              <a:srgbClr val="B9B9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82" name="Google Shape;182;p27"/>
            <p:cNvSpPr/>
            <p:nvPr/>
          </p:nvSpPr>
          <p:spPr>
            <a:xfrm rot="-5389871" flipH="1">
              <a:off x="-975569" y="2976319"/>
              <a:ext cx="125583" cy="122536"/>
            </a:xfrm>
            <a:custGeom>
              <a:avLst/>
              <a:gdLst/>
              <a:ahLst/>
              <a:cxnLst/>
              <a:rect l="l" t="t" r="r" b="b"/>
              <a:pathLst>
                <a:path w="495" h="483" extrusionOk="0">
                  <a:moveTo>
                    <a:pt x="495" y="211"/>
                  </a:moveTo>
                  <a:cubicBezTo>
                    <a:pt x="495" y="396"/>
                    <a:pt x="260" y="482"/>
                    <a:pt x="137" y="359"/>
                  </a:cubicBezTo>
                  <a:cubicBezTo>
                    <a:pt x="1" y="223"/>
                    <a:pt x="100" y="1"/>
                    <a:pt x="285" y="1"/>
                  </a:cubicBezTo>
                  <a:cubicBezTo>
                    <a:pt x="396" y="1"/>
                    <a:pt x="495" y="87"/>
                    <a:pt x="495" y="2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83" name="Google Shape;183;p27"/>
            <p:cNvSpPr/>
            <p:nvPr/>
          </p:nvSpPr>
          <p:spPr>
            <a:xfrm rot="-5389871" flipH="1">
              <a:off x="-1009282" y="3297444"/>
              <a:ext cx="150446" cy="150443"/>
            </a:xfrm>
            <a:custGeom>
              <a:avLst/>
              <a:gdLst/>
              <a:ahLst/>
              <a:cxnLst/>
              <a:rect l="l" t="t" r="r" b="b"/>
              <a:pathLst>
                <a:path w="593" h="593" extrusionOk="0">
                  <a:moveTo>
                    <a:pt x="0" y="346"/>
                  </a:moveTo>
                  <a:cubicBezTo>
                    <a:pt x="0" y="111"/>
                    <a:pt x="272" y="0"/>
                    <a:pt x="432" y="161"/>
                  </a:cubicBezTo>
                  <a:cubicBezTo>
                    <a:pt x="593" y="321"/>
                    <a:pt x="482" y="593"/>
                    <a:pt x="259" y="593"/>
                  </a:cubicBezTo>
                  <a:cubicBezTo>
                    <a:pt x="111" y="593"/>
                    <a:pt x="0" y="481"/>
                    <a:pt x="0" y="346"/>
                  </a:cubicBezTo>
                  <a:close/>
                </a:path>
              </a:pathLst>
            </a:custGeom>
            <a:solidFill>
              <a:srgbClr val="B9B9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84" name="Google Shape;184;p27"/>
            <p:cNvSpPr/>
            <p:nvPr/>
          </p:nvSpPr>
          <p:spPr>
            <a:xfrm rot="-5389871" flipH="1">
              <a:off x="-974845" y="3291035"/>
              <a:ext cx="122285" cy="122536"/>
            </a:xfrm>
            <a:custGeom>
              <a:avLst/>
              <a:gdLst/>
              <a:ahLst/>
              <a:cxnLst/>
              <a:rect l="l" t="t" r="r" b="b"/>
              <a:pathLst>
                <a:path w="482" h="483" extrusionOk="0">
                  <a:moveTo>
                    <a:pt x="482" y="211"/>
                  </a:moveTo>
                  <a:cubicBezTo>
                    <a:pt x="482" y="396"/>
                    <a:pt x="260" y="482"/>
                    <a:pt x="124" y="359"/>
                  </a:cubicBezTo>
                  <a:cubicBezTo>
                    <a:pt x="1" y="223"/>
                    <a:pt x="87" y="1"/>
                    <a:pt x="272" y="1"/>
                  </a:cubicBezTo>
                  <a:cubicBezTo>
                    <a:pt x="396" y="1"/>
                    <a:pt x="482" y="87"/>
                    <a:pt x="482" y="2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85" name="Google Shape;185;p27"/>
            <p:cNvSpPr/>
            <p:nvPr/>
          </p:nvSpPr>
          <p:spPr>
            <a:xfrm rot="-5389871" flipH="1">
              <a:off x="-1327846" y="2994099"/>
              <a:ext cx="1099551" cy="91078"/>
            </a:xfrm>
            <a:custGeom>
              <a:avLst/>
              <a:gdLst/>
              <a:ahLst/>
              <a:cxnLst/>
              <a:rect l="l" t="t" r="r" b="b"/>
              <a:pathLst>
                <a:path w="4334" h="359" extrusionOk="0">
                  <a:moveTo>
                    <a:pt x="1" y="0"/>
                  </a:moveTo>
                  <a:lnTo>
                    <a:pt x="4333" y="0"/>
                  </a:lnTo>
                  <a:lnTo>
                    <a:pt x="4333" y="358"/>
                  </a:lnTo>
                  <a:lnTo>
                    <a:pt x="1" y="358"/>
                  </a:lnTo>
                  <a:close/>
                </a:path>
              </a:pathLst>
            </a:custGeom>
            <a:solidFill>
              <a:srgbClr val="AEAF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86" name="Google Shape;186;p27"/>
            <p:cNvSpPr/>
            <p:nvPr/>
          </p:nvSpPr>
          <p:spPr>
            <a:xfrm rot="-5389871" flipH="1">
              <a:off x="-1326324" y="3008311"/>
              <a:ext cx="1099551" cy="62664"/>
            </a:xfrm>
            <a:custGeom>
              <a:avLst/>
              <a:gdLst/>
              <a:ahLst/>
              <a:cxnLst/>
              <a:rect l="l" t="t" r="r" b="b"/>
              <a:pathLst>
                <a:path w="4334" h="247" extrusionOk="0">
                  <a:moveTo>
                    <a:pt x="1" y="0"/>
                  </a:moveTo>
                  <a:lnTo>
                    <a:pt x="4333" y="0"/>
                  </a:lnTo>
                  <a:lnTo>
                    <a:pt x="4333" y="247"/>
                  </a:lnTo>
                  <a:lnTo>
                    <a:pt x="1" y="24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</p:grpSp>
      <p:pic>
        <p:nvPicPr>
          <p:cNvPr id="3" name="Picture 2" descr="Logo, company name&#10;&#10;Description automatically generated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420313" y="-142815"/>
            <a:ext cx="1734641" cy="2312855"/>
          </a:xfrm>
          <a:prstGeom prst="rect">
            <a:avLst/>
          </a:prstGeom>
        </p:spPr>
      </p:pic>
      <p:pic>
        <p:nvPicPr>
          <p:cNvPr id="88" name="Picture 87" descr="Logo, company name&#10;&#10;Description automatically generated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832415" y="5015169"/>
            <a:ext cx="1765805" cy="2354407"/>
          </a:xfrm>
          <a:prstGeom prst="rect">
            <a:avLst/>
          </a:prstGeom>
        </p:spPr>
      </p:pic>
      <p:sp>
        <p:nvSpPr>
          <p:cNvPr id="89" name="Google Shape;125;p27"/>
          <p:cNvSpPr txBox="1"/>
          <p:nvPr/>
        </p:nvSpPr>
        <p:spPr>
          <a:xfrm>
            <a:off x="4423097" y="5838535"/>
            <a:ext cx="3981600" cy="72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Fira Sans"/>
              <a:buNone/>
              <a:defRPr sz="2800" b="0" i="0" u="none" strike="noStrike" cap="none"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Fira Sans"/>
              <a:buNone/>
              <a:defRPr sz="2800" b="0" i="0" u="none" strike="noStrike" cap="none"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Fira Sans"/>
              <a:buNone/>
              <a:defRPr sz="2800" b="0" i="0" u="none" strike="noStrike" cap="none"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Fira Sans"/>
              <a:buNone/>
              <a:defRPr sz="2800" b="0" i="0" u="none" strike="noStrike" cap="none"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Fira Sans"/>
              <a:buNone/>
              <a:defRPr sz="2800" b="0" i="0" u="none" strike="noStrike" cap="none"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Fira Sans"/>
              <a:buNone/>
              <a:defRPr sz="2800" b="0" i="0" u="none" strike="noStrike" cap="none"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Fira Sans"/>
              <a:buNone/>
              <a:defRPr sz="2800" b="0" i="0" u="none" strike="noStrike" cap="none"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Fira Sans"/>
              <a:buNone/>
              <a:defRPr sz="2800" b="0" i="0" u="none" strike="noStrike" cap="none"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Fira Sans"/>
              <a:buNone/>
              <a:defRPr sz="2800" b="0" i="0" u="none" strike="noStrike" cap="none"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9pPr>
          </a:lstStyle>
          <a:p>
            <a:pPr marL="0" indent="0">
              <a:buClr>
                <a:srgbClr val="595959"/>
              </a:buClr>
            </a:pPr>
            <a:r>
              <a:rPr lang="en-GB" b="1" kern="0" dirty="0">
                <a:solidFill>
                  <a:srgbClr val="FFFFFF"/>
                </a:solidFill>
              </a:rPr>
              <a:t>English</a:t>
            </a:r>
            <a:endParaRPr lang="en-GB" b="1" kern="0" dirty="0">
              <a:solidFill>
                <a:srgbClr val="FFFFFF"/>
              </a:solidFill>
            </a:endParaRPr>
          </a:p>
        </p:txBody>
      </p:sp>
      <p:pic>
        <p:nvPicPr>
          <p:cNvPr id="1026" name="Picture 2" descr="Vocabulary Lesson Plan - 1st Grade | OER Comm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422" y="1779588"/>
            <a:ext cx="7316578" cy="329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en-US" sz="5400" dirty="0">
                <a:latin typeface="Comic Sans MS" panose="030F0702030302020204" pitchFamily="66" charset="0"/>
              </a:rPr>
              <a:t>camouflage</a:t>
            </a:r>
            <a:endParaRPr lang="en-US" sz="5400" dirty="0">
              <a:latin typeface="Comic Sans MS" panose="030F0702030302020204" pitchFamily="66" charset="0"/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609600" y="4876800"/>
            <a:ext cx="75025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.</a:t>
            </a: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152400" y="1219200"/>
            <a:ext cx="6204585" cy="4351655"/>
          </a:xfrm>
        </p:spPr>
        <p:txBody>
          <a:bodyPr/>
          <a:p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camouflage</a:t>
            </a:r>
            <a:endParaRPr lang="en-US" sz="3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buNone/>
            </a:pP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Some animals are coloured and shaped so that they cannot be seen by  their enemies, hide.</a:t>
            </a:r>
            <a:endParaRPr lang="en-US" sz="3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buNone/>
            </a:pPr>
            <a:endParaRPr lang="en-US" sz="3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buNone/>
            </a:pP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Seahorses camouflage to hide from the enemies.</a:t>
            </a:r>
            <a:endParaRPr lang="en-US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1" name="Picture 100"/>
          <p:cNvPicPr/>
          <p:nvPr/>
        </p:nvPicPr>
        <p:blipFill>
          <a:blip r:embed="rId1"/>
          <a:stretch>
            <a:fillRect/>
          </a:stretch>
        </p:blipFill>
        <p:spPr>
          <a:xfrm>
            <a:off x="6248400" y="3188335"/>
            <a:ext cx="4442460" cy="372173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en-US" sz="5400" dirty="0">
                <a:latin typeface="Comic Sans MS" panose="030F0702030302020204" pitchFamily="66" charset="0"/>
              </a:rPr>
              <a:t>pouch</a:t>
            </a:r>
            <a:endParaRPr lang="en-US" sz="5400" dirty="0">
              <a:latin typeface="Comic Sans MS" panose="030F0702030302020204" pitchFamily="66" charset="0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2971800" y="1828800"/>
            <a:ext cx="5648960" cy="239966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sz="3600"/>
              <a:t>The pocket of skin on an animals stomach in which its baby grows.</a:t>
            </a:r>
            <a:endParaRPr lang="en-US" sz="3600"/>
          </a:p>
        </p:txBody>
      </p:sp>
      <p:sp>
        <p:nvSpPr>
          <p:cNvPr id="6" name="Text Box 5"/>
          <p:cNvSpPr txBox="1"/>
          <p:nvPr/>
        </p:nvSpPr>
        <p:spPr>
          <a:xfrm>
            <a:off x="1828800" y="5029200"/>
            <a:ext cx="5902325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320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sz="3200"/>
          </a:p>
        </p:txBody>
      </p:sp>
      <p:pic>
        <p:nvPicPr>
          <p:cNvPr id="102" name="Content Placeholder 101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-990600" y="1676400"/>
            <a:ext cx="3886200" cy="32321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Text Box 6"/>
          <p:cNvSpPr txBox="1"/>
          <p:nvPr/>
        </p:nvSpPr>
        <p:spPr>
          <a:xfrm>
            <a:off x="685800" y="5410200"/>
            <a:ext cx="7607300" cy="10763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3200"/>
              <a:t>The male seahorse carries the babies in a pouch.</a:t>
            </a:r>
            <a:endParaRPr lang="en-US" sz="32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/>
            <a:r>
              <a:rPr lang="en-US" sz="4800" dirty="0">
                <a:latin typeface="Comic Sans MS" panose="030F0702030302020204" pitchFamily="66" charset="0"/>
              </a:rPr>
              <a:t>scaly</a:t>
            </a:r>
            <a:endParaRPr lang="en-US" sz="4800" dirty="0">
              <a:latin typeface="Comic Sans MS" panose="030F0702030302020204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p>
            <a:pPr marL="114300" indent="0">
              <a:buNone/>
            </a:pPr>
            <a:endParaRPr lang="en-US" sz="4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buNone/>
            </a:pPr>
            <a:endParaRPr lang="en-US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2818130" y="4648200"/>
            <a:ext cx="586295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  <p:sp>
        <p:nvSpPr>
          <p:cNvPr id="8" name="Text Box 7"/>
          <p:cNvSpPr txBox="1"/>
          <p:nvPr/>
        </p:nvSpPr>
        <p:spPr>
          <a:xfrm>
            <a:off x="152400" y="2209800"/>
            <a:ext cx="806069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600"/>
              <a:t>Small pieces of hard skin </a:t>
            </a:r>
            <a:endParaRPr lang="en-US" sz="3600"/>
          </a:p>
          <a:p>
            <a:r>
              <a:rPr lang="en-US" sz="3600"/>
              <a:t>covering an animal’s body.</a:t>
            </a:r>
            <a:endParaRPr lang="en-US" sz="3600"/>
          </a:p>
        </p:txBody>
      </p:sp>
      <p:sp>
        <p:nvSpPr>
          <p:cNvPr id="7" name="Text Box 6"/>
          <p:cNvSpPr txBox="1"/>
          <p:nvPr/>
        </p:nvSpPr>
        <p:spPr>
          <a:xfrm>
            <a:off x="228600" y="4495800"/>
            <a:ext cx="7670800" cy="10763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3200"/>
              <a:t>Sea horses are not sclay. </a:t>
            </a:r>
            <a:endParaRPr lang="en-US" sz="3200"/>
          </a:p>
          <a:p>
            <a:r>
              <a:rPr lang="en-US" sz="3200"/>
              <a:t>They have skin.</a:t>
            </a:r>
            <a:endParaRPr lang="en-US" sz="320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867400" y="1490980"/>
            <a:ext cx="1997075" cy="3233420"/>
          </a:xfrm>
          <a:prstGeom prst="rect">
            <a:avLst/>
          </a:prstGeom>
        </p:spPr>
      </p:pic>
      <p:pic>
        <p:nvPicPr>
          <p:cNvPr id="10" name="Content Placeholder 9"/>
          <p:cNvPicPr>
            <a:picLocks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486400" y="4724400"/>
            <a:ext cx="3097530" cy="148653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/>
            <a:r>
              <a:rPr lang="en-US" sz="4800" dirty="0">
                <a:latin typeface="Comic Sans MS" panose="030F0702030302020204" pitchFamily="66" charset="0"/>
              </a:rPr>
              <a:t>curly tail </a:t>
            </a:r>
            <a:endParaRPr lang="en-US" sz="4800" dirty="0">
              <a:latin typeface="Comic Sans MS" panose="030F0702030302020204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7044055" cy="4351655"/>
          </a:xfrm>
        </p:spPr>
        <p:txBody>
          <a:bodyPr/>
          <a:p>
            <a:pPr marL="114300" indent="0">
              <a:buNone/>
            </a:pPr>
            <a:r>
              <a:rPr lang="en-US" sz="4000">
                <a:latin typeface="Comic Sans MS" panose="030F0702030302020204" pitchFamily="66" charset="0"/>
                <a:cs typeface="Comic Sans MS" panose="030F0702030302020204" pitchFamily="66" charset="0"/>
              </a:rPr>
              <a:t> </a:t>
            </a:r>
            <a:r>
              <a:rPr lang="en-US"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Curly is sometimes used to describe things that are curved or spiral in shape</a:t>
            </a:r>
            <a:endParaRPr lang="en-US" sz="3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6"/>
          <p:cNvSpPr txBox="1"/>
          <p:nvPr/>
        </p:nvSpPr>
        <p:spPr>
          <a:xfrm>
            <a:off x="628650" y="4648200"/>
            <a:ext cx="688911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200"/>
              <a:t>Seahorses have a curly tail.</a:t>
            </a:r>
            <a:r>
              <a:rPr lang="en-US"/>
              <a:t>.</a:t>
            </a:r>
            <a:endParaRPr lang="en-US"/>
          </a:p>
        </p:txBody>
      </p:sp>
      <p:pic>
        <p:nvPicPr>
          <p:cNvPr id="4" name="Content Placeholder 3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7346950" y="4028440"/>
            <a:ext cx="1637030" cy="281432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1066800"/>
            <a:ext cx="8520600" cy="5025033"/>
          </a:xfrm>
          <a:solidFill>
            <a:srgbClr val="92D050"/>
          </a:solidFill>
        </p:spPr>
        <p:txBody>
          <a:bodyPr/>
          <a:lstStyle/>
          <a:p>
            <a:r>
              <a:rPr lang="en-US" sz="6000" dirty="0">
                <a:latin typeface="Comic Sans MS" panose="030F0702030302020204" pitchFamily="66" charset="0"/>
              </a:rPr>
              <a:t>Write the words and meanings in your copybooks.</a:t>
            </a:r>
            <a:endParaRPr lang="en-US" sz="6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1" name="Google Shape;771;p33"/>
          <p:cNvGrpSpPr/>
          <p:nvPr/>
        </p:nvGrpSpPr>
        <p:grpSpPr>
          <a:xfrm>
            <a:off x="1214705" y="3018900"/>
            <a:ext cx="1836368" cy="925600"/>
            <a:chOff x="1357775" y="1199075"/>
            <a:chExt cx="1836368" cy="694200"/>
          </a:xfrm>
        </p:grpSpPr>
        <p:sp>
          <p:nvSpPr>
            <p:cNvPr id="772" name="Google Shape;772;p33"/>
            <p:cNvSpPr/>
            <p:nvPr/>
          </p:nvSpPr>
          <p:spPr>
            <a:xfrm>
              <a:off x="1357775" y="1199075"/>
              <a:ext cx="1598400" cy="694200"/>
            </a:xfrm>
            <a:prstGeom prst="rect">
              <a:avLst/>
            </a:prstGeom>
            <a:solidFill>
              <a:srgbClr val="A3A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773" name="Google Shape;773;p33"/>
            <p:cNvSpPr/>
            <p:nvPr/>
          </p:nvSpPr>
          <p:spPr>
            <a:xfrm rot="5400000">
              <a:off x="2728843" y="1427931"/>
              <a:ext cx="689400" cy="241200"/>
            </a:xfrm>
            <a:prstGeom prst="triangle">
              <a:avLst>
                <a:gd name="adj" fmla="val 50000"/>
              </a:avLst>
            </a:prstGeom>
            <a:solidFill>
              <a:srgbClr val="A3A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</p:grpSp>
      <p:grpSp>
        <p:nvGrpSpPr>
          <p:cNvPr id="774" name="Google Shape;774;p33"/>
          <p:cNvGrpSpPr/>
          <p:nvPr/>
        </p:nvGrpSpPr>
        <p:grpSpPr>
          <a:xfrm>
            <a:off x="1214705" y="4298933"/>
            <a:ext cx="1836368" cy="925600"/>
            <a:chOff x="1357775" y="1199075"/>
            <a:chExt cx="1836368" cy="694200"/>
          </a:xfrm>
        </p:grpSpPr>
        <p:sp>
          <p:nvSpPr>
            <p:cNvPr id="775" name="Google Shape;775;p33"/>
            <p:cNvSpPr/>
            <p:nvPr/>
          </p:nvSpPr>
          <p:spPr>
            <a:xfrm>
              <a:off x="1357775" y="1199075"/>
              <a:ext cx="1598400" cy="694200"/>
            </a:xfrm>
            <a:prstGeom prst="rect">
              <a:avLst/>
            </a:pr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776" name="Google Shape;776;p33"/>
            <p:cNvSpPr/>
            <p:nvPr/>
          </p:nvSpPr>
          <p:spPr>
            <a:xfrm rot="5400000">
              <a:off x="2728843" y="1427931"/>
              <a:ext cx="689400" cy="241200"/>
            </a:xfrm>
            <a:prstGeom prst="triangle">
              <a:avLst>
                <a:gd name="adj" fmla="val 50000"/>
              </a:avLst>
            </a:pr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</p:grpSp>
      <p:grpSp>
        <p:nvGrpSpPr>
          <p:cNvPr id="780" name="Google Shape;780;p33"/>
          <p:cNvGrpSpPr/>
          <p:nvPr/>
        </p:nvGrpSpPr>
        <p:grpSpPr>
          <a:xfrm>
            <a:off x="1214705" y="1719084"/>
            <a:ext cx="1836368" cy="925600"/>
            <a:chOff x="1357775" y="1199075"/>
            <a:chExt cx="1836368" cy="694200"/>
          </a:xfrm>
        </p:grpSpPr>
        <p:sp>
          <p:nvSpPr>
            <p:cNvPr id="781" name="Google Shape;781;p33"/>
            <p:cNvSpPr/>
            <p:nvPr/>
          </p:nvSpPr>
          <p:spPr>
            <a:xfrm>
              <a:off x="1357775" y="1199075"/>
              <a:ext cx="1598400" cy="694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782" name="Google Shape;782;p33"/>
            <p:cNvSpPr/>
            <p:nvPr/>
          </p:nvSpPr>
          <p:spPr>
            <a:xfrm rot="5400000">
              <a:off x="2728843" y="1427931"/>
              <a:ext cx="689400" cy="2412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</p:grpSp>
      <p:grpSp>
        <p:nvGrpSpPr>
          <p:cNvPr id="792" name="Google Shape;792;p33"/>
          <p:cNvGrpSpPr/>
          <p:nvPr/>
        </p:nvGrpSpPr>
        <p:grpSpPr>
          <a:xfrm>
            <a:off x="3650306" y="1717956"/>
            <a:ext cx="521604" cy="4721903"/>
            <a:chOff x="4312751" y="1190250"/>
            <a:chExt cx="521604" cy="3541427"/>
          </a:xfrm>
        </p:grpSpPr>
        <p:sp>
          <p:nvSpPr>
            <p:cNvPr id="793" name="Google Shape;793;p33"/>
            <p:cNvSpPr/>
            <p:nvPr/>
          </p:nvSpPr>
          <p:spPr>
            <a:xfrm>
              <a:off x="4313907" y="4185988"/>
              <a:ext cx="520448" cy="545690"/>
            </a:xfrm>
            <a:custGeom>
              <a:avLst/>
              <a:gdLst/>
              <a:ahLst/>
              <a:cxnLst/>
              <a:rect l="l" t="t" r="r" b="b"/>
              <a:pathLst>
                <a:path w="5852" h="6136" extrusionOk="0">
                  <a:moveTo>
                    <a:pt x="1148" y="1"/>
                  </a:moveTo>
                  <a:cubicBezTo>
                    <a:pt x="506" y="1"/>
                    <a:pt x="0" y="507"/>
                    <a:pt x="0" y="1149"/>
                  </a:cubicBezTo>
                  <a:lnTo>
                    <a:pt x="0" y="4988"/>
                  </a:lnTo>
                  <a:cubicBezTo>
                    <a:pt x="0" y="5629"/>
                    <a:pt x="506" y="6136"/>
                    <a:pt x="1148" y="6136"/>
                  </a:cubicBezTo>
                  <a:lnTo>
                    <a:pt x="4703" y="6136"/>
                  </a:lnTo>
                  <a:cubicBezTo>
                    <a:pt x="5345" y="6136"/>
                    <a:pt x="5851" y="5629"/>
                    <a:pt x="5851" y="4988"/>
                  </a:cubicBezTo>
                  <a:lnTo>
                    <a:pt x="5851" y="1149"/>
                  </a:lnTo>
                  <a:cubicBezTo>
                    <a:pt x="5851" y="507"/>
                    <a:pt x="5345" y="1"/>
                    <a:pt x="4703" y="1"/>
                  </a:cubicBezTo>
                  <a:close/>
                </a:path>
              </a:pathLst>
            </a:custGeom>
            <a:solidFill>
              <a:srgbClr val="F2B7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794" name="Google Shape;794;p33"/>
            <p:cNvSpPr/>
            <p:nvPr/>
          </p:nvSpPr>
          <p:spPr>
            <a:xfrm>
              <a:off x="4313907" y="1617209"/>
              <a:ext cx="520448" cy="2713775"/>
            </a:xfrm>
            <a:custGeom>
              <a:avLst/>
              <a:gdLst/>
              <a:ahLst/>
              <a:cxnLst/>
              <a:rect l="l" t="t" r="r" b="b"/>
              <a:pathLst>
                <a:path w="5852" h="30515" extrusionOk="0">
                  <a:moveTo>
                    <a:pt x="0" y="1"/>
                  </a:moveTo>
                  <a:lnTo>
                    <a:pt x="0" y="30515"/>
                  </a:lnTo>
                  <a:lnTo>
                    <a:pt x="5851" y="30515"/>
                  </a:lnTo>
                  <a:lnTo>
                    <a:pt x="5851" y="1"/>
                  </a:lnTo>
                  <a:close/>
                </a:path>
              </a:pathLst>
            </a:custGeom>
            <a:solidFill>
              <a:srgbClr val="F25C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795" name="Google Shape;795;p33"/>
            <p:cNvSpPr/>
            <p:nvPr/>
          </p:nvSpPr>
          <p:spPr>
            <a:xfrm>
              <a:off x="4486257" y="1617209"/>
              <a:ext cx="172445" cy="2713775"/>
            </a:xfrm>
            <a:custGeom>
              <a:avLst/>
              <a:gdLst/>
              <a:ahLst/>
              <a:cxnLst/>
              <a:rect l="l" t="t" r="r" b="b"/>
              <a:pathLst>
                <a:path w="1939" h="30515" extrusionOk="0">
                  <a:moveTo>
                    <a:pt x="0" y="1"/>
                  </a:moveTo>
                  <a:lnTo>
                    <a:pt x="0" y="30515"/>
                  </a:lnTo>
                  <a:lnTo>
                    <a:pt x="1938" y="30515"/>
                  </a:lnTo>
                  <a:lnTo>
                    <a:pt x="1938" y="1"/>
                  </a:lnTo>
                  <a:close/>
                </a:path>
              </a:pathLst>
            </a:cu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796" name="Google Shape;796;p33"/>
            <p:cNvSpPr/>
            <p:nvPr/>
          </p:nvSpPr>
          <p:spPr>
            <a:xfrm>
              <a:off x="4313907" y="4330857"/>
              <a:ext cx="520448" cy="110988"/>
            </a:xfrm>
            <a:custGeom>
              <a:avLst/>
              <a:gdLst/>
              <a:ahLst/>
              <a:cxnLst/>
              <a:rect l="l" t="t" r="r" b="b"/>
              <a:pathLst>
                <a:path w="5852" h="1248" extrusionOk="0">
                  <a:moveTo>
                    <a:pt x="0" y="1"/>
                  </a:moveTo>
                  <a:lnTo>
                    <a:pt x="0" y="1248"/>
                  </a:lnTo>
                  <a:lnTo>
                    <a:pt x="5851" y="1248"/>
                  </a:lnTo>
                  <a:lnTo>
                    <a:pt x="5851" y="1"/>
                  </a:lnTo>
                  <a:close/>
                </a:path>
              </a:pathLst>
            </a:cu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797" name="Google Shape;797;p33"/>
            <p:cNvSpPr/>
            <p:nvPr/>
          </p:nvSpPr>
          <p:spPr>
            <a:xfrm>
              <a:off x="4312751" y="1190250"/>
              <a:ext cx="520448" cy="502824"/>
            </a:xfrm>
            <a:custGeom>
              <a:avLst/>
              <a:gdLst/>
              <a:ahLst/>
              <a:cxnLst/>
              <a:rect l="l" t="t" r="r" b="b"/>
              <a:pathLst>
                <a:path w="5852" h="5654" extrusionOk="0">
                  <a:moveTo>
                    <a:pt x="2939" y="0"/>
                  </a:moveTo>
                  <a:lnTo>
                    <a:pt x="1" y="4802"/>
                  </a:lnTo>
                  <a:cubicBezTo>
                    <a:pt x="75" y="5370"/>
                    <a:pt x="522" y="5654"/>
                    <a:pt x="970" y="5654"/>
                  </a:cubicBezTo>
                  <a:cubicBezTo>
                    <a:pt x="1417" y="5654"/>
                    <a:pt x="1865" y="5370"/>
                    <a:pt x="1939" y="4802"/>
                  </a:cubicBezTo>
                  <a:cubicBezTo>
                    <a:pt x="2013" y="5370"/>
                    <a:pt x="2463" y="5654"/>
                    <a:pt x="2912" y="5654"/>
                  </a:cubicBezTo>
                  <a:cubicBezTo>
                    <a:pt x="3361" y="5654"/>
                    <a:pt x="3809" y="5370"/>
                    <a:pt x="3877" y="4802"/>
                  </a:cubicBezTo>
                  <a:cubicBezTo>
                    <a:pt x="3957" y="5370"/>
                    <a:pt x="4404" y="5654"/>
                    <a:pt x="4850" y="5654"/>
                  </a:cubicBezTo>
                  <a:cubicBezTo>
                    <a:pt x="5296" y="5654"/>
                    <a:pt x="5741" y="5370"/>
                    <a:pt x="5815" y="4802"/>
                  </a:cubicBezTo>
                  <a:lnTo>
                    <a:pt x="5852" y="4802"/>
                  </a:lnTo>
                  <a:lnTo>
                    <a:pt x="2939" y="0"/>
                  </a:lnTo>
                  <a:close/>
                </a:path>
              </a:pathLst>
            </a:custGeom>
            <a:solidFill>
              <a:srgbClr val="F2A1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798" name="Google Shape;798;p33"/>
            <p:cNvSpPr/>
            <p:nvPr/>
          </p:nvSpPr>
          <p:spPr>
            <a:xfrm>
              <a:off x="4461000" y="1190250"/>
              <a:ext cx="227318" cy="214149"/>
            </a:xfrm>
            <a:custGeom>
              <a:avLst/>
              <a:gdLst/>
              <a:ahLst/>
              <a:cxnLst/>
              <a:rect l="l" t="t" r="r" b="b"/>
              <a:pathLst>
                <a:path w="2556" h="2408" extrusionOk="0">
                  <a:moveTo>
                    <a:pt x="1272" y="0"/>
                  </a:moveTo>
                  <a:lnTo>
                    <a:pt x="0" y="2098"/>
                  </a:lnTo>
                  <a:cubicBezTo>
                    <a:pt x="395" y="2296"/>
                    <a:pt x="827" y="2407"/>
                    <a:pt x="1272" y="2407"/>
                  </a:cubicBezTo>
                  <a:cubicBezTo>
                    <a:pt x="1716" y="2407"/>
                    <a:pt x="2148" y="2296"/>
                    <a:pt x="2555" y="2098"/>
                  </a:cubicBezTo>
                  <a:lnTo>
                    <a:pt x="127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</p:grpSp>
      <p:grpSp>
        <p:nvGrpSpPr>
          <p:cNvPr id="799" name="Google Shape;799;p33"/>
          <p:cNvGrpSpPr/>
          <p:nvPr/>
        </p:nvGrpSpPr>
        <p:grpSpPr>
          <a:xfrm>
            <a:off x="2344858" y="2017664"/>
            <a:ext cx="314744" cy="328529"/>
            <a:chOff x="3499302" y="2004771"/>
            <a:chExt cx="131891" cy="103251"/>
          </a:xfrm>
        </p:grpSpPr>
        <p:sp>
          <p:nvSpPr>
            <p:cNvPr id="800" name="Google Shape;800;p33"/>
            <p:cNvSpPr/>
            <p:nvPr/>
          </p:nvSpPr>
          <p:spPr>
            <a:xfrm>
              <a:off x="3499302" y="2004771"/>
              <a:ext cx="131891" cy="103251"/>
            </a:xfrm>
            <a:custGeom>
              <a:avLst/>
              <a:gdLst/>
              <a:ahLst/>
              <a:cxnLst/>
              <a:rect l="l" t="t" r="r" b="b"/>
              <a:pathLst>
                <a:path w="1483" h="1161" extrusionOk="0">
                  <a:moveTo>
                    <a:pt x="1" y="0"/>
                  </a:moveTo>
                  <a:lnTo>
                    <a:pt x="1" y="1161"/>
                  </a:lnTo>
                  <a:lnTo>
                    <a:pt x="1482" y="1161"/>
                  </a:lnTo>
                  <a:lnTo>
                    <a:pt x="1482" y="1012"/>
                  </a:lnTo>
                  <a:lnTo>
                    <a:pt x="137" y="101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801" name="Google Shape;801;p33"/>
            <p:cNvSpPr/>
            <p:nvPr/>
          </p:nvSpPr>
          <p:spPr>
            <a:xfrm>
              <a:off x="3532296" y="2050838"/>
              <a:ext cx="13251" cy="34150"/>
            </a:xfrm>
            <a:custGeom>
              <a:avLst/>
              <a:gdLst/>
              <a:ahLst/>
              <a:cxnLst/>
              <a:rect l="l" t="t" r="r" b="b"/>
              <a:pathLst>
                <a:path w="149" h="384" extrusionOk="0">
                  <a:moveTo>
                    <a:pt x="0" y="1"/>
                  </a:moveTo>
                  <a:lnTo>
                    <a:pt x="0" y="383"/>
                  </a:lnTo>
                  <a:lnTo>
                    <a:pt x="148" y="383"/>
                  </a:lnTo>
                  <a:lnTo>
                    <a:pt x="14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802" name="Google Shape;802;p33"/>
            <p:cNvSpPr/>
            <p:nvPr/>
          </p:nvSpPr>
          <p:spPr>
            <a:xfrm>
              <a:off x="3561910" y="2028872"/>
              <a:ext cx="13251" cy="57184"/>
            </a:xfrm>
            <a:custGeom>
              <a:avLst/>
              <a:gdLst/>
              <a:ahLst/>
              <a:cxnLst/>
              <a:rect l="l" t="t" r="r" b="b"/>
              <a:pathLst>
                <a:path w="149" h="643" extrusionOk="0">
                  <a:moveTo>
                    <a:pt x="1" y="1"/>
                  </a:moveTo>
                  <a:lnTo>
                    <a:pt x="1" y="643"/>
                  </a:lnTo>
                  <a:lnTo>
                    <a:pt x="149" y="643"/>
                  </a:lnTo>
                  <a:lnTo>
                    <a:pt x="14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803" name="Google Shape;803;p33"/>
            <p:cNvSpPr/>
            <p:nvPr/>
          </p:nvSpPr>
          <p:spPr>
            <a:xfrm>
              <a:off x="3591525" y="2004771"/>
              <a:ext cx="13251" cy="81284"/>
            </a:xfrm>
            <a:custGeom>
              <a:avLst/>
              <a:gdLst/>
              <a:ahLst/>
              <a:cxnLst/>
              <a:rect l="l" t="t" r="r" b="b"/>
              <a:pathLst>
                <a:path w="149" h="914" extrusionOk="0">
                  <a:moveTo>
                    <a:pt x="1" y="0"/>
                  </a:moveTo>
                  <a:lnTo>
                    <a:pt x="1" y="914"/>
                  </a:lnTo>
                  <a:lnTo>
                    <a:pt x="149" y="914"/>
                  </a:lnTo>
                  <a:lnTo>
                    <a:pt x="14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</p:grpSp>
      <p:grpSp>
        <p:nvGrpSpPr>
          <p:cNvPr id="804" name="Google Shape;804;p33"/>
          <p:cNvGrpSpPr/>
          <p:nvPr/>
        </p:nvGrpSpPr>
        <p:grpSpPr>
          <a:xfrm>
            <a:off x="2381585" y="3294656"/>
            <a:ext cx="241311" cy="374088"/>
            <a:chOff x="3513620" y="2586559"/>
            <a:chExt cx="101119" cy="117569"/>
          </a:xfrm>
        </p:grpSpPr>
        <p:sp>
          <p:nvSpPr>
            <p:cNvPr id="805" name="Google Shape;805;p33"/>
            <p:cNvSpPr/>
            <p:nvPr/>
          </p:nvSpPr>
          <p:spPr>
            <a:xfrm>
              <a:off x="3531140" y="2626045"/>
              <a:ext cx="61632" cy="12184"/>
            </a:xfrm>
            <a:custGeom>
              <a:avLst/>
              <a:gdLst/>
              <a:ahLst/>
              <a:cxnLst/>
              <a:rect l="l" t="t" r="r" b="b"/>
              <a:pathLst>
                <a:path w="693" h="137" extrusionOk="0">
                  <a:moveTo>
                    <a:pt x="1" y="1"/>
                  </a:moveTo>
                  <a:lnTo>
                    <a:pt x="1" y="137"/>
                  </a:lnTo>
                  <a:lnTo>
                    <a:pt x="692" y="137"/>
                  </a:lnTo>
                  <a:lnTo>
                    <a:pt x="69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806" name="Google Shape;806;p33"/>
            <p:cNvSpPr/>
            <p:nvPr/>
          </p:nvSpPr>
          <p:spPr>
            <a:xfrm>
              <a:off x="3531140" y="2662329"/>
              <a:ext cx="61632" cy="12095"/>
            </a:xfrm>
            <a:custGeom>
              <a:avLst/>
              <a:gdLst/>
              <a:ahLst/>
              <a:cxnLst/>
              <a:rect l="l" t="t" r="r" b="b"/>
              <a:pathLst>
                <a:path w="693" h="136" extrusionOk="0">
                  <a:moveTo>
                    <a:pt x="1" y="0"/>
                  </a:moveTo>
                  <a:lnTo>
                    <a:pt x="1" y="136"/>
                  </a:lnTo>
                  <a:lnTo>
                    <a:pt x="692" y="136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807" name="Google Shape;807;p33"/>
            <p:cNvSpPr/>
            <p:nvPr/>
          </p:nvSpPr>
          <p:spPr>
            <a:xfrm>
              <a:off x="3513620" y="2586559"/>
              <a:ext cx="101119" cy="117569"/>
            </a:xfrm>
            <a:custGeom>
              <a:avLst/>
              <a:gdLst/>
              <a:ahLst/>
              <a:cxnLst/>
              <a:rect l="l" t="t" r="r" b="b"/>
              <a:pathLst>
                <a:path w="1137" h="1322" extrusionOk="0">
                  <a:moveTo>
                    <a:pt x="790" y="136"/>
                  </a:moveTo>
                  <a:lnTo>
                    <a:pt x="790" y="346"/>
                  </a:lnTo>
                  <a:lnTo>
                    <a:pt x="1000" y="334"/>
                  </a:lnTo>
                  <a:lnTo>
                    <a:pt x="1000" y="1185"/>
                  </a:lnTo>
                  <a:lnTo>
                    <a:pt x="124" y="1185"/>
                  </a:lnTo>
                  <a:lnTo>
                    <a:pt x="124" y="136"/>
                  </a:lnTo>
                  <a:close/>
                  <a:moveTo>
                    <a:pt x="0" y="0"/>
                  </a:moveTo>
                  <a:lnTo>
                    <a:pt x="0" y="1321"/>
                  </a:lnTo>
                  <a:lnTo>
                    <a:pt x="1136" y="1321"/>
                  </a:lnTo>
                  <a:lnTo>
                    <a:pt x="1136" y="247"/>
                  </a:lnTo>
                  <a:lnTo>
                    <a:pt x="88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</p:grpSp>
      <p:grpSp>
        <p:nvGrpSpPr>
          <p:cNvPr id="808" name="Google Shape;808;p33"/>
          <p:cNvGrpSpPr/>
          <p:nvPr/>
        </p:nvGrpSpPr>
        <p:grpSpPr>
          <a:xfrm>
            <a:off x="2329259" y="4557007"/>
            <a:ext cx="345942" cy="409460"/>
            <a:chOff x="4483361" y="3180264"/>
            <a:chExt cx="144964" cy="128685"/>
          </a:xfrm>
        </p:grpSpPr>
        <p:sp>
          <p:nvSpPr>
            <p:cNvPr id="809" name="Google Shape;809;p33"/>
            <p:cNvSpPr/>
            <p:nvPr/>
          </p:nvSpPr>
          <p:spPr>
            <a:xfrm>
              <a:off x="4483361" y="3180264"/>
              <a:ext cx="144964" cy="128685"/>
            </a:xfrm>
            <a:custGeom>
              <a:avLst/>
              <a:gdLst/>
              <a:ahLst/>
              <a:cxnLst/>
              <a:rect l="l" t="t" r="r" b="b"/>
              <a:pathLst>
                <a:path w="1630" h="1447" extrusionOk="0">
                  <a:moveTo>
                    <a:pt x="815" y="160"/>
                  </a:moveTo>
                  <a:cubicBezTo>
                    <a:pt x="935" y="160"/>
                    <a:pt x="1056" y="206"/>
                    <a:pt x="1148" y="299"/>
                  </a:cubicBezTo>
                  <a:cubicBezTo>
                    <a:pt x="1333" y="484"/>
                    <a:pt x="1333" y="780"/>
                    <a:pt x="1148" y="965"/>
                  </a:cubicBezTo>
                  <a:cubicBezTo>
                    <a:pt x="1062" y="1052"/>
                    <a:pt x="938" y="1101"/>
                    <a:pt x="815" y="1101"/>
                  </a:cubicBezTo>
                  <a:cubicBezTo>
                    <a:pt x="691" y="1101"/>
                    <a:pt x="568" y="1052"/>
                    <a:pt x="482" y="965"/>
                  </a:cubicBezTo>
                  <a:cubicBezTo>
                    <a:pt x="296" y="780"/>
                    <a:pt x="296" y="484"/>
                    <a:pt x="482" y="299"/>
                  </a:cubicBezTo>
                  <a:cubicBezTo>
                    <a:pt x="574" y="206"/>
                    <a:pt x="694" y="160"/>
                    <a:pt x="815" y="160"/>
                  </a:cubicBezTo>
                  <a:close/>
                  <a:moveTo>
                    <a:pt x="823" y="1"/>
                  </a:moveTo>
                  <a:cubicBezTo>
                    <a:pt x="808" y="1"/>
                    <a:pt x="793" y="1"/>
                    <a:pt x="778" y="3"/>
                  </a:cubicBezTo>
                  <a:cubicBezTo>
                    <a:pt x="235" y="27"/>
                    <a:pt x="0" y="681"/>
                    <a:pt x="383" y="1064"/>
                  </a:cubicBezTo>
                  <a:cubicBezTo>
                    <a:pt x="494" y="1175"/>
                    <a:pt x="654" y="1237"/>
                    <a:pt x="815" y="1237"/>
                  </a:cubicBezTo>
                  <a:cubicBezTo>
                    <a:pt x="951" y="1237"/>
                    <a:pt x="1086" y="1188"/>
                    <a:pt x="1197" y="1101"/>
                  </a:cubicBezTo>
                  <a:lnTo>
                    <a:pt x="1531" y="1447"/>
                  </a:lnTo>
                  <a:lnTo>
                    <a:pt x="1630" y="1348"/>
                  </a:lnTo>
                  <a:lnTo>
                    <a:pt x="1296" y="1002"/>
                  </a:lnTo>
                  <a:cubicBezTo>
                    <a:pt x="1620" y="595"/>
                    <a:pt x="1327" y="1"/>
                    <a:pt x="82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810" name="Google Shape;810;p33"/>
            <p:cNvSpPr/>
            <p:nvPr/>
          </p:nvSpPr>
          <p:spPr>
            <a:xfrm>
              <a:off x="4548103" y="3203475"/>
              <a:ext cx="40732" cy="39664"/>
            </a:xfrm>
            <a:custGeom>
              <a:avLst/>
              <a:gdLst/>
              <a:ahLst/>
              <a:cxnLst/>
              <a:rect l="l" t="t" r="r" b="b"/>
              <a:pathLst>
                <a:path w="458" h="446" extrusionOk="0">
                  <a:moveTo>
                    <a:pt x="58" y="0"/>
                  </a:moveTo>
                  <a:cubicBezTo>
                    <a:pt x="51" y="0"/>
                    <a:pt x="44" y="0"/>
                    <a:pt x="37" y="1"/>
                  </a:cubicBezTo>
                  <a:lnTo>
                    <a:pt x="0" y="1"/>
                  </a:lnTo>
                  <a:lnTo>
                    <a:pt x="0" y="137"/>
                  </a:lnTo>
                  <a:lnTo>
                    <a:pt x="37" y="137"/>
                  </a:lnTo>
                  <a:cubicBezTo>
                    <a:pt x="198" y="137"/>
                    <a:pt x="321" y="260"/>
                    <a:pt x="321" y="408"/>
                  </a:cubicBezTo>
                  <a:lnTo>
                    <a:pt x="321" y="445"/>
                  </a:lnTo>
                  <a:lnTo>
                    <a:pt x="457" y="445"/>
                  </a:lnTo>
                  <a:lnTo>
                    <a:pt x="457" y="408"/>
                  </a:lnTo>
                  <a:cubicBezTo>
                    <a:pt x="457" y="193"/>
                    <a:pt x="283" y="0"/>
                    <a:pt x="5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</p:grpSp>
      <p:grpSp>
        <p:nvGrpSpPr>
          <p:cNvPr id="811" name="Google Shape;811;p33"/>
          <p:cNvGrpSpPr/>
          <p:nvPr/>
        </p:nvGrpSpPr>
        <p:grpSpPr>
          <a:xfrm>
            <a:off x="2330543" y="5822312"/>
            <a:ext cx="343395" cy="461237"/>
            <a:chOff x="4493233" y="3769967"/>
            <a:chExt cx="143897" cy="144958"/>
          </a:xfrm>
        </p:grpSpPr>
        <p:sp>
          <p:nvSpPr>
            <p:cNvPr id="812" name="Google Shape;812;p33"/>
            <p:cNvSpPr/>
            <p:nvPr/>
          </p:nvSpPr>
          <p:spPr>
            <a:xfrm>
              <a:off x="4493233" y="3769967"/>
              <a:ext cx="143897" cy="116413"/>
            </a:xfrm>
            <a:custGeom>
              <a:avLst/>
              <a:gdLst/>
              <a:ahLst/>
              <a:cxnLst/>
              <a:rect l="l" t="t" r="r" b="b"/>
              <a:pathLst>
                <a:path w="1618" h="1309" extrusionOk="0">
                  <a:moveTo>
                    <a:pt x="803" y="136"/>
                  </a:moveTo>
                  <a:cubicBezTo>
                    <a:pt x="1284" y="136"/>
                    <a:pt x="1432" y="790"/>
                    <a:pt x="1000" y="988"/>
                  </a:cubicBezTo>
                  <a:lnTo>
                    <a:pt x="951" y="1012"/>
                  </a:lnTo>
                  <a:lnTo>
                    <a:pt x="951" y="1173"/>
                  </a:lnTo>
                  <a:lnTo>
                    <a:pt x="654" y="1173"/>
                  </a:lnTo>
                  <a:lnTo>
                    <a:pt x="654" y="1012"/>
                  </a:lnTo>
                  <a:lnTo>
                    <a:pt x="617" y="988"/>
                  </a:lnTo>
                  <a:cubicBezTo>
                    <a:pt x="185" y="790"/>
                    <a:pt x="334" y="136"/>
                    <a:pt x="803" y="136"/>
                  </a:cubicBezTo>
                  <a:close/>
                  <a:moveTo>
                    <a:pt x="803" y="0"/>
                  </a:moveTo>
                  <a:cubicBezTo>
                    <a:pt x="210" y="0"/>
                    <a:pt x="0" y="803"/>
                    <a:pt x="519" y="1099"/>
                  </a:cubicBezTo>
                  <a:lnTo>
                    <a:pt x="519" y="1309"/>
                  </a:lnTo>
                  <a:lnTo>
                    <a:pt x="1099" y="1309"/>
                  </a:lnTo>
                  <a:lnTo>
                    <a:pt x="1099" y="1087"/>
                  </a:lnTo>
                  <a:cubicBezTo>
                    <a:pt x="1617" y="790"/>
                    <a:pt x="1407" y="0"/>
                    <a:pt x="80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813" name="Google Shape;813;p33"/>
            <p:cNvSpPr/>
            <p:nvPr/>
          </p:nvSpPr>
          <p:spPr>
            <a:xfrm>
              <a:off x="4561265" y="3790777"/>
              <a:ext cx="35218" cy="35217"/>
            </a:xfrm>
            <a:custGeom>
              <a:avLst/>
              <a:gdLst/>
              <a:ahLst/>
              <a:cxnLst/>
              <a:rect l="l" t="t" r="r" b="b"/>
              <a:pathLst>
                <a:path w="396" h="396" extrusionOk="0">
                  <a:moveTo>
                    <a:pt x="1" y="1"/>
                  </a:moveTo>
                  <a:lnTo>
                    <a:pt x="1" y="137"/>
                  </a:lnTo>
                  <a:lnTo>
                    <a:pt x="38" y="137"/>
                  </a:lnTo>
                  <a:cubicBezTo>
                    <a:pt x="161" y="137"/>
                    <a:pt x="260" y="235"/>
                    <a:pt x="260" y="359"/>
                  </a:cubicBezTo>
                  <a:lnTo>
                    <a:pt x="260" y="396"/>
                  </a:lnTo>
                  <a:lnTo>
                    <a:pt x="396" y="396"/>
                  </a:lnTo>
                  <a:lnTo>
                    <a:pt x="396" y="359"/>
                  </a:lnTo>
                  <a:cubicBezTo>
                    <a:pt x="396" y="161"/>
                    <a:pt x="235" y="1"/>
                    <a:pt x="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814" name="Google Shape;814;p33"/>
            <p:cNvSpPr/>
            <p:nvPr/>
          </p:nvSpPr>
          <p:spPr>
            <a:xfrm>
              <a:off x="4539299" y="3900607"/>
              <a:ext cx="51671" cy="14318"/>
            </a:xfrm>
            <a:custGeom>
              <a:avLst/>
              <a:gdLst/>
              <a:ahLst/>
              <a:cxnLst/>
              <a:rect l="l" t="t" r="r" b="b"/>
              <a:pathLst>
                <a:path w="581" h="161" extrusionOk="0">
                  <a:moveTo>
                    <a:pt x="1" y="0"/>
                  </a:moveTo>
                  <a:lnTo>
                    <a:pt x="1" y="161"/>
                  </a:lnTo>
                  <a:lnTo>
                    <a:pt x="581" y="161"/>
                  </a:lnTo>
                  <a:lnTo>
                    <a:pt x="58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</p:grpSp>
      <p:sp>
        <p:nvSpPr>
          <p:cNvPr id="815" name="Google Shape;815;p33"/>
          <p:cNvSpPr txBox="1"/>
          <p:nvPr/>
        </p:nvSpPr>
        <p:spPr>
          <a:xfrm>
            <a:off x="1214713" y="1961884"/>
            <a:ext cx="752700" cy="4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 panose="020B0604020202020204"/>
              <a:buNone/>
            </a:pPr>
            <a:r>
              <a:rPr lang="en-GB" sz="2500" b="1" kern="0">
                <a:solidFill>
                  <a:srgbClr val="FFFFFF"/>
                </a:solidFill>
                <a:latin typeface="Fira Sans"/>
                <a:ea typeface="Fira Sans"/>
                <a:cs typeface="Fira Sans"/>
                <a:sym typeface="Fira Sans"/>
              </a:rPr>
              <a:t>01</a:t>
            </a:r>
            <a:endParaRPr sz="2500" b="1" kern="0">
              <a:solidFill>
                <a:srgbClr val="FFFFFF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816" name="Google Shape;816;p33"/>
          <p:cNvSpPr txBox="1"/>
          <p:nvPr/>
        </p:nvSpPr>
        <p:spPr>
          <a:xfrm>
            <a:off x="1214713" y="3261700"/>
            <a:ext cx="752700" cy="4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 panose="020B0604020202020204"/>
              <a:buNone/>
            </a:pPr>
            <a:r>
              <a:rPr lang="en-GB" sz="2500" b="1" kern="0">
                <a:solidFill>
                  <a:srgbClr val="FFFFFF"/>
                </a:solidFill>
                <a:latin typeface="Fira Sans"/>
                <a:ea typeface="Fira Sans"/>
                <a:cs typeface="Fira Sans"/>
                <a:sym typeface="Fira Sans"/>
              </a:rPr>
              <a:t>02</a:t>
            </a:r>
            <a:endParaRPr sz="2500" b="1" kern="0">
              <a:solidFill>
                <a:srgbClr val="FFFFFF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817" name="Google Shape;817;p33"/>
          <p:cNvSpPr txBox="1"/>
          <p:nvPr/>
        </p:nvSpPr>
        <p:spPr>
          <a:xfrm>
            <a:off x="1214713" y="4541733"/>
            <a:ext cx="752700" cy="4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 panose="020B0604020202020204"/>
              <a:buNone/>
            </a:pPr>
            <a:r>
              <a:rPr lang="en-GB" sz="2500" b="1" kern="0">
                <a:solidFill>
                  <a:srgbClr val="FFFFFF"/>
                </a:solidFill>
                <a:latin typeface="Fira Sans"/>
                <a:ea typeface="Fira Sans"/>
                <a:cs typeface="Fira Sans"/>
                <a:sym typeface="Fira Sans"/>
              </a:rPr>
              <a:t>03</a:t>
            </a:r>
            <a:endParaRPr sz="2500" b="1" kern="0">
              <a:solidFill>
                <a:srgbClr val="FFFFFF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818" name="Google Shape;818;p33"/>
          <p:cNvSpPr txBox="1"/>
          <p:nvPr/>
        </p:nvSpPr>
        <p:spPr>
          <a:xfrm>
            <a:off x="1214713" y="5832929"/>
            <a:ext cx="752700" cy="4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 panose="020B0604020202020204"/>
              <a:buNone/>
            </a:pPr>
            <a:r>
              <a:rPr lang="en-GB" sz="2500" b="1" kern="0">
                <a:solidFill>
                  <a:srgbClr val="FFFFFF"/>
                </a:solidFill>
                <a:latin typeface="Fira Sans"/>
                <a:ea typeface="Fira Sans"/>
                <a:cs typeface="Fira Sans"/>
                <a:sym typeface="Fira Sans"/>
              </a:rPr>
              <a:t>04</a:t>
            </a:r>
            <a:endParaRPr sz="2500" b="1" kern="0">
              <a:solidFill>
                <a:srgbClr val="FFFFFF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830" name="Google Shape;830;p33"/>
          <p:cNvSpPr txBox="1">
            <a:spLocks noGrp="1"/>
          </p:cNvSpPr>
          <p:nvPr>
            <p:ph type="title"/>
          </p:nvPr>
        </p:nvSpPr>
        <p:spPr>
          <a:xfrm>
            <a:off x="1746504" y="272638"/>
            <a:ext cx="7085796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 b="1" cap="small" dirty="0">
                <a:solidFill>
                  <a:schemeClr val="accent1"/>
                </a:solidFill>
                <a:latin typeface="Roboto" panose="02000000000000000000" pitchFamily="2" charset="0"/>
                <a:ea typeface="Roboto" panose="02000000000000000000" pitchFamily="2" charset="0"/>
                <a:cs typeface="Fira Sans Extra Condensed"/>
                <a:sym typeface="Fira Sans Extra Condensed"/>
              </a:rPr>
              <a:t>Lessons Objectives</a:t>
            </a:r>
            <a:endParaRPr sz="3000" b="1" cap="small" dirty="0">
              <a:solidFill>
                <a:schemeClr val="accent1"/>
              </a:solidFill>
              <a:latin typeface="Roboto" panose="02000000000000000000" pitchFamily="2" charset="0"/>
              <a:ea typeface="Roboto" panose="02000000000000000000" pitchFamily="2" charset="0"/>
              <a:cs typeface="Fira Sans Extra Condensed"/>
              <a:sym typeface="Fira Sans Extra Condensed"/>
            </a:endParaRPr>
          </a:p>
        </p:txBody>
      </p:sp>
      <p:sp>
        <p:nvSpPr>
          <p:cNvPr id="70" name="Google Shape;830;p33"/>
          <p:cNvSpPr txBox="1"/>
          <p:nvPr/>
        </p:nvSpPr>
        <p:spPr>
          <a:xfrm>
            <a:off x="1214705" y="952397"/>
            <a:ext cx="4857425" cy="5584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0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  <a:defRPr sz="2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  <a:defRPr sz="2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  <a:defRPr sz="2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  <a:defRPr sz="2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  <a:defRPr sz="2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  <a:defRPr sz="2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  <a:defRPr sz="2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  <a:defRPr sz="2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algn="ctr">
              <a:buClr>
                <a:srgbClr val="000000"/>
              </a:buClr>
            </a:pPr>
            <a:r>
              <a:rPr lang="en-GB" sz="1600" b="1" kern="0" dirty="0">
                <a:solidFill>
                  <a:srgbClr val="F25C78"/>
                </a:solidFill>
                <a:latin typeface="Roboto" panose="02000000000000000000" pitchFamily="2" charset="0"/>
                <a:ea typeface="Roboto" panose="02000000000000000000" pitchFamily="2" charset="0"/>
                <a:cs typeface="Fira Sans Extra Condensed"/>
                <a:sym typeface="Fira Sans Extra Condensed"/>
              </a:rPr>
              <a:t>Objectives check</a:t>
            </a:r>
            <a:r>
              <a:rPr lang="en-GB" sz="1600" kern="0" dirty="0">
                <a:solidFill>
                  <a:srgbClr val="F25C78"/>
                </a:solidFill>
                <a:latin typeface="Roboto" panose="02000000000000000000" pitchFamily="2" charset="0"/>
                <a:ea typeface="Roboto" panose="02000000000000000000" pitchFamily="2" charset="0"/>
                <a:cs typeface="Fira Sans Extra Condensed"/>
                <a:sym typeface="Fira Sans Extra Condensed"/>
              </a:rPr>
              <a:t>: </a:t>
            </a:r>
            <a:endParaRPr lang="en-GB" sz="1600" kern="0" dirty="0">
              <a:solidFill>
                <a:srgbClr val="F25C78"/>
              </a:solidFill>
              <a:latin typeface="Roboto" panose="02000000000000000000" pitchFamily="2" charset="0"/>
              <a:ea typeface="Roboto" panose="02000000000000000000" pitchFamily="2" charset="0"/>
              <a:cs typeface="Fira Sans Extra Condensed"/>
              <a:sym typeface="Fira Sans Extra Condensed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55688" y="1771184"/>
            <a:ext cx="308062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/>
              <a:t>.</a:t>
            </a:r>
            <a:endParaRPr lang="en-US" sz="1400" dirty="0"/>
          </a:p>
        </p:txBody>
      </p:sp>
      <p:grpSp>
        <p:nvGrpSpPr>
          <p:cNvPr id="2" name="Google Shape;786;p33"/>
          <p:cNvGrpSpPr/>
          <p:nvPr/>
        </p:nvGrpSpPr>
        <p:grpSpPr>
          <a:xfrm>
            <a:off x="4804271" y="4469761"/>
            <a:ext cx="3273243" cy="925600"/>
            <a:chOff x="4521063" y="3123400"/>
            <a:chExt cx="3273243" cy="694200"/>
          </a:xfrm>
          <a:solidFill>
            <a:schemeClr val="accent2"/>
          </a:solidFill>
        </p:grpSpPr>
        <p:sp>
          <p:nvSpPr>
            <p:cNvPr id="3" name="Google Shape;787;p33"/>
            <p:cNvSpPr/>
            <p:nvPr/>
          </p:nvSpPr>
          <p:spPr>
            <a:xfrm>
              <a:off x="4521063" y="3123400"/>
              <a:ext cx="3035400" cy="69420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r>
                <a:rPr lang="en-US" sz="1400" kern="0" dirty="0">
                  <a:solidFill>
                    <a:srgbClr val="000000"/>
                  </a:solidFill>
                  <a:cs typeface="Arial" panose="020B0604020202020204"/>
                  <a:sym typeface="Arial" panose="020B0604020202020204"/>
                </a:rPr>
                <a:t>use the new vocabulary in their writing.</a:t>
              </a:r>
              <a:endParaRPr sz="1400" kern="0" dirty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4" name="Google Shape;788;p33"/>
            <p:cNvSpPr/>
            <p:nvPr/>
          </p:nvSpPr>
          <p:spPr>
            <a:xfrm rot="5400000">
              <a:off x="7329006" y="3352256"/>
              <a:ext cx="689400" cy="241200"/>
            </a:xfrm>
            <a:prstGeom prst="triangle">
              <a:avLst>
                <a:gd name="adj" fmla="val 50000"/>
              </a:avLst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</p:grpSp>
      <p:sp>
        <p:nvSpPr>
          <p:cNvPr id="5" name="Google Shape;821;p33"/>
          <p:cNvSpPr txBox="1"/>
          <p:nvPr/>
        </p:nvSpPr>
        <p:spPr>
          <a:xfrm>
            <a:off x="4757999" y="2951941"/>
            <a:ext cx="3152501" cy="919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SzPts val="1100"/>
              <a:buFont typeface="Arial" panose="020B0604020202020204"/>
              <a:buNone/>
            </a:pPr>
            <a:r>
              <a:rPr lang="en-US" sz="1400" kern="0" dirty="0">
                <a:latin typeface="Comic Sans MS" panose="030F0702030302020204" pitchFamily="66" charset="0"/>
                <a:ea typeface="Roboto"/>
                <a:cs typeface="Roboto"/>
                <a:sym typeface="Roboto"/>
              </a:rPr>
              <a:t>identify the meaning of the new words.</a:t>
            </a:r>
            <a:endParaRPr lang="en-US" sz="1400" kern="0" dirty="0">
              <a:latin typeface="Comic Sans MS" panose="030F0702030302020204" pitchFamily="66" charset="0"/>
              <a:ea typeface="Roboto"/>
              <a:cs typeface="Roboto"/>
              <a:sym typeface="Roboto"/>
            </a:endParaRPr>
          </a:p>
        </p:txBody>
      </p:sp>
      <p:grpSp>
        <p:nvGrpSpPr>
          <p:cNvPr id="6" name="Google Shape;825;p33"/>
          <p:cNvGrpSpPr/>
          <p:nvPr/>
        </p:nvGrpSpPr>
        <p:grpSpPr>
          <a:xfrm>
            <a:off x="4757858" y="1720441"/>
            <a:ext cx="3273243" cy="826492"/>
            <a:chOff x="4521875" y="1199075"/>
            <a:chExt cx="3273243" cy="694200"/>
          </a:xfrm>
          <a:solidFill>
            <a:schemeClr val="accent2"/>
          </a:solidFill>
        </p:grpSpPr>
        <p:sp>
          <p:nvSpPr>
            <p:cNvPr id="12" name="Google Shape;826;p33"/>
            <p:cNvSpPr/>
            <p:nvPr/>
          </p:nvSpPr>
          <p:spPr>
            <a:xfrm>
              <a:off x="4521875" y="1199075"/>
              <a:ext cx="3035400" cy="69420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r>
                <a:rPr lang="en-US" sz="1400" kern="0" dirty="0">
                  <a:solidFill>
                    <a:srgbClr val="000000"/>
                  </a:solidFill>
                  <a:cs typeface="Arial" panose="020B0604020202020204"/>
                  <a:sym typeface="Arial" panose="020B0604020202020204"/>
                </a:rPr>
                <a:t>read the new words.</a:t>
              </a:r>
              <a:endParaRPr sz="1400" kern="0" dirty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3" name="Google Shape;827;p33"/>
            <p:cNvSpPr/>
            <p:nvPr/>
          </p:nvSpPr>
          <p:spPr>
            <a:xfrm rot="5400000">
              <a:off x="7329818" y="1427931"/>
              <a:ext cx="689400" cy="241200"/>
            </a:xfrm>
            <a:prstGeom prst="triangle">
              <a:avLst>
                <a:gd name="adj" fmla="val 50000"/>
              </a:avLst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1" name="Google Shape;771;p33"/>
          <p:cNvGrpSpPr/>
          <p:nvPr/>
        </p:nvGrpSpPr>
        <p:grpSpPr>
          <a:xfrm>
            <a:off x="1214705" y="3018900"/>
            <a:ext cx="1836368" cy="925600"/>
            <a:chOff x="1357775" y="1199075"/>
            <a:chExt cx="1836368" cy="694200"/>
          </a:xfrm>
        </p:grpSpPr>
        <p:sp>
          <p:nvSpPr>
            <p:cNvPr id="772" name="Google Shape;772;p33"/>
            <p:cNvSpPr/>
            <p:nvPr/>
          </p:nvSpPr>
          <p:spPr>
            <a:xfrm>
              <a:off x="1357775" y="1199075"/>
              <a:ext cx="1598400" cy="694200"/>
            </a:xfrm>
            <a:prstGeom prst="rect">
              <a:avLst/>
            </a:prstGeom>
            <a:solidFill>
              <a:srgbClr val="A3A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773" name="Google Shape;773;p33"/>
            <p:cNvSpPr/>
            <p:nvPr/>
          </p:nvSpPr>
          <p:spPr>
            <a:xfrm rot="5400000">
              <a:off x="2728843" y="1427931"/>
              <a:ext cx="689400" cy="241200"/>
            </a:xfrm>
            <a:prstGeom prst="triangle">
              <a:avLst>
                <a:gd name="adj" fmla="val 50000"/>
              </a:avLst>
            </a:prstGeom>
            <a:solidFill>
              <a:srgbClr val="A3A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</p:grpSp>
      <p:grpSp>
        <p:nvGrpSpPr>
          <p:cNvPr id="774" name="Google Shape;774;p33"/>
          <p:cNvGrpSpPr/>
          <p:nvPr/>
        </p:nvGrpSpPr>
        <p:grpSpPr>
          <a:xfrm>
            <a:off x="1214705" y="4298933"/>
            <a:ext cx="1836368" cy="925600"/>
            <a:chOff x="1357775" y="1199075"/>
            <a:chExt cx="1836368" cy="694200"/>
          </a:xfrm>
        </p:grpSpPr>
        <p:sp>
          <p:nvSpPr>
            <p:cNvPr id="775" name="Google Shape;775;p33"/>
            <p:cNvSpPr/>
            <p:nvPr/>
          </p:nvSpPr>
          <p:spPr>
            <a:xfrm>
              <a:off x="1357775" y="1199075"/>
              <a:ext cx="1598400" cy="694200"/>
            </a:xfrm>
            <a:prstGeom prst="rect">
              <a:avLst/>
            </a:pr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776" name="Google Shape;776;p33"/>
            <p:cNvSpPr/>
            <p:nvPr/>
          </p:nvSpPr>
          <p:spPr>
            <a:xfrm rot="5400000">
              <a:off x="2728843" y="1427931"/>
              <a:ext cx="689400" cy="241200"/>
            </a:xfrm>
            <a:prstGeom prst="triangle">
              <a:avLst>
                <a:gd name="adj" fmla="val 50000"/>
              </a:avLst>
            </a:pr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</p:grpSp>
      <p:grpSp>
        <p:nvGrpSpPr>
          <p:cNvPr id="780" name="Google Shape;780;p33"/>
          <p:cNvGrpSpPr/>
          <p:nvPr/>
        </p:nvGrpSpPr>
        <p:grpSpPr>
          <a:xfrm>
            <a:off x="1214705" y="1719084"/>
            <a:ext cx="1836368" cy="925600"/>
            <a:chOff x="1357775" y="1199075"/>
            <a:chExt cx="1836368" cy="694200"/>
          </a:xfrm>
        </p:grpSpPr>
        <p:sp>
          <p:nvSpPr>
            <p:cNvPr id="781" name="Google Shape;781;p33"/>
            <p:cNvSpPr/>
            <p:nvPr/>
          </p:nvSpPr>
          <p:spPr>
            <a:xfrm>
              <a:off x="1357775" y="1199075"/>
              <a:ext cx="1598400" cy="694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782" name="Google Shape;782;p33"/>
            <p:cNvSpPr/>
            <p:nvPr/>
          </p:nvSpPr>
          <p:spPr>
            <a:xfrm rot="5400000">
              <a:off x="2728843" y="1427931"/>
              <a:ext cx="689400" cy="2412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</p:grpSp>
      <p:grpSp>
        <p:nvGrpSpPr>
          <p:cNvPr id="786" name="Google Shape;786;p33"/>
          <p:cNvGrpSpPr/>
          <p:nvPr/>
        </p:nvGrpSpPr>
        <p:grpSpPr>
          <a:xfrm>
            <a:off x="4792488" y="2954859"/>
            <a:ext cx="3273243" cy="925600"/>
            <a:chOff x="4521063" y="3123400"/>
            <a:chExt cx="3273243" cy="694200"/>
          </a:xfrm>
          <a:solidFill>
            <a:schemeClr val="accent2"/>
          </a:solidFill>
        </p:grpSpPr>
        <p:sp>
          <p:nvSpPr>
            <p:cNvPr id="787" name="Google Shape;787;p33"/>
            <p:cNvSpPr/>
            <p:nvPr/>
          </p:nvSpPr>
          <p:spPr>
            <a:xfrm>
              <a:off x="4521063" y="3123400"/>
              <a:ext cx="3035400" cy="69420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788" name="Google Shape;788;p33"/>
            <p:cNvSpPr/>
            <p:nvPr/>
          </p:nvSpPr>
          <p:spPr>
            <a:xfrm rot="5400000">
              <a:off x="7329006" y="3352256"/>
              <a:ext cx="689400" cy="241200"/>
            </a:xfrm>
            <a:prstGeom prst="triangle">
              <a:avLst>
                <a:gd name="adj" fmla="val 50000"/>
              </a:avLst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</p:grpSp>
      <p:grpSp>
        <p:nvGrpSpPr>
          <p:cNvPr id="792" name="Google Shape;792;p33"/>
          <p:cNvGrpSpPr/>
          <p:nvPr/>
        </p:nvGrpSpPr>
        <p:grpSpPr>
          <a:xfrm>
            <a:off x="3650306" y="1717956"/>
            <a:ext cx="521604" cy="4721903"/>
            <a:chOff x="4312751" y="1190250"/>
            <a:chExt cx="521604" cy="3541427"/>
          </a:xfrm>
        </p:grpSpPr>
        <p:sp>
          <p:nvSpPr>
            <p:cNvPr id="793" name="Google Shape;793;p33"/>
            <p:cNvSpPr/>
            <p:nvPr/>
          </p:nvSpPr>
          <p:spPr>
            <a:xfrm>
              <a:off x="4313907" y="4185988"/>
              <a:ext cx="520448" cy="545690"/>
            </a:xfrm>
            <a:custGeom>
              <a:avLst/>
              <a:gdLst/>
              <a:ahLst/>
              <a:cxnLst/>
              <a:rect l="l" t="t" r="r" b="b"/>
              <a:pathLst>
                <a:path w="5852" h="6136" extrusionOk="0">
                  <a:moveTo>
                    <a:pt x="1148" y="1"/>
                  </a:moveTo>
                  <a:cubicBezTo>
                    <a:pt x="506" y="1"/>
                    <a:pt x="0" y="507"/>
                    <a:pt x="0" y="1149"/>
                  </a:cubicBezTo>
                  <a:lnTo>
                    <a:pt x="0" y="4988"/>
                  </a:lnTo>
                  <a:cubicBezTo>
                    <a:pt x="0" y="5629"/>
                    <a:pt x="506" y="6136"/>
                    <a:pt x="1148" y="6136"/>
                  </a:cubicBezTo>
                  <a:lnTo>
                    <a:pt x="4703" y="6136"/>
                  </a:lnTo>
                  <a:cubicBezTo>
                    <a:pt x="5345" y="6136"/>
                    <a:pt x="5851" y="5629"/>
                    <a:pt x="5851" y="4988"/>
                  </a:cubicBezTo>
                  <a:lnTo>
                    <a:pt x="5851" y="1149"/>
                  </a:lnTo>
                  <a:cubicBezTo>
                    <a:pt x="5851" y="507"/>
                    <a:pt x="5345" y="1"/>
                    <a:pt x="4703" y="1"/>
                  </a:cubicBezTo>
                  <a:close/>
                </a:path>
              </a:pathLst>
            </a:custGeom>
            <a:solidFill>
              <a:srgbClr val="F2B7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794" name="Google Shape;794;p33"/>
            <p:cNvSpPr/>
            <p:nvPr/>
          </p:nvSpPr>
          <p:spPr>
            <a:xfrm>
              <a:off x="4313907" y="1617209"/>
              <a:ext cx="520448" cy="2713775"/>
            </a:xfrm>
            <a:custGeom>
              <a:avLst/>
              <a:gdLst/>
              <a:ahLst/>
              <a:cxnLst/>
              <a:rect l="l" t="t" r="r" b="b"/>
              <a:pathLst>
                <a:path w="5852" h="30515" extrusionOk="0">
                  <a:moveTo>
                    <a:pt x="0" y="1"/>
                  </a:moveTo>
                  <a:lnTo>
                    <a:pt x="0" y="30515"/>
                  </a:lnTo>
                  <a:lnTo>
                    <a:pt x="5851" y="30515"/>
                  </a:lnTo>
                  <a:lnTo>
                    <a:pt x="5851" y="1"/>
                  </a:lnTo>
                  <a:close/>
                </a:path>
              </a:pathLst>
            </a:custGeom>
            <a:solidFill>
              <a:srgbClr val="F25C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795" name="Google Shape;795;p33"/>
            <p:cNvSpPr/>
            <p:nvPr/>
          </p:nvSpPr>
          <p:spPr>
            <a:xfrm>
              <a:off x="4486257" y="1617209"/>
              <a:ext cx="172445" cy="2713775"/>
            </a:xfrm>
            <a:custGeom>
              <a:avLst/>
              <a:gdLst/>
              <a:ahLst/>
              <a:cxnLst/>
              <a:rect l="l" t="t" r="r" b="b"/>
              <a:pathLst>
                <a:path w="1939" h="30515" extrusionOk="0">
                  <a:moveTo>
                    <a:pt x="0" y="1"/>
                  </a:moveTo>
                  <a:lnTo>
                    <a:pt x="0" y="30515"/>
                  </a:lnTo>
                  <a:lnTo>
                    <a:pt x="1938" y="30515"/>
                  </a:lnTo>
                  <a:lnTo>
                    <a:pt x="1938" y="1"/>
                  </a:lnTo>
                  <a:close/>
                </a:path>
              </a:pathLst>
            </a:cu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796" name="Google Shape;796;p33"/>
            <p:cNvSpPr/>
            <p:nvPr/>
          </p:nvSpPr>
          <p:spPr>
            <a:xfrm>
              <a:off x="4313907" y="4330857"/>
              <a:ext cx="520448" cy="110988"/>
            </a:xfrm>
            <a:custGeom>
              <a:avLst/>
              <a:gdLst/>
              <a:ahLst/>
              <a:cxnLst/>
              <a:rect l="l" t="t" r="r" b="b"/>
              <a:pathLst>
                <a:path w="5852" h="1248" extrusionOk="0">
                  <a:moveTo>
                    <a:pt x="0" y="1"/>
                  </a:moveTo>
                  <a:lnTo>
                    <a:pt x="0" y="1248"/>
                  </a:lnTo>
                  <a:lnTo>
                    <a:pt x="5851" y="1248"/>
                  </a:lnTo>
                  <a:lnTo>
                    <a:pt x="5851" y="1"/>
                  </a:lnTo>
                  <a:close/>
                </a:path>
              </a:pathLst>
            </a:cu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797" name="Google Shape;797;p33"/>
            <p:cNvSpPr/>
            <p:nvPr/>
          </p:nvSpPr>
          <p:spPr>
            <a:xfrm>
              <a:off x="4312751" y="1190250"/>
              <a:ext cx="520448" cy="502824"/>
            </a:xfrm>
            <a:custGeom>
              <a:avLst/>
              <a:gdLst/>
              <a:ahLst/>
              <a:cxnLst/>
              <a:rect l="l" t="t" r="r" b="b"/>
              <a:pathLst>
                <a:path w="5852" h="5654" extrusionOk="0">
                  <a:moveTo>
                    <a:pt x="2939" y="0"/>
                  </a:moveTo>
                  <a:lnTo>
                    <a:pt x="1" y="4802"/>
                  </a:lnTo>
                  <a:cubicBezTo>
                    <a:pt x="75" y="5370"/>
                    <a:pt x="522" y="5654"/>
                    <a:pt x="970" y="5654"/>
                  </a:cubicBezTo>
                  <a:cubicBezTo>
                    <a:pt x="1417" y="5654"/>
                    <a:pt x="1865" y="5370"/>
                    <a:pt x="1939" y="4802"/>
                  </a:cubicBezTo>
                  <a:cubicBezTo>
                    <a:pt x="2013" y="5370"/>
                    <a:pt x="2463" y="5654"/>
                    <a:pt x="2912" y="5654"/>
                  </a:cubicBezTo>
                  <a:cubicBezTo>
                    <a:pt x="3361" y="5654"/>
                    <a:pt x="3809" y="5370"/>
                    <a:pt x="3877" y="4802"/>
                  </a:cubicBezTo>
                  <a:cubicBezTo>
                    <a:pt x="3957" y="5370"/>
                    <a:pt x="4404" y="5654"/>
                    <a:pt x="4850" y="5654"/>
                  </a:cubicBezTo>
                  <a:cubicBezTo>
                    <a:pt x="5296" y="5654"/>
                    <a:pt x="5741" y="5370"/>
                    <a:pt x="5815" y="4802"/>
                  </a:cubicBezTo>
                  <a:lnTo>
                    <a:pt x="5852" y="4802"/>
                  </a:lnTo>
                  <a:lnTo>
                    <a:pt x="2939" y="0"/>
                  </a:lnTo>
                  <a:close/>
                </a:path>
              </a:pathLst>
            </a:custGeom>
            <a:solidFill>
              <a:srgbClr val="F2A1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798" name="Google Shape;798;p33"/>
            <p:cNvSpPr/>
            <p:nvPr/>
          </p:nvSpPr>
          <p:spPr>
            <a:xfrm>
              <a:off x="4461000" y="1190250"/>
              <a:ext cx="227318" cy="214149"/>
            </a:xfrm>
            <a:custGeom>
              <a:avLst/>
              <a:gdLst/>
              <a:ahLst/>
              <a:cxnLst/>
              <a:rect l="l" t="t" r="r" b="b"/>
              <a:pathLst>
                <a:path w="2556" h="2408" extrusionOk="0">
                  <a:moveTo>
                    <a:pt x="1272" y="0"/>
                  </a:moveTo>
                  <a:lnTo>
                    <a:pt x="0" y="2098"/>
                  </a:lnTo>
                  <a:cubicBezTo>
                    <a:pt x="395" y="2296"/>
                    <a:pt x="827" y="2407"/>
                    <a:pt x="1272" y="2407"/>
                  </a:cubicBezTo>
                  <a:cubicBezTo>
                    <a:pt x="1716" y="2407"/>
                    <a:pt x="2148" y="2296"/>
                    <a:pt x="2555" y="2098"/>
                  </a:cubicBezTo>
                  <a:lnTo>
                    <a:pt x="127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</p:grpSp>
      <p:grpSp>
        <p:nvGrpSpPr>
          <p:cNvPr id="799" name="Google Shape;799;p33"/>
          <p:cNvGrpSpPr/>
          <p:nvPr/>
        </p:nvGrpSpPr>
        <p:grpSpPr>
          <a:xfrm>
            <a:off x="2344858" y="2017664"/>
            <a:ext cx="314744" cy="328529"/>
            <a:chOff x="3499302" y="2004771"/>
            <a:chExt cx="131891" cy="103251"/>
          </a:xfrm>
        </p:grpSpPr>
        <p:sp>
          <p:nvSpPr>
            <p:cNvPr id="800" name="Google Shape;800;p33"/>
            <p:cNvSpPr/>
            <p:nvPr/>
          </p:nvSpPr>
          <p:spPr>
            <a:xfrm>
              <a:off x="3499302" y="2004771"/>
              <a:ext cx="131891" cy="103251"/>
            </a:xfrm>
            <a:custGeom>
              <a:avLst/>
              <a:gdLst/>
              <a:ahLst/>
              <a:cxnLst/>
              <a:rect l="l" t="t" r="r" b="b"/>
              <a:pathLst>
                <a:path w="1483" h="1161" extrusionOk="0">
                  <a:moveTo>
                    <a:pt x="1" y="0"/>
                  </a:moveTo>
                  <a:lnTo>
                    <a:pt x="1" y="1161"/>
                  </a:lnTo>
                  <a:lnTo>
                    <a:pt x="1482" y="1161"/>
                  </a:lnTo>
                  <a:lnTo>
                    <a:pt x="1482" y="1012"/>
                  </a:lnTo>
                  <a:lnTo>
                    <a:pt x="137" y="101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801" name="Google Shape;801;p33"/>
            <p:cNvSpPr/>
            <p:nvPr/>
          </p:nvSpPr>
          <p:spPr>
            <a:xfrm>
              <a:off x="3532296" y="2050838"/>
              <a:ext cx="13251" cy="34150"/>
            </a:xfrm>
            <a:custGeom>
              <a:avLst/>
              <a:gdLst/>
              <a:ahLst/>
              <a:cxnLst/>
              <a:rect l="l" t="t" r="r" b="b"/>
              <a:pathLst>
                <a:path w="149" h="384" extrusionOk="0">
                  <a:moveTo>
                    <a:pt x="0" y="1"/>
                  </a:moveTo>
                  <a:lnTo>
                    <a:pt x="0" y="383"/>
                  </a:lnTo>
                  <a:lnTo>
                    <a:pt x="148" y="383"/>
                  </a:lnTo>
                  <a:lnTo>
                    <a:pt x="14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802" name="Google Shape;802;p33"/>
            <p:cNvSpPr/>
            <p:nvPr/>
          </p:nvSpPr>
          <p:spPr>
            <a:xfrm>
              <a:off x="3561910" y="2028872"/>
              <a:ext cx="13251" cy="57184"/>
            </a:xfrm>
            <a:custGeom>
              <a:avLst/>
              <a:gdLst/>
              <a:ahLst/>
              <a:cxnLst/>
              <a:rect l="l" t="t" r="r" b="b"/>
              <a:pathLst>
                <a:path w="149" h="643" extrusionOk="0">
                  <a:moveTo>
                    <a:pt x="1" y="1"/>
                  </a:moveTo>
                  <a:lnTo>
                    <a:pt x="1" y="643"/>
                  </a:lnTo>
                  <a:lnTo>
                    <a:pt x="149" y="643"/>
                  </a:lnTo>
                  <a:lnTo>
                    <a:pt x="14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803" name="Google Shape;803;p33"/>
            <p:cNvSpPr/>
            <p:nvPr/>
          </p:nvSpPr>
          <p:spPr>
            <a:xfrm>
              <a:off x="3591525" y="2004771"/>
              <a:ext cx="13251" cy="81284"/>
            </a:xfrm>
            <a:custGeom>
              <a:avLst/>
              <a:gdLst/>
              <a:ahLst/>
              <a:cxnLst/>
              <a:rect l="l" t="t" r="r" b="b"/>
              <a:pathLst>
                <a:path w="149" h="914" extrusionOk="0">
                  <a:moveTo>
                    <a:pt x="1" y="0"/>
                  </a:moveTo>
                  <a:lnTo>
                    <a:pt x="1" y="914"/>
                  </a:lnTo>
                  <a:lnTo>
                    <a:pt x="149" y="914"/>
                  </a:lnTo>
                  <a:lnTo>
                    <a:pt x="14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</p:grpSp>
      <p:grpSp>
        <p:nvGrpSpPr>
          <p:cNvPr id="804" name="Google Shape;804;p33"/>
          <p:cNvGrpSpPr/>
          <p:nvPr/>
        </p:nvGrpSpPr>
        <p:grpSpPr>
          <a:xfrm>
            <a:off x="2381585" y="3294656"/>
            <a:ext cx="241311" cy="374088"/>
            <a:chOff x="3513620" y="2586559"/>
            <a:chExt cx="101119" cy="117569"/>
          </a:xfrm>
        </p:grpSpPr>
        <p:sp>
          <p:nvSpPr>
            <p:cNvPr id="805" name="Google Shape;805;p33"/>
            <p:cNvSpPr/>
            <p:nvPr/>
          </p:nvSpPr>
          <p:spPr>
            <a:xfrm>
              <a:off x="3531140" y="2626045"/>
              <a:ext cx="61632" cy="12184"/>
            </a:xfrm>
            <a:custGeom>
              <a:avLst/>
              <a:gdLst/>
              <a:ahLst/>
              <a:cxnLst/>
              <a:rect l="l" t="t" r="r" b="b"/>
              <a:pathLst>
                <a:path w="693" h="137" extrusionOk="0">
                  <a:moveTo>
                    <a:pt x="1" y="1"/>
                  </a:moveTo>
                  <a:lnTo>
                    <a:pt x="1" y="137"/>
                  </a:lnTo>
                  <a:lnTo>
                    <a:pt x="692" y="137"/>
                  </a:lnTo>
                  <a:lnTo>
                    <a:pt x="69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806" name="Google Shape;806;p33"/>
            <p:cNvSpPr/>
            <p:nvPr/>
          </p:nvSpPr>
          <p:spPr>
            <a:xfrm>
              <a:off x="3531140" y="2662329"/>
              <a:ext cx="61632" cy="12095"/>
            </a:xfrm>
            <a:custGeom>
              <a:avLst/>
              <a:gdLst/>
              <a:ahLst/>
              <a:cxnLst/>
              <a:rect l="l" t="t" r="r" b="b"/>
              <a:pathLst>
                <a:path w="693" h="136" extrusionOk="0">
                  <a:moveTo>
                    <a:pt x="1" y="0"/>
                  </a:moveTo>
                  <a:lnTo>
                    <a:pt x="1" y="136"/>
                  </a:lnTo>
                  <a:lnTo>
                    <a:pt x="692" y="136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807" name="Google Shape;807;p33"/>
            <p:cNvSpPr/>
            <p:nvPr/>
          </p:nvSpPr>
          <p:spPr>
            <a:xfrm>
              <a:off x="3513620" y="2586559"/>
              <a:ext cx="101119" cy="117569"/>
            </a:xfrm>
            <a:custGeom>
              <a:avLst/>
              <a:gdLst/>
              <a:ahLst/>
              <a:cxnLst/>
              <a:rect l="l" t="t" r="r" b="b"/>
              <a:pathLst>
                <a:path w="1137" h="1322" extrusionOk="0">
                  <a:moveTo>
                    <a:pt x="790" y="136"/>
                  </a:moveTo>
                  <a:lnTo>
                    <a:pt x="790" y="346"/>
                  </a:lnTo>
                  <a:lnTo>
                    <a:pt x="1000" y="334"/>
                  </a:lnTo>
                  <a:lnTo>
                    <a:pt x="1000" y="1185"/>
                  </a:lnTo>
                  <a:lnTo>
                    <a:pt x="124" y="1185"/>
                  </a:lnTo>
                  <a:lnTo>
                    <a:pt x="124" y="136"/>
                  </a:lnTo>
                  <a:close/>
                  <a:moveTo>
                    <a:pt x="0" y="0"/>
                  </a:moveTo>
                  <a:lnTo>
                    <a:pt x="0" y="1321"/>
                  </a:lnTo>
                  <a:lnTo>
                    <a:pt x="1136" y="1321"/>
                  </a:lnTo>
                  <a:lnTo>
                    <a:pt x="1136" y="247"/>
                  </a:lnTo>
                  <a:lnTo>
                    <a:pt x="88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</p:grpSp>
      <p:grpSp>
        <p:nvGrpSpPr>
          <p:cNvPr id="808" name="Google Shape;808;p33"/>
          <p:cNvGrpSpPr/>
          <p:nvPr/>
        </p:nvGrpSpPr>
        <p:grpSpPr>
          <a:xfrm>
            <a:off x="2329259" y="4557007"/>
            <a:ext cx="345942" cy="409460"/>
            <a:chOff x="4483361" y="3180264"/>
            <a:chExt cx="144964" cy="128685"/>
          </a:xfrm>
        </p:grpSpPr>
        <p:sp>
          <p:nvSpPr>
            <p:cNvPr id="809" name="Google Shape;809;p33"/>
            <p:cNvSpPr/>
            <p:nvPr/>
          </p:nvSpPr>
          <p:spPr>
            <a:xfrm>
              <a:off x="4483361" y="3180264"/>
              <a:ext cx="144964" cy="128685"/>
            </a:xfrm>
            <a:custGeom>
              <a:avLst/>
              <a:gdLst/>
              <a:ahLst/>
              <a:cxnLst/>
              <a:rect l="l" t="t" r="r" b="b"/>
              <a:pathLst>
                <a:path w="1630" h="1447" extrusionOk="0">
                  <a:moveTo>
                    <a:pt x="815" y="160"/>
                  </a:moveTo>
                  <a:cubicBezTo>
                    <a:pt x="935" y="160"/>
                    <a:pt x="1056" y="206"/>
                    <a:pt x="1148" y="299"/>
                  </a:cubicBezTo>
                  <a:cubicBezTo>
                    <a:pt x="1333" y="484"/>
                    <a:pt x="1333" y="780"/>
                    <a:pt x="1148" y="965"/>
                  </a:cubicBezTo>
                  <a:cubicBezTo>
                    <a:pt x="1062" y="1052"/>
                    <a:pt x="938" y="1101"/>
                    <a:pt x="815" y="1101"/>
                  </a:cubicBezTo>
                  <a:cubicBezTo>
                    <a:pt x="691" y="1101"/>
                    <a:pt x="568" y="1052"/>
                    <a:pt x="482" y="965"/>
                  </a:cubicBezTo>
                  <a:cubicBezTo>
                    <a:pt x="296" y="780"/>
                    <a:pt x="296" y="484"/>
                    <a:pt x="482" y="299"/>
                  </a:cubicBezTo>
                  <a:cubicBezTo>
                    <a:pt x="574" y="206"/>
                    <a:pt x="694" y="160"/>
                    <a:pt x="815" y="160"/>
                  </a:cubicBezTo>
                  <a:close/>
                  <a:moveTo>
                    <a:pt x="823" y="1"/>
                  </a:moveTo>
                  <a:cubicBezTo>
                    <a:pt x="808" y="1"/>
                    <a:pt x="793" y="1"/>
                    <a:pt x="778" y="3"/>
                  </a:cubicBezTo>
                  <a:cubicBezTo>
                    <a:pt x="235" y="27"/>
                    <a:pt x="0" y="681"/>
                    <a:pt x="383" y="1064"/>
                  </a:cubicBezTo>
                  <a:cubicBezTo>
                    <a:pt x="494" y="1175"/>
                    <a:pt x="654" y="1237"/>
                    <a:pt x="815" y="1237"/>
                  </a:cubicBezTo>
                  <a:cubicBezTo>
                    <a:pt x="951" y="1237"/>
                    <a:pt x="1086" y="1188"/>
                    <a:pt x="1197" y="1101"/>
                  </a:cubicBezTo>
                  <a:lnTo>
                    <a:pt x="1531" y="1447"/>
                  </a:lnTo>
                  <a:lnTo>
                    <a:pt x="1630" y="1348"/>
                  </a:lnTo>
                  <a:lnTo>
                    <a:pt x="1296" y="1002"/>
                  </a:lnTo>
                  <a:cubicBezTo>
                    <a:pt x="1620" y="595"/>
                    <a:pt x="1327" y="1"/>
                    <a:pt x="82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810" name="Google Shape;810;p33"/>
            <p:cNvSpPr/>
            <p:nvPr/>
          </p:nvSpPr>
          <p:spPr>
            <a:xfrm>
              <a:off x="4548103" y="3203475"/>
              <a:ext cx="40732" cy="39664"/>
            </a:xfrm>
            <a:custGeom>
              <a:avLst/>
              <a:gdLst/>
              <a:ahLst/>
              <a:cxnLst/>
              <a:rect l="l" t="t" r="r" b="b"/>
              <a:pathLst>
                <a:path w="458" h="446" extrusionOk="0">
                  <a:moveTo>
                    <a:pt x="58" y="0"/>
                  </a:moveTo>
                  <a:cubicBezTo>
                    <a:pt x="51" y="0"/>
                    <a:pt x="44" y="0"/>
                    <a:pt x="37" y="1"/>
                  </a:cubicBezTo>
                  <a:lnTo>
                    <a:pt x="0" y="1"/>
                  </a:lnTo>
                  <a:lnTo>
                    <a:pt x="0" y="137"/>
                  </a:lnTo>
                  <a:lnTo>
                    <a:pt x="37" y="137"/>
                  </a:lnTo>
                  <a:cubicBezTo>
                    <a:pt x="198" y="137"/>
                    <a:pt x="321" y="260"/>
                    <a:pt x="321" y="408"/>
                  </a:cubicBezTo>
                  <a:lnTo>
                    <a:pt x="321" y="445"/>
                  </a:lnTo>
                  <a:lnTo>
                    <a:pt x="457" y="445"/>
                  </a:lnTo>
                  <a:lnTo>
                    <a:pt x="457" y="408"/>
                  </a:lnTo>
                  <a:cubicBezTo>
                    <a:pt x="457" y="193"/>
                    <a:pt x="283" y="0"/>
                    <a:pt x="5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</p:grpSp>
      <p:grpSp>
        <p:nvGrpSpPr>
          <p:cNvPr id="811" name="Google Shape;811;p33"/>
          <p:cNvGrpSpPr/>
          <p:nvPr/>
        </p:nvGrpSpPr>
        <p:grpSpPr>
          <a:xfrm>
            <a:off x="2330543" y="5822312"/>
            <a:ext cx="343395" cy="461237"/>
            <a:chOff x="4493233" y="3769967"/>
            <a:chExt cx="143897" cy="144958"/>
          </a:xfrm>
        </p:grpSpPr>
        <p:sp>
          <p:nvSpPr>
            <p:cNvPr id="812" name="Google Shape;812;p33"/>
            <p:cNvSpPr/>
            <p:nvPr/>
          </p:nvSpPr>
          <p:spPr>
            <a:xfrm>
              <a:off x="4493233" y="3769967"/>
              <a:ext cx="143897" cy="116413"/>
            </a:xfrm>
            <a:custGeom>
              <a:avLst/>
              <a:gdLst/>
              <a:ahLst/>
              <a:cxnLst/>
              <a:rect l="l" t="t" r="r" b="b"/>
              <a:pathLst>
                <a:path w="1618" h="1309" extrusionOk="0">
                  <a:moveTo>
                    <a:pt x="803" y="136"/>
                  </a:moveTo>
                  <a:cubicBezTo>
                    <a:pt x="1284" y="136"/>
                    <a:pt x="1432" y="790"/>
                    <a:pt x="1000" y="988"/>
                  </a:cubicBezTo>
                  <a:lnTo>
                    <a:pt x="951" y="1012"/>
                  </a:lnTo>
                  <a:lnTo>
                    <a:pt x="951" y="1173"/>
                  </a:lnTo>
                  <a:lnTo>
                    <a:pt x="654" y="1173"/>
                  </a:lnTo>
                  <a:lnTo>
                    <a:pt x="654" y="1012"/>
                  </a:lnTo>
                  <a:lnTo>
                    <a:pt x="617" y="988"/>
                  </a:lnTo>
                  <a:cubicBezTo>
                    <a:pt x="185" y="790"/>
                    <a:pt x="334" y="136"/>
                    <a:pt x="803" y="136"/>
                  </a:cubicBezTo>
                  <a:close/>
                  <a:moveTo>
                    <a:pt x="803" y="0"/>
                  </a:moveTo>
                  <a:cubicBezTo>
                    <a:pt x="210" y="0"/>
                    <a:pt x="0" y="803"/>
                    <a:pt x="519" y="1099"/>
                  </a:cubicBezTo>
                  <a:lnTo>
                    <a:pt x="519" y="1309"/>
                  </a:lnTo>
                  <a:lnTo>
                    <a:pt x="1099" y="1309"/>
                  </a:lnTo>
                  <a:lnTo>
                    <a:pt x="1099" y="1087"/>
                  </a:lnTo>
                  <a:cubicBezTo>
                    <a:pt x="1617" y="790"/>
                    <a:pt x="1407" y="0"/>
                    <a:pt x="80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813" name="Google Shape;813;p33"/>
            <p:cNvSpPr/>
            <p:nvPr/>
          </p:nvSpPr>
          <p:spPr>
            <a:xfrm>
              <a:off x="4561265" y="3790777"/>
              <a:ext cx="35218" cy="35217"/>
            </a:xfrm>
            <a:custGeom>
              <a:avLst/>
              <a:gdLst/>
              <a:ahLst/>
              <a:cxnLst/>
              <a:rect l="l" t="t" r="r" b="b"/>
              <a:pathLst>
                <a:path w="396" h="396" extrusionOk="0">
                  <a:moveTo>
                    <a:pt x="1" y="1"/>
                  </a:moveTo>
                  <a:lnTo>
                    <a:pt x="1" y="137"/>
                  </a:lnTo>
                  <a:lnTo>
                    <a:pt x="38" y="137"/>
                  </a:lnTo>
                  <a:cubicBezTo>
                    <a:pt x="161" y="137"/>
                    <a:pt x="260" y="235"/>
                    <a:pt x="260" y="359"/>
                  </a:cubicBezTo>
                  <a:lnTo>
                    <a:pt x="260" y="396"/>
                  </a:lnTo>
                  <a:lnTo>
                    <a:pt x="396" y="396"/>
                  </a:lnTo>
                  <a:lnTo>
                    <a:pt x="396" y="359"/>
                  </a:lnTo>
                  <a:cubicBezTo>
                    <a:pt x="396" y="161"/>
                    <a:pt x="235" y="1"/>
                    <a:pt x="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814" name="Google Shape;814;p33"/>
            <p:cNvSpPr/>
            <p:nvPr/>
          </p:nvSpPr>
          <p:spPr>
            <a:xfrm>
              <a:off x="4539299" y="3900607"/>
              <a:ext cx="51671" cy="14318"/>
            </a:xfrm>
            <a:custGeom>
              <a:avLst/>
              <a:gdLst/>
              <a:ahLst/>
              <a:cxnLst/>
              <a:rect l="l" t="t" r="r" b="b"/>
              <a:pathLst>
                <a:path w="581" h="161" extrusionOk="0">
                  <a:moveTo>
                    <a:pt x="1" y="0"/>
                  </a:moveTo>
                  <a:lnTo>
                    <a:pt x="1" y="161"/>
                  </a:lnTo>
                  <a:lnTo>
                    <a:pt x="581" y="161"/>
                  </a:lnTo>
                  <a:lnTo>
                    <a:pt x="58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</p:grpSp>
      <p:sp>
        <p:nvSpPr>
          <p:cNvPr id="815" name="Google Shape;815;p33"/>
          <p:cNvSpPr txBox="1"/>
          <p:nvPr/>
        </p:nvSpPr>
        <p:spPr>
          <a:xfrm>
            <a:off x="1214713" y="1961884"/>
            <a:ext cx="752700" cy="4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 panose="020B0604020202020204"/>
              <a:buNone/>
            </a:pPr>
            <a:r>
              <a:rPr lang="en-GB" sz="2500" b="1" kern="0">
                <a:solidFill>
                  <a:srgbClr val="FFFFFF"/>
                </a:solidFill>
                <a:latin typeface="Fira Sans"/>
                <a:ea typeface="Fira Sans"/>
                <a:cs typeface="Fira Sans"/>
                <a:sym typeface="Fira Sans"/>
              </a:rPr>
              <a:t>01</a:t>
            </a:r>
            <a:endParaRPr sz="2500" b="1" kern="0">
              <a:solidFill>
                <a:srgbClr val="FFFFFF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816" name="Google Shape;816;p33"/>
          <p:cNvSpPr txBox="1"/>
          <p:nvPr/>
        </p:nvSpPr>
        <p:spPr>
          <a:xfrm>
            <a:off x="1214713" y="3261700"/>
            <a:ext cx="752700" cy="4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 panose="020B0604020202020204"/>
              <a:buNone/>
            </a:pPr>
            <a:r>
              <a:rPr lang="en-GB" sz="2500" b="1" kern="0">
                <a:solidFill>
                  <a:srgbClr val="FFFFFF"/>
                </a:solidFill>
                <a:latin typeface="Fira Sans"/>
                <a:ea typeface="Fira Sans"/>
                <a:cs typeface="Fira Sans"/>
                <a:sym typeface="Fira Sans"/>
              </a:rPr>
              <a:t>02</a:t>
            </a:r>
            <a:endParaRPr sz="2500" b="1" kern="0">
              <a:solidFill>
                <a:srgbClr val="FFFFFF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817" name="Google Shape;817;p33"/>
          <p:cNvSpPr txBox="1"/>
          <p:nvPr/>
        </p:nvSpPr>
        <p:spPr>
          <a:xfrm>
            <a:off x="1214713" y="4541733"/>
            <a:ext cx="752700" cy="4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 panose="020B0604020202020204"/>
              <a:buNone/>
            </a:pPr>
            <a:r>
              <a:rPr lang="en-GB" sz="2500" b="1" kern="0">
                <a:solidFill>
                  <a:srgbClr val="FFFFFF"/>
                </a:solidFill>
                <a:latin typeface="Fira Sans"/>
                <a:ea typeface="Fira Sans"/>
                <a:cs typeface="Fira Sans"/>
                <a:sym typeface="Fira Sans"/>
              </a:rPr>
              <a:t>03</a:t>
            </a:r>
            <a:endParaRPr sz="2500" b="1" kern="0">
              <a:solidFill>
                <a:srgbClr val="FFFFFF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818" name="Google Shape;818;p33"/>
          <p:cNvSpPr txBox="1"/>
          <p:nvPr/>
        </p:nvSpPr>
        <p:spPr>
          <a:xfrm>
            <a:off x="1214713" y="5832929"/>
            <a:ext cx="752700" cy="4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 panose="020B0604020202020204"/>
              <a:buNone/>
            </a:pPr>
            <a:r>
              <a:rPr lang="en-GB" sz="2500" b="1" kern="0">
                <a:solidFill>
                  <a:srgbClr val="FFFFFF"/>
                </a:solidFill>
                <a:latin typeface="Fira Sans"/>
                <a:ea typeface="Fira Sans"/>
                <a:cs typeface="Fira Sans"/>
                <a:sym typeface="Fira Sans"/>
              </a:rPr>
              <a:t>04</a:t>
            </a:r>
            <a:endParaRPr sz="2500" b="1" kern="0">
              <a:solidFill>
                <a:srgbClr val="FFFFFF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821" name="Google Shape;821;p33"/>
          <p:cNvSpPr txBox="1"/>
          <p:nvPr/>
        </p:nvSpPr>
        <p:spPr>
          <a:xfrm>
            <a:off x="4755829" y="2961200"/>
            <a:ext cx="3152501" cy="9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SzPts val="1100"/>
              <a:buFont typeface="Arial" panose="020B0604020202020204"/>
              <a:buNone/>
            </a:pPr>
            <a:r>
              <a:rPr lang="en-US" sz="1400" kern="0" dirty="0">
                <a:latin typeface="Comic Sans MS" panose="030F0702030302020204" pitchFamily="66" charset="0"/>
                <a:ea typeface="Roboto"/>
                <a:cs typeface="Roboto"/>
                <a:sym typeface="Roboto"/>
              </a:rPr>
              <a:t>identify the meaning for the new words.</a:t>
            </a:r>
            <a:endParaRPr lang="en-US" sz="1400" kern="0" dirty="0">
              <a:latin typeface="Comic Sans MS" panose="030F0702030302020204" pitchFamily="66" charset="0"/>
              <a:ea typeface="Roboto"/>
              <a:cs typeface="Roboto"/>
              <a:sym typeface="Roboto"/>
            </a:endParaRPr>
          </a:p>
        </p:txBody>
      </p:sp>
      <p:grpSp>
        <p:nvGrpSpPr>
          <p:cNvPr id="825" name="Google Shape;825;p33"/>
          <p:cNvGrpSpPr/>
          <p:nvPr/>
        </p:nvGrpSpPr>
        <p:grpSpPr>
          <a:xfrm>
            <a:off x="4758000" y="1729700"/>
            <a:ext cx="3273243" cy="826492"/>
            <a:chOff x="4521875" y="1199075"/>
            <a:chExt cx="3273243" cy="694200"/>
          </a:xfrm>
        </p:grpSpPr>
        <p:sp>
          <p:nvSpPr>
            <p:cNvPr id="826" name="Google Shape;826;p33"/>
            <p:cNvSpPr/>
            <p:nvPr/>
          </p:nvSpPr>
          <p:spPr>
            <a:xfrm>
              <a:off x="4521875" y="1199075"/>
              <a:ext cx="3035400" cy="694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r>
                <a:rPr lang="en-US" sz="1400" kern="0" dirty="0">
                  <a:solidFill>
                    <a:srgbClr val="000000"/>
                  </a:solidFill>
                  <a:cs typeface="Arial" panose="020B0604020202020204"/>
                  <a:sym typeface="Arial" panose="020B0604020202020204"/>
                </a:rPr>
                <a:t>understand what conjunctions mean</a:t>
              </a:r>
              <a:endParaRPr sz="1400" kern="0" dirty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827" name="Google Shape;827;p33"/>
            <p:cNvSpPr/>
            <p:nvPr/>
          </p:nvSpPr>
          <p:spPr>
            <a:xfrm rot="5400000">
              <a:off x="7329818" y="1427931"/>
              <a:ext cx="689400" cy="2412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</p:grpSp>
      <p:sp>
        <p:nvSpPr>
          <p:cNvPr id="830" name="Google Shape;830;p33"/>
          <p:cNvSpPr txBox="1">
            <a:spLocks noGrp="1"/>
          </p:cNvSpPr>
          <p:nvPr>
            <p:ph type="title"/>
          </p:nvPr>
        </p:nvSpPr>
        <p:spPr>
          <a:xfrm>
            <a:off x="1746504" y="299532"/>
            <a:ext cx="7085796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 b="1" cap="small" dirty="0">
                <a:solidFill>
                  <a:schemeClr val="accent1"/>
                </a:solidFill>
                <a:latin typeface="Roboto" panose="02000000000000000000" pitchFamily="2" charset="0"/>
                <a:ea typeface="Roboto" panose="02000000000000000000" pitchFamily="2" charset="0"/>
                <a:cs typeface="Fira Sans Extra Condensed"/>
                <a:sym typeface="Fira Sans Extra Condensed"/>
              </a:rPr>
              <a:t>Lessons Objectives</a:t>
            </a:r>
            <a:endParaRPr sz="3000" b="1" cap="small" dirty="0">
              <a:solidFill>
                <a:schemeClr val="accent1"/>
              </a:solidFill>
              <a:latin typeface="Roboto" panose="02000000000000000000" pitchFamily="2" charset="0"/>
              <a:ea typeface="Roboto" panose="02000000000000000000" pitchFamily="2" charset="0"/>
              <a:cs typeface="Fira Sans Extra Condensed"/>
              <a:sym typeface="Fira Sans Extra Condensed"/>
            </a:endParaRPr>
          </a:p>
        </p:txBody>
      </p:sp>
      <p:sp>
        <p:nvSpPr>
          <p:cNvPr id="70" name="Google Shape;830;p33"/>
          <p:cNvSpPr txBox="1"/>
          <p:nvPr/>
        </p:nvSpPr>
        <p:spPr>
          <a:xfrm>
            <a:off x="1214705" y="747225"/>
            <a:ext cx="4857425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0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  <a:defRPr sz="2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  <a:defRPr sz="2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  <a:defRPr sz="2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  <a:defRPr sz="2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  <a:defRPr sz="2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  <a:defRPr sz="2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  <a:defRPr sz="2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  <a:defRPr sz="2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algn="ctr">
              <a:buClr>
                <a:srgbClr val="000000"/>
              </a:buClr>
            </a:pPr>
            <a:r>
              <a:rPr lang="en-GB" sz="1600" b="1" kern="0" dirty="0">
                <a:solidFill>
                  <a:srgbClr val="F25C78"/>
                </a:solidFill>
                <a:latin typeface="Roboto" panose="02000000000000000000" pitchFamily="2" charset="0"/>
                <a:ea typeface="Roboto" panose="02000000000000000000" pitchFamily="2" charset="0"/>
                <a:cs typeface="Fira Sans Extra Condensed"/>
                <a:sym typeface="Fira Sans Extra Condensed"/>
              </a:rPr>
              <a:t>By the end of the lesson, learners will be able to </a:t>
            </a:r>
            <a:r>
              <a:rPr lang="en-GB" sz="1600" kern="0" dirty="0">
                <a:solidFill>
                  <a:srgbClr val="F25C78"/>
                </a:solidFill>
                <a:latin typeface="Roboto" panose="02000000000000000000" pitchFamily="2" charset="0"/>
                <a:ea typeface="Roboto" panose="02000000000000000000" pitchFamily="2" charset="0"/>
                <a:cs typeface="Fira Sans Extra Condensed"/>
                <a:sym typeface="Fira Sans Extra Condensed"/>
              </a:rPr>
              <a:t>: </a:t>
            </a:r>
            <a:endParaRPr lang="en-GB" sz="1600" kern="0" dirty="0">
              <a:solidFill>
                <a:srgbClr val="F25C78"/>
              </a:solidFill>
              <a:latin typeface="Roboto" panose="02000000000000000000" pitchFamily="2" charset="0"/>
              <a:ea typeface="Roboto" panose="02000000000000000000" pitchFamily="2" charset="0"/>
              <a:cs typeface="Fira Sans Extra Condensed"/>
              <a:sym typeface="Fira Sans Extra Condensed"/>
            </a:endParaRPr>
          </a:p>
        </p:txBody>
      </p:sp>
      <p:grpSp>
        <p:nvGrpSpPr>
          <p:cNvPr id="2" name="Google Shape;825;p33"/>
          <p:cNvGrpSpPr/>
          <p:nvPr/>
        </p:nvGrpSpPr>
        <p:grpSpPr>
          <a:xfrm>
            <a:off x="4755688" y="1729700"/>
            <a:ext cx="3273243" cy="826492"/>
            <a:chOff x="4521875" y="1199075"/>
            <a:chExt cx="3273243" cy="694200"/>
          </a:xfrm>
        </p:grpSpPr>
        <p:sp>
          <p:nvSpPr>
            <p:cNvPr id="3" name="Google Shape;826;p33"/>
            <p:cNvSpPr/>
            <p:nvPr/>
          </p:nvSpPr>
          <p:spPr>
            <a:xfrm>
              <a:off x="4521875" y="1199075"/>
              <a:ext cx="3035400" cy="694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r>
                <a:rPr lang="en-US" sz="1400" kern="0" dirty="0">
                  <a:solidFill>
                    <a:srgbClr val="000000"/>
                  </a:solidFill>
                  <a:cs typeface="Arial" panose="020B0604020202020204"/>
                  <a:sym typeface="Arial" panose="020B0604020202020204"/>
                </a:rPr>
                <a:t>read the new words.</a:t>
              </a:r>
              <a:endParaRPr sz="1400" kern="0" dirty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4" name="Google Shape;827;p33"/>
            <p:cNvSpPr/>
            <p:nvPr/>
          </p:nvSpPr>
          <p:spPr>
            <a:xfrm rot="5400000">
              <a:off x="7329818" y="1427931"/>
              <a:ext cx="689400" cy="2412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</p:grpSp>
      <p:grpSp>
        <p:nvGrpSpPr>
          <p:cNvPr id="8" name="Google Shape;786;p33"/>
          <p:cNvGrpSpPr/>
          <p:nvPr/>
        </p:nvGrpSpPr>
        <p:grpSpPr>
          <a:xfrm>
            <a:off x="4804272" y="4479020"/>
            <a:ext cx="3273243" cy="925600"/>
            <a:chOff x="4521063" y="3123400"/>
            <a:chExt cx="3273243" cy="694200"/>
          </a:xfrm>
        </p:grpSpPr>
        <p:sp>
          <p:nvSpPr>
            <p:cNvPr id="9" name="Google Shape;787;p33"/>
            <p:cNvSpPr/>
            <p:nvPr/>
          </p:nvSpPr>
          <p:spPr>
            <a:xfrm>
              <a:off x="4521063" y="3123400"/>
              <a:ext cx="3035400" cy="694200"/>
            </a:xfrm>
            <a:prstGeom prst="rect">
              <a:avLst/>
            </a:pr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r>
                <a:rPr lang="en-US" sz="1400" kern="0" dirty="0">
                  <a:solidFill>
                    <a:srgbClr val="000000"/>
                  </a:solidFill>
                  <a:cs typeface="Arial" panose="020B0604020202020204"/>
                  <a:sym typeface="Arial" panose="020B0604020202020204"/>
                </a:rPr>
                <a:t>use the new vocabulary in their writing.</a:t>
              </a:r>
              <a:endParaRPr sz="1400" kern="0" dirty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0" name="Google Shape;788;p33"/>
            <p:cNvSpPr/>
            <p:nvPr/>
          </p:nvSpPr>
          <p:spPr>
            <a:xfrm rot="5400000">
              <a:off x="7329006" y="3352256"/>
              <a:ext cx="689400" cy="241200"/>
            </a:xfrm>
            <a:prstGeom prst="triangle">
              <a:avLst>
                <a:gd name="adj" fmla="val 50000"/>
              </a:avLst>
            </a:pr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</p:grpSp>
      <p:sp>
        <p:nvSpPr>
          <p:cNvPr id="5" name="Google Shape;821;p33"/>
          <p:cNvSpPr txBox="1"/>
          <p:nvPr/>
        </p:nvSpPr>
        <p:spPr>
          <a:xfrm>
            <a:off x="4758000" y="2961200"/>
            <a:ext cx="3152501" cy="9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SzPts val="1100"/>
              <a:buFont typeface="Arial" panose="020B0604020202020204"/>
              <a:buNone/>
            </a:pPr>
            <a:r>
              <a:rPr lang="en-US" sz="1400" kern="0" dirty="0">
                <a:latin typeface="Comic Sans MS" panose="030F0702030302020204" pitchFamily="66" charset="0"/>
                <a:ea typeface="Roboto"/>
                <a:cs typeface="Roboto"/>
                <a:sym typeface="Roboto"/>
              </a:rPr>
              <a:t>identify the meaning for the new words.</a:t>
            </a:r>
            <a:endParaRPr lang="en-US" sz="1400" kern="0" dirty="0">
              <a:latin typeface="Comic Sans MS" panose="030F0702030302020204" pitchFamily="66" charset="0"/>
              <a:ea typeface="Roboto"/>
              <a:cs typeface="Roboto"/>
              <a:sym typeface="Roboto"/>
            </a:endParaRPr>
          </a:p>
        </p:txBody>
      </p:sp>
      <p:grpSp>
        <p:nvGrpSpPr>
          <p:cNvPr id="6" name="Google Shape;825;p33"/>
          <p:cNvGrpSpPr/>
          <p:nvPr/>
        </p:nvGrpSpPr>
        <p:grpSpPr>
          <a:xfrm>
            <a:off x="4757859" y="1729700"/>
            <a:ext cx="3273243" cy="826492"/>
            <a:chOff x="4521875" y="1199075"/>
            <a:chExt cx="3273243" cy="694200"/>
          </a:xfrm>
        </p:grpSpPr>
        <p:sp>
          <p:nvSpPr>
            <p:cNvPr id="11" name="Google Shape;826;p33"/>
            <p:cNvSpPr/>
            <p:nvPr/>
          </p:nvSpPr>
          <p:spPr>
            <a:xfrm>
              <a:off x="4521875" y="1199075"/>
              <a:ext cx="3035400" cy="694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r>
                <a:rPr lang="en-US" sz="1400" kern="0" dirty="0">
                  <a:solidFill>
                    <a:srgbClr val="000000"/>
                  </a:solidFill>
                  <a:cs typeface="Arial" panose="020B0604020202020204"/>
                  <a:sym typeface="Arial" panose="020B0604020202020204"/>
                </a:rPr>
                <a:t>read the new words.</a:t>
              </a:r>
              <a:endParaRPr sz="1400" kern="0" dirty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2" name="Google Shape;827;p33"/>
            <p:cNvSpPr/>
            <p:nvPr/>
          </p:nvSpPr>
          <p:spPr>
            <a:xfrm rot="5400000">
              <a:off x="7329818" y="1427931"/>
              <a:ext cx="689400" cy="2412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</p:grpSp>
      <p:grpSp>
        <p:nvGrpSpPr>
          <p:cNvPr id="13" name="Google Shape;786;p33"/>
          <p:cNvGrpSpPr/>
          <p:nvPr/>
        </p:nvGrpSpPr>
        <p:grpSpPr>
          <a:xfrm>
            <a:off x="4804271" y="4469761"/>
            <a:ext cx="3273243" cy="925600"/>
            <a:chOff x="4521063" y="3123400"/>
            <a:chExt cx="3273243" cy="694200"/>
          </a:xfrm>
        </p:grpSpPr>
        <p:sp>
          <p:nvSpPr>
            <p:cNvPr id="14" name="Google Shape;787;p33"/>
            <p:cNvSpPr/>
            <p:nvPr/>
          </p:nvSpPr>
          <p:spPr>
            <a:xfrm>
              <a:off x="4521063" y="3123400"/>
              <a:ext cx="3035400" cy="694200"/>
            </a:xfrm>
            <a:prstGeom prst="rect">
              <a:avLst/>
            </a:pr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r>
                <a:rPr lang="en-US" sz="1400" kern="0" dirty="0">
                  <a:solidFill>
                    <a:srgbClr val="000000"/>
                  </a:solidFill>
                  <a:cs typeface="Arial" panose="020B0604020202020204"/>
                  <a:sym typeface="Arial" panose="020B0604020202020204"/>
                </a:rPr>
                <a:t>use the new vocabulary in their writing.</a:t>
              </a:r>
              <a:endParaRPr sz="1400" kern="0" dirty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5" name="Google Shape;788;p33"/>
            <p:cNvSpPr/>
            <p:nvPr/>
          </p:nvSpPr>
          <p:spPr>
            <a:xfrm rot="5400000">
              <a:off x="7329006" y="3352256"/>
              <a:ext cx="689400" cy="241200"/>
            </a:xfrm>
            <a:prstGeom prst="triangle">
              <a:avLst>
                <a:gd name="adj" fmla="val 50000"/>
              </a:avLst>
            </a:pr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</p:grpSp>
      <p:sp>
        <p:nvSpPr>
          <p:cNvPr id="16" name="Google Shape;821;p33"/>
          <p:cNvSpPr txBox="1"/>
          <p:nvPr/>
        </p:nvSpPr>
        <p:spPr>
          <a:xfrm>
            <a:off x="4757999" y="2951941"/>
            <a:ext cx="3152501" cy="9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SzPts val="1100"/>
              <a:buFont typeface="Arial" panose="020B0604020202020204"/>
              <a:buNone/>
            </a:pPr>
            <a:r>
              <a:rPr lang="en-US" sz="1400" kern="0" dirty="0">
                <a:latin typeface="Comic Sans MS" panose="030F0702030302020204" pitchFamily="66" charset="0"/>
                <a:ea typeface="Roboto"/>
                <a:cs typeface="Roboto"/>
                <a:sym typeface="Roboto"/>
              </a:rPr>
              <a:t>identify the meaning for the new words.</a:t>
            </a:r>
            <a:endParaRPr lang="en-US" sz="1400" kern="0" dirty="0">
              <a:latin typeface="Comic Sans MS" panose="030F0702030302020204" pitchFamily="66" charset="0"/>
              <a:ea typeface="Roboto"/>
              <a:cs typeface="Roboto"/>
              <a:sym typeface="Roboto"/>
            </a:endParaRPr>
          </a:p>
        </p:txBody>
      </p:sp>
      <p:grpSp>
        <p:nvGrpSpPr>
          <p:cNvPr id="17" name="Google Shape;825;p33"/>
          <p:cNvGrpSpPr/>
          <p:nvPr/>
        </p:nvGrpSpPr>
        <p:grpSpPr>
          <a:xfrm>
            <a:off x="4757858" y="1720441"/>
            <a:ext cx="3273243" cy="826492"/>
            <a:chOff x="4521875" y="1199075"/>
            <a:chExt cx="3273243" cy="694200"/>
          </a:xfrm>
        </p:grpSpPr>
        <p:sp>
          <p:nvSpPr>
            <p:cNvPr id="18" name="Google Shape;826;p33"/>
            <p:cNvSpPr/>
            <p:nvPr/>
          </p:nvSpPr>
          <p:spPr>
            <a:xfrm>
              <a:off x="4521875" y="1199075"/>
              <a:ext cx="3035400" cy="694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r>
                <a:rPr lang="en-US" sz="1400" kern="0" dirty="0">
                  <a:solidFill>
                    <a:srgbClr val="000000"/>
                  </a:solidFill>
                  <a:cs typeface="Arial" panose="020B0604020202020204"/>
                  <a:sym typeface="Arial" panose="020B0604020202020204"/>
                </a:rPr>
                <a:t>read the new words.</a:t>
              </a:r>
              <a:endParaRPr sz="1400" kern="0" dirty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9" name="Google Shape;827;p33"/>
            <p:cNvSpPr/>
            <p:nvPr/>
          </p:nvSpPr>
          <p:spPr>
            <a:xfrm rot="5400000">
              <a:off x="7329818" y="1427931"/>
              <a:ext cx="689400" cy="2412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 panose="020B0604020202020204"/>
                <a:buNone/>
              </a:pPr>
              <a:endParaRPr sz="1400" kern="0">
                <a:solidFill>
                  <a:srgbClr val="000000"/>
                </a:solidFill>
                <a:cs typeface="Arial" panose="020B0604020202020204"/>
                <a:sym typeface="Arial" panose="020B0604020202020204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br>
              <a:rPr lang="en-US" sz="660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66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600">
                <a:latin typeface="Arial" panose="020B0604020202020204" pitchFamily="34" charset="0"/>
                <a:cs typeface="Arial" panose="020B0604020202020204" pitchFamily="34" charset="0"/>
              </a:rPr>
              <a:t>Activity Time </a:t>
            </a:r>
            <a:endParaRPr lang="en-US" sz="6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       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Attention Grabber</a:t>
            </a:r>
            <a:br>
              <a:rPr lang="en-US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515" y="1356928"/>
            <a:ext cx="8520600" cy="4555200"/>
          </a:xfrm>
        </p:spPr>
        <p:txBody>
          <a:bodyPr/>
          <a:p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On the smart board display a picture of under the sea.</a:t>
            </a:r>
            <a:endParaRPr lang="en-US" sz="3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Ask students if they would</a:t>
            </a:r>
            <a:endParaRPr lang="en-US" sz="3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Name the picture and try to describe it to find out the vocabulary words.</a:t>
            </a:r>
            <a:endParaRPr lang="en-US" sz="3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buNone/>
            </a:pP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Once students have guessed the words, write them on the white board.                        </a:t>
            </a:r>
            <a:endParaRPr lang="en-US" sz="3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buNone/>
            </a:pPr>
            <a:endParaRPr lang="en-US" sz="3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buNone/>
            </a:pP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tiny                             gloomy</a:t>
            </a:r>
            <a:endParaRPr lang="en-US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061" y="228877"/>
            <a:ext cx="7531324" cy="763600"/>
          </a:xfrm>
        </p:spPr>
        <p:txBody>
          <a:bodyPr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Activity: Continued</a:t>
            </a: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4044315" y="4217035"/>
            <a:ext cx="3048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  <p:sp>
        <p:nvSpPr>
          <p:cNvPr id="6" name="Content Placeholder 5"/>
          <p:cNvSpPr/>
          <p:nvPr>
            <p:ph sz="half" idx="1"/>
          </p:nvPr>
        </p:nvSpPr>
        <p:spPr>
          <a:xfrm>
            <a:off x="586105" y="1219200"/>
            <a:ext cx="7971790" cy="4351655"/>
          </a:xfrm>
        </p:spPr>
        <p:txBody>
          <a:bodyPr/>
          <a:p>
            <a:pPr marL="114300" indent="0">
              <a:buNone/>
            </a:pP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Seahorse Vocabulary Words</a:t>
            </a:r>
            <a:endParaRPr lang="en-US" sz="3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buNone/>
            </a:pPr>
            <a:endParaRPr lang="en-US" sz="3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buNone/>
            </a:pP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Camouflage</a:t>
            </a:r>
            <a:endParaRPr lang="en-US" sz="3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buNone/>
            </a:pP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Pouch</a:t>
            </a:r>
            <a:endParaRPr lang="en-US" sz="3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buNone/>
            </a:pP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Curly tail</a:t>
            </a:r>
            <a:endParaRPr lang="en-US" sz="3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buNone/>
            </a:pP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Scaly</a:t>
            </a:r>
            <a:endParaRPr lang="en-US" sz="3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buNone/>
            </a:pPr>
            <a:endParaRPr lang="en-US" sz="3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buNone/>
            </a:pPr>
            <a:endParaRPr lang="en-US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Groups 1, 3</a:t>
            </a:r>
            <a:br>
              <a:rPr 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br>
              <a:rPr lang="en-US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Match word to meaning </a:t>
            </a:r>
            <a:br>
              <a:rPr lang="en-US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Write the  vocabulary words on flash cards.</a:t>
            </a:r>
            <a:br>
              <a:rPr lang="en-US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Write the definition of each word on a flash card.</a:t>
            </a: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Text Box 102"/>
          <p:cNvSpPr txBox="1"/>
          <p:nvPr/>
        </p:nvSpPr>
        <p:spPr>
          <a:xfrm>
            <a:off x="1301115" y="4648200"/>
            <a:ext cx="6824345" cy="10763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Have students match the word to the correct definition</a:t>
            </a:r>
            <a:r>
              <a:rPr lang="en-US" b="1">
                <a:latin typeface="Times New Roman" panose="02020603050405020304" charset="0"/>
                <a:cs typeface="Calibri" panose="020F0502020204030204" charset="0"/>
              </a:rPr>
              <a:t>.</a:t>
            </a:r>
            <a:endParaRPr lang="en-US" b="1">
              <a:latin typeface="Times New Roman" panose="02020603050405020304" charset="0"/>
              <a:cs typeface="Calibri" panose="020F050202020403020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061" y="381277"/>
            <a:ext cx="7531324" cy="763600"/>
          </a:xfrm>
        </p:spPr>
        <p:txBody>
          <a:bodyPr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Group 5</a:t>
            </a:r>
            <a:br>
              <a:rPr lang="en-US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Match Picture to the vocabulary word</a:t>
            </a:r>
            <a:br>
              <a:rPr lang="en-US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Have pictures of the vocabulary words on flash cards.</a:t>
            </a:r>
            <a:br>
              <a:rPr lang="en-US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Write the vocabulary words on separate flash cards.</a:t>
            </a:r>
            <a:br>
              <a:rPr lang="en-US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Students are to read the vocabulary word and try to match it to the correct picture, and saay the word in </a:t>
            </a:r>
            <a:br>
              <a:rPr lang="en-US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sentence.</a:t>
            </a: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3" name="Text Box 102"/>
          <p:cNvSpPr txBox="1"/>
          <p:nvPr/>
        </p:nvSpPr>
        <p:spPr>
          <a:xfrm>
            <a:off x="1371600" y="381000"/>
            <a:ext cx="7139940" cy="61239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Group 2, 4 Write a sentence using vocabulary words. Have the vocabulary words on different cards. Place the cards on the table with white board markers and boards. Students must choose a vocabulary word card and write it in a sentence.Students are to write sentences on white boards</a:t>
            </a:r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en-US" sz="5400" dirty="0">
                <a:latin typeface="Comic Sans MS" panose="030F0702030302020204" pitchFamily="66" charset="0"/>
              </a:rPr>
              <a:t>Describing-Seahorse</a:t>
            </a:r>
            <a:endParaRPr lang="en-US" sz="5400" dirty="0">
              <a:latin typeface="Comic Sans MS" panose="030F0702030302020204" pitchFamily="66" charset="0"/>
            </a:endParaRPr>
          </a:p>
        </p:txBody>
      </p:sp>
      <p:pic>
        <p:nvPicPr>
          <p:cNvPr id="100" name="Content Placeholder 99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457200" y="1447800"/>
            <a:ext cx="8272145" cy="525018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iagrams for Education by Slidesgo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4E4E4"/>
      </a:lt2>
      <a:accent1>
        <a:srgbClr val="F25C78"/>
      </a:accent1>
      <a:accent2>
        <a:srgbClr val="A3A5D9"/>
      </a:accent2>
      <a:accent3>
        <a:srgbClr val="4B71BF"/>
      </a:accent3>
      <a:accent4>
        <a:srgbClr val="F2B749"/>
      </a:accent4>
      <a:accent5>
        <a:srgbClr val="F25C78"/>
      </a:accent5>
      <a:accent6>
        <a:srgbClr val="A3A5D9"/>
      </a:accent6>
      <a:hlink>
        <a:srgbClr val="4B71B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iagrams for Education by Slidesgo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4E4E4"/>
      </a:lt2>
      <a:accent1>
        <a:srgbClr val="F25C78"/>
      </a:accent1>
      <a:accent2>
        <a:srgbClr val="A3A5D9"/>
      </a:accent2>
      <a:accent3>
        <a:srgbClr val="4B71BF"/>
      </a:accent3>
      <a:accent4>
        <a:srgbClr val="F2B749"/>
      </a:accent4>
      <a:accent5>
        <a:srgbClr val="F25C78"/>
      </a:accent5>
      <a:accent6>
        <a:srgbClr val="A3A5D9"/>
      </a:accent6>
      <a:hlink>
        <a:srgbClr val="4B71B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Diagrams for Education by Slidesgo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4E4E4"/>
      </a:lt2>
      <a:accent1>
        <a:srgbClr val="F25C78"/>
      </a:accent1>
      <a:accent2>
        <a:srgbClr val="A3A5D9"/>
      </a:accent2>
      <a:accent3>
        <a:srgbClr val="4B71BF"/>
      </a:accent3>
      <a:accent4>
        <a:srgbClr val="F2B749"/>
      </a:accent4>
      <a:accent5>
        <a:srgbClr val="F25C78"/>
      </a:accent5>
      <a:accent6>
        <a:srgbClr val="A3A5D9"/>
      </a:accent6>
      <a:hlink>
        <a:srgbClr val="4B71B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9385</Words>
  <Application>WPS Presentation</Application>
  <PresentationFormat>On-screen Show (4:3)</PresentationFormat>
  <Paragraphs>139</Paragraphs>
  <Slides>15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18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15</vt:i4>
      </vt:variant>
    </vt:vector>
  </HeadingPairs>
  <TitlesOfParts>
    <vt:vector size="36" baseType="lpstr">
      <vt:lpstr>Arial</vt:lpstr>
      <vt:lpstr>SimSun</vt:lpstr>
      <vt:lpstr>Wingdings</vt:lpstr>
      <vt:lpstr>Fira Sans</vt:lpstr>
      <vt:lpstr>Segoe Print</vt:lpstr>
      <vt:lpstr>Arial</vt:lpstr>
      <vt:lpstr>Abadi</vt:lpstr>
      <vt:lpstr>Calibri</vt:lpstr>
      <vt:lpstr>Roboto</vt:lpstr>
      <vt:lpstr>Fira Sans Medium</vt:lpstr>
      <vt:lpstr>Comic Sans MS</vt:lpstr>
      <vt:lpstr>Roboto</vt:lpstr>
      <vt:lpstr>Fira Sans Extra Condensed</vt:lpstr>
      <vt:lpstr>Times New Roman</vt:lpstr>
      <vt:lpstr>Microsoft YaHei</vt:lpstr>
      <vt:lpstr>Arial Unicode MS</vt:lpstr>
      <vt:lpstr>Century Gothic</vt:lpstr>
      <vt:lpstr>Sitka Text</vt:lpstr>
      <vt:lpstr>Diagrams for Education by Slidesgo</vt:lpstr>
      <vt:lpstr>1_Diagrams for Education by Slidesgo</vt:lpstr>
      <vt:lpstr>3_Diagrams for Education by Slidesgo</vt:lpstr>
      <vt:lpstr> </vt:lpstr>
      <vt:lpstr>Lessons Objectives</vt:lpstr>
      <vt:lpstr>  Activity Time </vt:lpstr>
      <vt:lpstr>Activity: Individual and Team Work </vt:lpstr>
      <vt:lpstr>Activity: Continued</vt:lpstr>
      <vt:lpstr>PowerPoint 演示文稿</vt:lpstr>
      <vt:lpstr>PowerPoint 演示文稿</vt:lpstr>
      <vt:lpstr>PowerPoint 演示文稿</vt:lpstr>
      <vt:lpstr>Space- Star</vt:lpstr>
      <vt:lpstr>shiny</vt:lpstr>
      <vt:lpstr>twinkling</vt:lpstr>
      <vt:lpstr>sparkling</vt:lpstr>
      <vt:lpstr>bright </vt:lpstr>
      <vt:lpstr>PowerPoint 演示文稿</vt:lpstr>
      <vt:lpstr>Lessons Objectives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Fiction The Party</dc:title>
  <dc:creator>hp</dc:creator>
  <cp:lastModifiedBy>ann ahmed</cp:lastModifiedBy>
  <cp:revision>151</cp:revision>
  <dcterms:created xsi:type="dcterms:W3CDTF">2022-01-21T12:30:00Z</dcterms:created>
  <dcterms:modified xsi:type="dcterms:W3CDTF">2024-02-12T08:21:07Z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04FBF230260D4DA39EC62A127992FA65_13</vt:lpwstr>
  </property>
  <property fmtid="{D5CDD505-2E9C-101B-9397-08002B2CF9AE}" pid="3" name="KSOProductBuildVer">
    <vt:lpwstr>1033-12.2.0.13431</vt:lpwstr>
  </property>
</Properties>
</file>