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10"/>
      <p:bold r:id="rId11"/>
      <p:italic r:id="rId12"/>
      <p:boldItalic r:id="rId13"/>
    </p:embeddedFon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8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d755aabc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g1d755aabc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036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1070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0168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869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5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58" name="Google Shape;58;p15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5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6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68" name="Google Shape;68;p16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6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7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8" name="Google Shape;78;p17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7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7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7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7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2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99" name="Google Shape;99;p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24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8" name="Google Shape;118;p2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0000"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/>
        </p:nvSpPr>
        <p:spPr>
          <a:xfrm>
            <a:off x="-5862" y="575429"/>
            <a:ext cx="91440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 dirty="0">
              <a:solidFill>
                <a:srgbClr val="2A39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1" i="0" u="none" strike="noStrike" cap="none" dirty="0">
                <a:solidFill>
                  <a:srgbClr val="2A3990"/>
                </a:solidFill>
                <a:latin typeface="Candara"/>
                <a:ea typeface="Candara"/>
                <a:cs typeface="Candara"/>
                <a:sym typeface="Candara"/>
              </a:rPr>
              <a:t>VOCABULARY WORDS</a:t>
            </a:r>
            <a:endParaRPr sz="7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1" dirty="0">
                <a:solidFill>
                  <a:srgbClr val="2A3990"/>
                </a:solidFill>
                <a:latin typeface="Candara"/>
                <a:sym typeface="Candara"/>
              </a:rPr>
              <a:t>Term 1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1" i="0" u="none" strike="noStrike" cap="none">
                <a:solidFill>
                  <a:srgbClr val="2A3990"/>
                </a:solidFill>
                <a:latin typeface="Candara"/>
                <a:ea typeface="Arial"/>
                <a:cs typeface="Arial"/>
                <a:sym typeface="Candara"/>
              </a:rPr>
              <a:t>Week 12</a:t>
            </a:r>
            <a:endParaRPr sz="7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-189182"/>
            <a:ext cx="8520600" cy="60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000" b="1" dirty="0">
                <a:latin typeface="Comic Sans MS" panose="030F0702030302020204" pitchFamily="66" charset="0"/>
              </a:rPr>
              <a:t>despair</a:t>
            </a:r>
            <a:endParaRPr sz="4000" b="1" dirty="0">
              <a:latin typeface="Comic Sans MS" panose="030F0702030302020204" pitchFamily="66" charset="0"/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5578624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Synonym: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desperate- no hope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Antonym: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hope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I will never understand Math, he said it with a despairing cry. </a:t>
            </a:r>
            <a:r>
              <a:rPr lang="en-US" sz="2800" b="0" i="0" dirty="0">
                <a:solidFill>
                  <a:schemeClr val="tx1">
                    <a:lumMod val="75000"/>
                  </a:schemeClr>
                </a:solidFill>
                <a:effectLst/>
                <a:latin typeface="Google Sans"/>
              </a:rPr>
              <a:t> </a:t>
            </a:r>
            <a:endParaRPr lang="en-US" sz="2800" dirty="0">
              <a:solidFill>
                <a:schemeClr val="tx1">
                  <a:lumMod val="75000"/>
                </a:schemeClr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1026" name="Picture 2" descr="The Impact of Despair - WHYY">
            <a:extLst>
              <a:ext uri="{FF2B5EF4-FFF2-40B4-BE49-F238E27FC236}">
                <a16:creationId xmlns:a16="http://schemas.microsoft.com/office/drawing/2014/main" id="{803CAE13-8599-C1E9-5DE1-EADF96972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107" y="574692"/>
            <a:ext cx="3762798" cy="260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-189182"/>
            <a:ext cx="8520600" cy="60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000" b="1" dirty="0">
                <a:latin typeface="Comic Sans MS" panose="030F0702030302020204" pitchFamily="66" charset="0"/>
              </a:rPr>
              <a:t>independent</a:t>
            </a:r>
            <a:endParaRPr sz="4000" b="1" dirty="0">
              <a:latin typeface="Comic Sans MS" panose="030F0702030302020204" pitchFamily="66" charset="0"/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5578624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Synonym: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can do it without help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Antonym: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dependent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I am so independent, I can do most of the things by myself.  </a:t>
            </a:r>
            <a:r>
              <a:rPr lang="en-US" sz="2800" b="0" i="0" dirty="0">
                <a:solidFill>
                  <a:schemeClr val="tx1">
                    <a:lumMod val="75000"/>
                  </a:schemeClr>
                </a:solidFill>
                <a:effectLst/>
                <a:latin typeface="Google Sans"/>
              </a:rPr>
              <a:t> </a:t>
            </a:r>
            <a:endParaRPr lang="en-US" sz="2800" dirty="0">
              <a:solidFill>
                <a:schemeClr val="tx1">
                  <a:lumMod val="75000"/>
                </a:schemeClr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2050" name="Picture 2" descr="Independent Photos, Download The BEST Free Independent Stock ...">
            <a:extLst>
              <a:ext uri="{FF2B5EF4-FFF2-40B4-BE49-F238E27FC236}">
                <a16:creationId xmlns:a16="http://schemas.microsoft.com/office/drawing/2014/main" id="{26741BD6-053E-0EB3-6152-25638068B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330" y="2255520"/>
            <a:ext cx="3335094" cy="25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216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-189182"/>
            <a:ext cx="8520600" cy="60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000" b="1" dirty="0">
                <a:latin typeface="Comic Sans MS" panose="030F0702030302020204" pitchFamily="66" charset="0"/>
              </a:rPr>
              <a:t>import</a:t>
            </a:r>
            <a:endParaRPr sz="4000" b="1" dirty="0">
              <a:latin typeface="Comic Sans MS" panose="030F0702030302020204" pitchFamily="66" charset="0"/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5578624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Synonym: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buying things from inside the country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Antonym: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export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They sell imports at that store.  </a:t>
            </a:r>
            <a:r>
              <a:rPr lang="en-US" sz="2800" b="0" i="0" dirty="0">
                <a:solidFill>
                  <a:schemeClr val="tx1">
                    <a:lumMod val="75000"/>
                  </a:schemeClr>
                </a:solidFill>
                <a:effectLst/>
                <a:latin typeface="Google Sans"/>
              </a:rPr>
              <a:t> </a:t>
            </a:r>
            <a:endParaRPr lang="en-US" sz="2800" dirty="0">
              <a:solidFill>
                <a:schemeClr val="tx1">
                  <a:lumMod val="75000"/>
                </a:schemeClr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3074" name="Picture 2" descr="Import Images - Free Download on Freepik">
            <a:extLst>
              <a:ext uri="{FF2B5EF4-FFF2-40B4-BE49-F238E27FC236}">
                <a16:creationId xmlns:a16="http://schemas.microsoft.com/office/drawing/2014/main" id="{DE3956F3-0AD4-E30B-DF4C-74B744E08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02" y="480906"/>
            <a:ext cx="3382433" cy="338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17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-189182"/>
            <a:ext cx="8520600" cy="60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000" b="1" dirty="0">
                <a:latin typeface="Comic Sans MS" panose="030F0702030302020204" pitchFamily="66" charset="0"/>
              </a:rPr>
              <a:t>exclude</a:t>
            </a:r>
            <a:endParaRPr sz="4000" b="1" dirty="0">
              <a:latin typeface="Comic Sans MS" panose="030F0702030302020204" pitchFamily="66" charset="0"/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5578624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Synonym: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lonely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Antonym: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include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Jamie felt excluded by his peers. </a:t>
            </a:r>
            <a:r>
              <a:rPr lang="en-US" sz="2800" b="0" i="0" dirty="0">
                <a:solidFill>
                  <a:schemeClr val="tx1">
                    <a:lumMod val="75000"/>
                  </a:schemeClr>
                </a:solidFill>
                <a:effectLst/>
                <a:latin typeface="Google Sans"/>
              </a:rPr>
              <a:t> </a:t>
            </a:r>
            <a:endParaRPr lang="en-US" sz="2800" dirty="0">
              <a:solidFill>
                <a:schemeClr val="tx1">
                  <a:lumMod val="75000"/>
                </a:schemeClr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4098" name="Picture 2" descr="10,147 Excluded Images, Stock Photos &amp; Vectors | Shutterstock">
            <a:extLst>
              <a:ext uri="{FF2B5EF4-FFF2-40B4-BE49-F238E27FC236}">
                <a16:creationId xmlns:a16="http://schemas.microsoft.com/office/drawing/2014/main" id="{9C29FA7E-4160-A0B4-E6C6-233F829BE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0"/>
          <a:stretch/>
        </p:blipFill>
        <p:spPr bwMode="auto">
          <a:xfrm>
            <a:off x="4946427" y="574692"/>
            <a:ext cx="3881554" cy="27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34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-189182"/>
            <a:ext cx="8520600" cy="60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000" b="1" dirty="0">
                <a:latin typeface="Comic Sans MS" panose="030F0702030302020204" pitchFamily="66" charset="0"/>
              </a:rPr>
              <a:t>satisfy</a:t>
            </a:r>
            <a:endParaRPr sz="4000" b="1" dirty="0">
              <a:latin typeface="Comic Sans MS" panose="030F0702030302020204" pitchFamily="66" charset="0"/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5578624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Synonym: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happy</a:t>
            </a: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Antonym: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annoy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I am so satisfied about my grades.  </a:t>
            </a:r>
            <a:r>
              <a:rPr lang="en-US" sz="2800" b="0" i="0" dirty="0">
                <a:solidFill>
                  <a:schemeClr val="tx1">
                    <a:lumMod val="75000"/>
                  </a:schemeClr>
                </a:solidFill>
                <a:effectLst/>
                <a:latin typeface="Google Sans"/>
              </a:rPr>
              <a:t> </a:t>
            </a:r>
            <a:endParaRPr lang="en-US" sz="2800" dirty="0">
              <a:solidFill>
                <a:schemeClr val="tx1">
                  <a:lumMod val="75000"/>
                </a:schemeClr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5122" name="Picture 2" descr="You Can't Satisfy Everyone, so Focus on Important Things">
            <a:extLst>
              <a:ext uri="{FF2B5EF4-FFF2-40B4-BE49-F238E27FC236}">
                <a16:creationId xmlns:a16="http://schemas.microsoft.com/office/drawing/2014/main" id="{21EE387C-141B-25F5-8769-2C50AB901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9"/>
          <a:stretch/>
        </p:blipFill>
        <p:spPr bwMode="auto">
          <a:xfrm>
            <a:off x="4754880" y="789709"/>
            <a:ext cx="4176544" cy="243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95907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113</Words>
  <Application>Microsoft Office PowerPoint</Application>
  <PresentationFormat>On-screen Show (16:9)</PresentationFormat>
  <Paragraphs>29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Candara</vt:lpstr>
      <vt:lpstr>Comic Sans MS</vt:lpstr>
      <vt:lpstr>Roboto</vt:lpstr>
      <vt:lpstr>Arial</vt:lpstr>
      <vt:lpstr>Google Sans</vt:lpstr>
      <vt:lpstr>Simple Light</vt:lpstr>
      <vt:lpstr>Geometric</vt:lpstr>
      <vt:lpstr>PowerPoint Presentation</vt:lpstr>
      <vt:lpstr>despair</vt:lpstr>
      <vt:lpstr>independent</vt:lpstr>
      <vt:lpstr>import</vt:lpstr>
      <vt:lpstr>exclude</vt:lpstr>
      <vt:lpstr>satisfy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8</cp:revision>
  <dcterms:modified xsi:type="dcterms:W3CDTF">2023-11-24T19:20:42Z</dcterms:modified>
</cp:coreProperties>
</file>