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CF1439-A45E-801A-B230-800C5D5FB75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7C41A2D-745A-2E2D-8A7F-6BC2EDA0560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518CF6F-F48A-3286-AE2F-9A707392C5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D525-6038-4307-A25B-59516FF1EB20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19ED0C-84DA-F55F-8D73-CA89FB424C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7A1EC4-2460-9529-744F-A33FB8F235F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E392-84E5-4693-A708-EA748E132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02364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36532-A465-37BC-BBCF-CE110FC308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C21DDFD-3270-BA31-79A8-97CB86C51FD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55888A-A5FB-D5EC-FF28-268B92F116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D525-6038-4307-A25B-59516FF1EB20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9A9636-B2F5-B4F1-CE32-3281C31657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AB99CE-A6F0-373D-0F73-F9D8C1663C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E392-84E5-4693-A708-EA748E132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0674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D773F4B-26F8-96B6-3542-74F9D501380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1B34BF1-20D4-29CB-53D2-01519CD65D5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89B870-7EA5-FB72-EFF2-CFB2FB4BE3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D525-6038-4307-A25B-59516FF1EB20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EA7EC3-4933-94A3-87AF-C7E1D96578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90514C-5CA4-8C50-47B4-F636CB6EA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E392-84E5-4693-A708-EA748E132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20594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B66A07-AFE3-2CA1-0347-8319A67E7DE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92D3B5-169F-2E28-A62E-A1FEA6BB79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404BC7-28CB-07AD-134F-8F7C64F3E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D525-6038-4307-A25B-59516FF1EB20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CDF4DC9-2756-20EF-4379-4D1760331C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3C05DBE-68B2-A830-C13E-989E5F32C4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E392-84E5-4693-A708-EA748E132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6017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D1F02-10B9-7045-8ED5-ED59B703D0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8F746A-4841-776A-9EEB-6BDD36D7E8E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1D413E3-3556-D003-451E-DE852828887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D525-6038-4307-A25B-59516FF1EB20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B2A732-232C-A4D7-7072-7EA133FEF8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8042DF9-49DA-436B-F51C-E1002D5DF2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E392-84E5-4693-A708-EA748E132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61194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E13905-9E42-6DE7-6A0D-8D03EA6C1F0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A2C8F1C-4B92-BFAF-C57A-B699979692B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4DBB10-66FF-7AD5-3AC4-8CCFDBB1D05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4A9017-8CA7-59C8-4EC6-C79DD5F257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D525-6038-4307-A25B-59516FF1EB20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090926-A272-2A12-4835-B0D3D8A6A3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1E9C126-F02E-1FCF-3AD2-A335DD9425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E392-84E5-4693-A708-EA748E132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2469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5F4627-2B0C-DDDE-A2A3-4122715DF5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AB1F0C6-0267-75D2-74B4-8029F1B80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554BABF-6D00-D6BC-0E26-25AAF4D6729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CB7BCF4-B9A9-B020-D160-686C01E126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8F2FB33-B088-97BF-E25D-D81C741A766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EC0571-69AD-CB33-B421-DC072BF74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D525-6038-4307-A25B-59516FF1EB20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490B4F-41B7-6CA4-9CC8-E9CEF2B7D0C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CD5D1E6-45E1-938B-F6E3-47F26AA4A3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E392-84E5-4693-A708-EA748E132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00758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0C739D-0CD9-411D-A5B7-C235063433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ED0E38F-F276-B413-6C6A-6E16D62BC7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D525-6038-4307-A25B-59516FF1EB20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F5EA736-F64A-95B4-C53C-90391C745A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D04CE92-F6B2-A8CC-FC4C-95E962E39A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E392-84E5-4693-A708-EA748E132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042553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F842AC6-EBF4-5516-E0EC-E28580EA56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D525-6038-4307-A25B-59516FF1EB20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9F37F0-4006-16D7-63A3-63D6729A9F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8F9C3B6-2DDE-D748-D964-2DCBE1B67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E392-84E5-4693-A708-EA748E132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334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12D45C-8381-40C0-FC59-BD345E7F18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1CA012-0A52-DD46-4BF5-A817D507D5C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3164AC-E71F-C338-3E7D-F96DD9F7E06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4D7043F-266C-360D-94DC-8EE19929E4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D525-6038-4307-A25B-59516FF1EB20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CDC90E5-6202-6940-2CC1-CB75458610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FF0EEC4-2446-958A-37AA-A6D0411B93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E392-84E5-4693-A708-EA748E132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12198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33FDB-4E32-3689-517F-CFF4BEB4C9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C1F67A3-8C95-BD84-C442-5F46321E35E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DA7077-4A23-891D-BC31-38B359914CC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2E621E8-C3C8-DEC3-B8F1-A5EE2E6691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4CD525-6038-4307-A25B-59516FF1EB20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F4B41F-63B4-45C6-6C80-4935A5A7626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9D5F35E-B2BE-5914-FA67-6B5B43938F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87E392-84E5-4693-A708-EA748E132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38627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2CCC3F5-BA69-FCE4-E6D2-5944A1EE6A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0F3F74C-B7B9-70BC-A4DD-92D2854FD9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02ADD2B-3006-1686-E108-5929FD3270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4CD525-6038-4307-A25B-59516FF1EB20}" type="datetimeFigureOut">
              <a:rPr lang="en-US" smtClean="0"/>
              <a:t>3/11/2023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9B50DD-C2C2-FD4B-AD40-B5884273EC0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0697A1-A6FF-0605-4725-8349092D2C5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87E392-84E5-4693-A708-EA748E13248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6273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F67EA4-409E-2B34-4E77-4EC3253CDDC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5.1 and 5.2 reactivity and displacement reactions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2FDAFC-2859-C4E5-F254-C1BC4A350ED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Homework answers</a:t>
            </a:r>
          </a:p>
        </p:txBody>
      </p:sp>
    </p:spTree>
    <p:extLst>
      <p:ext uri="{BB962C8B-B14F-4D97-AF65-F5344CB8AC3E}">
        <p14:creationId xmlns:p14="http://schemas.microsoft.com/office/powerpoint/2010/main" val="121448452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>
            <a:extLst>
              <a:ext uri="{FF2B5EF4-FFF2-40B4-BE49-F238E27FC236}">
                <a16:creationId xmlns:a16="http://schemas.microsoft.com/office/drawing/2014/main" id="{F3060C83-F051-4F0E-ABAD-AA0DFC48B2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5" name="Freeform: Shape 24">
            <a:extLst>
              <a:ext uri="{FF2B5EF4-FFF2-40B4-BE49-F238E27FC236}">
                <a16:creationId xmlns:a16="http://schemas.microsoft.com/office/drawing/2014/main" id="{83C98ABE-055B-441F-B07E-44F97F083C3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-376156" y="-253670"/>
            <a:ext cx="1827638" cy="1376989"/>
          </a:xfrm>
          <a:custGeom>
            <a:avLst/>
            <a:gdLst>
              <a:gd name="connsiteX0" fmla="*/ 0 w 1827638"/>
              <a:gd name="connsiteY0" fmla="*/ 987379 h 1376989"/>
              <a:gd name="connsiteX1" fmla="*/ 987379 w 1827638"/>
              <a:gd name="connsiteY1" fmla="*/ 0 h 1376989"/>
              <a:gd name="connsiteX2" fmla="*/ 1827638 w 1827638"/>
              <a:gd name="connsiteY2" fmla="*/ 840260 h 1376989"/>
              <a:gd name="connsiteX3" fmla="*/ 1827638 w 1827638"/>
              <a:gd name="connsiteY3" fmla="*/ 1376989 h 1376989"/>
              <a:gd name="connsiteX4" fmla="*/ 0 w 1827638"/>
              <a:gd name="connsiteY4" fmla="*/ 1376989 h 137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27638" h="1376989">
                <a:moveTo>
                  <a:pt x="0" y="987379"/>
                </a:moveTo>
                <a:lnTo>
                  <a:pt x="987379" y="0"/>
                </a:lnTo>
                <a:lnTo>
                  <a:pt x="1827638" y="840260"/>
                </a:lnTo>
                <a:lnTo>
                  <a:pt x="1827638" y="1376989"/>
                </a:lnTo>
                <a:lnTo>
                  <a:pt x="0" y="1376989"/>
                </a:lnTo>
                <a:close/>
              </a:path>
            </a:pathLst>
          </a:cu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29FDB030-9B49-4CED-8CCD-4D99382388A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891641" y="422146"/>
            <a:ext cx="645368" cy="645368"/>
          </a:xfrm>
          <a:prstGeom prst="rect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3783CA14-24A1-485C-8B30-D6A5D87987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8900000" flipH="1">
            <a:off x="10043482" y="655140"/>
            <a:ext cx="687472" cy="687472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Freeform: Shape 30">
            <a:extLst>
              <a:ext uri="{FF2B5EF4-FFF2-40B4-BE49-F238E27FC236}">
                <a16:creationId xmlns:a16="http://schemas.microsoft.com/office/drawing/2014/main" id="{9A97C86A-04D6-40F7-AE84-31AB43E6A84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0800000" flipH="1">
            <a:off x="9356643" y="0"/>
            <a:ext cx="2835357" cy="1480837"/>
          </a:xfrm>
          <a:custGeom>
            <a:avLst/>
            <a:gdLst>
              <a:gd name="connsiteX0" fmla="*/ 2835357 w 2835357"/>
              <a:gd name="connsiteY0" fmla="*/ 1480837 h 1480837"/>
              <a:gd name="connsiteX1" fmla="*/ 0 w 2835357"/>
              <a:gd name="connsiteY1" fmla="*/ 1480837 h 1480837"/>
              <a:gd name="connsiteX2" fmla="*/ 1552727 w 2835357"/>
              <a:gd name="connsiteY2" fmla="*/ 0 h 1480837"/>
              <a:gd name="connsiteX3" fmla="*/ 2835357 w 2835357"/>
              <a:gd name="connsiteY3" fmla="*/ 1223245 h 148083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35357" h="1480837">
                <a:moveTo>
                  <a:pt x="2835357" y="1480837"/>
                </a:moveTo>
                <a:lnTo>
                  <a:pt x="0" y="1480837"/>
                </a:lnTo>
                <a:lnTo>
                  <a:pt x="1552727" y="0"/>
                </a:lnTo>
                <a:lnTo>
                  <a:pt x="2835357" y="1223245"/>
                </a:lnTo>
                <a:close/>
              </a:path>
            </a:pathLst>
          </a:cu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33" name="Isosceles Triangle 32">
            <a:extLst>
              <a:ext uri="{FF2B5EF4-FFF2-40B4-BE49-F238E27FC236}">
                <a16:creationId xmlns:a16="http://schemas.microsoft.com/office/drawing/2014/main" id="{FF9F2414-84E8-453E-B1F3-389FDE8192D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976344" y="6115501"/>
            <a:ext cx="1494513" cy="742499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>
            <a:extLst>
              <a:ext uri="{FF2B5EF4-FFF2-40B4-BE49-F238E27FC236}">
                <a16:creationId xmlns:a16="http://schemas.microsoft.com/office/drawing/2014/main" id="{56FC5784-BB22-4006-CCC6-6BE1875E64E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 rotWithShape="1">
          <a:blip r:embed="rId2"/>
          <a:srcRect t="6013"/>
          <a:stretch/>
        </p:blipFill>
        <p:spPr>
          <a:xfrm>
            <a:off x="2709333" y="643467"/>
            <a:ext cx="6773333" cy="5571065"/>
          </a:xfrm>
          <a:prstGeom prst="rect">
            <a:avLst/>
          </a:prstGeom>
          <a:ln>
            <a:noFill/>
          </a:ln>
        </p:spPr>
      </p:pic>
      <p:sp>
        <p:nvSpPr>
          <p:cNvPr id="35" name="Isosceles Triangle 34">
            <a:extLst>
              <a:ext uri="{FF2B5EF4-FFF2-40B4-BE49-F238E27FC236}">
                <a16:creationId xmlns:a16="http://schemas.microsoft.com/office/drawing/2014/main" id="{3ECA69A1-7536-43AC-85EF-C7106179F5E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7604080" y="6453143"/>
            <a:ext cx="814903" cy="404857"/>
          </a:xfrm>
          <a:prstGeom prst="triangle">
            <a:avLst/>
          </a:prstGeom>
          <a:solidFill>
            <a:schemeClr val="accent1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113881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9EFA9E1A-113B-C109-5764-7824E9A8239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928689"/>
            <a:ext cx="5291666" cy="5000622"/>
          </a:xfrm>
          <a:prstGeom prst="rect">
            <a:avLst/>
          </a:prstGeom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1AA9C6A6-AB02-6B47-A140-1643DA22940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256865" y="2165615"/>
            <a:ext cx="5681135" cy="30058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5323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5" name="Rectangle 24">
            <a:extLst>
              <a:ext uri="{FF2B5EF4-FFF2-40B4-BE49-F238E27FC236}">
                <a16:creationId xmlns:a16="http://schemas.microsoft.com/office/drawing/2014/main" id="{69D47016-023F-44BD-981C-50E7A10A660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D932714-25EA-9FE3-46F1-AD20CF1F56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457200"/>
            <a:ext cx="4343400" cy="1929384"/>
          </a:xfrm>
        </p:spPr>
        <p:txBody>
          <a:bodyPr anchor="ctr">
            <a:normAutofit/>
          </a:bodyPr>
          <a:lstStyle/>
          <a:p>
            <a:endParaRPr lang="en-US" sz="4800"/>
          </a:p>
        </p:txBody>
      </p:sp>
      <p:sp>
        <p:nvSpPr>
          <p:cNvPr id="27" name="sketchy line">
            <a:extLst>
              <a:ext uri="{FF2B5EF4-FFF2-40B4-BE49-F238E27FC236}">
                <a16:creationId xmlns:a16="http://schemas.microsoft.com/office/drawing/2014/main" id="{6D8B37B0-0682-433E-BC8D-498C04ABD9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4471415" y="1412748"/>
            <a:ext cx="1554480" cy="18288"/>
          </a:xfrm>
          <a:custGeom>
            <a:avLst/>
            <a:gdLst>
              <a:gd name="connsiteX0" fmla="*/ 0 w 1554480"/>
              <a:gd name="connsiteY0" fmla="*/ 0 h 18288"/>
              <a:gd name="connsiteX1" fmla="*/ 549250 w 1554480"/>
              <a:gd name="connsiteY1" fmla="*/ 0 h 18288"/>
              <a:gd name="connsiteX2" fmla="*/ 1082954 w 1554480"/>
              <a:gd name="connsiteY2" fmla="*/ 0 h 18288"/>
              <a:gd name="connsiteX3" fmla="*/ 1554480 w 1554480"/>
              <a:gd name="connsiteY3" fmla="*/ 0 h 18288"/>
              <a:gd name="connsiteX4" fmla="*/ 1554480 w 1554480"/>
              <a:gd name="connsiteY4" fmla="*/ 18288 h 18288"/>
              <a:gd name="connsiteX5" fmla="*/ 1067410 w 1554480"/>
              <a:gd name="connsiteY5" fmla="*/ 18288 h 18288"/>
              <a:gd name="connsiteX6" fmla="*/ 549250 w 1554480"/>
              <a:gd name="connsiteY6" fmla="*/ 18288 h 18288"/>
              <a:gd name="connsiteX7" fmla="*/ 0 w 1554480"/>
              <a:gd name="connsiteY7" fmla="*/ 18288 h 18288"/>
              <a:gd name="connsiteX8" fmla="*/ 0 w 1554480"/>
              <a:gd name="connsiteY8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554480" h="18288" fill="none" extrusionOk="0">
                <a:moveTo>
                  <a:pt x="0" y="0"/>
                </a:moveTo>
                <a:cubicBezTo>
                  <a:pt x="114141" y="-19864"/>
                  <a:pt x="345055" y="-1657"/>
                  <a:pt x="549250" y="0"/>
                </a:cubicBezTo>
                <a:cubicBezTo>
                  <a:pt x="753445" y="1657"/>
                  <a:pt x="862292" y="-5674"/>
                  <a:pt x="1082954" y="0"/>
                </a:cubicBezTo>
                <a:cubicBezTo>
                  <a:pt x="1303616" y="5674"/>
                  <a:pt x="1363530" y="4537"/>
                  <a:pt x="1554480" y="0"/>
                </a:cubicBezTo>
                <a:cubicBezTo>
                  <a:pt x="1554963" y="7176"/>
                  <a:pt x="1553909" y="13682"/>
                  <a:pt x="1554480" y="18288"/>
                </a:cubicBezTo>
                <a:cubicBezTo>
                  <a:pt x="1338847" y="6127"/>
                  <a:pt x="1215066" y="37851"/>
                  <a:pt x="1067410" y="18288"/>
                </a:cubicBezTo>
                <a:cubicBezTo>
                  <a:pt x="919754" y="-1275"/>
                  <a:pt x="800465" y="3080"/>
                  <a:pt x="549250" y="18288"/>
                </a:cubicBezTo>
                <a:cubicBezTo>
                  <a:pt x="298035" y="33496"/>
                  <a:pt x="158868" y="22769"/>
                  <a:pt x="0" y="18288"/>
                </a:cubicBezTo>
                <a:cubicBezTo>
                  <a:pt x="-655" y="13237"/>
                  <a:pt x="709" y="4645"/>
                  <a:pt x="0" y="0"/>
                </a:cubicBezTo>
                <a:close/>
              </a:path>
              <a:path w="1554480" h="18288" stroke="0" extrusionOk="0">
                <a:moveTo>
                  <a:pt x="0" y="0"/>
                </a:moveTo>
                <a:cubicBezTo>
                  <a:pt x="249941" y="-58"/>
                  <a:pt x="367334" y="23448"/>
                  <a:pt x="502615" y="0"/>
                </a:cubicBezTo>
                <a:cubicBezTo>
                  <a:pt x="637897" y="-23448"/>
                  <a:pt x="813653" y="-20418"/>
                  <a:pt x="974141" y="0"/>
                </a:cubicBezTo>
                <a:cubicBezTo>
                  <a:pt x="1134629" y="20418"/>
                  <a:pt x="1268772" y="6288"/>
                  <a:pt x="1554480" y="0"/>
                </a:cubicBezTo>
                <a:cubicBezTo>
                  <a:pt x="1554917" y="7222"/>
                  <a:pt x="1555359" y="13299"/>
                  <a:pt x="1554480" y="18288"/>
                </a:cubicBezTo>
                <a:cubicBezTo>
                  <a:pt x="1336087" y="12172"/>
                  <a:pt x="1310024" y="19759"/>
                  <a:pt x="1067410" y="18288"/>
                </a:cubicBezTo>
                <a:cubicBezTo>
                  <a:pt x="824796" y="16818"/>
                  <a:pt x="787902" y="34647"/>
                  <a:pt x="518160" y="18288"/>
                </a:cubicBezTo>
                <a:cubicBezTo>
                  <a:pt x="248418" y="1930"/>
                  <a:pt x="133160" y="9205"/>
                  <a:pt x="0" y="18288"/>
                </a:cubicBezTo>
                <a:cubicBezTo>
                  <a:pt x="-643" y="9451"/>
                  <a:pt x="-340" y="711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Content Placeholder 10">
            <a:extLst>
              <a:ext uri="{FF2B5EF4-FFF2-40B4-BE49-F238E27FC236}">
                <a16:creationId xmlns:a16="http://schemas.microsoft.com/office/drawing/2014/main" id="{85FD478D-4A87-E675-5D32-C2B0099514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41263" y="457200"/>
            <a:ext cx="6007608" cy="1929384"/>
          </a:xfrm>
        </p:spPr>
        <p:txBody>
          <a:bodyPr anchor="ctr">
            <a:normAutofit/>
          </a:bodyPr>
          <a:lstStyle/>
          <a:p>
            <a:endParaRPr lang="en-US" sz="2200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E07416B3-3439-5F7A-8F92-6E1026A7CF3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3200" y="375920"/>
            <a:ext cx="5784446" cy="6482080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5D1A8A30-E777-8578-DE26-CB51993145A0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97765" y="2762504"/>
            <a:ext cx="6098146" cy="39790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077168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>
            <a:extLst>
              <a:ext uri="{FF2B5EF4-FFF2-40B4-BE49-F238E27FC236}">
                <a16:creationId xmlns:a16="http://schemas.microsoft.com/office/drawing/2014/main" id="{DAB322D1-10F5-578C-EAD4-881F332C005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516225" y="1078677"/>
            <a:ext cx="5417859" cy="5571065"/>
          </a:xfrm>
          <a:prstGeom prst="rect">
            <a:avLst/>
          </a:prstGeom>
          <a:ln>
            <a:noFill/>
          </a:ln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0C8C3C7C-BC77-AFBA-3977-5FC03F9BFF0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303998" y="235267"/>
            <a:ext cx="5842311" cy="70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16663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AD9D2E-DDB4-0091-734C-41C2E9D2D7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Content Placeholder 7">
            <a:extLst>
              <a:ext uri="{FF2B5EF4-FFF2-40B4-BE49-F238E27FC236}">
                <a16:creationId xmlns:a16="http://schemas.microsoft.com/office/drawing/2014/main" id="{737D46D8-5D11-69C2-B8B6-8892463C8E42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88160" y="4714240"/>
            <a:ext cx="8383518" cy="1467660"/>
          </a:xfr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E96F123E-43F2-D18B-9064-D9C8B45FF11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54562" y="1790333"/>
            <a:ext cx="8882876" cy="3277334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A2BA0F8-BD2A-E04B-53CC-A22172765D7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476718" y="814387"/>
            <a:ext cx="5842311" cy="7028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9219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7DDDD488-2A01-6C60-1187-147778AB272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21247" y="643467"/>
            <a:ext cx="8949505" cy="55710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5777193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Text&#10;&#10;Description automatically generated">
            <a:extLst>
              <a:ext uri="{FF2B5EF4-FFF2-40B4-BE49-F238E27FC236}">
                <a16:creationId xmlns:a16="http://schemas.microsoft.com/office/drawing/2014/main" id="{5DDBE4B2-143A-F63F-F121-68690BC6ED76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144889" y="643467"/>
            <a:ext cx="7902221" cy="55710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893470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Isosceles Triangle 17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Content Placeholder 4" descr="A screenshot of a computer&#10;&#10;Description automatically generated with medium confidence">
            <a:extLst>
              <a:ext uri="{FF2B5EF4-FFF2-40B4-BE49-F238E27FC236}">
                <a16:creationId xmlns:a16="http://schemas.microsoft.com/office/drawing/2014/main" id="{2878CAA3-4FDF-5FBC-2071-A1C3863D45FF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789729" y="643467"/>
            <a:ext cx="6612541" cy="5571065"/>
          </a:xfrm>
          <a:prstGeom prst="rect">
            <a:avLst/>
          </a:prstGeom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718335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86FF76B9-219D-4469-AF87-0236D29032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DB88BD78-87E1-424D-B479-C37D8E41B12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 flipH="1">
            <a:off x="10964637" y="2358"/>
            <a:ext cx="1876653" cy="1766008"/>
            <a:chOff x="-648769" y="2358"/>
            <a:chExt cx="1876653" cy="1766008"/>
          </a:xfrm>
        </p:grpSpPr>
        <p:sp>
          <p:nvSpPr>
            <p:cNvPr id="17" name="Freeform: Shape 16">
              <a:extLst>
                <a:ext uri="{FF2B5EF4-FFF2-40B4-BE49-F238E27FC236}">
                  <a16:creationId xmlns:a16="http://schemas.microsoft.com/office/drawing/2014/main" id="{C05EB894-9410-4B20-95E4-7A25101AB8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-415188" y="-231223"/>
              <a:ext cx="1409491" cy="1876653"/>
            </a:xfrm>
            <a:custGeom>
              <a:avLst/>
              <a:gdLst>
                <a:gd name="connsiteX0" fmla="*/ 0 w 1409491"/>
                <a:gd name="connsiteY0" fmla="*/ 643075 h 1876653"/>
                <a:gd name="connsiteX1" fmla="*/ 643075 w 1409491"/>
                <a:gd name="connsiteY1" fmla="*/ 0 h 1876653"/>
                <a:gd name="connsiteX2" fmla="*/ 1409491 w 1409491"/>
                <a:gd name="connsiteY2" fmla="*/ 0 h 1876653"/>
                <a:gd name="connsiteX3" fmla="*/ 1409491 w 1409491"/>
                <a:gd name="connsiteY3" fmla="*/ 1876653 h 1876653"/>
                <a:gd name="connsiteX4" fmla="*/ 1233578 w 1409491"/>
                <a:gd name="connsiteY4" fmla="*/ 1876653 h 18766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409491" h="1876653">
                  <a:moveTo>
                    <a:pt x="0" y="643075"/>
                  </a:moveTo>
                  <a:lnTo>
                    <a:pt x="643075" y="0"/>
                  </a:lnTo>
                  <a:lnTo>
                    <a:pt x="1409491" y="0"/>
                  </a:lnTo>
                  <a:lnTo>
                    <a:pt x="1409491" y="1876653"/>
                  </a:lnTo>
                  <a:lnTo>
                    <a:pt x="1233578" y="1876653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Rectangle 17">
              <a:extLst>
                <a:ext uri="{FF2B5EF4-FFF2-40B4-BE49-F238E27FC236}">
                  <a16:creationId xmlns:a16="http://schemas.microsoft.com/office/drawing/2014/main" id="{166E38B6-B050-4340-8E8F-3A971DADC03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 rot="2700000">
              <a:off x="301285" y="1282788"/>
              <a:ext cx="485578" cy="485578"/>
            </a:xfrm>
            <a:prstGeom prst="rect">
              <a:avLst/>
            </a:prstGeom>
            <a:solidFill>
              <a:schemeClr val="accent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0" name="Rectangle 19">
            <a:extLst>
              <a:ext uri="{FF2B5EF4-FFF2-40B4-BE49-F238E27FC236}">
                <a16:creationId xmlns:a16="http://schemas.microsoft.com/office/drawing/2014/main" id="{2E80C965-DB6D-4F81-9E9E-B027384D0B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2700000">
            <a:off x="2737196" y="6033666"/>
            <a:ext cx="645368" cy="645368"/>
          </a:xfrm>
          <a:prstGeom prst="rect">
            <a:avLst/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Isosceles Triangle 21">
            <a:extLst>
              <a:ext uri="{FF2B5EF4-FFF2-40B4-BE49-F238E27FC236}">
                <a16:creationId xmlns:a16="http://schemas.microsoft.com/office/drawing/2014/main" id="{633C5E46-DAC5-4661-9C87-22B08E2A512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343436" y="5721108"/>
            <a:ext cx="2261965" cy="1136891"/>
          </a:xfrm>
          <a:prstGeom prst="triangle">
            <a:avLst>
              <a:gd name="adj" fmla="val 50000"/>
            </a:avLst>
          </a:prstGeom>
          <a:solidFill>
            <a:schemeClr val="accent4">
              <a:alpha val="3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Content Placeholder 8" descr="Text&#10;&#10;Description automatically generated">
            <a:extLst>
              <a:ext uri="{FF2B5EF4-FFF2-40B4-BE49-F238E27FC236}">
                <a16:creationId xmlns:a16="http://schemas.microsoft.com/office/drawing/2014/main" id="{54E4580B-4C3E-A531-550B-C92934DADAA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3467" y="825416"/>
            <a:ext cx="10905066" cy="5207166"/>
          </a:xfrm>
          <a:prstGeom prst="rect">
            <a:avLst/>
          </a:prstGeom>
          <a:ln>
            <a:noFill/>
          </a:ln>
        </p:spPr>
      </p:pic>
      <p:sp>
        <p:nvSpPr>
          <p:cNvPr id="10" name="Rectangle 9">
            <a:extLst>
              <a:ext uri="{FF2B5EF4-FFF2-40B4-BE49-F238E27FC236}">
                <a16:creationId xmlns:a16="http://schemas.microsoft.com/office/drawing/2014/main" id="{39E893F6-5C92-3DE9-7350-9F3CE13E7E76}"/>
              </a:ext>
            </a:extLst>
          </p:cNvPr>
          <p:cNvSpPr/>
          <p:nvPr/>
        </p:nvSpPr>
        <p:spPr>
          <a:xfrm>
            <a:off x="8586601" y="5566221"/>
            <a:ext cx="1508161" cy="76097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58371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9</Words>
  <Application>Microsoft Office PowerPoint</Application>
  <PresentationFormat>Widescreen</PresentationFormat>
  <Paragraphs>2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4" baseType="lpstr">
      <vt:lpstr>Arial</vt:lpstr>
      <vt:lpstr>Calibri</vt:lpstr>
      <vt:lpstr>Calibri Light</vt:lpstr>
      <vt:lpstr>Office Theme</vt:lpstr>
      <vt:lpstr>5.1 and 5.2 reactivity and displacement reactions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5.1 and 5.2 reactivity and displacement reactions</dc:title>
  <dc:creator>noha</dc:creator>
  <cp:lastModifiedBy>noha</cp:lastModifiedBy>
  <cp:revision>1</cp:revision>
  <dcterms:created xsi:type="dcterms:W3CDTF">2023-03-11T20:13:04Z</dcterms:created>
  <dcterms:modified xsi:type="dcterms:W3CDTF">2023-03-11T20:27:23Z</dcterms:modified>
</cp:coreProperties>
</file>