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1439-A45E-801A-B230-800C5D5FB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41A2D-745A-2E2D-8A7F-6BC2EDA05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8CF6F-F48A-3286-AE2F-9A707392C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9ED0C-84DA-F55F-8D73-CA89FB424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7A1EC4-2460-9529-744F-A33FB8F2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36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36532-A465-37BC-BBCF-CE110FC30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1DDFD-3270-BA31-79A8-97CB86C51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5888A-A5FB-D5EC-FF28-268B92F11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A9636-B2F5-B4F1-CE32-3281C3165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B99CE-A6F0-373D-0F73-F9D8C166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6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773F4B-26F8-96B6-3542-74F9D50138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34BF1-20D4-29CB-53D2-01519CD65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9B870-7EA5-FB72-EFF2-CFB2FB4BE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A7EC3-4933-94A3-87AF-C7E1D9657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0514C-5CA4-8C50-47B4-F636CB6EA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5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6A07-AFE3-2CA1-0347-8319A67E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2D3B5-169F-2E28-A62E-A1FEA6BB7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04BC7-28CB-07AD-134F-8F7C64F3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F4DC9-2756-20EF-4379-4D1760331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05DBE-68B2-A830-C13E-989E5F32C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60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1F02-10B9-7045-8ED5-ED59B703D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F746A-4841-776A-9EEB-6BDD36D7E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413E3-3556-D003-451E-DE8528288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2A732-232C-A4D7-7072-7EA133FEF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42DF9-49DA-436B-F51C-E1002D5DF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1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13905-9E42-6DE7-6A0D-8D03EA6C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C8F1C-4B92-BFAF-C57A-B69997969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DBB10-66FF-7AD5-3AC4-8CCFDBB1D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A9017-8CA7-59C8-4EC6-C79DD5F25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90926-A272-2A12-4835-B0D3D8A6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E9C126-F02E-1FCF-3AD2-A335DD942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69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F4627-2B0C-DDDE-A2A3-4122715DF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1F0C6-0267-75D2-74B4-8029F1B80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4BABF-6D00-D6BC-0E26-25AAF4D67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B7BCF4-B9A9-B020-D160-686C01E12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F2FB33-B088-97BF-E25D-D81C741A7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EC0571-69AD-CB33-B421-DC072BF74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490B4F-41B7-6CA4-9CC8-E9CEF2B7D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D5D1E6-45E1-938B-F6E3-47F26AA4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75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C739D-0CD9-411D-A5B7-C2350634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D0E38F-F276-B413-6C6A-6E16D62B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EA736-F64A-95B4-C53C-90391C745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4CE92-F6B2-A8CC-FC4C-95E962E39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2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42AC6-EBF4-5516-E0EC-E28580EA5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9F37F0-4006-16D7-63A3-63D6729A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9C3B6-2DDE-D748-D964-2DCBE1B6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33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2D45C-8381-40C0-FC59-BD345E7F1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CA012-0A52-DD46-4BF5-A817D507D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164AC-E71F-C338-3E7D-F96DD9F7E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7043F-266C-360D-94DC-8EE19929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C90E5-6202-6940-2CC1-CB7545861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F0EEC4-2446-958A-37AA-A6D0411B9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1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33FDB-4E32-3689-517F-CFF4BEB4C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1F67A3-8C95-BD84-C442-5F46321E35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A7077-4A23-891D-BC31-38B359914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621E8-C3C8-DEC3-B8F1-A5EE2E66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F4B41F-63B4-45C6-6C80-4935A5A76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D5F35E-B2BE-5914-FA67-6B5B43938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62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CC3F5-BA69-FCE4-E6D2-5944A1EE6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3F74C-B7B9-70BC-A4DD-92D2854FD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ADD2B-3006-1686-E108-5929FD327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CD525-6038-4307-A25B-59516FF1EB20}" type="datetimeFigureOut">
              <a:rPr lang="en-US" smtClean="0"/>
              <a:t>3/11/2023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50DD-C2C2-FD4B-AD40-B5884273E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697A1-A6FF-0605-4725-8349092D2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7E392-84E5-4693-A708-EA748E132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27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67EA4-409E-2B34-4E77-4EC3253CDD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5.1 and 5.2 reactivity and displacement reactions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2FDAFC-2859-C4E5-F254-C1BC4A350E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Homework answers</a:t>
            </a:r>
          </a:p>
        </p:txBody>
      </p:sp>
    </p:spTree>
    <p:extLst>
      <p:ext uri="{BB962C8B-B14F-4D97-AF65-F5344CB8AC3E}">
        <p14:creationId xmlns:p14="http://schemas.microsoft.com/office/powerpoint/2010/main" val="1214484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6FC5784-BB22-4006-CCC6-6BE1875E64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013"/>
          <a:stretch/>
        </p:blipFill>
        <p:spPr>
          <a:xfrm>
            <a:off x="2709333" y="643467"/>
            <a:ext cx="6773333" cy="5571065"/>
          </a:xfrm>
          <a:prstGeom prst="rect">
            <a:avLst/>
          </a:prstGeom>
          <a:ln>
            <a:noFill/>
          </a:ln>
        </p:spPr>
      </p:pic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3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9EFA9E1A-113B-C109-5764-7824E9A823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28689"/>
            <a:ext cx="5291666" cy="50006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A9C6A6-AB02-6B47-A140-1643DA229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865" y="2165615"/>
            <a:ext cx="5681135" cy="300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3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9D47016-023F-44BD-981C-50E7A10A6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932714-25EA-9FE3-46F1-AD20CF1F5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57200"/>
            <a:ext cx="4343400" cy="1929384"/>
          </a:xfrm>
        </p:spPr>
        <p:txBody>
          <a:bodyPr anchor="ctr">
            <a:normAutofit/>
          </a:bodyPr>
          <a:lstStyle/>
          <a:p>
            <a:endParaRPr lang="en-US" sz="4800"/>
          </a:p>
        </p:txBody>
      </p:sp>
      <p:sp>
        <p:nvSpPr>
          <p:cNvPr id="27" name="sketchy line">
            <a:extLst>
              <a:ext uri="{FF2B5EF4-FFF2-40B4-BE49-F238E27FC236}">
                <a16:creationId xmlns:a16="http://schemas.microsoft.com/office/drawing/2014/main" id="{6D8B37B0-0682-433E-BC8D-498C04ABD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71415" y="1412748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5FD478D-4A87-E675-5D32-C2B009951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263" y="457200"/>
            <a:ext cx="6007608" cy="1929384"/>
          </a:xfrm>
        </p:spPr>
        <p:txBody>
          <a:bodyPr anchor="ctr">
            <a:normAutofit/>
          </a:bodyPr>
          <a:lstStyle/>
          <a:p>
            <a:endParaRPr lang="en-US" sz="220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7416B3-3439-5F7A-8F92-6E1026A7C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375920"/>
            <a:ext cx="5784446" cy="64820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1A8A30-E777-8578-DE26-CB5199314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7765" y="2762504"/>
            <a:ext cx="6098146" cy="397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16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AB322D1-10F5-578C-EAD4-881F332C00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6225" y="1078677"/>
            <a:ext cx="5417859" cy="5571065"/>
          </a:xfrm>
          <a:prstGeom prst="rect">
            <a:avLst/>
          </a:prstGeom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8C3C7C-BC77-AFBA-3977-5FC03F9BF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3998" y="235267"/>
            <a:ext cx="5842311" cy="70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66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D9D2E-DDB4-0091-734C-41C2E9D2D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37D46D8-5D11-69C2-B8B6-8892463C8E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8160" y="4714240"/>
            <a:ext cx="8383518" cy="146766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6F123E-43F2-D18B-9064-D9C8B45FF1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4562" y="1790333"/>
            <a:ext cx="8882876" cy="32773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A2BA0F8-BD2A-E04B-53CC-A22172765D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6718" y="814387"/>
            <a:ext cx="5842311" cy="70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2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7DDDD488-2A01-6C60-1187-147778AB27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1247" y="643467"/>
            <a:ext cx="8949505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7719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5DDBE4B2-143A-F63F-F121-68690BC6ED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4889" y="643467"/>
            <a:ext cx="7902221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347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2878CAA3-4FDF-5FBC-2071-A1C3863D45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9729" y="643467"/>
            <a:ext cx="6612541" cy="55710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183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54E4580B-4C3E-A531-550B-C92934DAD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825416"/>
            <a:ext cx="10905066" cy="5207166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9E893F6-5C92-3DE9-7350-9F3CE13E7E76}"/>
              </a:ext>
            </a:extLst>
          </p:cNvPr>
          <p:cNvSpPr/>
          <p:nvPr/>
        </p:nvSpPr>
        <p:spPr>
          <a:xfrm>
            <a:off x="8586601" y="5566221"/>
            <a:ext cx="1508161" cy="7609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83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Widescreen</PresentationFormat>
  <Paragraphs>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5.1 and 5.2 reactivity and displacement reactions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 and 5.2 reactivity and displacement reactions</dc:title>
  <dc:creator>noha</dc:creator>
  <cp:lastModifiedBy>noha</cp:lastModifiedBy>
  <cp:revision>1</cp:revision>
  <dcterms:created xsi:type="dcterms:W3CDTF">2023-03-11T20:13:04Z</dcterms:created>
  <dcterms:modified xsi:type="dcterms:W3CDTF">2023-03-11T20:27:23Z</dcterms:modified>
</cp:coreProperties>
</file>