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6" r:id="rId3"/>
    <p:sldId id="328" r:id="rId4"/>
    <p:sldId id="327" r:id="rId5"/>
    <p:sldId id="325" r:id="rId6"/>
    <p:sldId id="323" r:id="rId7"/>
    <p:sldId id="332" r:id="rId8"/>
    <p:sldId id="322" r:id="rId9"/>
    <p:sldId id="321" r:id="rId10"/>
    <p:sldId id="320" r:id="rId11"/>
    <p:sldId id="317" r:id="rId12"/>
    <p:sldId id="319" r:id="rId13"/>
    <p:sldId id="318" r:id="rId14"/>
    <p:sldId id="316" r:id="rId15"/>
    <p:sldId id="315" r:id="rId16"/>
    <p:sldId id="314" r:id="rId17"/>
    <p:sldId id="313" r:id="rId18"/>
    <p:sldId id="312" r:id="rId19"/>
    <p:sldId id="311" r:id="rId20"/>
    <p:sldId id="310" r:id="rId21"/>
    <p:sldId id="309" r:id="rId22"/>
    <p:sldId id="308" r:id="rId23"/>
    <p:sldId id="307" r:id="rId24"/>
    <p:sldId id="306" r:id="rId25"/>
    <p:sldId id="305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خيرات وطننا العربى </a:t>
          </a:r>
          <a:endParaRPr lang="en-US" sz="40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1- الزراعة فى وطننا العربى </a:t>
          </a:r>
          <a:endParaRPr lang="en-US" sz="36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7B049F04-7D03-4B23-8384-D93D8E6214BA}">
      <dgm:prSet phldrT="[Text]" custT="1"/>
      <dgm:spPr/>
      <dgm:t>
        <a:bodyPr/>
        <a:lstStyle/>
        <a:p>
          <a:r>
            <a:rPr lang="ar-EG" sz="4000" b="1" dirty="0" smtClean="0">
              <a:solidFill>
                <a:schemeClr val="tx1"/>
              </a:solidFill>
            </a:rPr>
            <a:t>3- الثرة الحيوانية والسمكية فى وطننا العربى </a:t>
          </a:r>
          <a:endParaRPr lang="en-US" sz="4000" b="1" dirty="0">
            <a:solidFill>
              <a:schemeClr val="tx1"/>
            </a:solidFill>
          </a:endParaRPr>
        </a:p>
      </dgm:t>
    </dgm:pt>
    <dgm:pt modelId="{9563DEDD-39CB-4AAF-A139-2CF6DDE9BCE5}" type="parTrans" cxnId="{63683C64-0185-4C2E-8128-8D74AFA9A8E9}">
      <dgm:prSet/>
      <dgm:spPr/>
      <dgm:t>
        <a:bodyPr/>
        <a:lstStyle/>
        <a:p>
          <a:endParaRPr lang="en-US"/>
        </a:p>
      </dgm:t>
    </dgm:pt>
    <dgm:pt modelId="{30C4FDBD-B8C1-472E-8BD7-1FEE8F4B98E9}" type="sibTrans" cxnId="{63683C64-0185-4C2E-8128-8D74AFA9A8E9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600" b="1" dirty="0" smtClean="0">
              <a:solidFill>
                <a:schemeClr val="tx1"/>
              </a:solidFill>
            </a:rPr>
            <a:t>2- المحاصيل الزراعية – خيرات أرضنا - </a:t>
          </a:r>
          <a:endParaRPr lang="en-US" sz="36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03E2A-7455-4210-B5C9-AE26338E89F4}" type="pres">
      <dgm:prSet presAssocID="{7B049F04-7D03-4B23-8384-D93D8E6214BA}" presName="boxAndChildren" presStyleCnt="0"/>
      <dgm:spPr/>
    </dgm:pt>
    <dgm:pt modelId="{6DFED005-217B-41AD-937B-7B6B983D449F}" type="pres">
      <dgm:prSet presAssocID="{7B049F04-7D03-4B23-8384-D93D8E6214BA}" presName="parentTextBox" presStyleLbl="node1" presStyleIdx="0" presStyleCnt="4"/>
      <dgm:spPr/>
      <dgm:t>
        <a:bodyPr/>
        <a:lstStyle/>
        <a:p>
          <a:endParaRPr lang="en-US"/>
        </a:p>
      </dgm:t>
    </dgm:pt>
    <dgm:pt modelId="{704E670F-D1B9-410D-866D-D2CC1B0A0257}" type="pres">
      <dgm:prSet presAssocID="{3966018D-EBDE-461B-8731-3A7A21E45CF0}" presName="sp" presStyleCnt="0"/>
      <dgm:spPr/>
    </dgm:pt>
    <dgm:pt modelId="{E3DC5712-A507-4C47-8F54-8C04147D61FB}" type="pres">
      <dgm:prSet presAssocID="{CCFAEA88-BAE1-4CEA-A539-38D23DCD0734}" presName="arrowAndChildren" presStyleCnt="0"/>
      <dgm:spPr/>
    </dgm:pt>
    <dgm:pt modelId="{65868BDA-1F6E-49E9-A09A-8DD97DEABA9F}" type="pres">
      <dgm:prSet presAssocID="{CCFAEA88-BAE1-4CEA-A539-38D23DCD073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</dgm:pt>
    <dgm:pt modelId="{585DC3A2-05D7-4FC5-B619-83C03504DE06}" type="pres">
      <dgm:prSet presAssocID="{72F6F51B-6324-4E24-9499-DE9E804236A7}" presName="arrowAndChildren" presStyleCnt="0"/>
      <dgm:spPr/>
    </dgm:pt>
    <dgm:pt modelId="{515473F3-ED50-4D35-B591-6734386EAC9F}" type="pres">
      <dgm:prSet presAssocID="{72F6F51B-6324-4E24-9499-DE9E804236A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</dgm:pt>
    <dgm:pt modelId="{D921E577-5499-4A60-9284-8987FD0247BB}" type="pres">
      <dgm:prSet presAssocID="{EE59847B-3611-4BBA-AAA8-4330F75111F3}" presName="arrowAndChildren" presStyleCnt="0"/>
      <dgm:spPr/>
    </dgm:pt>
    <dgm:pt modelId="{DD83392B-77A0-42D7-B2B3-B03F9F0B7ECA}" type="pres">
      <dgm:prSet presAssocID="{EE59847B-3611-4BBA-AAA8-4330F75111F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466ABA84-BD7E-4FCE-B072-28934D57755E}" type="presOf" srcId="{7B049F04-7D03-4B23-8384-D93D8E6214BA}" destId="{6DFED005-217B-41AD-937B-7B6B983D449F}" srcOrd="0" destOrd="0" presId="urn:microsoft.com/office/officeart/2005/8/layout/process4"/>
    <dgm:cxn modelId="{AB9C53A6-4201-4100-AFC4-FD6D1D00CA24}" type="presOf" srcId="{CCFAEA88-BAE1-4CEA-A539-38D23DCD0734}" destId="{65868BDA-1F6E-49E9-A09A-8DD97DEABA9F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63683C64-0185-4C2E-8128-8D74AFA9A8E9}" srcId="{5B9981CF-2B09-473C-BB09-58D7949AC49B}" destId="{7B049F04-7D03-4B23-8384-D93D8E6214BA}" srcOrd="3" destOrd="0" parTransId="{9563DEDD-39CB-4AAF-A139-2CF6DDE9BCE5}" sibTransId="{30C4FDBD-B8C1-472E-8BD7-1FEE8F4B98E9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1116ADE6-A90F-4670-ABA9-0C4C862A470D}" type="presParOf" srcId="{939D56A7-DD53-4916-8065-E2F6C07B136C}" destId="{4E703E2A-7455-4210-B5C9-AE26338E89F4}" srcOrd="0" destOrd="0" presId="urn:microsoft.com/office/officeart/2005/8/layout/process4"/>
    <dgm:cxn modelId="{6B352C90-1463-4724-B76B-E67D89272D0C}" type="presParOf" srcId="{4E703E2A-7455-4210-B5C9-AE26338E89F4}" destId="{6DFED005-217B-41AD-937B-7B6B983D449F}" srcOrd="0" destOrd="0" presId="urn:microsoft.com/office/officeart/2005/8/layout/process4"/>
    <dgm:cxn modelId="{0F98A33E-D5E2-4E68-B8E0-9EE07C40FB1D}" type="presParOf" srcId="{939D56A7-DD53-4916-8065-E2F6C07B136C}" destId="{704E670F-D1B9-410D-866D-D2CC1B0A0257}" srcOrd="1" destOrd="0" presId="urn:microsoft.com/office/officeart/2005/8/layout/process4"/>
    <dgm:cxn modelId="{A1C629C6-F487-4DE1-872E-C97D07DFD671}" type="presParOf" srcId="{939D56A7-DD53-4916-8065-E2F6C07B136C}" destId="{E3DC5712-A507-4C47-8F54-8C04147D61FB}" srcOrd="2" destOrd="0" presId="urn:microsoft.com/office/officeart/2005/8/layout/process4"/>
    <dgm:cxn modelId="{203E7C82-5373-45B6-BD39-F13A5688AEC7}" type="presParOf" srcId="{E3DC5712-A507-4C47-8F54-8C04147D61FB}" destId="{65868BDA-1F6E-49E9-A09A-8DD97DEABA9F}" srcOrd="0" destOrd="0" presId="urn:microsoft.com/office/officeart/2005/8/layout/process4"/>
    <dgm:cxn modelId="{A3AC1C6E-DBC0-4F4F-B087-3A0FF5B87567}" type="presParOf" srcId="{939D56A7-DD53-4916-8065-E2F6C07B136C}" destId="{4FD6DBA8-44F9-443F-962C-4930533C4562}" srcOrd="3" destOrd="0" presId="urn:microsoft.com/office/officeart/2005/8/layout/process4"/>
    <dgm:cxn modelId="{343116F4-A96C-483F-87CF-65AB7666B4D8}" type="presParOf" srcId="{939D56A7-DD53-4916-8065-E2F6C07B136C}" destId="{585DC3A2-05D7-4FC5-B619-83C03504DE06}" srcOrd="4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5" destOrd="0" presId="urn:microsoft.com/office/officeart/2005/8/layout/process4"/>
    <dgm:cxn modelId="{38CAAE68-3742-4024-96C4-B89AFB90FEF0}" type="presParOf" srcId="{939D56A7-DD53-4916-8065-E2F6C07B136C}" destId="{D921E577-5499-4A60-9284-8987FD0247BB}" srcOrd="6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لقد</a:t>
          </a:r>
          <a:r>
            <a:rPr lang="ar-EG" sz="3200" b="1" baseline="0" dirty="0" smtClean="0">
              <a:solidFill>
                <a:schemeClr val="tx1"/>
              </a:solidFill>
            </a:rPr>
            <a:t> منح الله سبحانه تعالى وطننا العربى تربة خصبة توجد حول مجارى الأنهار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توجد حول مجارى الأنهار مثل: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E36F8A-CD29-450D-8E1B-6ABF08C5F6FD}" type="pres">
      <dgm:prSet presAssocID="{72F6F51B-6324-4E24-9499-DE9E804236A7}" presName="boxAndChildren" presStyleCnt="0"/>
      <dgm:spPr/>
    </dgm:pt>
    <dgm:pt modelId="{DAA4DD87-8A83-4B24-8F98-E0A35C8EA572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EC16ED0-062F-48C3-AEB8-86FAF781550F}" type="presOf" srcId="{72F6F51B-6324-4E24-9499-DE9E804236A7}" destId="{DAA4DD87-8A83-4B24-8F98-E0A35C8EA572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60219A7F-A90B-4BAB-B9F4-33AEA9B3E13B}" type="presParOf" srcId="{939D56A7-DD53-4916-8065-E2F6C07B136C}" destId="{E5E36F8A-CD29-450D-8E1B-6ABF08C5F6FD}" srcOrd="0" destOrd="0" presId="urn:microsoft.com/office/officeart/2005/8/layout/process4"/>
    <dgm:cxn modelId="{FA18DF92-1D52-4281-B3D5-20CD34D59FB0}" type="presParOf" srcId="{E5E36F8A-CD29-450D-8E1B-6ABF08C5F6FD}" destId="{DAA4DD87-8A83-4B24-8F98-E0A35C8EA572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لقد وهب الله سبحانه وتعالى مناخا متنوعا وساعده ذلك على إنتاج محاصيل متنوعة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ويمكن لوطننا العربى أن يستثمر هذا التنوع فى تحقيق التبادل المتكامل بين الدول العربية فى المحاصيل الزراعية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E36F8A-CD29-450D-8E1B-6ABF08C5F6FD}" type="pres">
      <dgm:prSet presAssocID="{72F6F51B-6324-4E24-9499-DE9E804236A7}" presName="boxAndChildren" presStyleCnt="0"/>
      <dgm:spPr/>
    </dgm:pt>
    <dgm:pt modelId="{DAA4DD87-8A83-4B24-8F98-E0A35C8EA572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EC16ED0-062F-48C3-AEB8-86FAF781550F}" type="presOf" srcId="{72F6F51B-6324-4E24-9499-DE9E804236A7}" destId="{DAA4DD87-8A83-4B24-8F98-E0A35C8EA572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60219A7F-A90B-4BAB-B9F4-33AEA9B3E13B}" type="presParOf" srcId="{939D56A7-DD53-4916-8065-E2F6C07B136C}" destId="{E5E36F8A-CD29-450D-8E1B-6ABF08C5F6FD}" srcOrd="0" destOrd="0" presId="urn:microsoft.com/office/officeart/2005/8/layout/process4"/>
    <dgm:cxn modelId="{FA18DF92-1D52-4281-B3D5-20CD34D59FB0}" type="presParOf" srcId="{E5E36F8A-CD29-450D-8E1B-6ABF08C5F6FD}" destId="{DAA4DD87-8A83-4B24-8F98-E0A35C8EA572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AD5040-1AE4-44AD-9F7E-6890334D9C4E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18F289-0FA5-4DD6-AD69-9CF0B502665D}">
      <dgm:prSet phldrT="[Text]" custT="1"/>
      <dgm:spPr/>
      <dgm:t>
        <a:bodyPr/>
        <a:lstStyle/>
        <a:p>
          <a:r>
            <a:rPr lang="ar-EG" sz="6000" b="1" dirty="0" smtClean="0">
              <a:solidFill>
                <a:schemeClr val="tx1"/>
              </a:solidFill>
            </a:rPr>
            <a:t>ثانيا : العوامل البشرية :</a:t>
          </a:r>
          <a:endParaRPr lang="en-US" sz="6000" b="1" dirty="0">
            <a:solidFill>
              <a:schemeClr val="tx1"/>
            </a:solidFill>
          </a:endParaRPr>
        </a:p>
      </dgm:t>
    </dgm:pt>
    <dgm:pt modelId="{869E7C83-1A2D-49A7-937A-CB5FA3987045}" type="parTrans" cxnId="{712748B8-86D9-4B3C-B342-EBBE10123E73}">
      <dgm:prSet/>
      <dgm:spPr/>
      <dgm:t>
        <a:bodyPr/>
        <a:lstStyle/>
        <a:p>
          <a:endParaRPr lang="en-US"/>
        </a:p>
      </dgm:t>
    </dgm:pt>
    <dgm:pt modelId="{1FF37235-C3A5-4D5E-A363-51E9D749358F}" type="sibTrans" cxnId="{712748B8-86D9-4B3C-B342-EBBE10123E73}">
      <dgm:prSet/>
      <dgm:spPr/>
      <dgm:t>
        <a:bodyPr/>
        <a:lstStyle/>
        <a:p>
          <a:endParaRPr lang="en-US"/>
        </a:p>
      </dgm:t>
    </dgm:pt>
    <dgm:pt modelId="{43353784-A8E3-4FF5-A7C2-F252B14C75D6}" type="pres">
      <dgm:prSet presAssocID="{EEAD5040-1AE4-44AD-9F7E-6890334D9C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842036-2A6B-49C6-B62A-ABAECCB856DA}" type="pres">
      <dgm:prSet presAssocID="{F318F289-0FA5-4DD6-AD69-9CF0B502665D}" presName="boxAndChildren" presStyleCnt="0"/>
      <dgm:spPr/>
    </dgm:pt>
    <dgm:pt modelId="{E4A7DD70-59B6-4461-8578-A7AC64F0877C}" type="pres">
      <dgm:prSet presAssocID="{F318F289-0FA5-4DD6-AD69-9CF0B502665D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B486C54C-3DF9-4E21-ADC4-4AE3552BB817}" type="presOf" srcId="{EEAD5040-1AE4-44AD-9F7E-6890334D9C4E}" destId="{43353784-A8E3-4FF5-A7C2-F252B14C75D6}" srcOrd="0" destOrd="0" presId="urn:microsoft.com/office/officeart/2005/8/layout/process4"/>
    <dgm:cxn modelId="{6BB25E92-0941-4ADA-A3E6-541C12080C05}" type="presOf" srcId="{F318F289-0FA5-4DD6-AD69-9CF0B502665D}" destId="{E4A7DD70-59B6-4461-8578-A7AC64F0877C}" srcOrd="0" destOrd="0" presId="urn:microsoft.com/office/officeart/2005/8/layout/process4"/>
    <dgm:cxn modelId="{712748B8-86D9-4B3C-B342-EBBE10123E73}" srcId="{EEAD5040-1AE4-44AD-9F7E-6890334D9C4E}" destId="{F318F289-0FA5-4DD6-AD69-9CF0B502665D}" srcOrd="0" destOrd="0" parTransId="{869E7C83-1A2D-49A7-937A-CB5FA3987045}" sibTransId="{1FF37235-C3A5-4D5E-A363-51E9D749358F}"/>
    <dgm:cxn modelId="{4C169ACA-A6C4-47B0-BFA3-2AF0E931D365}" type="presParOf" srcId="{43353784-A8E3-4FF5-A7C2-F252B14C75D6}" destId="{8F842036-2A6B-49C6-B62A-ABAECCB856DA}" srcOrd="0" destOrd="0" presId="urn:microsoft.com/office/officeart/2005/8/layout/process4"/>
    <dgm:cxn modelId="{D06DA7A9-43DA-4791-8277-A8957F8D5699}" type="presParOf" srcId="{8F842036-2A6B-49C6-B62A-ABAECCB856DA}" destId="{E4A7DD70-59B6-4461-8578-A7AC64F087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يمتلك وطننا العربى ثروة بشرية فى جميع المجالات ومنها مجال الزراعة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حيث يوجد به أيدى عاملة مدربة عل مستوى عالى من الخبرة والكفاءة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E36F8A-CD29-450D-8E1B-6ABF08C5F6FD}" type="pres">
      <dgm:prSet presAssocID="{72F6F51B-6324-4E24-9499-DE9E804236A7}" presName="boxAndChildren" presStyleCnt="0"/>
      <dgm:spPr/>
    </dgm:pt>
    <dgm:pt modelId="{DAA4DD87-8A83-4B24-8F98-E0A35C8EA572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EC16ED0-062F-48C3-AEB8-86FAF781550F}" type="presOf" srcId="{72F6F51B-6324-4E24-9499-DE9E804236A7}" destId="{DAA4DD87-8A83-4B24-8F98-E0A35C8EA572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60219A7F-A90B-4BAB-B9F4-33AEA9B3E13B}" type="presParOf" srcId="{939D56A7-DD53-4916-8065-E2F6C07B136C}" destId="{E5E36F8A-CD29-450D-8E1B-6ABF08C5F6FD}" srcOrd="0" destOrd="0" presId="urn:microsoft.com/office/officeart/2005/8/layout/process4"/>
    <dgm:cxn modelId="{FA18DF92-1D52-4281-B3D5-20CD34D59FB0}" type="presParOf" srcId="{E5E36F8A-CD29-450D-8E1B-6ABF08C5F6FD}" destId="{DAA4DD87-8A83-4B24-8F98-E0A35C8EA572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تحتاج الزراعة إلى توافر رؤوس الأموال لإقامة العديد من المشروعات الزراعية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وتملك بعض الدول العربية رؤوس الأموال خاصة دول الخليج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وقد قامت بعض هذه الدول بتمويل العديد من المشروعات الزراعية فى الوطن العربى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7E6237-C343-4D37-8799-D49D5D71BC2B}" type="pres">
      <dgm:prSet presAssocID="{CCFAEA88-BAE1-4CEA-A539-38D23DCD0734}" presName="boxAndChildren" presStyleCnt="0"/>
      <dgm:spPr/>
    </dgm:pt>
    <dgm:pt modelId="{3A1FF588-23CD-4B79-B773-8C77B9D436C0}" type="pres">
      <dgm:prSet presAssocID="{CCFAEA88-BAE1-4CEA-A539-38D23DCD0734}" presName="parentTextBox" presStyleLbl="node1" presStyleIdx="0" presStyleCnt="3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92E5805F-E713-40ED-B6C5-6F0D6A6C08C8}" type="presOf" srcId="{CCFAEA88-BAE1-4CEA-A539-38D23DCD0734}" destId="{3A1FF588-23CD-4B79-B773-8C77B9D436C0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84D3E31-68BA-4E4C-B6D6-743E2E6703A4}" type="presParOf" srcId="{939D56A7-DD53-4916-8065-E2F6C07B136C}" destId="{347E6237-C343-4D37-8799-D49D5D71BC2B}" srcOrd="0" destOrd="0" presId="urn:microsoft.com/office/officeart/2005/8/layout/process4"/>
    <dgm:cxn modelId="{023D42BF-4320-4FD9-92FB-0AF77086A10D}" type="presParOf" srcId="{347E6237-C343-4D37-8799-D49D5D71BC2B}" destId="{3A1FF588-23CD-4B79-B773-8C77B9D436C0}" srcOrd="0" destOrd="0" presId="urn:microsoft.com/office/officeart/2005/8/layout/process4"/>
    <dgm:cxn modelId="{A3AC1C6E-DBC0-4F4F-B087-3A0FF5B87567}" type="presParOf" srcId="{939D56A7-DD53-4916-8065-E2F6C07B136C}" destId="{4FD6DBA8-44F9-443F-962C-4930533C4562}" srcOrd="1" destOrd="0" presId="urn:microsoft.com/office/officeart/2005/8/layout/process4"/>
    <dgm:cxn modelId="{343116F4-A96C-483F-87CF-65AB7666B4D8}" type="presParOf" srcId="{939D56A7-DD53-4916-8065-E2F6C07B136C}" destId="{585DC3A2-05D7-4FC5-B619-83C03504DE06}" srcOrd="2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3" destOrd="0" presId="urn:microsoft.com/office/officeart/2005/8/layout/process4"/>
    <dgm:cxn modelId="{38CAAE68-3742-4024-96C4-B89AFB90FEF0}" type="presParOf" srcId="{939D56A7-DD53-4916-8065-E2F6C07B136C}" destId="{D921E577-5499-4A60-9284-8987FD0247BB}" srcOrd="4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أدت زيادة السكان بالوطن العربى وارتفاع مستوى المعيشة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إلى زيادة الطلب على المنتجات الزراعية فى الوطن العربى 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مما أدى إلى التوسع فى النشاط الزراعى وزيادة الإنتاج .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69C527C9-7CD0-4E06-8DE7-9E5D4024C37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والعمل على تحسين المنتجات الزراعية لتبقى منافسة لغيرها من المنتجات </a:t>
          </a:r>
          <a:endParaRPr lang="en-US" sz="3200" b="1" dirty="0">
            <a:solidFill>
              <a:schemeClr val="tx1"/>
            </a:solidFill>
          </a:endParaRPr>
        </a:p>
      </dgm:t>
    </dgm:pt>
    <dgm:pt modelId="{E06825C3-CDA5-41CC-9041-9A5874A5F718}" type="parTrans" cxnId="{146CB12A-6C24-441F-AE53-1DC4488A9D02}">
      <dgm:prSet/>
      <dgm:spPr/>
      <dgm:t>
        <a:bodyPr/>
        <a:lstStyle/>
        <a:p>
          <a:endParaRPr lang="en-US"/>
        </a:p>
      </dgm:t>
    </dgm:pt>
    <dgm:pt modelId="{3A20CF57-A4B7-4DAF-BB82-E541E9D10371}" type="sibTrans" cxnId="{146CB12A-6C24-441F-AE53-1DC4488A9D02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865A8-3659-431E-A2A1-093A81965C3A}" type="pres">
      <dgm:prSet presAssocID="{69C527C9-7CD0-4E06-8DE7-9E5D4024C370}" presName="boxAndChildren" presStyleCnt="0"/>
      <dgm:spPr/>
    </dgm:pt>
    <dgm:pt modelId="{AD9F19B7-981B-4755-BEF7-8C31F9BF3BCB}" type="pres">
      <dgm:prSet presAssocID="{69C527C9-7CD0-4E06-8DE7-9E5D4024C370}" presName="parentTextBox" presStyleLbl="node1" presStyleIdx="0" presStyleCnt="4"/>
      <dgm:spPr/>
      <dgm:t>
        <a:bodyPr/>
        <a:lstStyle/>
        <a:p>
          <a:endParaRPr lang="en-US"/>
        </a:p>
      </dgm:t>
    </dgm:pt>
    <dgm:pt modelId="{704E670F-D1B9-410D-866D-D2CC1B0A0257}" type="pres">
      <dgm:prSet presAssocID="{3966018D-EBDE-461B-8731-3A7A21E45CF0}" presName="sp" presStyleCnt="0"/>
      <dgm:spPr/>
      <dgm:t>
        <a:bodyPr/>
        <a:lstStyle/>
        <a:p>
          <a:endParaRPr lang="en-US"/>
        </a:p>
      </dgm:t>
    </dgm:pt>
    <dgm:pt modelId="{E3DC5712-A507-4C47-8F54-8C04147D61FB}" type="pres">
      <dgm:prSet presAssocID="{CCFAEA88-BAE1-4CEA-A539-38D23DCD0734}" presName="arrowAndChildren" presStyleCnt="0"/>
      <dgm:spPr/>
      <dgm:t>
        <a:bodyPr/>
        <a:lstStyle/>
        <a:p>
          <a:endParaRPr lang="en-US"/>
        </a:p>
      </dgm:t>
    </dgm:pt>
    <dgm:pt modelId="{65868BDA-1F6E-49E9-A09A-8DD97DEABA9F}" type="pres">
      <dgm:prSet presAssocID="{CCFAEA88-BAE1-4CEA-A539-38D23DCD073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00C7335B-F0E2-4610-9759-4AF6473CB45D}" type="presOf" srcId="{69C527C9-7CD0-4E06-8DE7-9E5D4024C370}" destId="{AD9F19B7-981B-4755-BEF7-8C31F9BF3BCB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146CB12A-6C24-441F-AE53-1DC4488A9D02}" srcId="{5B9981CF-2B09-473C-BB09-58D7949AC49B}" destId="{69C527C9-7CD0-4E06-8DE7-9E5D4024C370}" srcOrd="3" destOrd="0" parTransId="{E06825C3-CDA5-41CC-9041-9A5874A5F718}" sibTransId="{3A20CF57-A4B7-4DAF-BB82-E541E9D10371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417D6D14-CE9A-4FDE-AB46-A9139A6140EB}" type="presOf" srcId="{CCFAEA88-BAE1-4CEA-A539-38D23DCD0734}" destId="{65868BDA-1F6E-49E9-A09A-8DD97DEABA9F}" srcOrd="0" destOrd="0" presId="urn:microsoft.com/office/officeart/2005/8/layout/process4"/>
    <dgm:cxn modelId="{76165C87-D436-461F-8E3F-39C7E640F4E1}" type="presParOf" srcId="{939D56A7-DD53-4916-8065-E2F6C07B136C}" destId="{CEA865A8-3659-431E-A2A1-093A81965C3A}" srcOrd="0" destOrd="0" presId="urn:microsoft.com/office/officeart/2005/8/layout/process4"/>
    <dgm:cxn modelId="{EB08D59E-E5A5-41AC-895E-A9BA842D9141}" type="presParOf" srcId="{CEA865A8-3659-431E-A2A1-093A81965C3A}" destId="{AD9F19B7-981B-4755-BEF7-8C31F9BF3BCB}" srcOrd="0" destOrd="0" presId="urn:microsoft.com/office/officeart/2005/8/layout/process4"/>
    <dgm:cxn modelId="{7C0B6F1E-9FB8-4B33-BCE5-4E53AB12A060}" type="presParOf" srcId="{939D56A7-DD53-4916-8065-E2F6C07B136C}" destId="{704E670F-D1B9-410D-866D-D2CC1B0A0257}" srcOrd="1" destOrd="0" presId="urn:microsoft.com/office/officeart/2005/8/layout/process4"/>
    <dgm:cxn modelId="{8E33B359-0BC4-44AE-BADB-EF7C4C52B751}" type="presParOf" srcId="{939D56A7-DD53-4916-8065-E2F6C07B136C}" destId="{E3DC5712-A507-4C47-8F54-8C04147D61FB}" srcOrd="2" destOrd="0" presId="urn:microsoft.com/office/officeart/2005/8/layout/process4"/>
    <dgm:cxn modelId="{401BD795-3C25-4153-8C39-958A252E31BC}" type="presParOf" srcId="{E3DC5712-A507-4C47-8F54-8C04147D61FB}" destId="{65868BDA-1F6E-49E9-A09A-8DD97DEABA9F}" srcOrd="0" destOrd="0" presId="urn:microsoft.com/office/officeart/2005/8/layout/process4"/>
    <dgm:cxn modelId="{A3AC1C6E-DBC0-4F4F-B087-3A0FF5B87567}" type="presParOf" srcId="{939D56A7-DD53-4916-8065-E2F6C07B136C}" destId="{4FD6DBA8-44F9-443F-962C-4930533C4562}" srcOrd="3" destOrd="0" presId="urn:microsoft.com/office/officeart/2005/8/layout/process4"/>
    <dgm:cxn modelId="{343116F4-A96C-483F-87CF-65AB7666B4D8}" type="presParOf" srcId="{939D56A7-DD53-4916-8065-E2F6C07B136C}" destId="{585DC3A2-05D7-4FC5-B619-83C03504DE06}" srcOrd="4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5" destOrd="0" presId="urn:microsoft.com/office/officeart/2005/8/layout/process4"/>
    <dgm:cxn modelId="{38CAAE68-3742-4024-96C4-B89AFB90FEF0}" type="presParOf" srcId="{939D56A7-DD53-4916-8065-E2F6C07B136C}" destId="{D921E577-5499-4A60-9284-8987FD0247BB}" srcOrd="6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تمد السكان باحتياجاتهم من المواد الغذائية المختلفة .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توفر فرص العمل لسكان الوطن العربى حيث يمارسها نحو نصف السكان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EB6E82-014F-4239-A3DE-37CB0163E587}" type="pres">
      <dgm:prSet presAssocID="{72F6F51B-6324-4E24-9499-DE9E804236A7}" presName="boxAndChildren" presStyleCnt="0"/>
      <dgm:spPr/>
    </dgm:pt>
    <dgm:pt modelId="{087A9570-4580-4B0F-8E1F-CFBC1D48CFB8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92EBAEE6-B3D5-4506-88F9-96B81E512A77}" type="presOf" srcId="{72F6F51B-6324-4E24-9499-DE9E804236A7}" destId="{087A9570-4580-4B0F-8E1F-CFBC1D48CFB8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D9669C57-1F08-420D-9EBE-2188E3255E9F}" type="presParOf" srcId="{939D56A7-DD53-4916-8065-E2F6C07B136C}" destId="{B1EB6E82-014F-4239-A3DE-37CB0163E587}" srcOrd="0" destOrd="0" presId="urn:microsoft.com/office/officeart/2005/8/layout/process4"/>
    <dgm:cxn modelId="{C858D1E3-BDBE-40F7-9D75-795A0DB3FC25}" type="presParOf" srcId="{B1EB6E82-014F-4239-A3DE-37CB0163E587}" destId="{087A9570-4580-4B0F-8E1F-CFBC1D48CFB8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توفر المواد الخام اللازمة للصناعة مثل :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أ- القطن الذى يدخل فى صناعة الغزل والنسيج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ب- قصب السكر الذى يدخل فى صناعة السكر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69C527C9-7CD0-4E06-8DE7-9E5D4024C37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ج- الفاكهة والخضروات التى تدخل فى صناعة الحفظ والتعليب </a:t>
          </a:r>
          <a:endParaRPr lang="en-US" sz="3200" b="1" dirty="0">
            <a:solidFill>
              <a:schemeClr val="tx1"/>
            </a:solidFill>
          </a:endParaRPr>
        </a:p>
      </dgm:t>
    </dgm:pt>
    <dgm:pt modelId="{E06825C3-CDA5-41CC-9041-9A5874A5F718}" type="parTrans" cxnId="{146CB12A-6C24-441F-AE53-1DC4488A9D02}">
      <dgm:prSet/>
      <dgm:spPr/>
      <dgm:t>
        <a:bodyPr/>
        <a:lstStyle/>
        <a:p>
          <a:endParaRPr lang="en-US"/>
        </a:p>
      </dgm:t>
    </dgm:pt>
    <dgm:pt modelId="{3A20CF57-A4B7-4DAF-BB82-E541E9D10371}" type="sibTrans" cxnId="{146CB12A-6C24-441F-AE53-1DC4488A9D02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A865A8-3659-431E-A2A1-093A81965C3A}" type="pres">
      <dgm:prSet presAssocID="{69C527C9-7CD0-4E06-8DE7-9E5D4024C370}" presName="boxAndChildren" presStyleCnt="0"/>
      <dgm:spPr/>
    </dgm:pt>
    <dgm:pt modelId="{AD9F19B7-981B-4755-BEF7-8C31F9BF3BCB}" type="pres">
      <dgm:prSet presAssocID="{69C527C9-7CD0-4E06-8DE7-9E5D4024C370}" presName="parentTextBox" presStyleLbl="node1" presStyleIdx="0" presStyleCnt="4"/>
      <dgm:spPr/>
      <dgm:t>
        <a:bodyPr/>
        <a:lstStyle/>
        <a:p>
          <a:endParaRPr lang="en-US"/>
        </a:p>
      </dgm:t>
    </dgm:pt>
    <dgm:pt modelId="{704E670F-D1B9-410D-866D-D2CC1B0A0257}" type="pres">
      <dgm:prSet presAssocID="{3966018D-EBDE-461B-8731-3A7A21E45CF0}" presName="sp" presStyleCnt="0"/>
      <dgm:spPr/>
      <dgm:t>
        <a:bodyPr/>
        <a:lstStyle/>
        <a:p>
          <a:endParaRPr lang="en-US"/>
        </a:p>
      </dgm:t>
    </dgm:pt>
    <dgm:pt modelId="{E3DC5712-A507-4C47-8F54-8C04147D61FB}" type="pres">
      <dgm:prSet presAssocID="{CCFAEA88-BAE1-4CEA-A539-38D23DCD0734}" presName="arrowAndChildren" presStyleCnt="0"/>
      <dgm:spPr/>
      <dgm:t>
        <a:bodyPr/>
        <a:lstStyle/>
        <a:p>
          <a:endParaRPr lang="en-US"/>
        </a:p>
      </dgm:t>
    </dgm:pt>
    <dgm:pt modelId="{65868BDA-1F6E-49E9-A09A-8DD97DEABA9F}" type="pres">
      <dgm:prSet presAssocID="{CCFAEA88-BAE1-4CEA-A539-38D23DCD073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00C7335B-F0E2-4610-9759-4AF6473CB45D}" type="presOf" srcId="{69C527C9-7CD0-4E06-8DE7-9E5D4024C370}" destId="{AD9F19B7-981B-4755-BEF7-8C31F9BF3BCB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146CB12A-6C24-441F-AE53-1DC4488A9D02}" srcId="{5B9981CF-2B09-473C-BB09-58D7949AC49B}" destId="{69C527C9-7CD0-4E06-8DE7-9E5D4024C370}" srcOrd="3" destOrd="0" parTransId="{E06825C3-CDA5-41CC-9041-9A5874A5F718}" sibTransId="{3A20CF57-A4B7-4DAF-BB82-E541E9D10371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417D6D14-CE9A-4FDE-AB46-A9139A6140EB}" type="presOf" srcId="{CCFAEA88-BAE1-4CEA-A539-38D23DCD0734}" destId="{65868BDA-1F6E-49E9-A09A-8DD97DEABA9F}" srcOrd="0" destOrd="0" presId="urn:microsoft.com/office/officeart/2005/8/layout/process4"/>
    <dgm:cxn modelId="{76165C87-D436-461F-8E3F-39C7E640F4E1}" type="presParOf" srcId="{939D56A7-DD53-4916-8065-E2F6C07B136C}" destId="{CEA865A8-3659-431E-A2A1-093A81965C3A}" srcOrd="0" destOrd="0" presId="urn:microsoft.com/office/officeart/2005/8/layout/process4"/>
    <dgm:cxn modelId="{EB08D59E-E5A5-41AC-895E-A9BA842D9141}" type="presParOf" srcId="{CEA865A8-3659-431E-A2A1-093A81965C3A}" destId="{AD9F19B7-981B-4755-BEF7-8C31F9BF3BCB}" srcOrd="0" destOrd="0" presId="urn:microsoft.com/office/officeart/2005/8/layout/process4"/>
    <dgm:cxn modelId="{7C0B6F1E-9FB8-4B33-BCE5-4E53AB12A060}" type="presParOf" srcId="{939D56A7-DD53-4916-8065-E2F6C07B136C}" destId="{704E670F-D1B9-410D-866D-D2CC1B0A0257}" srcOrd="1" destOrd="0" presId="urn:microsoft.com/office/officeart/2005/8/layout/process4"/>
    <dgm:cxn modelId="{8E33B359-0BC4-44AE-BADB-EF7C4C52B751}" type="presParOf" srcId="{939D56A7-DD53-4916-8065-E2F6C07B136C}" destId="{E3DC5712-A507-4C47-8F54-8C04147D61FB}" srcOrd="2" destOrd="0" presId="urn:microsoft.com/office/officeart/2005/8/layout/process4"/>
    <dgm:cxn modelId="{401BD795-3C25-4153-8C39-958A252E31BC}" type="presParOf" srcId="{E3DC5712-A507-4C47-8F54-8C04147D61FB}" destId="{65868BDA-1F6E-49E9-A09A-8DD97DEABA9F}" srcOrd="0" destOrd="0" presId="urn:microsoft.com/office/officeart/2005/8/layout/process4"/>
    <dgm:cxn modelId="{A3AC1C6E-DBC0-4F4F-B087-3A0FF5B87567}" type="presParOf" srcId="{939D56A7-DD53-4916-8065-E2F6C07B136C}" destId="{4FD6DBA8-44F9-443F-962C-4930533C4562}" srcOrd="3" destOrd="0" presId="urn:microsoft.com/office/officeart/2005/8/layout/process4"/>
    <dgm:cxn modelId="{343116F4-A96C-483F-87CF-65AB7666B4D8}" type="presParOf" srcId="{939D56A7-DD53-4916-8065-E2F6C07B136C}" destId="{585DC3A2-05D7-4FC5-B619-83C03504DE06}" srcOrd="4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5" destOrd="0" presId="urn:microsoft.com/office/officeart/2005/8/layout/process4"/>
    <dgm:cxn modelId="{38CAAE68-3742-4024-96C4-B89AFB90FEF0}" type="presParOf" srcId="{939D56A7-DD53-4916-8065-E2F6C07B136C}" destId="{D921E577-5499-4A60-9284-8987FD0247BB}" srcOrd="6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توفر رؤوس الأموال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التى تستخدم فى إنشاء العديد من المشروعات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C0137-E5E8-44FB-9372-9F8E276573B5}" type="pres">
      <dgm:prSet presAssocID="{72F6F51B-6324-4E24-9499-DE9E804236A7}" presName="boxAndChildren" presStyleCnt="0"/>
      <dgm:spPr/>
    </dgm:pt>
    <dgm:pt modelId="{A1392709-E94E-44FF-A29C-F17AA6C222BC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C0541054-4152-4141-AD14-34CCAF5C1A1D}" type="presOf" srcId="{72F6F51B-6324-4E24-9499-DE9E804236A7}" destId="{A1392709-E94E-44FF-A29C-F17AA6C222B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4E0CB18B-762F-4B59-B6C4-B9278A1129AD}" type="presParOf" srcId="{939D56A7-DD53-4916-8065-E2F6C07B136C}" destId="{B66C0137-E5E8-44FB-9372-9F8E276573B5}" srcOrd="0" destOrd="0" presId="urn:microsoft.com/office/officeart/2005/8/layout/process4"/>
    <dgm:cxn modelId="{A2C88000-0C44-4970-92DF-E387E571AD41}" type="presParOf" srcId="{B66C0137-E5E8-44FB-9372-9F8E276573B5}" destId="{A1392709-E94E-44FF-A29C-F17AA6C222BC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تعانى الزراعة فى وطننا العربى من مشكلات متعددة ومنها :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 تذبذب الإنتاج نظرا لإعتماد الزراعة فى معظم الوطن العربى على الأمطار وهى غير ثابتة </a:t>
          </a:r>
          <a:endParaRPr lang="en-US" sz="28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عدم استغلال كل الأراضى الصالحة للزراعة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F20EFFD4-1D07-4996-80A6-D0176FC6500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3- قلة استخدام التكنولوجيا الحديثة فى الزراعة </a:t>
          </a:r>
          <a:endParaRPr lang="en-US" b="1" dirty="0">
            <a:solidFill>
              <a:schemeClr val="tx1"/>
            </a:solidFill>
          </a:endParaRPr>
        </a:p>
      </dgm:t>
    </dgm:pt>
    <dgm:pt modelId="{3D7236F5-9CDF-4EA4-BAF5-3C0C50933720}" type="parTrans" cxnId="{D95E052B-9625-4A4E-8CDF-82E1D528A544}">
      <dgm:prSet/>
      <dgm:spPr/>
      <dgm:t>
        <a:bodyPr/>
        <a:lstStyle/>
        <a:p>
          <a:endParaRPr lang="en-US"/>
        </a:p>
      </dgm:t>
    </dgm:pt>
    <dgm:pt modelId="{4A2EB5FD-CC0F-4B5A-AEEF-977DA6F2D03F}" type="sibTrans" cxnId="{D95E052B-9625-4A4E-8CDF-82E1D528A544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88986-9C50-4E72-B2EF-B2C1625E50AD}" type="pres">
      <dgm:prSet presAssocID="{F20EFFD4-1D07-4996-80A6-D0176FC65003}" presName="boxAndChildren" presStyleCnt="0"/>
      <dgm:spPr/>
    </dgm:pt>
    <dgm:pt modelId="{BA9C884D-EADE-46CA-9753-E52C1C91BB52}" type="pres">
      <dgm:prSet presAssocID="{F20EFFD4-1D07-4996-80A6-D0176FC65003}" presName="parentTextBox" presStyleLbl="node1" presStyleIdx="0" presStyleCnt="4"/>
      <dgm:spPr/>
      <dgm:t>
        <a:bodyPr/>
        <a:lstStyle/>
        <a:p>
          <a:endParaRPr lang="en-US"/>
        </a:p>
      </dgm:t>
    </dgm:pt>
    <dgm:pt modelId="{704E670F-D1B9-410D-866D-D2CC1B0A0257}" type="pres">
      <dgm:prSet presAssocID="{3966018D-EBDE-461B-8731-3A7A21E45CF0}" presName="sp" presStyleCnt="0"/>
      <dgm:spPr/>
      <dgm:t>
        <a:bodyPr/>
        <a:lstStyle/>
        <a:p>
          <a:endParaRPr lang="en-US"/>
        </a:p>
      </dgm:t>
    </dgm:pt>
    <dgm:pt modelId="{E3DC5712-A507-4C47-8F54-8C04147D61FB}" type="pres">
      <dgm:prSet presAssocID="{CCFAEA88-BAE1-4CEA-A539-38D23DCD0734}" presName="arrowAndChildren" presStyleCnt="0"/>
      <dgm:spPr/>
      <dgm:t>
        <a:bodyPr/>
        <a:lstStyle/>
        <a:p>
          <a:endParaRPr lang="en-US"/>
        </a:p>
      </dgm:t>
    </dgm:pt>
    <dgm:pt modelId="{65868BDA-1F6E-49E9-A09A-8DD97DEABA9F}" type="pres">
      <dgm:prSet presAssocID="{CCFAEA88-BAE1-4CEA-A539-38D23DCD073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95E052B-9625-4A4E-8CDF-82E1D528A544}" srcId="{5B9981CF-2B09-473C-BB09-58D7949AC49B}" destId="{F20EFFD4-1D07-4996-80A6-D0176FC65003}" srcOrd="3" destOrd="0" parTransId="{3D7236F5-9CDF-4EA4-BAF5-3C0C50933720}" sibTransId="{4A2EB5FD-CC0F-4B5A-AEEF-977DA6F2D03F}"/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64331719-66B2-418B-9EAF-5BC819C9B427}" type="presOf" srcId="{CCFAEA88-BAE1-4CEA-A539-38D23DCD0734}" destId="{65868BDA-1F6E-49E9-A09A-8DD97DEABA9F}" srcOrd="0" destOrd="0" presId="urn:microsoft.com/office/officeart/2005/8/layout/process4"/>
    <dgm:cxn modelId="{28325E7C-84D2-4A82-BA5E-C810A214626C}" type="presOf" srcId="{F20EFFD4-1D07-4996-80A6-D0176FC65003}" destId="{BA9C884D-EADE-46CA-9753-E52C1C91BB52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2C512C57-C42F-4C4C-985F-E79FF51A81EE}" type="presParOf" srcId="{939D56A7-DD53-4916-8065-E2F6C07B136C}" destId="{47C88986-9C50-4E72-B2EF-B2C1625E50AD}" srcOrd="0" destOrd="0" presId="urn:microsoft.com/office/officeart/2005/8/layout/process4"/>
    <dgm:cxn modelId="{FBDB3080-DE04-4322-A73E-0B56FAAF6B01}" type="presParOf" srcId="{47C88986-9C50-4E72-B2EF-B2C1625E50AD}" destId="{BA9C884D-EADE-46CA-9753-E52C1C91BB52}" srcOrd="0" destOrd="0" presId="urn:microsoft.com/office/officeart/2005/8/layout/process4"/>
    <dgm:cxn modelId="{A6212D3A-547B-44BD-B78E-7F6BF1DF0AF1}" type="presParOf" srcId="{939D56A7-DD53-4916-8065-E2F6C07B136C}" destId="{704E670F-D1B9-410D-866D-D2CC1B0A0257}" srcOrd="1" destOrd="0" presId="urn:microsoft.com/office/officeart/2005/8/layout/process4"/>
    <dgm:cxn modelId="{D4597EDC-D175-4DEF-B0E7-1A99EFD9E903}" type="presParOf" srcId="{939D56A7-DD53-4916-8065-E2F6C07B136C}" destId="{E3DC5712-A507-4C47-8F54-8C04147D61FB}" srcOrd="2" destOrd="0" presId="urn:microsoft.com/office/officeart/2005/8/layout/process4"/>
    <dgm:cxn modelId="{729DA7C5-D64C-4FA8-AC06-651FCA0F38F5}" type="presParOf" srcId="{E3DC5712-A507-4C47-8F54-8C04147D61FB}" destId="{65868BDA-1F6E-49E9-A09A-8DD97DEABA9F}" srcOrd="0" destOrd="0" presId="urn:microsoft.com/office/officeart/2005/8/layout/process4"/>
    <dgm:cxn modelId="{A3AC1C6E-DBC0-4F4F-B087-3A0FF5B87567}" type="presParOf" srcId="{939D56A7-DD53-4916-8065-E2F6C07B136C}" destId="{4FD6DBA8-44F9-443F-962C-4930533C4562}" srcOrd="3" destOrd="0" presId="urn:microsoft.com/office/officeart/2005/8/layout/process4"/>
    <dgm:cxn modelId="{343116F4-A96C-483F-87CF-65AB7666B4D8}" type="presParOf" srcId="{939D56A7-DD53-4916-8065-E2F6C07B136C}" destId="{585DC3A2-05D7-4FC5-B619-83C03504DE06}" srcOrd="4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5" destOrd="0" presId="urn:microsoft.com/office/officeart/2005/8/layout/process4"/>
    <dgm:cxn modelId="{38CAAE68-3742-4024-96C4-B89AFB90FEF0}" type="presParOf" srcId="{939D56A7-DD53-4916-8065-E2F6C07B136C}" destId="{D921E577-5499-4A60-9284-8987FD0247BB}" srcOrd="6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8/layout/VerticalCurvedList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pPr algn="ctr"/>
          <a:r>
            <a:rPr lang="ar-EG" sz="3600" b="1" dirty="0" smtClean="0">
              <a:solidFill>
                <a:schemeClr val="tx1"/>
              </a:solidFill>
            </a:rPr>
            <a:t> الزراعة فى وطننا العربى </a:t>
          </a:r>
          <a:endParaRPr lang="en-US" sz="36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6EE62E4F-1635-4562-B3E0-8289BC38F4A4}" type="pres">
      <dgm:prSet presAssocID="{5B9981CF-2B09-473C-BB09-58D7949AC49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08DFD9C-60E4-454F-8A42-201F1415D676}" type="pres">
      <dgm:prSet presAssocID="{5B9981CF-2B09-473C-BB09-58D7949AC49B}" presName="Name1" presStyleCnt="0"/>
      <dgm:spPr/>
    </dgm:pt>
    <dgm:pt modelId="{8AEDE376-52F4-4921-8780-7636CDDF4960}" type="pres">
      <dgm:prSet presAssocID="{5B9981CF-2B09-473C-BB09-58D7949AC49B}" presName="cycle" presStyleCnt="0"/>
      <dgm:spPr/>
    </dgm:pt>
    <dgm:pt modelId="{0A8ECDA0-539D-49D8-976C-79E632468EC2}" type="pres">
      <dgm:prSet presAssocID="{5B9981CF-2B09-473C-BB09-58D7949AC49B}" presName="srcNode" presStyleLbl="node1" presStyleIdx="0" presStyleCnt="1"/>
      <dgm:spPr/>
    </dgm:pt>
    <dgm:pt modelId="{2521C915-4ACD-49D7-9DA8-606638FAC4DF}" type="pres">
      <dgm:prSet presAssocID="{5B9981CF-2B09-473C-BB09-58D7949AC49B}" presName="conn" presStyleLbl="parChTrans1D2" presStyleIdx="0" presStyleCnt="1"/>
      <dgm:spPr/>
      <dgm:t>
        <a:bodyPr/>
        <a:lstStyle/>
        <a:p>
          <a:endParaRPr lang="en-US"/>
        </a:p>
      </dgm:t>
    </dgm:pt>
    <dgm:pt modelId="{65A88E0C-C4AE-429D-861A-6EE19FDD039A}" type="pres">
      <dgm:prSet presAssocID="{5B9981CF-2B09-473C-BB09-58D7949AC49B}" presName="extraNode" presStyleLbl="node1" presStyleIdx="0" presStyleCnt="1"/>
      <dgm:spPr/>
    </dgm:pt>
    <dgm:pt modelId="{842057B6-880E-434E-8DEB-E27CB62D00C4}" type="pres">
      <dgm:prSet presAssocID="{5B9981CF-2B09-473C-BB09-58D7949AC49B}" presName="dstNode" presStyleLbl="node1" presStyleIdx="0" presStyleCnt="1"/>
      <dgm:spPr/>
    </dgm:pt>
    <dgm:pt modelId="{BBED9F79-6A3F-4F93-BCBB-A2B2361F1ECC}" type="pres">
      <dgm:prSet presAssocID="{72F6F51B-6324-4E24-9499-DE9E804236A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8BC63-5F6D-4438-8AC7-D23714213E26}" type="pres">
      <dgm:prSet presAssocID="{72F6F51B-6324-4E24-9499-DE9E804236A7}" presName="accent_1" presStyleCnt="0"/>
      <dgm:spPr/>
    </dgm:pt>
    <dgm:pt modelId="{30F6687A-2B70-4AA5-B347-C411AA13F848}" type="pres">
      <dgm:prSet presAssocID="{72F6F51B-6324-4E24-9499-DE9E804236A7}" presName="accentRepeatNode" presStyleLbl="solidFgAcc1" presStyleIdx="0" presStyleCnt="1"/>
      <dgm:spPr/>
    </dgm:pt>
  </dgm:ptLst>
  <dgm:cxnLst>
    <dgm:cxn modelId="{E163EEC0-0DA0-4FA8-89C0-069650E639B7}" srcId="{5B9981CF-2B09-473C-BB09-58D7949AC49B}" destId="{72F6F51B-6324-4E24-9499-DE9E804236A7}" srcOrd="0" destOrd="0" parTransId="{9BA8B4B3-B957-4128-AA07-05BA4954EBC6}" sibTransId="{C80A7BDC-65EE-41BB-B367-92E64871F9A1}"/>
    <dgm:cxn modelId="{8F3128F3-4F78-4894-A175-35BDFFA028C7}" type="presOf" srcId="{C80A7BDC-65EE-41BB-B367-92E64871F9A1}" destId="{2521C915-4ACD-49D7-9DA8-606638FAC4DF}" srcOrd="0" destOrd="0" presId="urn:microsoft.com/office/officeart/2008/layout/VerticalCurvedList"/>
    <dgm:cxn modelId="{9FDF31CE-3E5F-4B52-AFAC-AADBAD3A71DA}" type="presOf" srcId="{5B9981CF-2B09-473C-BB09-58D7949AC49B}" destId="{6EE62E4F-1635-4562-B3E0-8289BC38F4A4}" srcOrd="0" destOrd="0" presId="urn:microsoft.com/office/officeart/2008/layout/VerticalCurvedList"/>
    <dgm:cxn modelId="{20CF80F5-9497-46A9-81C7-8C38D7DA5F74}" type="presOf" srcId="{72F6F51B-6324-4E24-9499-DE9E804236A7}" destId="{BBED9F79-6A3F-4F93-BCBB-A2B2361F1ECC}" srcOrd="0" destOrd="0" presId="urn:microsoft.com/office/officeart/2008/layout/VerticalCurvedList"/>
    <dgm:cxn modelId="{A509F5F2-BC25-42AD-8604-54BFA08D0535}" type="presParOf" srcId="{6EE62E4F-1635-4562-B3E0-8289BC38F4A4}" destId="{008DFD9C-60E4-454F-8A42-201F1415D676}" srcOrd="0" destOrd="0" presId="urn:microsoft.com/office/officeart/2008/layout/VerticalCurvedList"/>
    <dgm:cxn modelId="{42BF0988-69BD-406B-ABA9-CC9C0ADF75D0}" type="presParOf" srcId="{008DFD9C-60E4-454F-8A42-201F1415D676}" destId="{8AEDE376-52F4-4921-8780-7636CDDF4960}" srcOrd="0" destOrd="0" presId="urn:microsoft.com/office/officeart/2008/layout/VerticalCurvedList"/>
    <dgm:cxn modelId="{39B857BF-A7A0-40AF-8D28-D181FE26B38C}" type="presParOf" srcId="{8AEDE376-52F4-4921-8780-7636CDDF4960}" destId="{0A8ECDA0-539D-49D8-976C-79E632468EC2}" srcOrd="0" destOrd="0" presId="urn:microsoft.com/office/officeart/2008/layout/VerticalCurvedList"/>
    <dgm:cxn modelId="{8E81A85B-DF02-4E23-B96A-611E9F2FAC09}" type="presParOf" srcId="{8AEDE376-52F4-4921-8780-7636CDDF4960}" destId="{2521C915-4ACD-49D7-9DA8-606638FAC4DF}" srcOrd="1" destOrd="0" presId="urn:microsoft.com/office/officeart/2008/layout/VerticalCurvedList"/>
    <dgm:cxn modelId="{7E5C8E6F-E122-470E-851C-0797164BD720}" type="presParOf" srcId="{8AEDE376-52F4-4921-8780-7636CDDF4960}" destId="{65A88E0C-C4AE-429D-861A-6EE19FDD039A}" srcOrd="2" destOrd="0" presId="urn:microsoft.com/office/officeart/2008/layout/VerticalCurvedList"/>
    <dgm:cxn modelId="{B92C94DD-3807-4BF3-AEEF-5102E8724A5D}" type="presParOf" srcId="{8AEDE376-52F4-4921-8780-7636CDDF4960}" destId="{842057B6-880E-434E-8DEB-E27CB62D00C4}" srcOrd="3" destOrd="0" presId="urn:microsoft.com/office/officeart/2008/layout/VerticalCurvedList"/>
    <dgm:cxn modelId="{55702A89-6430-40C5-B5A1-3C792ED23B16}" type="presParOf" srcId="{008DFD9C-60E4-454F-8A42-201F1415D676}" destId="{BBED9F79-6A3F-4F93-BCBB-A2B2361F1ECC}" srcOrd="1" destOrd="0" presId="urn:microsoft.com/office/officeart/2008/layout/VerticalCurvedList"/>
    <dgm:cxn modelId="{1AA09876-58A1-42F5-95C7-219F465E7692}" type="presParOf" srcId="{008DFD9C-60E4-454F-8A42-201F1415D676}" destId="{3B38BC63-5F6D-4438-8AC7-D23714213E26}" srcOrd="2" destOrd="0" presId="urn:microsoft.com/office/officeart/2008/layout/VerticalCurvedList"/>
    <dgm:cxn modelId="{FC3C24BA-30E4-4554-858A-08F4D2765247}" type="presParOf" srcId="{3B38BC63-5F6D-4438-8AC7-D23714213E26}" destId="{30F6687A-2B70-4AA5-B347-C411AA13F8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482FB1A-7136-4384-8112-19DD52119BB5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60183E-EA1D-463D-95B6-8E435BA3DCF3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تقدر المساحة المنزرعة فى الوطن العربى بنحو 5% من مساحته </a:t>
          </a:r>
          <a:endParaRPr lang="en-US" b="1" dirty="0">
            <a:solidFill>
              <a:schemeClr val="tx1"/>
            </a:solidFill>
          </a:endParaRPr>
        </a:p>
      </dgm:t>
    </dgm:pt>
    <dgm:pt modelId="{D277BB68-165B-44A7-954E-EF67A2FF1FCF}" type="parTrans" cxnId="{C56FC5FB-B5AC-4DD9-94A6-E84976FC7189}">
      <dgm:prSet/>
      <dgm:spPr/>
      <dgm:t>
        <a:bodyPr/>
        <a:lstStyle/>
        <a:p>
          <a:endParaRPr lang="en-US"/>
        </a:p>
      </dgm:t>
    </dgm:pt>
    <dgm:pt modelId="{4830694A-DA32-491F-9ACB-0600E1360CB4}" type="sibTrans" cxnId="{C56FC5FB-B5AC-4DD9-94A6-E84976FC7189}">
      <dgm:prSet/>
      <dgm:spPr/>
      <dgm:t>
        <a:bodyPr/>
        <a:lstStyle/>
        <a:p>
          <a:endParaRPr lang="en-US"/>
        </a:p>
      </dgm:t>
    </dgm:pt>
    <dgm:pt modelId="{4387B83E-5D8F-443B-AF60-B0069052390B}" type="pres">
      <dgm:prSet presAssocID="{A482FB1A-7136-4384-8112-19DD52119B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73250E-4ACF-4DBA-8951-349864C3D36F}" type="pres">
      <dgm:prSet presAssocID="{4B60183E-EA1D-463D-95B6-8E435BA3DCF3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58C032-A13A-4CC7-99B6-8DFE8C99A53A}" type="presOf" srcId="{4B60183E-EA1D-463D-95B6-8E435BA3DCF3}" destId="{2273250E-4ACF-4DBA-8951-349864C3D36F}" srcOrd="0" destOrd="0" presId="urn:microsoft.com/office/officeart/2005/8/layout/hList6"/>
    <dgm:cxn modelId="{C56FC5FB-B5AC-4DD9-94A6-E84976FC7189}" srcId="{A482FB1A-7136-4384-8112-19DD52119BB5}" destId="{4B60183E-EA1D-463D-95B6-8E435BA3DCF3}" srcOrd="0" destOrd="0" parTransId="{D277BB68-165B-44A7-954E-EF67A2FF1FCF}" sibTransId="{4830694A-DA32-491F-9ACB-0600E1360CB4}"/>
    <dgm:cxn modelId="{95121F1F-B02A-441D-86D5-1B8734D818BE}" type="presOf" srcId="{A482FB1A-7136-4384-8112-19DD52119BB5}" destId="{4387B83E-5D8F-443B-AF60-B0069052390B}" srcOrd="0" destOrd="0" presId="urn:microsoft.com/office/officeart/2005/8/layout/hList6"/>
    <dgm:cxn modelId="{A408196B-FBBD-4D7C-AA97-AA19D09121FA}" type="presParOf" srcId="{4387B83E-5D8F-443B-AF60-B0069052390B}" destId="{2273250E-4ACF-4DBA-8951-349864C3D36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التصحر والذى يعد من المشكلات التى تهدد الزراعة فى الوطن العربى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1- بسبب تفاوت كمية المطر وزحف الرمال </a:t>
          </a:r>
          <a:endParaRPr lang="en-US" sz="28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ومايقوم به الإنسان من رعى جائر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F20EFFD4-1D07-4996-80A6-D0176FC6500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وإفراط فى زراعة المحاصيل المجهدة للتربة وقطع الأشجار </a:t>
          </a:r>
          <a:endParaRPr lang="en-US" sz="3200" b="1" dirty="0">
            <a:solidFill>
              <a:schemeClr val="tx1"/>
            </a:solidFill>
          </a:endParaRPr>
        </a:p>
      </dgm:t>
    </dgm:pt>
    <dgm:pt modelId="{3D7236F5-9CDF-4EA4-BAF5-3C0C50933720}" type="parTrans" cxnId="{D95E052B-9625-4A4E-8CDF-82E1D528A544}">
      <dgm:prSet/>
      <dgm:spPr/>
      <dgm:t>
        <a:bodyPr/>
        <a:lstStyle/>
        <a:p>
          <a:endParaRPr lang="en-US"/>
        </a:p>
      </dgm:t>
    </dgm:pt>
    <dgm:pt modelId="{4A2EB5FD-CC0F-4B5A-AEEF-977DA6F2D03F}" type="sibTrans" cxnId="{D95E052B-9625-4A4E-8CDF-82E1D528A544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88986-9C50-4E72-B2EF-B2C1625E50AD}" type="pres">
      <dgm:prSet presAssocID="{F20EFFD4-1D07-4996-80A6-D0176FC65003}" presName="boxAndChildren" presStyleCnt="0"/>
      <dgm:spPr/>
    </dgm:pt>
    <dgm:pt modelId="{BA9C884D-EADE-46CA-9753-E52C1C91BB52}" type="pres">
      <dgm:prSet presAssocID="{F20EFFD4-1D07-4996-80A6-D0176FC65003}" presName="parentTextBox" presStyleLbl="node1" presStyleIdx="0" presStyleCnt="4"/>
      <dgm:spPr/>
      <dgm:t>
        <a:bodyPr/>
        <a:lstStyle/>
        <a:p>
          <a:endParaRPr lang="en-US"/>
        </a:p>
      </dgm:t>
    </dgm:pt>
    <dgm:pt modelId="{704E670F-D1B9-410D-866D-D2CC1B0A0257}" type="pres">
      <dgm:prSet presAssocID="{3966018D-EBDE-461B-8731-3A7A21E45CF0}" presName="sp" presStyleCnt="0"/>
      <dgm:spPr/>
      <dgm:t>
        <a:bodyPr/>
        <a:lstStyle/>
        <a:p>
          <a:endParaRPr lang="en-US"/>
        </a:p>
      </dgm:t>
    </dgm:pt>
    <dgm:pt modelId="{E3DC5712-A507-4C47-8F54-8C04147D61FB}" type="pres">
      <dgm:prSet presAssocID="{CCFAEA88-BAE1-4CEA-A539-38D23DCD0734}" presName="arrowAndChildren" presStyleCnt="0"/>
      <dgm:spPr/>
      <dgm:t>
        <a:bodyPr/>
        <a:lstStyle/>
        <a:p>
          <a:endParaRPr lang="en-US"/>
        </a:p>
      </dgm:t>
    </dgm:pt>
    <dgm:pt modelId="{65868BDA-1F6E-49E9-A09A-8DD97DEABA9F}" type="pres">
      <dgm:prSet presAssocID="{CCFAEA88-BAE1-4CEA-A539-38D23DCD073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D95E052B-9625-4A4E-8CDF-82E1D528A544}" srcId="{5B9981CF-2B09-473C-BB09-58D7949AC49B}" destId="{F20EFFD4-1D07-4996-80A6-D0176FC65003}" srcOrd="3" destOrd="0" parTransId="{3D7236F5-9CDF-4EA4-BAF5-3C0C50933720}" sibTransId="{4A2EB5FD-CC0F-4B5A-AEEF-977DA6F2D03F}"/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64331719-66B2-418B-9EAF-5BC819C9B427}" type="presOf" srcId="{CCFAEA88-BAE1-4CEA-A539-38D23DCD0734}" destId="{65868BDA-1F6E-49E9-A09A-8DD97DEABA9F}" srcOrd="0" destOrd="0" presId="urn:microsoft.com/office/officeart/2005/8/layout/process4"/>
    <dgm:cxn modelId="{28325E7C-84D2-4A82-BA5E-C810A214626C}" type="presOf" srcId="{F20EFFD4-1D07-4996-80A6-D0176FC65003}" destId="{BA9C884D-EADE-46CA-9753-E52C1C91BB52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2C512C57-C42F-4C4C-985F-E79FF51A81EE}" type="presParOf" srcId="{939D56A7-DD53-4916-8065-E2F6C07B136C}" destId="{47C88986-9C50-4E72-B2EF-B2C1625E50AD}" srcOrd="0" destOrd="0" presId="urn:microsoft.com/office/officeart/2005/8/layout/process4"/>
    <dgm:cxn modelId="{FBDB3080-DE04-4322-A73E-0B56FAAF6B01}" type="presParOf" srcId="{47C88986-9C50-4E72-B2EF-B2C1625E50AD}" destId="{BA9C884D-EADE-46CA-9753-E52C1C91BB52}" srcOrd="0" destOrd="0" presId="urn:microsoft.com/office/officeart/2005/8/layout/process4"/>
    <dgm:cxn modelId="{A6212D3A-547B-44BD-B78E-7F6BF1DF0AF1}" type="presParOf" srcId="{939D56A7-DD53-4916-8065-E2F6C07B136C}" destId="{704E670F-D1B9-410D-866D-D2CC1B0A0257}" srcOrd="1" destOrd="0" presId="urn:microsoft.com/office/officeart/2005/8/layout/process4"/>
    <dgm:cxn modelId="{D4597EDC-D175-4DEF-B0E7-1A99EFD9E903}" type="presParOf" srcId="{939D56A7-DD53-4916-8065-E2F6C07B136C}" destId="{E3DC5712-A507-4C47-8F54-8C04147D61FB}" srcOrd="2" destOrd="0" presId="urn:microsoft.com/office/officeart/2005/8/layout/process4"/>
    <dgm:cxn modelId="{729DA7C5-D64C-4FA8-AC06-651FCA0F38F5}" type="presParOf" srcId="{E3DC5712-A507-4C47-8F54-8C04147D61FB}" destId="{65868BDA-1F6E-49E9-A09A-8DD97DEABA9F}" srcOrd="0" destOrd="0" presId="urn:microsoft.com/office/officeart/2005/8/layout/process4"/>
    <dgm:cxn modelId="{A3AC1C6E-DBC0-4F4F-B087-3A0FF5B87567}" type="presParOf" srcId="{939D56A7-DD53-4916-8065-E2F6C07B136C}" destId="{4FD6DBA8-44F9-443F-962C-4930533C4562}" srcOrd="3" destOrd="0" presId="urn:microsoft.com/office/officeart/2005/8/layout/process4"/>
    <dgm:cxn modelId="{343116F4-A96C-483F-87CF-65AB7666B4D8}" type="presParOf" srcId="{939D56A7-DD53-4916-8065-E2F6C07B136C}" destId="{585DC3A2-05D7-4FC5-B619-83C03504DE06}" srcOrd="4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5" destOrd="0" presId="urn:microsoft.com/office/officeart/2005/8/layout/process4"/>
    <dgm:cxn modelId="{38CAAE68-3742-4024-96C4-B89AFB90FEF0}" type="presParOf" srcId="{939D56A7-DD53-4916-8065-E2F6C07B136C}" destId="{D921E577-5499-4A60-9284-8987FD0247BB}" srcOrd="6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لقد وهب الله سبحانه وتعالى وطننا العربى الحبيب المياه العذبة والتربة الخصبة التى تفيض عليه بالخيرات 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والمناخ المتنوع الذى أدى إلى تنوع محاصيله الزراعية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7B049F04-7D03-4B23-8384-D93D8E6214B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4- ورؤوس أموال ضخمة يمكن استثمارها فى إقامة العديد من المشروعات الزراعية </a:t>
          </a:r>
          <a:endParaRPr lang="en-US" sz="3200" b="1" dirty="0">
            <a:solidFill>
              <a:schemeClr val="tx1"/>
            </a:solidFill>
          </a:endParaRPr>
        </a:p>
      </dgm:t>
    </dgm:pt>
    <dgm:pt modelId="{9563DEDD-39CB-4AAF-A139-2CF6DDE9BCE5}" type="parTrans" cxnId="{63683C64-0185-4C2E-8128-8D74AFA9A8E9}">
      <dgm:prSet/>
      <dgm:spPr/>
      <dgm:t>
        <a:bodyPr/>
        <a:lstStyle/>
        <a:p>
          <a:endParaRPr lang="en-US"/>
        </a:p>
      </dgm:t>
    </dgm:pt>
    <dgm:pt modelId="{30C4FDBD-B8C1-472E-8BD7-1FEE8F4B98E9}" type="sibTrans" cxnId="{63683C64-0185-4C2E-8128-8D74AFA9A8E9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3- كما يمتلك الوطن العربى أيدى عاملة مدربة تتسم بالكفاءة والجد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03E2A-7455-4210-B5C9-AE26338E89F4}" type="pres">
      <dgm:prSet presAssocID="{7B049F04-7D03-4B23-8384-D93D8E6214BA}" presName="boxAndChildren" presStyleCnt="0"/>
      <dgm:spPr/>
      <dgm:t>
        <a:bodyPr/>
        <a:lstStyle/>
        <a:p>
          <a:endParaRPr lang="en-US"/>
        </a:p>
      </dgm:t>
    </dgm:pt>
    <dgm:pt modelId="{6DFED005-217B-41AD-937B-7B6B983D449F}" type="pres">
      <dgm:prSet presAssocID="{7B049F04-7D03-4B23-8384-D93D8E6214BA}" presName="parentTextBox" presStyleLbl="node1" presStyleIdx="0" presStyleCnt="4"/>
      <dgm:spPr/>
      <dgm:t>
        <a:bodyPr/>
        <a:lstStyle/>
        <a:p>
          <a:endParaRPr lang="en-US"/>
        </a:p>
      </dgm:t>
    </dgm:pt>
    <dgm:pt modelId="{704E670F-D1B9-410D-866D-D2CC1B0A0257}" type="pres">
      <dgm:prSet presAssocID="{3966018D-EBDE-461B-8731-3A7A21E45CF0}" presName="sp" presStyleCnt="0"/>
      <dgm:spPr/>
      <dgm:t>
        <a:bodyPr/>
        <a:lstStyle/>
        <a:p>
          <a:endParaRPr lang="en-US"/>
        </a:p>
      </dgm:t>
    </dgm:pt>
    <dgm:pt modelId="{E3DC5712-A507-4C47-8F54-8C04147D61FB}" type="pres">
      <dgm:prSet presAssocID="{CCFAEA88-BAE1-4CEA-A539-38D23DCD0734}" presName="arrowAndChildren" presStyleCnt="0"/>
      <dgm:spPr/>
      <dgm:t>
        <a:bodyPr/>
        <a:lstStyle/>
        <a:p>
          <a:endParaRPr lang="en-US"/>
        </a:p>
      </dgm:t>
    </dgm:pt>
    <dgm:pt modelId="{65868BDA-1F6E-49E9-A09A-8DD97DEABA9F}" type="pres">
      <dgm:prSet presAssocID="{CCFAEA88-BAE1-4CEA-A539-38D23DCD073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466ABA84-BD7E-4FCE-B072-28934D57755E}" type="presOf" srcId="{7B049F04-7D03-4B23-8384-D93D8E6214BA}" destId="{6DFED005-217B-41AD-937B-7B6B983D449F}" srcOrd="0" destOrd="0" presId="urn:microsoft.com/office/officeart/2005/8/layout/process4"/>
    <dgm:cxn modelId="{AB9C53A6-4201-4100-AFC4-FD6D1D00CA24}" type="presOf" srcId="{CCFAEA88-BAE1-4CEA-A539-38D23DCD0734}" destId="{65868BDA-1F6E-49E9-A09A-8DD97DEABA9F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63683C64-0185-4C2E-8128-8D74AFA9A8E9}" srcId="{5B9981CF-2B09-473C-BB09-58D7949AC49B}" destId="{7B049F04-7D03-4B23-8384-D93D8E6214BA}" srcOrd="3" destOrd="0" parTransId="{9563DEDD-39CB-4AAF-A139-2CF6DDE9BCE5}" sibTransId="{30C4FDBD-B8C1-472E-8BD7-1FEE8F4B98E9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1116ADE6-A90F-4670-ABA9-0C4C862A470D}" type="presParOf" srcId="{939D56A7-DD53-4916-8065-E2F6C07B136C}" destId="{4E703E2A-7455-4210-B5C9-AE26338E89F4}" srcOrd="0" destOrd="0" presId="urn:microsoft.com/office/officeart/2005/8/layout/process4"/>
    <dgm:cxn modelId="{6B352C90-1463-4724-B76B-E67D89272D0C}" type="presParOf" srcId="{4E703E2A-7455-4210-B5C9-AE26338E89F4}" destId="{6DFED005-217B-41AD-937B-7B6B983D449F}" srcOrd="0" destOrd="0" presId="urn:microsoft.com/office/officeart/2005/8/layout/process4"/>
    <dgm:cxn modelId="{0F98A33E-D5E2-4E68-B8E0-9EE07C40FB1D}" type="presParOf" srcId="{939D56A7-DD53-4916-8065-E2F6C07B136C}" destId="{704E670F-D1B9-410D-866D-D2CC1B0A0257}" srcOrd="1" destOrd="0" presId="urn:microsoft.com/office/officeart/2005/8/layout/process4"/>
    <dgm:cxn modelId="{A1C629C6-F487-4DE1-872E-C97D07DFD671}" type="presParOf" srcId="{939D56A7-DD53-4916-8065-E2F6C07B136C}" destId="{E3DC5712-A507-4C47-8F54-8C04147D61FB}" srcOrd="2" destOrd="0" presId="urn:microsoft.com/office/officeart/2005/8/layout/process4"/>
    <dgm:cxn modelId="{203E7C82-5373-45B6-BD39-F13A5688AEC7}" type="presParOf" srcId="{E3DC5712-A507-4C47-8F54-8C04147D61FB}" destId="{65868BDA-1F6E-49E9-A09A-8DD97DEABA9F}" srcOrd="0" destOrd="0" presId="urn:microsoft.com/office/officeart/2005/8/layout/process4"/>
    <dgm:cxn modelId="{A3AC1C6E-DBC0-4F4F-B087-3A0FF5B87567}" type="presParOf" srcId="{939D56A7-DD53-4916-8065-E2F6C07B136C}" destId="{4FD6DBA8-44F9-443F-962C-4930533C4562}" srcOrd="3" destOrd="0" presId="urn:microsoft.com/office/officeart/2005/8/layout/process4"/>
    <dgm:cxn modelId="{343116F4-A96C-483F-87CF-65AB7666B4D8}" type="presParOf" srcId="{939D56A7-DD53-4916-8065-E2F6C07B136C}" destId="{585DC3A2-05D7-4FC5-B619-83C03504DE06}" srcOrd="4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5" destOrd="0" presId="urn:microsoft.com/office/officeart/2005/8/layout/process4"/>
    <dgm:cxn modelId="{38CAAE68-3742-4024-96C4-B89AFB90FEF0}" type="presParOf" srcId="{939D56A7-DD53-4916-8065-E2F6C07B136C}" destId="{D921E577-5499-4A60-9284-8987FD0247BB}" srcOrd="6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5- هذا بالإضافة إلى توافر السوق التى تساعد على تسويق منتجاته الزراعية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6- وكل هذه العوامل ساعدت على قيام الزراعة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7B049F04-7D03-4B23-8384-D93D8E6214BA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8- وقيام أعرق الحضارات اعتمادا على الزراعة مثل الحضارة المصرية القديمة وحضارة بلاد مابين النهرين </a:t>
          </a:r>
          <a:endParaRPr lang="en-US" sz="3200" b="1" dirty="0">
            <a:solidFill>
              <a:schemeClr val="tx1"/>
            </a:solidFill>
          </a:endParaRPr>
        </a:p>
      </dgm:t>
    </dgm:pt>
    <dgm:pt modelId="{9563DEDD-39CB-4AAF-A139-2CF6DDE9BCE5}" type="parTrans" cxnId="{63683C64-0185-4C2E-8128-8D74AFA9A8E9}">
      <dgm:prSet/>
      <dgm:spPr/>
      <dgm:t>
        <a:bodyPr/>
        <a:lstStyle/>
        <a:p>
          <a:endParaRPr lang="en-US"/>
        </a:p>
      </dgm:t>
    </dgm:pt>
    <dgm:pt modelId="{30C4FDBD-B8C1-472E-8BD7-1FEE8F4B98E9}" type="sibTrans" cxnId="{63683C64-0185-4C2E-8128-8D74AFA9A8E9}">
      <dgm:prSet/>
      <dgm:spPr/>
      <dgm:t>
        <a:bodyPr/>
        <a:lstStyle/>
        <a:p>
          <a:endParaRPr lang="en-US"/>
        </a:p>
      </dgm:t>
    </dgm:pt>
    <dgm:pt modelId="{CCFAEA88-BAE1-4CEA-A539-38D23DCD0734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7- مما أدى إلى استقرار الإنسان </a:t>
          </a:r>
          <a:endParaRPr lang="en-US" sz="3200" b="1" dirty="0">
            <a:solidFill>
              <a:schemeClr val="tx1"/>
            </a:solidFill>
          </a:endParaRPr>
        </a:p>
      </dgm:t>
    </dgm:pt>
    <dgm:pt modelId="{5300C540-2130-4911-91EA-E2BF169DD551}" type="parTrans" cxnId="{992597FA-B8ED-4B0E-960F-AF3D80207098}">
      <dgm:prSet/>
      <dgm:spPr/>
      <dgm:t>
        <a:bodyPr/>
        <a:lstStyle/>
        <a:p>
          <a:endParaRPr lang="en-US"/>
        </a:p>
      </dgm:t>
    </dgm:pt>
    <dgm:pt modelId="{3966018D-EBDE-461B-8731-3A7A21E45CF0}" type="sibTrans" cxnId="{992597FA-B8ED-4B0E-960F-AF3D80207098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703E2A-7455-4210-B5C9-AE26338E89F4}" type="pres">
      <dgm:prSet presAssocID="{7B049F04-7D03-4B23-8384-D93D8E6214BA}" presName="boxAndChildren" presStyleCnt="0"/>
      <dgm:spPr/>
      <dgm:t>
        <a:bodyPr/>
        <a:lstStyle/>
        <a:p>
          <a:endParaRPr lang="en-US"/>
        </a:p>
      </dgm:t>
    </dgm:pt>
    <dgm:pt modelId="{6DFED005-217B-41AD-937B-7B6B983D449F}" type="pres">
      <dgm:prSet presAssocID="{7B049F04-7D03-4B23-8384-D93D8E6214BA}" presName="parentTextBox" presStyleLbl="node1" presStyleIdx="0" presStyleCnt="4"/>
      <dgm:spPr/>
      <dgm:t>
        <a:bodyPr/>
        <a:lstStyle/>
        <a:p>
          <a:endParaRPr lang="en-US"/>
        </a:p>
      </dgm:t>
    </dgm:pt>
    <dgm:pt modelId="{704E670F-D1B9-410D-866D-D2CC1B0A0257}" type="pres">
      <dgm:prSet presAssocID="{3966018D-EBDE-461B-8731-3A7A21E45CF0}" presName="sp" presStyleCnt="0"/>
      <dgm:spPr/>
      <dgm:t>
        <a:bodyPr/>
        <a:lstStyle/>
        <a:p>
          <a:endParaRPr lang="en-US"/>
        </a:p>
      </dgm:t>
    </dgm:pt>
    <dgm:pt modelId="{E3DC5712-A507-4C47-8F54-8C04147D61FB}" type="pres">
      <dgm:prSet presAssocID="{CCFAEA88-BAE1-4CEA-A539-38D23DCD0734}" presName="arrowAndChildren" presStyleCnt="0"/>
      <dgm:spPr/>
      <dgm:t>
        <a:bodyPr/>
        <a:lstStyle/>
        <a:p>
          <a:endParaRPr lang="en-US"/>
        </a:p>
      </dgm:t>
    </dgm:pt>
    <dgm:pt modelId="{65868BDA-1F6E-49E9-A09A-8DD97DEABA9F}" type="pres">
      <dgm:prSet presAssocID="{CCFAEA88-BAE1-4CEA-A539-38D23DCD073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4FD6DBA8-44F9-443F-962C-4930533C4562}" type="pres">
      <dgm:prSet presAssocID="{C80A7BDC-65EE-41BB-B367-92E64871F9A1}" presName="sp" presStyleCnt="0"/>
      <dgm:spPr/>
      <dgm:t>
        <a:bodyPr/>
        <a:lstStyle/>
        <a:p>
          <a:endParaRPr lang="en-US"/>
        </a:p>
      </dgm:t>
    </dgm:pt>
    <dgm:pt modelId="{585DC3A2-05D7-4FC5-B619-83C03504DE06}" type="pres">
      <dgm:prSet presAssocID="{72F6F51B-6324-4E24-9499-DE9E804236A7}" presName="arrowAndChildren" presStyleCnt="0"/>
      <dgm:spPr/>
      <dgm:t>
        <a:bodyPr/>
        <a:lstStyle/>
        <a:p>
          <a:endParaRPr lang="en-US"/>
        </a:p>
      </dgm:t>
    </dgm:pt>
    <dgm:pt modelId="{515473F3-ED50-4D35-B591-6734386EAC9F}" type="pres">
      <dgm:prSet presAssocID="{72F6F51B-6324-4E24-9499-DE9E804236A7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4013A68-27DA-4CDE-8406-DD6D0F9AECE4}" type="presOf" srcId="{72F6F51B-6324-4E24-9499-DE9E804236A7}" destId="{515473F3-ED50-4D35-B591-6734386EAC9F}" srcOrd="0" destOrd="0" presId="urn:microsoft.com/office/officeart/2005/8/layout/process4"/>
    <dgm:cxn modelId="{466ABA84-BD7E-4FCE-B072-28934D57755E}" type="presOf" srcId="{7B049F04-7D03-4B23-8384-D93D8E6214BA}" destId="{6DFED005-217B-41AD-937B-7B6B983D449F}" srcOrd="0" destOrd="0" presId="urn:microsoft.com/office/officeart/2005/8/layout/process4"/>
    <dgm:cxn modelId="{AB9C53A6-4201-4100-AFC4-FD6D1D00CA24}" type="presOf" srcId="{CCFAEA88-BAE1-4CEA-A539-38D23DCD0734}" destId="{65868BDA-1F6E-49E9-A09A-8DD97DEABA9F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992597FA-B8ED-4B0E-960F-AF3D80207098}" srcId="{5B9981CF-2B09-473C-BB09-58D7949AC49B}" destId="{CCFAEA88-BAE1-4CEA-A539-38D23DCD0734}" srcOrd="2" destOrd="0" parTransId="{5300C540-2130-4911-91EA-E2BF169DD551}" sibTransId="{3966018D-EBDE-461B-8731-3A7A21E45CF0}"/>
    <dgm:cxn modelId="{63683C64-0185-4C2E-8128-8D74AFA9A8E9}" srcId="{5B9981CF-2B09-473C-BB09-58D7949AC49B}" destId="{7B049F04-7D03-4B23-8384-D93D8E6214BA}" srcOrd="3" destOrd="0" parTransId="{9563DEDD-39CB-4AAF-A139-2CF6DDE9BCE5}" sibTransId="{30C4FDBD-B8C1-472E-8BD7-1FEE8F4B98E9}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1116ADE6-A90F-4670-ABA9-0C4C862A470D}" type="presParOf" srcId="{939D56A7-DD53-4916-8065-E2F6C07B136C}" destId="{4E703E2A-7455-4210-B5C9-AE26338E89F4}" srcOrd="0" destOrd="0" presId="urn:microsoft.com/office/officeart/2005/8/layout/process4"/>
    <dgm:cxn modelId="{6B352C90-1463-4724-B76B-E67D89272D0C}" type="presParOf" srcId="{4E703E2A-7455-4210-B5C9-AE26338E89F4}" destId="{6DFED005-217B-41AD-937B-7B6B983D449F}" srcOrd="0" destOrd="0" presId="urn:microsoft.com/office/officeart/2005/8/layout/process4"/>
    <dgm:cxn modelId="{0F98A33E-D5E2-4E68-B8E0-9EE07C40FB1D}" type="presParOf" srcId="{939D56A7-DD53-4916-8065-E2F6C07B136C}" destId="{704E670F-D1B9-410D-866D-D2CC1B0A0257}" srcOrd="1" destOrd="0" presId="urn:microsoft.com/office/officeart/2005/8/layout/process4"/>
    <dgm:cxn modelId="{A1C629C6-F487-4DE1-872E-C97D07DFD671}" type="presParOf" srcId="{939D56A7-DD53-4916-8065-E2F6C07B136C}" destId="{E3DC5712-A507-4C47-8F54-8C04147D61FB}" srcOrd="2" destOrd="0" presId="urn:microsoft.com/office/officeart/2005/8/layout/process4"/>
    <dgm:cxn modelId="{203E7C82-5373-45B6-BD39-F13A5688AEC7}" type="presParOf" srcId="{E3DC5712-A507-4C47-8F54-8C04147D61FB}" destId="{65868BDA-1F6E-49E9-A09A-8DD97DEABA9F}" srcOrd="0" destOrd="0" presId="urn:microsoft.com/office/officeart/2005/8/layout/process4"/>
    <dgm:cxn modelId="{A3AC1C6E-DBC0-4F4F-B087-3A0FF5B87567}" type="presParOf" srcId="{939D56A7-DD53-4916-8065-E2F6C07B136C}" destId="{4FD6DBA8-44F9-443F-962C-4930533C4562}" srcOrd="3" destOrd="0" presId="urn:microsoft.com/office/officeart/2005/8/layout/process4"/>
    <dgm:cxn modelId="{343116F4-A96C-483F-87CF-65AB7666B4D8}" type="presParOf" srcId="{939D56A7-DD53-4916-8065-E2F6C07B136C}" destId="{585DC3A2-05D7-4FC5-B619-83C03504DE06}" srcOrd="4" destOrd="0" presId="urn:microsoft.com/office/officeart/2005/8/layout/process4"/>
    <dgm:cxn modelId="{86CC6110-B339-4698-BFEB-BE0A47704A62}" type="presParOf" srcId="{585DC3A2-05D7-4FC5-B619-83C03504DE06}" destId="{515473F3-ED50-4D35-B591-6734386EAC9F}" srcOrd="0" destOrd="0" presId="urn:microsoft.com/office/officeart/2005/8/layout/process4"/>
    <dgm:cxn modelId="{D788F45A-301A-4FAC-8C64-606943DC4900}" type="presParOf" srcId="{939D56A7-DD53-4916-8065-E2F6C07B136C}" destId="{6C65EBD8-5CCF-4A75-91B4-1170067B1932}" srcOrd="5" destOrd="0" presId="urn:microsoft.com/office/officeart/2005/8/layout/process4"/>
    <dgm:cxn modelId="{38CAAE68-3742-4024-96C4-B89AFB90FEF0}" type="presParOf" srcId="{939D56A7-DD53-4916-8065-E2F6C07B136C}" destId="{D921E577-5499-4A60-9284-8987FD0247BB}" srcOrd="6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AD5040-1AE4-44AD-9F7E-6890334D9C4E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353784-A8E3-4FF5-A7C2-F252B14C75D6}" type="pres">
      <dgm:prSet presAssocID="{EEAD5040-1AE4-44AD-9F7E-6890334D9C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486C54C-3DF9-4E21-ADC4-4AE3552BB817}" type="presOf" srcId="{EEAD5040-1AE4-44AD-9F7E-6890334D9C4E}" destId="{43353784-A8E3-4FF5-A7C2-F252B14C75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DD86EB-F421-4317-BAFD-5178505ECC36}" type="doc">
      <dgm:prSet loTypeId="urn:microsoft.com/office/officeart/2009/3/layout/HorizontalOrganizationChart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D7CB10-FB1E-498E-93D0-8BBEEC3DBF21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عوامل قيام الزراعة فى الوطن العربى </a:t>
          </a:r>
          <a:endParaRPr lang="en-US" b="1" dirty="0">
            <a:solidFill>
              <a:schemeClr val="tx1"/>
            </a:solidFill>
          </a:endParaRPr>
        </a:p>
      </dgm:t>
    </dgm:pt>
    <dgm:pt modelId="{56A957B9-A07E-4A11-BA37-C97A0701E5FE}" type="parTrans" cxnId="{BE49A234-1A6B-4AF3-87AA-4AF6E96F4F59}">
      <dgm:prSet/>
      <dgm:spPr/>
      <dgm:t>
        <a:bodyPr/>
        <a:lstStyle/>
        <a:p>
          <a:endParaRPr lang="en-US"/>
        </a:p>
      </dgm:t>
    </dgm:pt>
    <dgm:pt modelId="{B248B6DF-36E3-4594-9DF9-7BB0A1F572B9}" type="sibTrans" cxnId="{BE49A234-1A6B-4AF3-87AA-4AF6E96F4F59}">
      <dgm:prSet/>
      <dgm:spPr/>
      <dgm:t>
        <a:bodyPr/>
        <a:lstStyle/>
        <a:p>
          <a:endParaRPr lang="en-US"/>
        </a:p>
      </dgm:t>
    </dgm:pt>
    <dgm:pt modelId="{B820A67A-1742-4127-9309-89C1D9F760C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عوامل طبيعية </a:t>
          </a:r>
          <a:endParaRPr lang="en-US" sz="3200" b="1" dirty="0">
            <a:solidFill>
              <a:schemeClr val="tx1"/>
            </a:solidFill>
          </a:endParaRPr>
        </a:p>
      </dgm:t>
    </dgm:pt>
    <dgm:pt modelId="{6E9E82D5-E6F6-45F5-8B55-AF828D0AD3AD}" type="parTrans" cxnId="{71950110-1424-44CF-8283-09F514932631}">
      <dgm:prSet/>
      <dgm:spPr/>
      <dgm:t>
        <a:bodyPr/>
        <a:lstStyle/>
        <a:p>
          <a:endParaRPr lang="en-US"/>
        </a:p>
      </dgm:t>
    </dgm:pt>
    <dgm:pt modelId="{E42B972E-ED74-44DE-BEDC-E20814FBCC91}" type="sibTrans" cxnId="{71950110-1424-44CF-8283-09F514932631}">
      <dgm:prSet/>
      <dgm:spPr/>
      <dgm:t>
        <a:bodyPr/>
        <a:lstStyle/>
        <a:p>
          <a:endParaRPr lang="en-US"/>
        </a:p>
      </dgm:t>
    </dgm:pt>
    <dgm:pt modelId="{539ACC63-B41C-475A-BE78-CB46FEDCAAB8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المناخ المتنوع </a:t>
          </a:r>
          <a:endParaRPr lang="en-US" sz="3200" b="1" dirty="0">
            <a:solidFill>
              <a:schemeClr val="tx1"/>
            </a:solidFill>
          </a:endParaRPr>
        </a:p>
      </dgm:t>
    </dgm:pt>
    <dgm:pt modelId="{65DA6CD6-6128-4A31-9314-8807CCB195BD}" type="parTrans" cxnId="{F2CFA6CF-15B4-46E4-8C8B-785896C90718}">
      <dgm:prSet/>
      <dgm:spPr/>
      <dgm:t>
        <a:bodyPr/>
        <a:lstStyle/>
        <a:p>
          <a:endParaRPr lang="en-US"/>
        </a:p>
      </dgm:t>
    </dgm:pt>
    <dgm:pt modelId="{EB1DA82D-676E-47B9-9832-516292816E00}" type="sibTrans" cxnId="{F2CFA6CF-15B4-46E4-8C8B-785896C90718}">
      <dgm:prSet/>
      <dgm:spPr/>
      <dgm:t>
        <a:bodyPr/>
        <a:lstStyle/>
        <a:p>
          <a:endParaRPr lang="en-US"/>
        </a:p>
      </dgm:t>
    </dgm:pt>
    <dgm:pt modelId="{163596CD-8B5E-4633-AD18-9CC12538D81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المياة العذبة </a:t>
          </a:r>
          <a:endParaRPr lang="en-US" sz="3200" b="1" dirty="0">
            <a:solidFill>
              <a:schemeClr val="tx1"/>
            </a:solidFill>
          </a:endParaRPr>
        </a:p>
      </dgm:t>
    </dgm:pt>
    <dgm:pt modelId="{4D89F093-E4B0-40D9-B1C2-C8B68ACC2165}" type="parTrans" cxnId="{CBE0C5E1-A64B-4947-B6DD-E6BCD9C071EE}">
      <dgm:prSet/>
      <dgm:spPr/>
      <dgm:t>
        <a:bodyPr/>
        <a:lstStyle/>
        <a:p>
          <a:endParaRPr lang="en-US"/>
        </a:p>
      </dgm:t>
    </dgm:pt>
    <dgm:pt modelId="{09CBECF3-7B02-4160-8170-BB6DAFA76550}" type="sibTrans" cxnId="{CBE0C5E1-A64B-4947-B6DD-E6BCD9C071EE}">
      <dgm:prSet/>
      <dgm:spPr/>
      <dgm:t>
        <a:bodyPr/>
        <a:lstStyle/>
        <a:p>
          <a:endParaRPr lang="en-US"/>
        </a:p>
      </dgm:t>
    </dgm:pt>
    <dgm:pt modelId="{60676FE6-E718-48F1-8C97-668D1F4FFDF6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عوامل بشرية </a:t>
          </a:r>
          <a:endParaRPr lang="en-US" sz="3200" b="1" dirty="0">
            <a:solidFill>
              <a:schemeClr val="tx1"/>
            </a:solidFill>
          </a:endParaRPr>
        </a:p>
      </dgm:t>
    </dgm:pt>
    <dgm:pt modelId="{F5AE946B-E014-4A32-9A53-93A70B6DDA2F}" type="parTrans" cxnId="{797249FC-4CCD-4B5E-8DF3-6AEBFE80A3F8}">
      <dgm:prSet/>
      <dgm:spPr/>
      <dgm:t>
        <a:bodyPr/>
        <a:lstStyle/>
        <a:p>
          <a:endParaRPr lang="en-US"/>
        </a:p>
      </dgm:t>
    </dgm:pt>
    <dgm:pt modelId="{EB9D253A-033E-4068-8617-26C69EA132DD}" type="sibTrans" cxnId="{797249FC-4CCD-4B5E-8DF3-6AEBFE80A3F8}">
      <dgm:prSet/>
      <dgm:spPr/>
      <dgm:t>
        <a:bodyPr/>
        <a:lstStyle/>
        <a:p>
          <a:endParaRPr lang="en-US"/>
        </a:p>
      </dgm:t>
    </dgm:pt>
    <dgm:pt modelId="{5DD446A0-600B-4603-87D7-DA9D06D4BF9E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السوق </a:t>
          </a:r>
          <a:endParaRPr lang="en-US" sz="3200" b="1" dirty="0">
            <a:solidFill>
              <a:schemeClr val="tx1"/>
            </a:solidFill>
          </a:endParaRPr>
        </a:p>
      </dgm:t>
    </dgm:pt>
    <dgm:pt modelId="{E861A13F-4811-45E6-B7BB-70C9E898DF0A}" type="parTrans" cxnId="{08A3D8C6-7FBF-407C-A87B-E374C638C7DE}">
      <dgm:prSet/>
      <dgm:spPr/>
      <dgm:t>
        <a:bodyPr/>
        <a:lstStyle/>
        <a:p>
          <a:endParaRPr lang="en-US"/>
        </a:p>
      </dgm:t>
    </dgm:pt>
    <dgm:pt modelId="{3DF243DA-2C01-41D1-8D5E-BAF92DE3CA21}" type="sibTrans" cxnId="{08A3D8C6-7FBF-407C-A87B-E374C638C7DE}">
      <dgm:prSet/>
      <dgm:spPr/>
      <dgm:t>
        <a:bodyPr/>
        <a:lstStyle/>
        <a:p>
          <a:endParaRPr lang="en-US"/>
        </a:p>
      </dgm:t>
    </dgm:pt>
    <dgm:pt modelId="{94A9B851-8D96-478C-94E0-66F70C445D3B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رأس المال </a:t>
          </a:r>
          <a:endParaRPr lang="en-US" sz="3200" b="1" dirty="0">
            <a:solidFill>
              <a:schemeClr val="tx1"/>
            </a:solidFill>
          </a:endParaRPr>
        </a:p>
      </dgm:t>
    </dgm:pt>
    <dgm:pt modelId="{64812BE8-001A-4C1F-B5E8-A2920710859F}" type="parTrans" cxnId="{0E2DB96A-B369-4475-B960-39FD81EB0C86}">
      <dgm:prSet/>
      <dgm:spPr/>
      <dgm:t>
        <a:bodyPr/>
        <a:lstStyle/>
        <a:p>
          <a:endParaRPr lang="en-US"/>
        </a:p>
      </dgm:t>
    </dgm:pt>
    <dgm:pt modelId="{A496D0EC-29F3-4234-A9A6-FAC5AC5AC120}" type="sibTrans" cxnId="{0E2DB96A-B369-4475-B960-39FD81EB0C86}">
      <dgm:prSet/>
      <dgm:spPr/>
      <dgm:t>
        <a:bodyPr/>
        <a:lstStyle/>
        <a:p>
          <a:endParaRPr lang="en-US"/>
        </a:p>
      </dgm:t>
    </dgm:pt>
    <dgm:pt modelId="{DE274F58-C4DD-4424-A8F4-039917BF6F9E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الأيدى العاملة </a:t>
          </a:r>
          <a:endParaRPr lang="en-US" sz="3200" b="1" dirty="0">
            <a:solidFill>
              <a:schemeClr val="tx1"/>
            </a:solidFill>
          </a:endParaRPr>
        </a:p>
      </dgm:t>
    </dgm:pt>
    <dgm:pt modelId="{3BB36A1F-3500-445C-A83C-8DD3507CF774}" type="parTrans" cxnId="{2A4AA9E6-A80F-4327-BBB9-A8F55D81DC9E}">
      <dgm:prSet/>
      <dgm:spPr/>
      <dgm:t>
        <a:bodyPr/>
        <a:lstStyle/>
        <a:p>
          <a:endParaRPr lang="en-US"/>
        </a:p>
      </dgm:t>
    </dgm:pt>
    <dgm:pt modelId="{1A73E9FA-D294-4D2D-B88F-4450D0788C52}" type="sibTrans" cxnId="{2A4AA9E6-A80F-4327-BBB9-A8F55D81DC9E}">
      <dgm:prSet/>
      <dgm:spPr/>
      <dgm:t>
        <a:bodyPr/>
        <a:lstStyle/>
        <a:p>
          <a:endParaRPr lang="en-US"/>
        </a:p>
      </dgm:t>
    </dgm:pt>
    <dgm:pt modelId="{60F83517-15E1-4D9A-91B4-09A0B835FDE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التربة الخصبة </a:t>
          </a:r>
          <a:endParaRPr lang="en-US" sz="3200" b="1" dirty="0">
            <a:solidFill>
              <a:schemeClr val="tx1"/>
            </a:solidFill>
          </a:endParaRPr>
        </a:p>
      </dgm:t>
    </dgm:pt>
    <dgm:pt modelId="{6FC93D8D-A7E1-40D1-B146-DADF431F9D29}" type="parTrans" cxnId="{BDA8A651-4464-4ED8-BF51-49FF1F1E7FAF}">
      <dgm:prSet/>
      <dgm:spPr/>
      <dgm:t>
        <a:bodyPr/>
        <a:lstStyle/>
        <a:p>
          <a:endParaRPr lang="en-US"/>
        </a:p>
      </dgm:t>
    </dgm:pt>
    <dgm:pt modelId="{6510E902-F3E3-44F2-82A9-002FCB1B22BC}" type="sibTrans" cxnId="{BDA8A651-4464-4ED8-BF51-49FF1F1E7FAF}">
      <dgm:prSet/>
      <dgm:spPr/>
      <dgm:t>
        <a:bodyPr/>
        <a:lstStyle/>
        <a:p>
          <a:endParaRPr lang="en-US"/>
        </a:p>
      </dgm:t>
    </dgm:pt>
    <dgm:pt modelId="{C2BD5A4A-B3FA-4AC8-8BBA-6CF11E991BE3}" type="pres">
      <dgm:prSet presAssocID="{17DD86EB-F421-4317-BAFD-5178505ECC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CB9083-6D8E-481D-A0F5-B3C8E509A938}" type="pres">
      <dgm:prSet presAssocID="{1DD7CB10-FB1E-498E-93D0-8BBEEC3DBF21}" presName="hierRoot1" presStyleCnt="0">
        <dgm:presLayoutVars>
          <dgm:hierBranch val="init"/>
        </dgm:presLayoutVars>
      </dgm:prSet>
      <dgm:spPr/>
    </dgm:pt>
    <dgm:pt modelId="{3E22C45E-549C-4DB8-A047-BEAA7998247F}" type="pres">
      <dgm:prSet presAssocID="{1DD7CB10-FB1E-498E-93D0-8BBEEC3DBF21}" presName="rootComposite1" presStyleCnt="0"/>
      <dgm:spPr/>
    </dgm:pt>
    <dgm:pt modelId="{8D62DF4E-D150-4392-A800-882EA688E7EF}" type="pres">
      <dgm:prSet presAssocID="{1DD7CB10-FB1E-498E-93D0-8BBEEC3DBF2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A471E-3BB7-4039-B861-EE6FFEF2615F}" type="pres">
      <dgm:prSet presAssocID="{1DD7CB10-FB1E-498E-93D0-8BBEEC3DBF2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9D2A9E0-3E5E-43A5-9CC3-1187E68501EF}" type="pres">
      <dgm:prSet presAssocID="{1DD7CB10-FB1E-498E-93D0-8BBEEC3DBF21}" presName="hierChild2" presStyleCnt="0"/>
      <dgm:spPr/>
    </dgm:pt>
    <dgm:pt modelId="{2B5AAB2A-F071-459A-BC6B-F7AA8459586C}" type="pres">
      <dgm:prSet presAssocID="{6E9E82D5-E6F6-45F5-8B55-AF828D0AD3AD}" presName="Name64" presStyleLbl="parChTrans1D2" presStyleIdx="0" presStyleCnt="2"/>
      <dgm:spPr/>
      <dgm:t>
        <a:bodyPr/>
        <a:lstStyle/>
        <a:p>
          <a:endParaRPr lang="en-US"/>
        </a:p>
      </dgm:t>
    </dgm:pt>
    <dgm:pt modelId="{0A4A0BF8-372A-4DF0-A5E4-2E7D0EFAF03B}" type="pres">
      <dgm:prSet presAssocID="{B820A67A-1742-4127-9309-89C1D9F760C7}" presName="hierRoot2" presStyleCnt="0">
        <dgm:presLayoutVars>
          <dgm:hierBranch val="init"/>
        </dgm:presLayoutVars>
      </dgm:prSet>
      <dgm:spPr/>
    </dgm:pt>
    <dgm:pt modelId="{5CD0F76B-9289-43D5-ABF4-0DCA0EA03E51}" type="pres">
      <dgm:prSet presAssocID="{B820A67A-1742-4127-9309-89C1D9F760C7}" presName="rootComposite" presStyleCnt="0"/>
      <dgm:spPr/>
    </dgm:pt>
    <dgm:pt modelId="{EEB98DE1-3155-429C-BD49-5DC58AE3FD58}" type="pres">
      <dgm:prSet presAssocID="{B820A67A-1742-4127-9309-89C1D9F760C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CC4EC-DD9B-41E9-8B25-22945BC6D696}" type="pres">
      <dgm:prSet presAssocID="{B820A67A-1742-4127-9309-89C1D9F760C7}" presName="rootConnector" presStyleLbl="node2" presStyleIdx="0" presStyleCnt="2"/>
      <dgm:spPr/>
      <dgm:t>
        <a:bodyPr/>
        <a:lstStyle/>
        <a:p>
          <a:endParaRPr lang="en-US"/>
        </a:p>
      </dgm:t>
    </dgm:pt>
    <dgm:pt modelId="{DE5290B8-48E0-4301-A389-FCA884EC7C90}" type="pres">
      <dgm:prSet presAssocID="{B820A67A-1742-4127-9309-89C1D9F760C7}" presName="hierChild4" presStyleCnt="0"/>
      <dgm:spPr/>
    </dgm:pt>
    <dgm:pt modelId="{241B637A-3FED-4CE8-AE6E-01D9A5B2E5FC}" type="pres">
      <dgm:prSet presAssocID="{65DA6CD6-6128-4A31-9314-8807CCB195BD}" presName="Name64" presStyleLbl="parChTrans1D3" presStyleIdx="0" presStyleCnt="6"/>
      <dgm:spPr/>
      <dgm:t>
        <a:bodyPr/>
        <a:lstStyle/>
        <a:p>
          <a:endParaRPr lang="en-US"/>
        </a:p>
      </dgm:t>
    </dgm:pt>
    <dgm:pt modelId="{7F615E86-79A7-4B42-99A0-1F7CE4A6CBF2}" type="pres">
      <dgm:prSet presAssocID="{539ACC63-B41C-475A-BE78-CB46FEDCAAB8}" presName="hierRoot2" presStyleCnt="0">
        <dgm:presLayoutVars>
          <dgm:hierBranch val="init"/>
        </dgm:presLayoutVars>
      </dgm:prSet>
      <dgm:spPr/>
    </dgm:pt>
    <dgm:pt modelId="{4AAA08C4-C9BE-4C7F-B571-66E0117446E8}" type="pres">
      <dgm:prSet presAssocID="{539ACC63-B41C-475A-BE78-CB46FEDCAAB8}" presName="rootComposite" presStyleCnt="0"/>
      <dgm:spPr/>
    </dgm:pt>
    <dgm:pt modelId="{8D744474-697B-4D44-90DE-764664CE0A87}" type="pres">
      <dgm:prSet presAssocID="{539ACC63-B41C-475A-BE78-CB46FEDCAAB8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E85D4F-1A0B-43E6-B60C-873CBC20FBAA}" type="pres">
      <dgm:prSet presAssocID="{539ACC63-B41C-475A-BE78-CB46FEDCAAB8}" presName="rootConnector" presStyleLbl="node3" presStyleIdx="0" presStyleCnt="6"/>
      <dgm:spPr/>
      <dgm:t>
        <a:bodyPr/>
        <a:lstStyle/>
        <a:p>
          <a:endParaRPr lang="en-US"/>
        </a:p>
      </dgm:t>
    </dgm:pt>
    <dgm:pt modelId="{331D2CC6-2CE8-4A0F-9BD6-8FEBEC55443D}" type="pres">
      <dgm:prSet presAssocID="{539ACC63-B41C-475A-BE78-CB46FEDCAAB8}" presName="hierChild4" presStyleCnt="0"/>
      <dgm:spPr/>
    </dgm:pt>
    <dgm:pt modelId="{D87305CC-3EA9-4653-A7FE-E990CA22327B}" type="pres">
      <dgm:prSet presAssocID="{539ACC63-B41C-475A-BE78-CB46FEDCAAB8}" presName="hierChild5" presStyleCnt="0"/>
      <dgm:spPr/>
    </dgm:pt>
    <dgm:pt modelId="{B3520D6F-5FAB-48AB-B3AA-DAD10E843A72}" type="pres">
      <dgm:prSet presAssocID="{6FC93D8D-A7E1-40D1-B146-DADF431F9D29}" presName="Name64" presStyleLbl="parChTrans1D3" presStyleIdx="1" presStyleCnt="6"/>
      <dgm:spPr/>
      <dgm:t>
        <a:bodyPr/>
        <a:lstStyle/>
        <a:p>
          <a:endParaRPr lang="en-US"/>
        </a:p>
      </dgm:t>
    </dgm:pt>
    <dgm:pt modelId="{81F5BAAA-7AB9-477E-8D8D-AF8ED5C2DC39}" type="pres">
      <dgm:prSet presAssocID="{60F83517-15E1-4D9A-91B4-09A0B835FDE3}" presName="hierRoot2" presStyleCnt="0">
        <dgm:presLayoutVars>
          <dgm:hierBranch val="init"/>
        </dgm:presLayoutVars>
      </dgm:prSet>
      <dgm:spPr/>
    </dgm:pt>
    <dgm:pt modelId="{486D9FF0-03BD-4634-A599-67F95B793C99}" type="pres">
      <dgm:prSet presAssocID="{60F83517-15E1-4D9A-91B4-09A0B835FDE3}" presName="rootComposite" presStyleCnt="0"/>
      <dgm:spPr/>
    </dgm:pt>
    <dgm:pt modelId="{B26A2F58-9875-4DBC-BFDC-6B6396D7BA40}" type="pres">
      <dgm:prSet presAssocID="{60F83517-15E1-4D9A-91B4-09A0B835FDE3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CA2067-2903-4568-82C3-39AA923B8B75}" type="pres">
      <dgm:prSet presAssocID="{60F83517-15E1-4D9A-91B4-09A0B835FDE3}" presName="rootConnector" presStyleLbl="node3" presStyleIdx="1" presStyleCnt="6"/>
      <dgm:spPr/>
      <dgm:t>
        <a:bodyPr/>
        <a:lstStyle/>
        <a:p>
          <a:endParaRPr lang="en-US"/>
        </a:p>
      </dgm:t>
    </dgm:pt>
    <dgm:pt modelId="{E2E295F9-E66B-4404-A411-DA58DD725BBE}" type="pres">
      <dgm:prSet presAssocID="{60F83517-15E1-4D9A-91B4-09A0B835FDE3}" presName="hierChild4" presStyleCnt="0"/>
      <dgm:spPr/>
    </dgm:pt>
    <dgm:pt modelId="{BD24F784-FE6E-46ED-B2E0-C664323A0447}" type="pres">
      <dgm:prSet presAssocID="{60F83517-15E1-4D9A-91B4-09A0B835FDE3}" presName="hierChild5" presStyleCnt="0"/>
      <dgm:spPr/>
    </dgm:pt>
    <dgm:pt modelId="{8562750D-941D-486B-8F85-9EE875E60939}" type="pres">
      <dgm:prSet presAssocID="{4D89F093-E4B0-40D9-B1C2-C8B68ACC2165}" presName="Name64" presStyleLbl="parChTrans1D3" presStyleIdx="2" presStyleCnt="6"/>
      <dgm:spPr/>
      <dgm:t>
        <a:bodyPr/>
        <a:lstStyle/>
        <a:p>
          <a:endParaRPr lang="en-US"/>
        </a:p>
      </dgm:t>
    </dgm:pt>
    <dgm:pt modelId="{8860857E-DBC4-4BC2-B304-7C71B03B4B71}" type="pres">
      <dgm:prSet presAssocID="{163596CD-8B5E-4633-AD18-9CC12538D817}" presName="hierRoot2" presStyleCnt="0">
        <dgm:presLayoutVars>
          <dgm:hierBranch val="init"/>
        </dgm:presLayoutVars>
      </dgm:prSet>
      <dgm:spPr/>
    </dgm:pt>
    <dgm:pt modelId="{CD49A3B1-8986-47D9-A510-4499AD2F1713}" type="pres">
      <dgm:prSet presAssocID="{163596CD-8B5E-4633-AD18-9CC12538D817}" presName="rootComposite" presStyleCnt="0"/>
      <dgm:spPr/>
    </dgm:pt>
    <dgm:pt modelId="{12AF94B7-5560-4769-8980-A9C81F81D0C1}" type="pres">
      <dgm:prSet presAssocID="{163596CD-8B5E-4633-AD18-9CC12538D817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6029AC-BA40-43DF-B3A3-E138BF659ABC}" type="pres">
      <dgm:prSet presAssocID="{163596CD-8B5E-4633-AD18-9CC12538D817}" presName="rootConnector" presStyleLbl="node3" presStyleIdx="2" presStyleCnt="6"/>
      <dgm:spPr/>
      <dgm:t>
        <a:bodyPr/>
        <a:lstStyle/>
        <a:p>
          <a:endParaRPr lang="en-US"/>
        </a:p>
      </dgm:t>
    </dgm:pt>
    <dgm:pt modelId="{B76E8E9C-E75B-43C5-9022-FD8C4DC72DA7}" type="pres">
      <dgm:prSet presAssocID="{163596CD-8B5E-4633-AD18-9CC12538D817}" presName="hierChild4" presStyleCnt="0"/>
      <dgm:spPr/>
    </dgm:pt>
    <dgm:pt modelId="{79FCF6F4-BEE4-4D8D-8B56-719A2E1A80E2}" type="pres">
      <dgm:prSet presAssocID="{163596CD-8B5E-4633-AD18-9CC12538D817}" presName="hierChild5" presStyleCnt="0"/>
      <dgm:spPr/>
    </dgm:pt>
    <dgm:pt modelId="{2D0F3016-611F-4D83-A033-7937094B4AA2}" type="pres">
      <dgm:prSet presAssocID="{B820A67A-1742-4127-9309-89C1D9F760C7}" presName="hierChild5" presStyleCnt="0"/>
      <dgm:spPr/>
    </dgm:pt>
    <dgm:pt modelId="{E50E4AA5-FBAD-49B3-9BDA-D29FF74BB5A2}" type="pres">
      <dgm:prSet presAssocID="{F5AE946B-E014-4A32-9A53-93A70B6DDA2F}" presName="Name64" presStyleLbl="parChTrans1D2" presStyleIdx="1" presStyleCnt="2"/>
      <dgm:spPr/>
      <dgm:t>
        <a:bodyPr/>
        <a:lstStyle/>
        <a:p>
          <a:endParaRPr lang="en-US"/>
        </a:p>
      </dgm:t>
    </dgm:pt>
    <dgm:pt modelId="{3073F2B9-A8DC-4D68-AEA5-5CE0644766B6}" type="pres">
      <dgm:prSet presAssocID="{60676FE6-E718-48F1-8C97-668D1F4FFDF6}" presName="hierRoot2" presStyleCnt="0">
        <dgm:presLayoutVars>
          <dgm:hierBranch val="init"/>
        </dgm:presLayoutVars>
      </dgm:prSet>
      <dgm:spPr/>
    </dgm:pt>
    <dgm:pt modelId="{789CD45F-01D3-442E-BC7E-16A1A233E5C8}" type="pres">
      <dgm:prSet presAssocID="{60676FE6-E718-48F1-8C97-668D1F4FFDF6}" presName="rootComposite" presStyleCnt="0"/>
      <dgm:spPr/>
    </dgm:pt>
    <dgm:pt modelId="{229AFF5C-EFD6-4F88-8992-B2A7E9E41299}" type="pres">
      <dgm:prSet presAssocID="{60676FE6-E718-48F1-8C97-668D1F4FFDF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31D9D-8B77-4E65-94F8-C20842799B1D}" type="pres">
      <dgm:prSet presAssocID="{60676FE6-E718-48F1-8C97-668D1F4FFDF6}" presName="rootConnector" presStyleLbl="node2" presStyleIdx="1" presStyleCnt="2"/>
      <dgm:spPr/>
      <dgm:t>
        <a:bodyPr/>
        <a:lstStyle/>
        <a:p>
          <a:endParaRPr lang="en-US"/>
        </a:p>
      </dgm:t>
    </dgm:pt>
    <dgm:pt modelId="{47B8DCDD-C680-4EA2-88DE-562546270E49}" type="pres">
      <dgm:prSet presAssocID="{60676FE6-E718-48F1-8C97-668D1F4FFDF6}" presName="hierChild4" presStyleCnt="0"/>
      <dgm:spPr/>
    </dgm:pt>
    <dgm:pt modelId="{2E5FD2E6-B4D7-4B96-9E4A-1617F7AD5764}" type="pres">
      <dgm:prSet presAssocID="{E861A13F-4811-45E6-B7BB-70C9E898DF0A}" presName="Name64" presStyleLbl="parChTrans1D3" presStyleIdx="3" presStyleCnt="6"/>
      <dgm:spPr/>
      <dgm:t>
        <a:bodyPr/>
        <a:lstStyle/>
        <a:p>
          <a:endParaRPr lang="en-US"/>
        </a:p>
      </dgm:t>
    </dgm:pt>
    <dgm:pt modelId="{399FDD01-A7DE-41FC-9BD3-A935CF2403D1}" type="pres">
      <dgm:prSet presAssocID="{5DD446A0-600B-4603-87D7-DA9D06D4BF9E}" presName="hierRoot2" presStyleCnt="0">
        <dgm:presLayoutVars>
          <dgm:hierBranch val="init"/>
        </dgm:presLayoutVars>
      </dgm:prSet>
      <dgm:spPr/>
    </dgm:pt>
    <dgm:pt modelId="{56AE35C2-8067-4208-8021-0C3654E0FD03}" type="pres">
      <dgm:prSet presAssocID="{5DD446A0-600B-4603-87D7-DA9D06D4BF9E}" presName="rootComposite" presStyleCnt="0"/>
      <dgm:spPr/>
    </dgm:pt>
    <dgm:pt modelId="{B8C90393-95CF-4CB8-853B-BF1D34CC3D05}" type="pres">
      <dgm:prSet presAssocID="{5DD446A0-600B-4603-87D7-DA9D06D4BF9E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C08F04-3A7B-4411-87CE-2960E93EA869}" type="pres">
      <dgm:prSet presAssocID="{5DD446A0-600B-4603-87D7-DA9D06D4BF9E}" presName="rootConnector" presStyleLbl="node3" presStyleIdx="3" presStyleCnt="6"/>
      <dgm:spPr/>
      <dgm:t>
        <a:bodyPr/>
        <a:lstStyle/>
        <a:p>
          <a:endParaRPr lang="en-US"/>
        </a:p>
      </dgm:t>
    </dgm:pt>
    <dgm:pt modelId="{726AA082-1DF8-42D5-A7A7-29D6A89F4813}" type="pres">
      <dgm:prSet presAssocID="{5DD446A0-600B-4603-87D7-DA9D06D4BF9E}" presName="hierChild4" presStyleCnt="0"/>
      <dgm:spPr/>
    </dgm:pt>
    <dgm:pt modelId="{36D6A41B-44C6-4457-AFF5-3FFEC7F2DD87}" type="pres">
      <dgm:prSet presAssocID="{5DD446A0-600B-4603-87D7-DA9D06D4BF9E}" presName="hierChild5" presStyleCnt="0"/>
      <dgm:spPr/>
    </dgm:pt>
    <dgm:pt modelId="{2792E232-7F01-4E58-B8FF-DA3486473C1B}" type="pres">
      <dgm:prSet presAssocID="{64812BE8-001A-4C1F-B5E8-A2920710859F}" presName="Name64" presStyleLbl="parChTrans1D3" presStyleIdx="4" presStyleCnt="6"/>
      <dgm:spPr/>
      <dgm:t>
        <a:bodyPr/>
        <a:lstStyle/>
        <a:p>
          <a:endParaRPr lang="en-US"/>
        </a:p>
      </dgm:t>
    </dgm:pt>
    <dgm:pt modelId="{1254C7BC-8FAB-4AE1-AF11-9CE1C9879868}" type="pres">
      <dgm:prSet presAssocID="{94A9B851-8D96-478C-94E0-66F70C445D3B}" presName="hierRoot2" presStyleCnt="0">
        <dgm:presLayoutVars>
          <dgm:hierBranch val="init"/>
        </dgm:presLayoutVars>
      </dgm:prSet>
      <dgm:spPr/>
    </dgm:pt>
    <dgm:pt modelId="{70EA2CA0-DC0A-4317-8D59-C0E78F45238C}" type="pres">
      <dgm:prSet presAssocID="{94A9B851-8D96-478C-94E0-66F70C445D3B}" presName="rootComposite" presStyleCnt="0"/>
      <dgm:spPr/>
    </dgm:pt>
    <dgm:pt modelId="{67760FEB-F3C8-48C3-8EC6-6DB33DEF229F}" type="pres">
      <dgm:prSet presAssocID="{94A9B851-8D96-478C-94E0-66F70C445D3B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EEE3A-BB41-48D4-86FA-80872BFB7A89}" type="pres">
      <dgm:prSet presAssocID="{94A9B851-8D96-478C-94E0-66F70C445D3B}" presName="rootConnector" presStyleLbl="node3" presStyleIdx="4" presStyleCnt="6"/>
      <dgm:spPr/>
      <dgm:t>
        <a:bodyPr/>
        <a:lstStyle/>
        <a:p>
          <a:endParaRPr lang="en-US"/>
        </a:p>
      </dgm:t>
    </dgm:pt>
    <dgm:pt modelId="{00E17E1D-71B6-4E6E-968D-2F80F4AEB49F}" type="pres">
      <dgm:prSet presAssocID="{94A9B851-8D96-478C-94E0-66F70C445D3B}" presName="hierChild4" presStyleCnt="0"/>
      <dgm:spPr/>
    </dgm:pt>
    <dgm:pt modelId="{B973CC48-357D-4D54-A652-10230546C093}" type="pres">
      <dgm:prSet presAssocID="{94A9B851-8D96-478C-94E0-66F70C445D3B}" presName="hierChild5" presStyleCnt="0"/>
      <dgm:spPr/>
    </dgm:pt>
    <dgm:pt modelId="{D971F48E-50E8-48DA-AC3F-31DA496780C9}" type="pres">
      <dgm:prSet presAssocID="{3BB36A1F-3500-445C-A83C-8DD3507CF774}" presName="Name64" presStyleLbl="parChTrans1D3" presStyleIdx="5" presStyleCnt="6"/>
      <dgm:spPr/>
      <dgm:t>
        <a:bodyPr/>
        <a:lstStyle/>
        <a:p>
          <a:endParaRPr lang="en-US"/>
        </a:p>
      </dgm:t>
    </dgm:pt>
    <dgm:pt modelId="{8B11C022-2708-4318-866E-B2567A5021AE}" type="pres">
      <dgm:prSet presAssocID="{DE274F58-C4DD-4424-A8F4-039917BF6F9E}" presName="hierRoot2" presStyleCnt="0">
        <dgm:presLayoutVars>
          <dgm:hierBranch val="init"/>
        </dgm:presLayoutVars>
      </dgm:prSet>
      <dgm:spPr/>
    </dgm:pt>
    <dgm:pt modelId="{1E6308D3-228E-477C-AC9B-F33D2603CE9B}" type="pres">
      <dgm:prSet presAssocID="{DE274F58-C4DD-4424-A8F4-039917BF6F9E}" presName="rootComposite" presStyleCnt="0"/>
      <dgm:spPr/>
    </dgm:pt>
    <dgm:pt modelId="{8153F08C-CBC8-4C6C-8561-2DD3ADBD1933}" type="pres">
      <dgm:prSet presAssocID="{DE274F58-C4DD-4424-A8F4-039917BF6F9E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268E9C-66ED-4514-85DB-9EB08C70FCAB}" type="pres">
      <dgm:prSet presAssocID="{DE274F58-C4DD-4424-A8F4-039917BF6F9E}" presName="rootConnector" presStyleLbl="node3" presStyleIdx="5" presStyleCnt="6"/>
      <dgm:spPr/>
      <dgm:t>
        <a:bodyPr/>
        <a:lstStyle/>
        <a:p>
          <a:endParaRPr lang="en-US"/>
        </a:p>
      </dgm:t>
    </dgm:pt>
    <dgm:pt modelId="{AA313ED6-65F3-43A2-B226-7BCBD52C0F2C}" type="pres">
      <dgm:prSet presAssocID="{DE274F58-C4DD-4424-A8F4-039917BF6F9E}" presName="hierChild4" presStyleCnt="0"/>
      <dgm:spPr/>
    </dgm:pt>
    <dgm:pt modelId="{57E8ACB2-6DD3-4F42-AF4D-EA50FBB9AF49}" type="pres">
      <dgm:prSet presAssocID="{DE274F58-C4DD-4424-A8F4-039917BF6F9E}" presName="hierChild5" presStyleCnt="0"/>
      <dgm:spPr/>
    </dgm:pt>
    <dgm:pt modelId="{2DA1C87C-B53F-4411-97F1-5DF97B8C497F}" type="pres">
      <dgm:prSet presAssocID="{60676FE6-E718-48F1-8C97-668D1F4FFDF6}" presName="hierChild5" presStyleCnt="0"/>
      <dgm:spPr/>
    </dgm:pt>
    <dgm:pt modelId="{060DEB81-03FC-4FFD-B137-4CA996A276AC}" type="pres">
      <dgm:prSet presAssocID="{1DD7CB10-FB1E-498E-93D0-8BBEEC3DBF21}" presName="hierChild3" presStyleCnt="0"/>
      <dgm:spPr/>
    </dgm:pt>
  </dgm:ptLst>
  <dgm:cxnLst>
    <dgm:cxn modelId="{DAB07D3E-D9B2-4FB7-A608-9A8BD4E15BDE}" type="presOf" srcId="{6FC93D8D-A7E1-40D1-B146-DADF431F9D29}" destId="{B3520D6F-5FAB-48AB-B3AA-DAD10E843A72}" srcOrd="0" destOrd="0" presId="urn:microsoft.com/office/officeart/2009/3/layout/HorizontalOrganizationChart"/>
    <dgm:cxn modelId="{EC101C56-500D-4792-BF16-082E638EA65B}" type="presOf" srcId="{539ACC63-B41C-475A-BE78-CB46FEDCAAB8}" destId="{8D744474-697B-4D44-90DE-764664CE0A87}" srcOrd="0" destOrd="0" presId="urn:microsoft.com/office/officeart/2009/3/layout/HorizontalOrganizationChart"/>
    <dgm:cxn modelId="{797249FC-4CCD-4B5E-8DF3-6AEBFE80A3F8}" srcId="{1DD7CB10-FB1E-498E-93D0-8BBEEC3DBF21}" destId="{60676FE6-E718-48F1-8C97-668D1F4FFDF6}" srcOrd="1" destOrd="0" parTransId="{F5AE946B-E014-4A32-9A53-93A70B6DDA2F}" sibTransId="{EB9D253A-033E-4068-8617-26C69EA132DD}"/>
    <dgm:cxn modelId="{BE49A234-1A6B-4AF3-87AA-4AF6E96F4F59}" srcId="{17DD86EB-F421-4317-BAFD-5178505ECC36}" destId="{1DD7CB10-FB1E-498E-93D0-8BBEEC3DBF21}" srcOrd="0" destOrd="0" parTransId="{56A957B9-A07E-4A11-BA37-C97A0701E5FE}" sibTransId="{B248B6DF-36E3-4594-9DF9-7BB0A1F572B9}"/>
    <dgm:cxn modelId="{BDA8A651-4464-4ED8-BF51-49FF1F1E7FAF}" srcId="{B820A67A-1742-4127-9309-89C1D9F760C7}" destId="{60F83517-15E1-4D9A-91B4-09A0B835FDE3}" srcOrd="1" destOrd="0" parTransId="{6FC93D8D-A7E1-40D1-B146-DADF431F9D29}" sibTransId="{6510E902-F3E3-44F2-82A9-002FCB1B22BC}"/>
    <dgm:cxn modelId="{71950110-1424-44CF-8283-09F514932631}" srcId="{1DD7CB10-FB1E-498E-93D0-8BBEEC3DBF21}" destId="{B820A67A-1742-4127-9309-89C1D9F760C7}" srcOrd="0" destOrd="0" parTransId="{6E9E82D5-E6F6-45F5-8B55-AF828D0AD3AD}" sibTransId="{E42B972E-ED74-44DE-BEDC-E20814FBCC91}"/>
    <dgm:cxn modelId="{753DDB35-0B6D-4622-9C6B-E4DFC0E55A3D}" type="presOf" srcId="{6E9E82D5-E6F6-45F5-8B55-AF828D0AD3AD}" destId="{2B5AAB2A-F071-459A-BC6B-F7AA8459586C}" srcOrd="0" destOrd="0" presId="urn:microsoft.com/office/officeart/2009/3/layout/HorizontalOrganizationChart"/>
    <dgm:cxn modelId="{3F69771D-6559-4B85-8419-668700F6CDFB}" type="presOf" srcId="{F5AE946B-E014-4A32-9A53-93A70B6DDA2F}" destId="{E50E4AA5-FBAD-49B3-9BDA-D29FF74BB5A2}" srcOrd="0" destOrd="0" presId="urn:microsoft.com/office/officeart/2009/3/layout/HorizontalOrganizationChart"/>
    <dgm:cxn modelId="{2EC72129-0980-4843-AC2D-118CAEB23554}" type="presOf" srcId="{60F83517-15E1-4D9A-91B4-09A0B835FDE3}" destId="{B26A2F58-9875-4DBC-BFDC-6B6396D7BA40}" srcOrd="0" destOrd="0" presId="urn:microsoft.com/office/officeart/2009/3/layout/HorizontalOrganizationChart"/>
    <dgm:cxn modelId="{497D5A94-95EB-47ED-8C1F-2C936705A96F}" type="presOf" srcId="{DE274F58-C4DD-4424-A8F4-039917BF6F9E}" destId="{8153F08C-CBC8-4C6C-8561-2DD3ADBD1933}" srcOrd="0" destOrd="0" presId="urn:microsoft.com/office/officeart/2009/3/layout/HorizontalOrganizationChart"/>
    <dgm:cxn modelId="{292E6E1B-C4DB-4723-A9C1-316FE624070D}" type="presOf" srcId="{539ACC63-B41C-475A-BE78-CB46FEDCAAB8}" destId="{86E85D4F-1A0B-43E6-B60C-873CBC20FBAA}" srcOrd="1" destOrd="0" presId="urn:microsoft.com/office/officeart/2009/3/layout/HorizontalOrganizationChart"/>
    <dgm:cxn modelId="{BE189211-B6CA-4D7B-AB1F-04F62F046984}" type="presOf" srcId="{17DD86EB-F421-4317-BAFD-5178505ECC36}" destId="{C2BD5A4A-B3FA-4AC8-8BBA-6CF11E991BE3}" srcOrd="0" destOrd="0" presId="urn:microsoft.com/office/officeart/2009/3/layout/HorizontalOrganizationChart"/>
    <dgm:cxn modelId="{95F272D3-0254-47F2-869D-F527A747C43F}" type="presOf" srcId="{60F83517-15E1-4D9A-91B4-09A0B835FDE3}" destId="{6CCA2067-2903-4568-82C3-39AA923B8B75}" srcOrd="1" destOrd="0" presId="urn:microsoft.com/office/officeart/2009/3/layout/HorizontalOrganizationChart"/>
    <dgm:cxn modelId="{622BDC48-C625-449E-8624-3DFCB7800AAF}" type="presOf" srcId="{4D89F093-E4B0-40D9-B1C2-C8B68ACC2165}" destId="{8562750D-941D-486B-8F85-9EE875E60939}" srcOrd="0" destOrd="0" presId="urn:microsoft.com/office/officeart/2009/3/layout/HorizontalOrganizationChart"/>
    <dgm:cxn modelId="{C6AADBB5-57D3-4335-96D7-E604E4D4246B}" type="presOf" srcId="{B820A67A-1742-4127-9309-89C1D9F760C7}" destId="{EEB98DE1-3155-429C-BD49-5DC58AE3FD58}" srcOrd="0" destOrd="0" presId="urn:microsoft.com/office/officeart/2009/3/layout/HorizontalOrganizationChart"/>
    <dgm:cxn modelId="{32B6DCB5-6A44-4805-BAEE-0AF52C5C8775}" type="presOf" srcId="{3BB36A1F-3500-445C-A83C-8DD3507CF774}" destId="{D971F48E-50E8-48DA-AC3F-31DA496780C9}" srcOrd="0" destOrd="0" presId="urn:microsoft.com/office/officeart/2009/3/layout/HorizontalOrganizationChart"/>
    <dgm:cxn modelId="{64756A4B-4291-436E-8679-25823ACC4724}" type="presOf" srcId="{163596CD-8B5E-4633-AD18-9CC12538D817}" destId="{7E6029AC-BA40-43DF-B3A3-E138BF659ABC}" srcOrd="1" destOrd="0" presId="urn:microsoft.com/office/officeart/2009/3/layout/HorizontalOrganizationChart"/>
    <dgm:cxn modelId="{DE77677D-9AC1-42C0-AD74-CE2A81CB5C8C}" type="presOf" srcId="{60676FE6-E718-48F1-8C97-668D1F4FFDF6}" destId="{86F31D9D-8B77-4E65-94F8-C20842799B1D}" srcOrd="1" destOrd="0" presId="urn:microsoft.com/office/officeart/2009/3/layout/HorizontalOrganizationChart"/>
    <dgm:cxn modelId="{21DDF599-4D17-4C10-B88C-8D83B8DC38C9}" type="presOf" srcId="{5DD446A0-600B-4603-87D7-DA9D06D4BF9E}" destId="{B8C90393-95CF-4CB8-853B-BF1D34CC3D05}" srcOrd="0" destOrd="0" presId="urn:microsoft.com/office/officeart/2009/3/layout/HorizontalOrganizationChart"/>
    <dgm:cxn modelId="{F2CFA6CF-15B4-46E4-8C8B-785896C90718}" srcId="{B820A67A-1742-4127-9309-89C1D9F760C7}" destId="{539ACC63-B41C-475A-BE78-CB46FEDCAAB8}" srcOrd="0" destOrd="0" parTransId="{65DA6CD6-6128-4A31-9314-8807CCB195BD}" sibTransId="{EB1DA82D-676E-47B9-9832-516292816E00}"/>
    <dgm:cxn modelId="{0E2DB96A-B369-4475-B960-39FD81EB0C86}" srcId="{60676FE6-E718-48F1-8C97-668D1F4FFDF6}" destId="{94A9B851-8D96-478C-94E0-66F70C445D3B}" srcOrd="1" destOrd="0" parTransId="{64812BE8-001A-4C1F-B5E8-A2920710859F}" sibTransId="{A496D0EC-29F3-4234-A9A6-FAC5AC5AC120}"/>
    <dgm:cxn modelId="{BE7553AA-D121-45BB-83E1-72122A8B4BD8}" type="presOf" srcId="{1DD7CB10-FB1E-498E-93D0-8BBEEC3DBF21}" destId="{8D62DF4E-D150-4392-A800-882EA688E7EF}" srcOrd="0" destOrd="0" presId="urn:microsoft.com/office/officeart/2009/3/layout/HorizontalOrganizationChart"/>
    <dgm:cxn modelId="{2A4AA9E6-A80F-4327-BBB9-A8F55D81DC9E}" srcId="{60676FE6-E718-48F1-8C97-668D1F4FFDF6}" destId="{DE274F58-C4DD-4424-A8F4-039917BF6F9E}" srcOrd="2" destOrd="0" parTransId="{3BB36A1F-3500-445C-A83C-8DD3507CF774}" sibTransId="{1A73E9FA-D294-4D2D-B88F-4450D0788C52}"/>
    <dgm:cxn modelId="{BF8C43BE-16FE-404D-9229-380C65C57718}" type="presOf" srcId="{64812BE8-001A-4C1F-B5E8-A2920710859F}" destId="{2792E232-7F01-4E58-B8FF-DA3486473C1B}" srcOrd="0" destOrd="0" presId="urn:microsoft.com/office/officeart/2009/3/layout/HorizontalOrganizationChart"/>
    <dgm:cxn modelId="{3130D2BD-B168-4096-BCC6-59D0F806D9B2}" type="presOf" srcId="{B820A67A-1742-4127-9309-89C1D9F760C7}" destId="{B93CC4EC-DD9B-41E9-8B25-22945BC6D696}" srcOrd="1" destOrd="0" presId="urn:microsoft.com/office/officeart/2009/3/layout/HorizontalOrganizationChart"/>
    <dgm:cxn modelId="{F8452B82-9A19-4F1E-A8DF-7CF72933237E}" type="presOf" srcId="{DE274F58-C4DD-4424-A8F4-039917BF6F9E}" destId="{0D268E9C-66ED-4514-85DB-9EB08C70FCAB}" srcOrd="1" destOrd="0" presId="urn:microsoft.com/office/officeart/2009/3/layout/HorizontalOrganizationChart"/>
    <dgm:cxn modelId="{CDF55CC3-CCE6-44AC-8672-27A54489D973}" type="presOf" srcId="{94A9B851-8D96-478C-94E0-66F70C445D3B}" destId="{F6EEEE3A-BB41-48D4-86FA-80872BFB7A89}" srcOrd="1" destOrd="0" presId="urn:microsoft.com/office/officeart/2009/3/layout/HorizontalOrganizationChart"/>
    <dgm:cxn modelId="{CBE0C5E1-A64B-4947-B6DD-E6BCD9C071EE}" srcId="{B820A67A-1742-4127-9309-89C1D9F760C7}" destId="{163596CD-8B5E-4633-AD18-9CC12538D817}" srcOrd="2" destOrd="0" parTransId="{4D89F093-E4B0-40D9-B1C2-C8B68ACC2165}" sibTransId="{09CBECF3-7B02-4160-8170-BB6DAFA76550}"/>
    <dgm:cxn modelId="{A5903DDD-5ACC-4142-919C-A32D167862C6}" type="presOf" srcId="{60676FE6-E718-48F1-8C97-668D1F4FFDF6}" destId="{229AFF5C-EFD6-4F88-8992-B2A7E9E41299}" srcOrd="0" destOrd="0" presId="urn:microsoft.com/office/officeart/2009/3/layout/HorizontalOrganizationChart"/>
    <dgm:cxn modelId="{08A3D8C6-7FBF-407C-A87B-E374C638C7DE}" srcId="{60676FE6-E718-48F1-8C97-668D1F4FFDF6}" destId="{5DD446A0-600B-4603-87D7-DA9D06D4BF9E}" srcOrd="0" destOrd="0" parTransId="{E861A13F-4811-45E6-B7BB-70C9E898DF0A}" sibTransId="{3DF243DA-2C01-41D1-8D5E-BAF92DE3CA21}"/>
    <dgm:cxn modelId="{B7F38616-3900-444D-9158-DE71CD231B36}" type="presOf" srcId="{65DA6CD6-6128-4A31-9314-8807CCB195BD}" destId="{241B637A-3FED-4CE8-AE6E-01D9A5B2E5FC}" srcOrd="0" destOrd="0" presId="urn:microsoft.com/office/officeart/2009/3/layout/HorizontalOrganizationChart"/>
    <dgm:cxn modelId="{3E28781D-9F90-4CD0-A147-1D060A9E86A6}" type="presOf" srcId="{163596CD-8B5E-4633-AD18-9CC12538D817}" destId="{12AF94B7-5560-4769-8980-A9C81F81D0C1}" srcOrd="0" destOrd="0" presId="urn:microsoft.com/office/officeart/2009/3/layout/HorizontalOrganizationChart"/>
    <dgm:cxn modelId="{27885771-8BCE-490C-BD0D-3AC20C025186}" type="presOf" srcId="{1DD7CB10-FB1E-498E-93D0-8BBEEC3DBF21}" destId="{4C3A471E-3BB7-4039-B861-EE6FFEF2615F}" srcOrd="1" destOrd="0" presId="urn:microsoft.com/office/officeart/2009/3/layout/HorizontalOrganizationChart"/>
    <dgm:cxn modelId="{769A6B8C-3748-42CD-9642-5ECFEB210D0D}" type="presOf" srcId="{5DD446A0-600B-4603-87D7-DA9D06D4BF9E}" destId="{BCC08F04-3A7B-4411-87CE-2960E93EA869}" srcOrd="1" destOrd="0" presId="urn:microsoft.com/office/officeart/2009/3/layout/HorizontalOrganizationChart"/>
    <dgm:cxn modelId="{E7AA3ACE-84C1-4B4A-BB3E-22209882585D}" type="presOf" srcId="{E861A13F-4811-45E6-B7BB-70C9E898DF0A}" destId="{2E5FD2E6-B4D7-4B96-9E4A-1617F7AD5764}" srcOrd="0" destOrd="0" presId="urn:microsoft.com/office/officeart/2009/3/layout/HorizontalOrganizationChart"/>
    <dgm:cxn modelId="{D0826861-37A6-4195-B8D6-D0574FF622BE}" type="presOf" srcId="{94A9B851-8D96-478C-94E0-66F70C445D3B}" destId="{67760FEB-F3C8-48C3-8EC6-6DB33DEF229F}" srcOrd="0" destOrd="0" presId="urn:microsoft.com/office/officeart/2009/3/layout/HorizontalOrganizationChart"/>
    <dgm:cxn modelId="{3FDE7FE2-D87E-4C3D-826D-5CCC57B4CE6F}" type="presParOf" srcId="{C2BD5A4A-B3FA-4AC8-8BBA-6CF11E991BE3}" destId="{20CB9083-6D8E-481D-A0F5-B3C8E509A938}" srcOrd="0" destOrd="0" presId="urn:microsoft.com/office/officeart/2009/3/layout/HorizontalOrganizationChart"/>
    <dgm:cxn modelId="{8DE17DF6-E075-4784-A026-52976E14A321}" type="presParOf" srcId="{20CB9083-6D8E-481D-A0F5-B3C8E509A938}" destId="{3E22C45E-549C-4DB8-A047-BEAA7998247F}" srcOrd="0" destOrd="0" presId="urn:microsoft.com/office/officeart/2009/3/layout/HorizontalOrganizationChart"/>
    <dgm:cxn modelId="{ED91169B-318A-4946-8FAF-9941DBC83CAE}" type="presParOf" srcId="{3E22C45E-549C-4DB8-A047-BEAA7998247F}" destId="{8D62DF4E-D150-4392-A800-882EA688E7EF}" srcOrd="0" destOrd="0" presId="urn:microsoft.com/office/officeart/2009/3/layout/HorizontalOrganizationChart"/>
    <dgm:cxn modelId="{3E1699F8-4C07-4C79-BEE1-FC40D91CC43D}" type="presParOf" srcId="{3E22C45E-549C-4DB8-A047-BEAA7998247F}" destId="{4C3A471E-3BB7-4039-B861-EE6FFEF2615F}" srcOrd="1" destOrd="0" presId="urn:microsoft.com/office/officeart/2009/3/layout/HorizontalOrganizationChart"/>
    <dgm:cxn modelId="{FD6D54D9-C297-4BFD-9055-BFDA2945AA52}" type="presParOf" srcId="{20CB9083-6D8E-481D-A0F5-B3C8E509A938}" destId="{C9D2A9E0-3E5E-43A5-9CC3-1187E68501EF}" srcOrd="1" destOrd="0" presId="urn:microsoft.com/office/officeart/2009/3/layout/HorizontalOrganizationChart"/>
    <dgm:cxn modelId="{C8C9FD23-8287-4C39-93B3-701D03795749}" type="presParOf" srcId="{C9D2A9E0-3E5E-43A5-9CC3-1187E68501EF}" destId="{2B5AAB2A-F071-459A-BC6B-F7AA8459586C}" srcOrd="0" destOrd="0" presId="urn:microsoft.com/office/officeart/2009/3/layout/HorizontalOrganizationChart"/>
    <dgm:cxn modelId="{B1C015B4-2ADF-4EA8-B8D0-EDCA6A0CAE92}" type="presParOf" srcId="{C9D2A9E0-3E5E-43A5-9CC3-1187E68501EF}" destId="{0A4A0BF8-372A-4DF0-A5E4-2E7D0EFAF03B}" srcOrd="1" destOrd="0" presId="urn:microsoft.com/office/officeart/2009/3/layout/HorizontalOrganizationChart"/>
    <dgm:cxn modelId="{44A851F1-9E02-4AEB-A6B2-878E2875977A}" type="presParOf" srcId="{0A4A0BF8-372A-4DF0-A5E4-2E7D0EFAF03B}" destId="{5CD0F76B-9289-43D5-ABF4-0DCA0EA03E51}" srcOrd="0" destOrd="0" presId="urn:microsoft.com/office/officeart/2009/3/layout/HorizontalOrganizationChart"/>
    <dgm:cxn modelId="{DFDB1730-90F1-475E-ACD0-0B35F62621B4}" type="presParOf" srcId="{5CD0F76B-9289-43D5-ABF4-0DCA0EA03E51}" destId="{EEB98DE1-3155-429C-BD49-5DC58AE3FD58}" srcOrd="0" destOrd="0" presId="urn:microsoft.com/office/officeart/2009/3/layout/HorizontalOrganizationChart"/>
    <dgm:cxn modelId="{BED6636E-527B-4844-B983-9DAD1E018096}" type="presParOf" srcId="{5CD0F76B-9289-43D5-ABF4-0DCA0EA03E51}" destId="{B93CC4EC-DD9B-41E9-8B25-22945BC6D696}" srcOrd="1" destOrd="0" presId="urn:microsoft.com/office/officeart/2009/3/layout/HorizontalOrganizationChart"/>
    <dgm:cxn modelId="{4D6F54CB-6942-48FE-9B72-CBA5F39229E7}" type="presParOf" srcId="{0A4A0BF8-372A-4DF0-A5E4-2E7D0EFAF03B}" destId="{DE5290B8-48E0-4301-A389-FCA884EC7C90}" srcOrd="1" destOrd="0" presId="urn:microsoft.com/office/officeart/2009/3/layout/HorizontalOrganizationChart"/>
    <dgm:cxn modelId="{1290E600-7A1C-4C4B-8E36-6AF1E31E20D3}" type="presParOf" srcId="{DE5290B8-48E0-4301-A389-FCA884EC7C90}" destId="{241B637A-3FED-4CE8-AE6E-01D9A5B2E5FC}" srcOrd="0" destOrd="0" presId="urn:microsoft.com/office/officeart/2009/3/layout/HorizontalOrganizationChart"/>
    <dgm:cxn modelId="{F3362978-BFFC-412A-80B0-9070B11490D8}" type="presParOf" srcId="{DE5290B8-48E0-4301-A389-FCA884EC7C90}" destId="{7F615E86-79A7-4B42-99A0-1F7CE4A6CBF2}" srcOrd="1" destOrd="0" presId="urn:microsoft.com/office/officeart/2009/3/layout/HorizontalOrganizationChart"/>
    <dgm:cxn modelId="{8A368983-B65D-4149-A05F-0963919C58A6}" type="presParOf" srcId="{7F615E86-79A7-4B42-99A0-1F7CE4A6CBF2}" destId="{4AAA08C4-C9BE-4C7F-B571-66E0117446E8}" srcOrd="0" destOrd="0" presId="urn:microsoft.com/office/officeart/2009/3/layout/HorizontalOrganizationChart"/>
    <dgm:cxn modelId="{3E96C267-C2F0-4555-8CC5-EF09D0C34E1C}" type="presParOf" srcId="{4AAA08C4-C9BE-4C7F-B571-66E0117446E8}" destId="{8D744474-697B-4D44-90DE-764664CE0A87}" srcOrd="0" destOrd="0" presId="urn:microsoft.com/office/officeart/2009/3/layout/HorizontalOrganizationChart"/>
    <dgm:cxn modelId="{CDEC3AB5-F8D0-40B3-A5BD-DCBC60D92713}" type="presParOf" srcId="{4AAA08C4-C9BE-4C7F-B571-66E0117446E8}" destId="{86E85D4F-1A0B-43E6-B60C-873CBC20FBAA}" srcOrd="1" destOrd="0" presId="urn:microsoft.com/office/officeart/2009/3/layout/HorizontalOrganizationChart"/>
    <dgm:cxn modelId="{E7CBB979-75E9-4BF8-A96E-3E9BF32E9B50}" type="presParOf" srcId="{7F615E86-79A7-4B42-99A0-1F7CE4A6CBF2}" destId="{331D2CC6-2CE8-4A0F-9BD6-8FEBEC55443D}" srcOrd="1" destOrd="0" presId="urn:microsoft.com/office/officeart/2009/3/layout/HorizontalOrganizationChart"/>
    <dgm:cxn modelId="{705D04EC-8F59-4661-9473-1C2410F5EB05}" type="presParOf" srcId="{7F615E86-79A7-4B42-99A0-1F7CE4A6CBF2}" destId="{D87305CC-3EA9-4653-A7FE-E990CA22327B}" srcOrd="2" destOrd="0" presId="urn:microsoft.com/office/officeart/2009/3/layout/HorizontalOrganizationChart"/>
    <dgm:cxn modelId="{0D14983F-2BA2-4AFD-9512-58E80AAD2953}" type="presParOf" srcId="{DE5290B8-48E0-4301-A389-FCA884EC7C90}" destId="{B3520D6F-5FAB-48AB-B3AA-DAD10E843A72}" srcOrd="2" destOrd="0" presId="urn:microsoft.com/office/officeart/2009/3/layout/HorizontalOrganizationChart"/>
    <dgm:cxn modelId="{1E4D2AA3-5D8C-42AF-8967-9D5CF646BF06}" type="presParOf" srcId="{DE5290B8-48E0-4301-A389-FCA884EC7C90}" destId="{81F5BAAA-7AB9-477E-8D8D-AF8ED5C2DC39}" srcOrd="3" destOrd="0" presId="urn:microsoft.com/office/officeart/2009/3/layout/HorizontalOrganizationChart"/>
    <dgm:cxn modelId="{704586F1-5746-415A-84D2-6EB1C53D934B}" type="presParOf" srcId="{81F5BAAA-7AB9-477E-8D8D-AF8ED5C2DC39}" destId="{486D9FF0-03BD-4634-A599-67F95B793C99}" srcOrd="0" destOrd="0" presId="urn:microsoft.com/office/officeart/2009/3/layout/HorizontalOrganizationChart"/>
    <dgm:cxn modelId="{4AE8ACA4-17CE-4D4A-B06A-875393DB008B}" type="presParOf" srcId="{486D9FF0-03BD-4634-A599-67F95B793C99}" destId="{B26A2F58-9875-4DBC-BFDC-6B6396D7BA40}" srcOrd="0" destOrd="0" presId="urn:microsoft.com/office/officeart/2009/3/layout/HorizontalOrganizationChart"/>
    <dgm:cxn modelId="{C1E1F17F-A1C2-4015-B950-CFDDFD052AB4}" type="presParOf" srcId="{486D9FF0-03BD-4634-A599-67F95B793C99}" destId="{6CCA2067-2903-4568-82C3-39AA923B8B75}" srcOrd="1" destOrd="0" presId="urn:microsoft.com/office/officeart/2009/3/layout/HorizontalOrganizationChart"/>
    <dgm:cxn modelId="{89C2EC4D-1E9C-4013-A1FF-90230268CF40}" type="presParOf" srcId="{81F5BAAA-7AB9-477E-8D8D-AF8ED5C2DC39}" destId="{E2E295F9-E66B-4404-A411-DA58DD725BBE}" srcOrd="1" destOrd="0" presId="urn:microsoft.com/office/officeart/2009/3/layout/HorizontalOrganizationChart"/>
    <dgm:cxn modelId="{15075120-687F-4B86-AF27-19F2DC723C41}" type="presParOf" srcId="{81F5BAAA-7AB9-477E-8D8D-AF8ED5C2DC39}" destId="{BD24F784-FE6E-46ED-B2E0-C664323A0447}" srcOrd="2" destOrd="0" presId="urn:microsoft.com/office/officeart/2009/3/layout/HorizontalOrganizationChart"/>
    <dgm:cxn modelId="{B0DFD9E0-FCB9-4241-9F2A-7836A6633915}" type="presParOf" srcId="{DE5290B8-48E0-4301-A389-FCA884EC7C90}" destId="{8562750D-941D-486B-8F85-9EE875E60939}" srcOrd="4" destOrd="0" presId="urn:microsoft.com/office/officeart/2009/3/layout/HorizontalOrganizationChart"/>
    <dgm:cxn modelId="{0877DFA3-7A44-4FCE-9FD0-510ACC4569FD}" type="presParOf" srcId="{DE5290B8-48E0-4301-A389-FCA884EC7C90}" destId="{8860857E-DBC4-4BC2-B304-7C71B03B4B71}" srcOrd="5" destOrd="0" presId="urn:microsoft.com/office/officeart/2009/3/layout/HorizontalOrganizationChart"/>
    <dgm:cxn modelId="{686D3E69-1A14-442B-A05B-6B063AF9B05C}" type="presParOf" srcId="{8860857E-DBC4-4BC2-B304-7C71B03B4B71}" destId="{CD49A3B1-8986-47D9-A510-4499AD2F1713}" srcOrd="0" destOrd="0" presId="urn:microsoft.com/office/officeart/2009/3/layout/HorizontalOrganizationChart"/>
    <dgm:cxn modelId="{32A8E98A-71BA-492C-B4E4-E91E63DF9225}" type="presParOf" srcId="{CD49A3B1-8986-47D9-A510-4499AD2F1713}" destId="{12AF94B7-5560-4769-8980-A9C81F81D0C1}" srcOrd="0" destOrd="0" presId="urn:microsoft.com/office/officeart/2009/3/layout/HorizontalOrganizationChart"/>
    <dgm:cxn modelId="{542BB54A-1107-4D5C-9A20-C4AB8B59A8B1}" type="presParOf" srcId="{CD49A3B1-8986-47D9-A510-4499AD2F1713}" destId="{7E6029AC-BA40-43DF-B3A3-E138BF659ABC}" srcOrd="1" destOrd="0" presId="urn:microsoft.com/office/officeart/2009/3/layout/HorizontalOrganizationChart"/>
    <dgm:cxn modelId="{ED10DEC5-5C70-4B6F-A804-96158C9C8E5A}" type="presParOf" srcId="{8860857E-DBC4-4BC2-B304-7C71B03B4B71}" destId="{B76E8E9C-E75B-43C5-9022-FD8C4DC72DA7}" srcOrd="1" destOrd="0" presId="urn:microsoft.com/office/officeart/2009/3/layout/HorizontalOrganizationChart"/>
    <dgm:cxn modelId="{8D4208FF-056F-4573-84D8-A5FA77C6449F}" type="presParOf" srcId="{8860857E-DBC4-4BC2-B304-7C71B03B4B71}" destId="{79FCF6F4-BEE4-4D8D-8B56-719A2E1A80E2}" srcOrd="2" destOrd="0" presId="urn:microsoft.com/office/officeart/2009/3/layout/HorizontalOrganizationChart"/>
    <dgm:cxn modelId="{FF681C19-A43A-4A36-9ECE-DF35FA64A29D}" type="presParOf" srcId="{0A4A0BF8-372A-4DF0-A5E4-2E7D0EFAF03B}" destId="{2D0F3016-611F-4D83-A033-7937094B4AA2}" srcOrd="2" destOrd="0" presId="urn:microsoft.com/office/officeart/2009/3/layout/HorizontalOrganizationChart"/>
    <dgm:cxn modelId="{BA4506A5-471B-447F-9476-40E7BAA0919B}" type="presParOf" srcId="{C9D2A9E0-3E5E-43A5-9CC3-1187E68501EF}" destId="{E50E4AA5-FBAD-49B3-9BDA-D29FF74BB5A2}" srcOrd="2" destOrd="0" presId="urn:microsoft.com/office/officeart/2009/3/layout/HorizontalOrganizationChart"/>
    <dgm:cxn modelId="{74CF4E41-422E-487B-85A3-0FDF259DB743}" type="presParOf" srcId="{C9D2A9E0-3E5E-43A5-9CC3-1187E68501EF}" destId="{3073F2B9-A8DC-4D68-AEA5-5CE0644766B6}" srcOrd="3" destOrd="0" presId="urn:microsoft.com/office/officeart/2009/3/layout/HorizontalOrganizationChart"/>
    <dgm:cxn modelId="{D54DBA14-23AA-414E-9477-2982BB51F72B}" type="presParOf" srcId="{3073F2B9-A8DC-4D68-AEA5-5CE0644766B6}" destId="{789CD45F-01D3-442E-BC7E-16A1A233E5C8}" srcOrd="0" destOrd="0" presId="urn:microsoft.com/office/officeart/2009/3/layout/HorizontalOrganizationChart"/>
    <dgm:cxn modelId="{1824163A-5198-4C86-8EF9-E0EB68EE3303}" type="presParOf" srcId="{789CD45F-01D3-442E-BC7E-16A1A233E5C8}" destId="{229AFF5C-EFD6-4F88-8992-B2A7E9E41299}" srcOrd="0" destOrd="0" presId="urn:microsoft.com/office/officeart/2009/3/layout/HorizontalOrganizationChart"/>
    <dgm:cxn modelId="{26F11B32-819C-4E41-95D2-86514E64887E}" type="presParOf" srcId="{789CD45F-01D3-442E-BC7E-16A1A233E5C8}" destId="{86F31D9D-8B77-4E65-94F8-C20842799B1D}" srcOrd="1" destOrd="0" presId="urn:microsoft.com/office/officeart/2009/3/layout/HorizontalOrganizationChart"/>
    <dgm:cxn modelId="{8255C34C-2158-415F-AEB0-600F32D7B5F4}" type="presParOf" srcId="{3073F2B9-A8DC-4D68-AEA5-5CE0644766B6}" destId="{47B8DCDD-C680-4EA2-88DE-562546270E49}" srcOrd="1" destOrd="0" presId="urn:microsoft.com/office/officeart/2009/3/layout/HorizontalOrganizationChart"/>
    <dgm:cxn modelId="{6F531B1C-B8F8-48CA-A9E0-6C8F8F4BF38D}" type="presParOf" srcId="{47B8DCDD-C680-4EA2-88DE-562546270E49}" destId="{2E5FD2E6-B4D7-4B96-9E4A-1617F7AD5764}" srcOrd="0" destOrd="0" presId="urn:microsoft.com/office/officeart/2009/3/layout/HorizontalOrganizationChart"/>
    <dgm:cxn modelId="{F7D81A3C-A140-48CA-B522-4BABD4120C49}" type="presParOf" srcId="{47B8DCDD-C680-4EA2-88DE-562546270E49}" destId="{399FDD01-A7DE-41FC-9BD3-A935CF2403D1}" srcOrd="1" destOrd="0" presId="urn:microsoft.com/office/officeart/2009/3/layout/HorizontalOrganizationChart"/>
    <dgm:cxn modelId="{A0734E9D-21CE-4332-BE47-BDF74105E5E3}" type="presParOf" srcId="{399FDD01-A7DE-41FC-9BD3-A935CF2403D1}" destId="{56AE35C2-8067-4208-8021-0C3654E0FD03}" srcOrd="0" destOrd="0" presId="urn:microsoft.com/office/officeart/2009/3/layout/HorizontalOrganizationChart"/>
    <dgm:cxn modelId="{C4C127B7-29CF-484D-AF9F-DA40D133B3DC}" type="presParOf" srcId="{56AE35C2-8067-4208-8021-0C3654E0FD03}" destId="{B8C90393-95CF-4CB8-853B-BF1D34CC3D05}" srcOrd="0" destOrd="0" presId="urn:microsoft.com/office/officeart/2009/3/layout/HorizontalOrganizationChart"/>
    <dgm:cxn modelId="{4502D112-72FF-4DFC-901B-94D4EB241DE3}" type="presParOf" srcId="{56AE35C2-8067-4208-8021-0C3654E0FD03}" destId="{BCC08F04-3A7B-4411-87CE-2960E93EA869}" srcOrd="1" destOrd="0" presId="urn:microsoft.com/office/officeart/2009/3/layout/HorizontalOrganizationChart"/>
    <dgm:cxn modelId="{EDBDFCD6-D955-4B04-B945-AADC87302A83}" type="presParOf" srcId="{399FDD01-A7DE-41FC-9BD3-A935CF2403D1}" destId="{726AA082-1DF8-42D5-A7A7-29D6A89F4813}" srcOrd="1" destOrd="0" presId="urn:microsoft.com/office/officeart/2009/3/layout/HorizontalOrganizationChart"/>
    <dgm:cxn modelId="{CBF6768B-513B-4537-88A0-0E9339DF88C8}" type="presParOf" srcId="{399FDD01-A7DE-41FC-9BD3-A935CF2403D1}" destId="{36D6A41B-44C6-4457-AFF5-3FFEC7F2DD87}" srcOrd="2" destOrd="0" presId="urn:microsoft.com/office/officeart/2009/3/layout/HorizontalOrganizationChart"/>
    <dgm:cxn modelId="{7A9390B9-E598-4A6F-B78A-6EE6007865F8}" type="presParOf" srcId="{47B8DCDD-C680-4EA2-88DE-562546270E49}" destId="{2792E232-7F01-4E58-B8FF-DA3486473C1B}" srcOrd="2" destOrd="0" presId="urn:microsoft.com/office/officeart/2009/3/layout/HorizontalOrganizationChart"/>
    <dgm:cxn modelId="{797ABDCA-5381-40CB-BF0C-06937BB350A2}" type="presParOf" srcId="{47B8DCDD-C680-4EA2-88DE-562546270E49}" destId="{1254C7BC-8FAB-4AE1-AF11-9CE1C9879868}" srcOrd="3" destOrd="0" presId="urn:microsoft.com/office/officeart/2009/3/layout/HorizontalOrganizationChart"/>
    <dgm:cxn modelId="{A3525ADB-A2AE-42E5-85BE-E654C297F962}" type="presParOf" srcId="{1254C7BC-8FAB-4AE1-AF11-9CE1C9879868}" destId="{70EA2CA0-DC0A-4317-8D59-C0E78F45238C}" srcOrd="0" destOrd="0" presId="urn:microsoft.com/office/officeart/2009/3/layout/HorizontalOrganizationChart"/>
    <dgm:cxn modelId="{E1343B8C-7D3A-460B-A84B-3FAE499D3F4D}" type="presParOf" srcId="{70EA2CA0-DC0A-4317-8D59-C0E78F45238C}" destId="{67760FEB-F3C8-48C3-8EC6-6DB33DEF229F}" srcOrd="0" destOrd="0" presId="urn:microsoft.com/office/officeart/2009/3/layout/HorizontalOrganizationChart"/>
    <dgm:cxn modelId="{97CC3815-30FF-4602-B289-19F1036D5D2B}" type="presParOf" srcId="{70EA2CA0-DC0A-4317-8D59-C0E78F45238C}" destId="{F6EEEE3A-BB41-48D4-86FA-80872BFB7A89}" srcOrd="1" destOrd="0" presId="urn:microsoft.com/office/officeart/2009/3/layout/HorizontalOrganizationChart"/>
    <dgm:cxn modelId="{3CA5D40C-6592-435B-A786-39E16C76322E}" type="presParOf" srcId="{1254C7BC-8FAB-4AE1-AF11-9CE1C9879868}" destId="{00E17E1D-71B6-4E6E-968D-2F80F4AEB49F}" srcOrd="1" destOrd="0" presId="urn:microsoft.com/office/officeart/2009/3/layout/HorizontalOrganizationChart"/>
    <dgm:cxn modelId="{26892DCF-FAF2-4763-AAF9-9A9C0E521C7E}" type="presParOf" srcId="{1254C7BC-8FAB-4AE1-AF11-9CE1C9879868}" destId="{B973CC48-357D-4D54-A652-10230546C093}" srcOrd="2" destOrd="0" presId="urn:microsoft.com/office/officeart/2009/3/layout/HorizontalOrganizationChart"/>
    <dgm:cxn modelId="{C21C1C14-891E-458C-8034-BE1B7A621EE3}" type="presParOf" srcId="{47B8DCDD-C680-4EA2-88DE-562546270E49}" destId="{D971F48E-50E8-48DA-AC3F-31DA496780C9}" srcOrd="4" destOrd="0" presId="urn:microsoft.com/office/officeart/2009/3/layout/HorizontalOrganizationChart"/>
    <dgm:cxn modelId="{7A189F3B-517B-4528-95AC-3C6512FBC671}" type="presParOf" srcId="{47B8DCDD-C680-4EA2-88DE-562546270E49}" destId="{8B11C022-2708-4318-866E-B2567A5021AE}" srcOrd="5" destOrd="0" presId="urn:microsoft.com/office/officeart/2009/3/layout/HorizontalOrganizationChart"/>
    <dgm:cxn modelId="{D4AFED57-65B8-4EF3-861E-411177F37CBD}" type="presParOf" srcId="{8B11C022-2708-4318-866E-B2567A5021AE}" destId="{1E6308D3-228E-477C-AC9B-F33D2603CE9B}" srcOrd="0" destOrd="0" presId="urn:microsoft.com/office/officeart/2009/3/layout/HorizontalOrganizationChart"/>
    <dgm:cxn modelId="{C7469C3B-8378-4474-98F2-3596D5FD7CB3}" type="presParOf" srcId="{1E6308D3-228E-477C-AC9B-F33D2603CE9B}" destId="{8153F08C-CBC8-4C6C-8561-2DD3ADBD1933}" srcOrd="0" destOrd="0" presId="urn:microsoft.com/office/officeart/2009/3/layout/HorizontalOrganizationChart"/>
    <dgm:cxn modelId="{D41E50E3-C243-46DF-891C-A51DA1F0FBAA}" type="presParOf" srcId="{1E6308D3-228E-477C-AC9B-F33D2603CE9B}" destId="{0D268E9C-66ED-4514-85DB-9EB08C70FCAB}" srcOrd="1" destOrd="0" presId="urn:microsoft.com/office/officeart/2009/3/layout/HorizontalOrganizationChart"/>
    <dgm:cxn modelId="{0F981902-2FFF-449D-A7D3-723889593091}" type="presParOf" srcId="{8B11C022-2708-4318-866E-B2567A5021AE}" destId="{AA313ED6-65F3-43A2-B226-7BCBD52C0F2C}" srcOrd="1" destOrd="0" presId="urn:microsoft.com/office/officeart/2009/3/layout/HorizontalOrganizationChart"/>
    <dgm:cxn modelId="{41930E80-1915-4F5A-80D2-268A1E47E6EF}" type="presParOf" srcId="{8B11C022-2708-4318-866E-B2567A5021AE}" destId="{57E8ACB2-6DD3-4F42-AF4D-EA50FBB9AF49}" srcOrd="2" destOrd="0" presId="urn:microsoft.com/office/officeart/2009/3/layout/HorizontalOrganizationChart"/>
    <dgm:cxn modelId="{F9C4937B-23F4-4CAC-B930-DDCF00A06386}" type="presParOf" srcId="{3073F2B9-A8DC-4D68-AEA5-5CE0644766B6}" destId="{2DA1C87C-B53F-4411-97F1-5DF97B8C497F}" srcOrd="2" destOrd="0" presId="urn:microsoft.com/office/officeart/2009/3/layout/HorizontalOrganizationChart"/>
    <dgm:cxn modelId="{23BFD982-E2AD-4CA4-850A-EFA5E92AF380}" type="presParOf" srcId="{20CB9083-6D8E-481D-A0F5-B3C8E509A938}" destId="{060DEB81-03FC-4FFD-B137-4CA996A276A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AD5040-1AE4-44AD-9F7E-6890334D9C4E}" type="doc">
      <dgm:prSet loTypeId="urn:microsoft.com/office/officeart/2005/8/layout/process4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18F289-0FA5-4DD6-AD69-9CF0B502665D}">
      <dgm:prSet phldrT="[Text]" custT="1"/>
      <dgm:spPr/>
      <dgm:t>
        <a:bodyPr/>
        <a:lstStyle/>
        <a:p>
          <a:r>
            <a:rPr lang="ar-EG" sz="6000" b="1" dirty="0" smtClean="0">
              <a:solidFill>
                <a:schemeClr val="tx1"/>
              </a:solidFill>
            </a:rPr>
            <a:t>أولا : العوامل الطبيعية : هبة الله لنا </a:t>
          </a:r>
          <a:endParaRPr lang="en-US" sz="6000" b="1" dirty="0">
            <a:solidFill>
              <a:schemeClr val="tx1"/>
            </a:solidFill>
          </a:endParaRPr>
        </a:p>
      </dgm:t>
    </dgm:pt>
    <dgm:pt modelId="{869E7C83-1A2D-49A7-937A-CB5FA3987045}" type="parTrans" cxnId="{712748B8-86D9-4B3C-B342-EBBE10123E73}">
      <dgm:prSet/>
      <dgm:spPr/>
      <dgm:t>
        <a:bodyPr/>
        <a:lstStyle/>
        <a:p>
          <a:endParaRPr lang="en-US"/>
        </a:p>
      </dgm:t>
    </dgm:pt>
    <dgm:pt modelId="{1FF37235-C3A5-4D5E-A363-51E9D749358F}" type="sibTrans" cxnId="{712748B8-86D9-4B3C-B342-EBBE10123E73}">
      <dgm:prSet/>
      <dgm:spPr/>
      <dgm:t>
        <a:bodyPr/>
        <a:lstStyle/>
        <a:p>
          <a:endParaRPr lang="en-US"/>
        </a:p>
      </dgm:t>
    </dgm:pt>
    <dgm:pt modelId="{43353784-A8E3-4FF5-A7C2-F252B14C75D6}" type="pres">
      <dgm:prSet presAssocID="{EEAD5040-1AE4-44AD-9F7E-6890334D9C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842036-2A6B-49C6-B62A-ABAECCB856DA}" type="pres">
      <dgm:prSet presAssocID="{F318F289-0FA5-4DD6-AD69-9CF0B502665D}" presName="boxAndChildren" presStyleCnt="0"/>
      <dgm:spPr/>
    </dgm:pt>
    <dgm:pt modelId="{E4A7DD70-59B6-4461-8578-A7AC64F0877C}" type="pres">
      <dgm:prSet presAssocID="{F318F289-0FA5-4DD6-AD69-9CF0B502665D}" presName="parentTextBox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B486C54C-3DF9-4E21-ADC4-4AE3552BB817}" type="presOf" srcId="{EEAD5040-1AE4-44AD-9F7E-6890334D9C4E}" destId="{43353784-A8E3-4FF5-A7C2-F252B14C75D6}" srcOrd="0" destOrd="0" presId="urn:microsoft.com/office/officeart/2005/8/layout/process4"/>
    <dgm:cxn modelId="{6BB25E92-0941-4ADA-A3E6-541C12080C05}" type="presOf" srcId="{F318F289-0FA5-4DD6-AD69-9CF0B502665D}" destId="{E4A7DD70-59B6-4461-8578-A7AC64F0877C}" srcOrd="0" destOrd="0" presId="urn:microsoft.com/office/officeart/2005/8/layout/process4"/>
    <dgm:cxn modelId="{712748B8-86D9-4B3C-B342-EBBE10123E73}" srcId="{EEAD5040-1AE4-44AD-9F7E-6890334D9C4E}" destId="{F318F289-0FA5-4DD6-AD69-9CF0B502665D}" srcOrd="0" destOrd="0" parTransId="{869E7C83-1A2D-49A7-937A-CB5FA3987045}" sibTransId="{1FF37235-C3A5-4D5E-A363-51E9D749358F}"/>
    <dgm:cxn modelId="{4C169ACA-A6C4-47B0-BFA3-2AF0E931D365}" type="presParOf" srcId="{43353784-A8E3-4FF5-A7C2-F252B14C75D6}" destId="{8F842036-2A6B-49C6-B62A-ABAECCB856DA}" srcOrd="0" destOrd="0" presId="urn:microsoft.com/office/officeart/2005/8/layout/process4"/>
    <dgm:cxn modelId="{D06DA7A9-43DA-4791-8277-A8957F8D5699}" type="presParOf" srcId="{8F842036-2A6B-49C6-B62A-ABAECCB856DA}" destId="{E4A7DD70-59B6-4461-8578-A7AC64F0877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9981CF-2B09-473C-BB09-58D7949AC49B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E59847B-3611-4BBA-AAA8-4330F75111F3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لقد وهب الله سبحانه وتعالى وطننا العربى موارد مائية متنوعة </a:t>
          </a:r>
          <a:endParaRPr lang="en-US" sz="3200" b="1" dirty="0">
            <a:solidFill>
              <a:schemeClr val="tx1"/>
            </a:solidFill>
          </a:endParaRPr>
        </a:p>
      </dgm:t>
    </dgm:pt>
    <dgm:pt modelId="{11FADB07-6327-4E24-B09B-0016659D8DD4}" type="parTrans" cxnId="{C462EF3D-310D-470F-99B6-4EA0330F2413}">
      <dgm:prSet/>
      <dgm:spPr/>
      <dgm:t>
        <a:bodyPr/>
        <a:lstStyle/>
        <a:p>
          <a:endParaRPr lang="en-US"/>
        </a:p>
      </dgm:t>
    </dgm:pt>
    <dgm:pt modelId="{3FA2AF0F-05D1-4DE2-A47E-D2ADD56B28E7}" type="sibTrans" cxnId="{C462EF3D-310D-470F-99B6-4EA0330F2413}">
      <dgm:prSet/>
      <dgm:spPr/>
      <dgm:t>
        <a:bodyPr/>
        <a:lstStyle/>
        <a:p>
          <a:endParaRPr lang="en-US"/>
        </a:p>
      </dgm:t>
    </dgm:pt>
    <dgm:pt modelId="{72F6F51B-6324-4E24-9499-DE9E804236A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2- وهى من أهم عوامل قيام الزراعة </a:t>
          </a:r>
          <a:endParaRPr lang="en-US" sz="3200" b="1" dirty="0">
            <a:solidFill>
              <a:schemeClr val="tx1"/>
            </a:solidFill>
          </a:endParaRPr>
        </a:p>
      </dgm:t>
    </dgm:pt>
    <dgm:pt modelId="{9BA8B4B3-B957-4128-AA07-05BA4954EBC6}" type="parTrans" cxnId="{E163EEC0-0DA0-4FA8-89C0-069650E639B7}">
      <dgm:prSet/>
      <dgm:spPr/>
      <dgm:t>
        <a:bodyPr/>
        <a:lstStyle/>
        <a:p>
          <a:endParaRPr lang="en-US"/>
        </a:p>
      </dgm:t>
    </dgm:pt>
    <dgm:pt modelId="{C80A7BDC-65EE-41BB-B367-92E64871F9A1}" type="sibTrans" cxnId="{E163EEC0-0DA0-4FA8-89C0-069650E639B7}">
      <dgm:prSet/>
      <dgm:spPr/>
      <dgm:t>
        <a:bodyPr/>
        <a:lstStyle/>
        <a:p>
          <a:endParaRPr lang="en-US"/>
        </a:p>
      </dgm:t>
    </dgm:pt>
    <dgm:pt modelId="{939D56A7-DD53-4916-8065-E2F6C07B136C}" type="pres">
      <dgm:prSet presAssocID="{5B9981CF-2B09-473C-BB09-58D7949AC4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01254-32B1-4FB6-BAC3-EFF5D9698119}" type="pres">
      <dgm:prSet presAssocID="{72F6F51B-6324-4E24-9499-DE9E804236A7}" presName="boxAndChildren" presStyleCnt="0"/>
      <dgm:spPr/>
    </dgm:pt>
    <dgm:pt modelId="{56532FF6-9BCE-4C61-A86C-710E1DED9316}" type="pres">
      <dgm:prSet presAssocID="{72F6F51B-6324-4E24-9499-DE9E804236A7}" presName="parentTextBox" presStyleLbl="node1" presStyleIdx="0" presStyleCnt="2"/>
      <dgm:spPr/>
      <dgm:t>
        <a:bodyPr/>
        <a:lstStyle/>
        <a:p>
          <a:endParaRPr lang="en-US"/>
        </a:p>
      </dgm:t>
    </dgm:pt>
    <dgm:pt modelId="{6C65EBD8-5CCF-4A75-91B4-1170067B1932}" type="pres">
      <dgm:prSet presAssocID="{3FA2AF0F-05D1-4DE2-A47E-D2ADD56B28E7}" presName="sp" presStyleCnt="0"/>
      <dgm:spPr/>
      <dgm:t>
        <a:bodyPr/>
        <a:lstStyle/>
        <a:p>
          <a:endParaRPr lang="en-US"/>
        </a:p>
      </dgm:t>
    </dgm:pt>
    <dgm:pt modelId="{D921E577-5499-4A60-9284-8987FD0247BB}" type="pres">
      <dgm:prSet presAssocID="{EE59847B-3611-4BBA-AAA8-4330F75111F3}" presName="arrowAndChildren" presStyleCnt="0"/>
      <dgm:spPr/>
      <dgm:t>
        <a:bodyPr/>
        <a:lstStyle/>
        <a:p>
          <a:endParaRPr lang="en-US"/>
        </a:p>
      </dgm:t>
    </dgm:pt>
    <dgm:pt modelId="{DD83392B-77A0-42D7-B2B3-B03F9F0B7ECA}" type="pres">
      <dgm:prSet presAssocID="{EE59847B-3611-4BBA-AAA8-4330F75111F3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AE30437F-1FE5-444B-95ED-0AAB9710F1A4}" type="presOf" srcId="{72F6F51B-6324-4E24-9499-DE9E804236A7}" destId="{56532FF6-9BCE-4C61-A86C-710E1DED9316}" srcOrd="0" destOrd="0" presId="urn:microsoft.com/office/officeart/2005/8/layout/process4"/>
    <dgm:cxn modelId="{C462EF3D-310D-470F-99B6-4EA0330F2413}" srcId="{5B9981CF-2B09-473C-BB09-58D7949AC49B}" destId="{EE59847B-3611-4BBA-AAA8-4330F75111F3}" srcOrd="0" destOrd="0" parTransId="{11FADB07-6327-4E24-B09B-0016659D8DD4}" sibTransId="{3FA2AF0F-05D1-4DE2-A47E-D2ADD56B28E7}"/>
    <dgm:cxn modelId="{F3D47B31-F77F-4A5F-8D78-15045EFE4832}" type="presOf" srcId="{EE59847B-3611-4BBA-AAA8-4330F75111F3}" destId="{DD83392B-77A0-42D7-B2B3-B03F9F0B7ECA}" srcOrd="0" destOrd="0" presId="urn:microsoft.com/office/officeart/2005/8/layout/process4"/>
    <dgm:cxn modelId="{04023C33-5E6C-44BE-B7BD-3F3D4BBFB98F}" type="presOf" srcId="{5B9981CF-2B09-473C-BB09-58D7949AC49B}" destId="{939D56A7-DD53-4916-8065-E2F6C07B136C}" srcOrd="0" destOrd="0" presId="urn:microsoft.com/office/officeart/2005/8/layout/process4"/>
    <dgm:cxn modelId="{E163EEC0-0DA0-4FA8-89C0-069650E639B7}" srcId="{5B9981CF-2B09-473C-BB09-58D7949AC49B}" destId="{72F6F51B-6324-4E24-9499-DE9E804236A7}" srcOrd="1" destOrd="0" parTransId="{9BA8B4B3-B957-4128-AA07-05BA4954EBC6}" sibTransId="{C80A7BDC-65EE-41BB-B367-92E64871F9A1}"/>
    <dgm:cxn modelId="{5BFB109F-C1F0-48CF-9C13-A2C1F1C30697}" type="presParOf" srcId="{939D56A7-DD53-4916-8065-E2F6C07B136C}" destId="{13B01254-32B1-4FB6-BAC3-EFF5D9698119}" srcOrd="0" destOrd="0" presId="urn:microsoft.com/office/officeart/2005/8/layout/process4"/>
    <dgm:cxn modelId="{2F889CC2-14FD-45BD-AD51-1F8A60E464E2}" type="presParOf" srcId="{13B01254-32B1-4FB6-BAC3-EFF5D9698119}" destId="{56532FF6-9BCE-4C61-A86C-710E1DED9316}" srcOrd="0" destOrd="0" presId="urn:microsoft.com/office/officeart/2005/8/layout/process4"/>
    <dgm:cxn modelId="{D788F45A-301A-4FAC-8C64-606943DC4900}" type="presParOf" srcId="{939D56A7-DD53-4916-8065-E2F6C07B136C}" destId="{6C65EBD8-5CCF-4A75-91B4-1170067B1932}" srcOrd="1" destOrd="0" presId="urn:microsoft.com/office/officeart/2005/8/layout/process4"/>
    <dgm:cxn modelId="{38CAAE68-3742-4024-96C4-B89AFB90FEF0}" type="presParOf" srcId="{939D56A7-DD53-4916-8065-E2F6C07B136C}" destId="{D921E577-5499-4A60-9284-8987FD0247BB}" srcOrd="2" destOrd="0" presId="urn:microsoft.com/office/officeart/2005/8/layout/process4"/>
    <dgm:cxn modelId="{B6F57869-AE96-4F05-B405-79BF7D5B111E}" type="presParOf" srcId="{D921E577-5499-4A60-9284-8987FD0247BB}" destId="{DD83392B-77A0-42D7-B2B3-B03F9F0B7E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980B72-D03B-452B-8D24-529DB8C9B805}" type="doc">
      <dgm:prSet loTypeId="urn:microsoft.com/office/officeart/2005/8/layout/hierarchy6" loCatId="hierarchy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729947-2ED6-493D-A753-8428FC26A51A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الموارد المائية </a:t>
          </a:r>
          <a:endParaRPr lang="en-US" b="1" dirty="0">
            <a:solidFill>
              <a:schemeClr val="tx1"/>
            </a:solidFill>
          </a:endParaRPr>
        </a:p>
      </dgm:t>
    </dgm:pt>
    <dgm:pt modelId="{9410A130-68E2-49C3-BAF5-961AA762087F}" type="parTrans" cxnId="{F31104A0-AD57-4488-A76C-9F8CA340F153}">
      <dgm:prSet/>
      <dgm:spPr/>
      <dgm:t>
        <a:bodyPr/>
        <a:lstStyle/>
        <a:p>
          <a:endParaRPr lang="en-US"/>
        </a:p>
      </dgm:t>
    </dgm:pt>
    <dgm:pt modelId="{AFE26D5A-106F-440C-8ADE-9957EB32ED5C}" type="sibTrans" cxnId="{F31104A0-AD57-4488-A76C-9F8CA340F153}">
      <dgm:prSet/>
      <dgm:spPr/>
      <dgm:t>
        <a:bodyPr/>
        <a:lstStyle/>
        <a:p>
          <a:endParaRPr lang="en-US"/>
        </a:p>
      </dgm:t>
    </dgm:pt>
    <dgm:pt modelId="{7E417B16-F3F9-402B-ACDF-A7C43F7C740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مياه جوفية </a:t>
          </a:r>
          <a:endParaRPr lang="en-US" b="1" dirty="0">
            <a:solidFill>
              <a:schemeClr val="tx1"/>
            </a:solidFill>
          </a:endParaRPr>
        </a:p>
      </dgm:t>
    </dgm:pt>
    <dgm:pt modelId="{62FBEA7D-70B6-4CB6-8143-6F006244DE7F}" type="parTrans" cxnId="{0092F81C-C2E2-405F-8028-199768AFBB61}">
      <dgm:prSet/>
      <dgm:spPr/>
      <dgm:t>
        <a:bodyPr/>
        <a:lstStyle/>
        <a:p>
          <a:endParaRPr lang="en-US"/>
        </a:p>
      </dgm:t>
    </dgm:pt>
    <dgm:pt modelId="{978DD3BC-E387-46DC-8E31-7EC6B96D7DC3}" type="sibTrans" cxnId="{0092F81C-C2E2-405F-8028-199768AFBB61}">
      <dgm:prSet/>
      <dgm:spPr/>
      <dgm:t>
        <a:bodyPr/>
        <a:lstStyle/>
        <a:p>
          <a:endParaRPr lang="en-US"/>
        </a:p>
      </dgm:t>
    </dgm:pt>
    <dgm:pt modelId="{5A1353E1-3710-40A4-9798-530B0F5167F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أبار</a:t>
          </a:r>
          <a:endParaRPr lang="en-US" b="1" dirty="0">
            <a:solidFill>
              <a:schemeClr val="tx1"/>
            </a:solidFill>
          </a:endParaRPr>
        </a:p>
      </dgm:t>
    </dgm:pt>
    <dgm:pt modelId="{4E2794AC-2F92-447D-9B94-234B0DFCF914}" type="parTrans" cxnId="{192C8296-B093-4B11-A605-FC5A62D03525}">
      <dgm:prSet/>
      <dgm:spPr/>
      <dgm:t>
        <a:bodyPr/>
        <a:lstStyle/>
        <a:p>
          <a:endParaRPr lang="en-US"/>
        </a:p>
      </dgm:t>
    </dgm:pt>
    <dgm:pt modelId="{B6393DB0-7176-4FB3-9D22-2BB4AF7ACCFA}" type="sibTrans" cxnId="{192C8296-B093-4B11-A605-FC5A62D03525}">
      <dgm:prSet/>
      <dgm:spPr/>
      <dgm:t>
        <a:bodyPr/>
        <a:lstStyle/>
        <a:p>
          <a:endParaRPr lang="en-US"/>
        </a:p>
      </dgm:t>
    </dgm:pt>
    <dgm:pt modelId="{E83E316C-197D-473D-B973-781A31822056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عيون </a:t>
          </a:r>
          <a:endParaRPr lang="en-US" b="1" dirty="0">
            <a:solidFill>
              <a:schemeClr val="tx1"/>
            </a:solidFill>
          </a:endParaRPr>
        </a:p>
      </dgm:t>
    </dgm:pt>
    <dgm:pt modelId="{0593AF34-1DF0-4799-B814-3E344ED056D9}" type="parTrans" cxnId="{E96E7A4A-C80C-4C7D-8751-3819263ECFE1}">
      <dgm:prSet/>
      <dgm:spPr/>
      <dgm:t>
        <a:bodyPr/>
        <a:lstStyle/>
        <a:p>
          <a:endParaRPr lang="en-US"/>
        </a:p>
      </dgm:t>
    </dgm:pt>
    <dgm:pt modelId="{C8F05150-61B7-4451-AD0B-C9B8B52782B6}" type="sibTrans" cxnId="{E96E7A4A-C80C-4C7D-8751-3819263ECFE1}">
      <dgm:prSet/>
      <dgm:spPr/>
      <dgm:t>
        <a:bodyPr/>
        <a:lstStyle/>
        <a:p>
          <a:endParaRPr lang="en-US"/>
        </a:p>
      </dgm:t>
    </dgm:pt>
    <dgm:pt modelId="{609D891E-92A4-4FFA-BDCF-6C50B9A98A9B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مياه سطحية </a:t>
          </a:r>
          <a:endParaRPr lang="en-US" b="1" dirty="0">
            <a:solidFill>
              <a:schemeClr val="tx1"/>
            </a:solidFill>
          </a:endParaRPr>
        </a:p>
      </dgm:t>
    </dgm:pt>
    <dgm:pt modelId="{983E510D-D820-4089-B9FA-C6C4E46B7E74}" type="parTrans" cxnId="{BAF79FD9-F8CD-4DFE-BD60-8BFE545A949D}">
      <dgm:prSet/>
      <dgm:spPr/>
      <dgm:t>
        <a:bodyPr/>
        <a:lstStyle/>
        <a:p>
          <a:endParaRPr lang="en-US"/>
        </a:p>
      </dgm:t>
    </dgm:pt>
    <dgm:pt modelId="{CB183F45-E572-4C0E-81B7-6F75C83BF5A7}" type="sibTrans" cxnId="{BAF79FD9-F8CD-4DFE-BD60-8BFE545A949D}">
      <dgm:prSet/>
      <dgm:spPr/>
      <dgm:t>
        <a:bodyPr/>
        <a:lstStyle/>
        <a:p>
          <a:endParaRPr lang="en-US"/>
        </a:p>
      </dgm:t>
    </dgm:pt>
    <dgm:pt modelId="{76AD7334-06E1-4056-B7F8-6C53A3C5B33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بحيرات </a:t>
          </a:r>
          <a:endParaRPr lang="en-US" b="1" dirty="0">
            <a:solidFill>
              <a:schemeClr val="tx1"/>
            </a:solidFill>
          </a:endParaRPr>
        </a:p>
      </dgm:t>
    </dgm:pt>
    <dgm:pt modelId="{E3EBC1F3-BFFE-4739-AA23-8722127A7287}" type="parTrans" cxnId="{CE367352-1E2E-4495-A4A3-60977D1ABD00}">
      <dgm:prSet/>
      <dgm:spPr/>
      <dgm:t>
        <a:bodyPr/>
        <a:lstStyle/>
        <a:p>
          <a:endParaRPr lang="en-US"/>
        </a:p>
      </dgm:t>
    </dgm:pt>
    <dgm:pt modelId="{36D1DFBA-FFD3-4DE5-8B19-68ACA836FA10}" type="sibTrans" cxnId="{CE367352-1E2E-4495-A4A3-60977D1ABD00}">
      <dgm:prSet/>
      <dgm:spPr/>
      <dgm:t>
        <a:bodyPr/>
        <a:lstStyle/>
        <a:p>
          <a:endParaRPr lang="en-US"/>
        </a:p>
      </dgm:t>
    </dgm:pt>
    <dgm:pt modelId="{3ECA1992-2ADA-4F6C-9896-2A2D3897AEAC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أمطار </a:t>
          </a:r>
          <a:endParaRPr lang="en-US" b="1" dirty="0">
            <a:solidFill>
              <a:schemeClr val="tx1"/>
            </a:solidFill>
          </a:endParaRPr>
        </a:p>
      </dgm:t>
    </dgm:pt>
    <dgm:pt modelId="{ECB14DA2-888D-4FE2-97DF-376823F60D28}" type="parTrans" cxnId="{EA59F319-0A70-4DE9-B51F-61A10E255F7A}">
      <dgm:prSet/>
      <dgm:spPr/>
      <dgm:t>
        <a:bodyPr/>
        <a:lstStyle/>
        <a:p>
          <a:endParaRPr lang="en-US"/>
        </a:p>
      </dgm:t>
    </dgm:pt>
    <dgm:pt modelId="{9B395F0B-DAFC-4341-ABB1-29AD5A991E01}" type="sibTrans" cxnId="{EA59F319-0A70-4DE9-B51F-61A10E255F7A}">
      <dgm:prSet/>
      <dgm:spPr/>
      <dgm:t>
        <a:bodyPr/>
        <a:lstStyle/>
        <a:p>
          <a:endParaRPr lang="en-US"/>
        </a:p>
      </dgm:t>
    </dgm:pt>
    <dgm:pt modelId="{6FA57CCC-1C69-441A-87B0-C3D1373E0FF2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أنهار </a:t>
          </a:r>
          <a:endParaRPr lang="en-US" b="1" dirty="0">
            <a:solidFill>
              <a:schemeClr val="tx1"/>
            </a:solidFill>
          </a:endParaRPr>
        </a:p>
      </dgm:t>
    </dgm:pt>
    <dgm:pt modelId="{7994C993-704E-4A6E-8252-6FB01B62E2EE}" type="parTrans" cxnId="{E2E9BDDD-E8F3-46A7-8CFF-E03AA41B3A84}">
      <dgm:prSet/>
      <dgm:spPr/>
      <dgm:t>
        <a:bodyPr/>
        <a:lstStyle/>
        <a:p>
          <a:endParaRPr lang="en-US"/>
        </a:p>
      </dgm:t>
    </dgm:pt>
    <dgm:pt modelId="{EB571709-D708-4CA8-815A-A6E177572152}" type="sibTrans" cxnId="{E2E9BDDD-E8F3-46A7-8CFF-E03AA41B3A84}">
      <dgm:prSet/>
      <dgm:spPr/>
      <dgm:t>
        <a:bodyPr/>
        <a:lstStyle/>
        <a:p>
          <a:endParaRPr lang="en-US"/>
        </a:p>
      </dgm:t>
    </dgm:pt>
    <dgm:pt modelId="{922D5A39-2CB7-4CB1-AAC5-ED9C369207B6}" type="pres">
      <dgm:prSet presAssocID="{0B980B72-D03B-452B-8D24-529DB8C9B80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34EF5D-62D3-4623-8FBF-086C5D2ABD4B}" type="pres">
      <dgm:prSet presAssocID="{0B980B72-D03B-452B-8D24-529DB8C9B805}" presName="hierFlow" presStyleCnt="0"/>
      <dgm:spPr/>
    </dgm:pt>
    <dgm:pt modelId="{8D1A3770-416D-4E39-B870-4902E94B677C}" type="pres">
      <dgm:prSet presAssocID="{0B980B72-D03B-452B-8D24-529DB8C9B80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DEF3D59-C7AC-4FE2-AEBA-99811244DBAE}" type="pres">
      <dgm:prSet presAssocID="{2E729947-2ED6-493D-A753-8428FC26A51A}" presName="Name14" presStyleCnt="0"/>
      <dgm:spPr/>
    </dgm:pt>
    <dgm:pt modelId="{D6130A46-3C38-491C-B1A4-B851E18F1D1B}" type="pres">
      <dgm:prSet presAssocID="{2E729947-2ED6-493D-A753-8428FC26A51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6F0994-5416-4E2F-9FBD-A4B76445C783}" type="pres">
      <dgm:prSet presAssocID="{2E729947-2ED6-493D-A753-8428FC26A51A}" presName="hierChild2" presStyleCnt="0"/>
      <dgm:spPr/>
    </dgm:pt>
    <dgm:pt modelId="{A16AF934-19CC-431B-A9B1-A949A7E44C73}" type="pres">
      <dgm:prSet presAssocID="{62FBEA7D-70B6-4CB6-8143-6F006244DE7F}" presName="Name19" presStyleLbl="parChTrans1D2" presStyleIdx="0" presStyleCnt="3"/>
      <dgm:spPr/>
      <dgm:t>
        <a:bodyPr/>
        <a:lstStyle/>
        <a:p>
          <a:endParaRPr lang="en-US"/>
        </a:p>
      </dgm:t>
    </dgm:pt>
    <dgm:pt modelId="{5BEC7212-47BF-4AFC-94F3-643B837C8301}" type="pres">
      <dgm:prSet presAssocID="{7E417B16-F3F9-402B-ACDF-A7C43F7C740B}" presName="Name21" presStyleCnt="0"/>
      <dgm:spPr/>
    </dgm:pt>
    <dgm:pt modelId="{0EA54B3D-9E85-4F4D-A31C-9D14F9AB03C1}" type="pres">
      <dgm:prSet presAssocID="{7E417B16-F3F9-402B-ACDF-A7C43F7C740B}" presName="level2Shape" presStyleLbl="node2" presStyleIdx="0" presStyleCnt="3"/>
      <dgm:spPr/>
      <dgm:t>
        <a:bodyPr/>
        <a:lstStyle/>
        <a:p>
          <a:endParaRPr lang="en-US"/>
        </a:p>
      </dgm:t>
    </dgm:pt>
    <dgm:pt modelId="{49BF44DA-A62C-4B10-A9B8-DD8423C8985E}" type="pres">
      <dgm:prSet presAssocID="{7E417B16-F3F9-402B-ACDF-A7C43F7C740B}" presName="hierChild3" presStyleCnt="0"/>
      <dgm:spPr/>
    </dgm:pt>
    <dgm:pt modelId="{385C6614-08FB-4DF5-ACFF-77AD12D84F0F}" type="pres">
      <dgm:prSet presAssocID="{4E2794AC-2F92-447D-9B94-234B0DFCF914}" presName="Name19" presStyleLbl="parChTrans1D3" presStyleIdx="0" presStyleCnt="4"/>
      <dgm:spPr/>
      <dgm:t>
        <a:bodyPr/>
        <a:lstStyle/>
        <a:p>
          <a:endParaRPr lang="en-US"/>
        </a:p>
      </dgm:t>
    </dgm:pt>
    <dgm:pt modelId="{2EE66844-75B7-4120-9C8B-8DFA86A725CA}" type="pres">
      <dgm:prSet presAssocID="{5A1353E1-3710-40A4-9798-530B0F5167F6}" presName="Name21" presStyleCnt="0"/>
      <dgm:spPr/>
    </dgm:pt>
    <dgm:pt modelId="{9830CA00-33EC-4931-91E4-F6561D8419CF}" type="pres">
      <dgm:prSet presAssocID="{5A1353E1-3710-40A4-9798-530B0F5167F6}" presName="level2Shape" presStyleLbl="node3" presStyleIdx="0" presStyleCnt="4"/>
      <dgm:spPr/>
      <dgm:t>
        <a:bodyPr/>
        <a:lstStyle/>
        <a:p>
          <a:endParaRPr lang="en-US"/>
        </a:p>
      </dgm:t>
    </dgm:pt>
    <dgm:pt modelId="{4383CFFF-9377-46CD-B797-92E752288C9F}" type="pres">
      <dgm:prSet presAssocID="{5A1353E1-3710-40A4-9798-530B0F5167F6}" presName="hierChild3" presStyleCnt="0"/>
      <dgm:spPr/>
    </dgm:pt>
    <dgm:pt modelId="{53EC2419-2C5C-4939-89E9-03650C547C76}" type="pres">
      <dgm:prSet presAssocID="{0593AF34-1DF0-4799-B814-3E344ED056D9}" presName="Name19" presStyleLbl="parChTrans1D3" presStyleIdx="1" presStyleCnt="4"/>
      <dgm:spPr/>
      <dgm:t>
        <a:bodyPr/>
        <a:lstStyle/>
        <a:p>
          <a:endParaRPr lang="en-US"/>
        </a:p>
      </dgm:t>
    </dgm:pt>
    <dgm:pt modelId="{04D88C90-C0F9-4F3E-9AA8-4A1D0896C80F}" type="pres">
      <dgm:prSet presAssocID="{E83E316C-197D-473D-B973-781A31822056}" presName="Name21" presStyleCnt="0"/>
      <dgm:spPr/>
    </dgm:pt>
    <dgm:pt modelId="{F9685B6E-949D-47A4-997C-1E5C8925C2A5}" type="pres">
      <dgm:prSet presAssocID="{E83E316C-197D-473D-B973-781A31822056}" presName="level2Shape" presStyleLbl="node3" presStyleIdx="1" presStyleCnt="4"/>
      <dgm:spPr/>
      <dgm:t>
        <a:bodyPr/>
        <a:lstStyle/>
        <a:p>
          <a:endParaRPr lang="en-US"/>
        </a:p>
      </dgm:t>
    </dgm:pt>
    <dgm:pt modelId="{9ECF04D6-FE66-43DA-87C6-0C3FF7EB7CA1}" type="pres">
      <dgm:prSet presAssocID="{E83E316C-197D-473D-B973-781A31822056}" presName="hierChild3" presStyleCnt="0"/>
      <dgm:spPr/>
    </dgm:pt>
    <dgm:pt modelId="{CE72292F-275A-4AA9-933C-18E7935265D5}" type="pres">
      <dgm:prSet presAssocID="{ECB14DA2-888D-4FE2-97DF-376823F60D28}" presName="Name19" presStyleLbl="parChTrans1D2" presStyleIdx="1" presStyleCnt="3"/>
      <dgm:spPr/>
      <dgm:t>
        <a:bodyPr/>
        <a:lstStyle/>
        <a:p>
          <a:endParaRPr lang="en-US"/>
        </a:p>
      </dgm:t>
    </dgm:pt>
    <dgm:pt modelId="{916BA46C-4512-47A8-9212-2548AED3B6FC}" type="pres">
      <dgm:prSet presAssocID="{3ECA1992-2ADA-4F6C-9896-2A2D3897AEAC}" presName="Name21" presStyleCnt="0"/>
      <dgm:spPr/>
    </dgm:pt>
    <dgm:pt modelId="{B5A19376-E546-4E70-9437-8518C541F022}" type="pres">
      <dgm:prSet presAssocID="{3ECA1992-2ADA-4F6C-9896-2A2D3897AEAC}" presName="level2Shape" presStyleLbl="node2" presStyleIdx="1" presStyleCnt="3"/>
      <dgm:spPr/>
      <dgm:t>
        <a:bodyPr/>
        <a:lstStyle/>
        <a:p>
          <a:endParaRPr lang="en-US"/>
        </a:p>
      </dgm:t>
    </dgm:pt>
    <dgm:pt modelId="{F8C21B76-6EB0-476F-BFB5-84337BDD3776}" type="pres">
      <dgm:prSet presAssocID="{3ECA1992-2ADA-4F6C-9896-2A2D3897AEAC}" presName="hierChild3" presStyleCnt="0"/>
      <dgm:spPr/>
    </dgm:pt>
    <dgm:pt modelId="{D3E72ABE-4030-486E-9C8B-765774EFCE7F}" type="pres">
      <dgm:prSet presAssocID="{983E510D-D820-4089-B9FA-C6C4E46B7E74}" presName="Name19" presStyleLbl="parChTrans1D2" presStyleIdx="2" presStyleCnt="3"/>
      <dgm:spPr/>
      <dgm:t>
        <a:bodyPr/>
        <a:lstStyle/>
        <a:p>
          <a:endParaRPr lang="en-US"/>
        </a:p>
      </dgm:t>
    </dgm:pt>
    <dgm:pt modelId="{8AE678D0-3114-4D79-B1A1-E984991006F4}" type="pres">
      <dgm:prSet presAssocID="{609D891E-92A4-4FFA-BDCF-6C50B9A98A9B}" presName="Name21" presStyleCnt="0"/>
      <dgm:spPr/>
    </dgm:pt>
    <dgm:pt modelId="{B12F9C4E-88F7-4C85-A2C9-E6963A45424B}" type="pres">
      <dgm:prSet presAssocID="{609D891E-92A4-4FFA-BDCF-6C50B9A98A9B}" presName="level2Shape" presStyleLbl="node2" presStyleIdx="2" presStyleCnt="3"/>
      <dgm:spPr/>
      <dgm:t>
        <a:bodyPr/>
        <a:lstStyle/>
        <a:p>
          <a:endParaRPr lang="en-US"/>
        </a:p>
      </dgm:t>
    </dgm:pt>
    <dgm:pt modelId="{20524627-549D-4FD7-AACA-4AB7C4A49FDA}" type="pres">
      <dgm:prSet presAssocID="{609D891E-92A4-4FFA-BDCF-6C50B9A98A9B}" presName="hierChild3" presStyleCnt="0"/>
      <dgm:spPr/>
    </dgm:pt>
    <dgm:pt modelId="{A61D64A1-0875-4287-A1BC-9429829D3991}" type="pres">
      <dgm:prSet presAssocID="{E3EBC1F3-BFFE-4739-AA23-8722127A7287}" presName="Name19" presStyleLbl="parChTrans1D3" presStyleIdx="2" presStyleCnt="4"/>
      <dgm:spPr/>
      <dgm:t>
        <a:bodyPr/>
        <a:lstStyle/>
        <a:p>
          <a:endParaRPr lang="en-US"/>
        </a:p>
      </dgm:t>
    </dgm:pt>
    <dgm:pt modelId="{464247A9-C322-4DB4-8C55-C9E504CBCCA2}" type="pres">
      <dgm:prSet presAssocID="{76AD7334-06E1-4056-B7F8-6C53A3C5B33C}" presName="Name21" presStyleCnt="0"/>
      <dgm:spPr/>
    </dgm:pt>
    <dgm:pt modelId="{4DC5AD56-36F2-44D5-82C2-321260AEBB9A}" type="pres">
      <dgm:prSet presAssocID="{76AD7334-06E1-4056-B7F8-6C53A3C5B33C}" presName="level2Shape" presStyleLbl="node3" presStyleIdx="2" presStyleCnt="4"/>
      <dgm:spPr/>
      <dgm:t>
        <a:bodyPr/>
        <a:lstStyle/>
        <a:p>
          <a:endParaRPr lang="en-US"/>
        </a:p>
      </dgm:t>
    </dgm:pt>
    <dgm:pt modelId="{88CFD48E-89D0-4A62-9D3C-D3DA67C27B89}" type="pres">
      <dgm:prSet presAssocID="{76AD7334-06E1-4056-B7F8-6C53A3C5B33C}" presName="hierChild3" presStyleCnt="0"/>
      <dgm:spPr/>
    </dgm:pt>
    <dgm:pt modelId="{6D4D5B43-38E3-4D7C-8BB9-A3484EC43726}" type="pres">
      <dgm:prSet presAssocID="{7994C993-704E-4A6E-8252-6FB01B62E2EE}" presName="Name19" presStyleLbl="parChTrans1D3" presStyleIdx="3" presStyleCnt="4"/>
      <dgm:spPr/>
      <dgm:t>
        <a:bodyPr/>
        <a:lstStyle/>
        <a:p>
          <a:endParaRPr lang="en-US"/>
        </a:p>
      </dgm:t>
    </dgm:pt>
    <dgm:pt modelId="{DA16F7A6-4B1E-49A0-9DD6-988F8B349CA6}" type="pres">
      <dgm:prSet presAssocID="{6FA57CCC-1C69-441A-87B0-C3D1373E0FF2}" presName="Name21" presStyleCnt="0"/>
      <dgm:spPr/>
    </dgm:pt>
    <dgm:pt modelId="{8D4989A2-5154-4C6C-9492-759785DC51B0}" type="pres">
      <dgm:prSet presAssocID="{6FA57CCC-1C69-441A-87B0-C3D1373E0FF2}" presName="level2Shape" presStyleLbl="node3" presStyleIdx="3" presStyleCnt="4"/>
      <dgm:spPr/>
      <dgm:t>
        <a:bodyPr/>
        <a:lstStyle/>
        <a:p>
          <a:endParaRPr lang="en-US"/>
        </a:p>
      </dgm:t>
    </dgm:pt>
    <dgm:pt modelId="{198890C6-0B9A-46AF-951F-DD9C093611EE}" type="pres">
      <dgm:prSet presAssocID="{6FA57CCC-1C69-441A-87B0-C3D1373E0FF2}" presName="hierChild3" presStyleCnt="0"/>
      <dgm:spPr/>
    </dgm:pt>
    <dgm:pt modelId="{A60842D9-EC64-4947-8EF1-33899940FAA2}" type="pres">
      <dgm:prSet presAssocID="{0B980B72-D03B-452B-8D24-529DB8C9B805}" presName="bgShapesFlow" presStyleCnt="0"/>
      <dgm:spPr/>
    </dgm:pt>
  </dgm:ptLst>
  <dgm:cxnLst>
    <dgm:cxn modelId="{E2E9BDDD-E8F3-46A7-8CFF-E03AA41B3A84}" srcId="{609D891E-92A4-4FFA-BDCF-6C50B9A98A9B}" destId="{6FA57CCC-1C69-441A-87B0-C3D1373E0FF2}" srcOrd="1" destOrd="0" parTransId="{7994C993-704E-4A6E-8252-6FB01B62E2EE}" sibTransId="{EB571709-D708-4CA8-815A-A6E177572152}"/>
    <dgm:cxn modelId="{4B1C722B-E582-4A4B-9E50-F466100B21A7}" type="presOf" srcId="{983E510D-D820-4089-B9FA-C6C4E46B7E74}" destId="{D3E72ABE-4030-486E-9C8B-765774EFCE7F}" srcOrd="0" destOrd="0" presId="urn:microsoft.com/office/officeart/2005/8/layout/hierarchy6"/>
    <dgm:cxn modelId="{A15428C8-B8F8-42E7-8FFA-64D0F324F5DA}" type="presOf" srcId="{4E2794AC-2F92-447D-9B94-234B0DFCF914}" destId="{385C6614-08FB-4DF5-ACFF-77AD12D84F0F}" srcOrd="0" destOrd="0" presId="urn:microsoft.com/office/officeart/2005/8/layout/hierarchy6"/>
    <dgm:cxn modelId="{192C8296-B093-4B11-A605-FC5A62D03525}" srcId="{7E417B16-F3F9-402B-ACDF-A7C43F7C740B}" destId="{5A1353E1-3710-40A4-9798-530B0F5167F6}" srcOrd="0" destOrd="0" parTransId="{4E2794AC-2F92-447D-9B94-234B0DFCF914}" sibTransId="{B6393DB0-7176-4FB3-9D22-2BB4AF7ACCFA}"/>
    <dgm:cxn modelId="{2F819D9E-9B94-4CAB-9058-CCCE739FDEA5}" type="presOf" srcId="{7E417B16-F3F9-402B-ACDF-A7C43F7C740B}" destId="{0EA54B3D-9E85-4F4D-A31C-9D14F9AB03C1}" srcOrd="0" destOrd="0" presId="urn:microsoft.com/office/officeart/2005/8/layout/hierarchy6"/>
    <dgm:cxn modelId="{0ED26392-5107-4507-8767-F5F2E2063816}" type="presOf" srcId="{7994C993-704E-4A6E-8252-6FB01B62E2EE}" destId="{6D4D5B43-38E3-4D7C-8BB9-A3484EC43726}" srcOrd="0" destOrd="0" presId="urn:microsoft.com/office/officeart/2005/8/layout/hierarchy6"/>
    <dgm:cxn modelId="{CE367352-1E2E-4495-A4A3-60977D1ABD00}" srcId="{609D891E-92A4-4FFA-BDCF-6C50B9A98A9B}" destId="{76AD7334-06E1-4056-B7F8-6C53A3C5B33C}" srcOrd="0" destOrd="0" parTransId="{E3EBC1F3-BFFE-4739-AA23-8722127A7287}" sibTransId="{36D1DFBA-FFD3-4DE5-8B19-68ACA836FA10}"/>
    <dgm:cxn modelId="{3A58C355-A998-477D-B26E-D36E544F3D68}" type="presOf" srcId="{6FA57CCC-1C69-441A-87B0-C3D1373E0FF2}" destId="{8D4989A2-5154-4C6C-9492-759785DC51B0}" srcOrd="0" destOrd="0" presId="urn:microsoft.com/office/officeart/2005/8/layout/hierarchy6"/>
    <dgm:cxn modelId="{EA59F319-0A70-4DE9-B51F-61A10E255F7A}" srcId="{2E729947-2ED6-493D-A753-8428FC26A51A}" destId="{3ECA1992-2ADA-4F6C-9896-2A2D3897AEAC}" srcOrd="1" destOrd="0" parTransId="{ECB14DA2-888D-4FE2-97DF-376823F60D28}" sibTransId="{9B395F0B-DAFC-4341-ABB1-29AD5A991E01}"/>
    <dgm:cxn modelId="{7860B536-E89D-4A47-82EC-CA39B2D8011A}" type="presOf" srcId="{0593AF34-1DF0-4799-B814-3E344ED056D9}" destId="{53EC2419-2C5C-4939-89E9-03650C547C76}" srcOrd="0" destOrd="0" presId="urn:microsoft.com/office/officeart/2005/8/layout/hierarchy6"/>
    <dgm:cxn modelId="{F8D094B1-40AB-42B5-8A46-C55A0AB9B16C}" type="presOf" srcId="{5A1353E1-3710-40A4-9798-530B0F5167F6}" destId="{9830CA00-33EC-4931-91E4-F6561D8419CF}" srcOrd="0" destOrd="0" presId="urn:microsoft.com/office/officeart/2005/8/layout/hierarchy6"/>
    <dgm:cxn modelId="{1BAC078E-92A4-493B-A12A-F13290C5A5C5}" type="presOf" srcId="{3ECA1992-2ADA-4F6C-9896-2A2D3897AEAC}" destId="{B5A19376-E546-4E70-9437-8518C541F022}" srcOrd="0" destOrd="0" presId="urn:microsoft.com/office/officeart/2005/8/layout/hierarchy6"/>
    <dgm:cxn modelId="{56EDC548-58B2-452C-B7A9-FE9B55F35711}" type="presOf" srcId="{609D891E-92A4-4FFA-BDCF-6C50B9A98A9B}" destId="{B12F9C4E-88F7-4C85-A2C9-E6963A45424B}" srcOrd="0" destOrd="0" presId="urn:microsoft.com/office/officeart/2005/8/layout/hierarchy6"/>
    <dgm:cxn modelId="{BAF79FD9-F8CD-4DFE-BD60-8BFE545A949D}" srcId="{2E729947-2ED6-493D-A753-8428FC26A51A}" destId="{609D891E-92A4-4FFA-BDCF-6C50B9A98A9B}" srcOrd="2" destOrd="0" parTransId="{983E510D-D820-4089-B9FA-C6C4E46B7E74}" sibTransId="{CB183F45-E572-4C0E-81B7-6F75C83BF5A7}"/>
    <dgm:cxn modelId="{0092F81C-C2E2-405F-8028-199768AFBB61}" srcId="{2E729947-2ED6-493D-A753-8428FC26A51A}" destId="{7E417B16-F3F9-402B-ACDF-A7C43F7C740B}" srcOrd="0" destOrd="0" parTransId="{62FBEA7D-70B6-4CB6-8143-6F006244DE7F}" sibTransId="{978DD3BC-E387-46DC-8E31-7EC6B96D7DC3}"/>
    <dgm:cxn modelId="{0CFEF585-8478-4CDA-866F-DA9491F5535C}" type="presOf" srcId="{76AD7334-06E1-4056-B7F8-6C53A3C5B33C}" destId="{4DC5AD56-36F2-44D5-82C2-321260AEBB9A}" srcOrd="0" destOrd="0" presId="urn:microsoft.com/office/officeart/2005/8/layout/hierarchy6"/>
    <dgm:cxn modelId="{720F6C74-6362-47AE-9FA0-227EDBC09B4F}" type="presOf" srcId="{E3EBC1F3-BFFE-4739-AA23-8722127A7287}" destId="{A61D64A1-0875-4287-A1BC-9429829D3991}" srcOrd="0" destOrd="0" presId="urn:microsoft.com/office/officeart/2005/8/layout/hierarchy6"/>
    <dgm:cxn modelId="{9A8701C1-7D28-4A5A-AEB0-AA99E7E3CEF4}" type="presOf" srcId="{62FBEA7D-70B6-4CB6-8143-6F006244DE7F}" destId="{A16AF934-19CC-431B-A9B1-A949A7E44C73}" srcOrd="0" destOrd="0" presId="urn:microsoft.com/office/officeart/2005/8/layout/hierarchy6"/>
    <dgm:cxn modelId="{EE7EE2E7-8DFB-4D68-A887-C1B60B7BB641}" type="presOf" srcId="{0B980B72-D03B-452B-8D24-529DB8C9B805}" destId="{922D5A39-2CB7-4CB1-AAC5-ED9C369207B6}" srcOrd="0" destOrd="0" presId="urn:microsoft.com/office/officeart/2005/8/layout/hierarchy6"/>
    <dgm:cxn modelId="{23EB0FE9-005F-42DC-9F64-C47429DE5EB0}" type="presOf" srcId="{ECB14DA2-888D-4FE2-97DF-376823F60D28}" destId="{CE72292F-275A-4AA9-933C-18E7935265D5}" srcOrd="0" destOrd="0" presId="urn:microsoft.com/office/officeart/2005/8/layout/hierarchy6"/>
    <dgm:cxn modelId="{F31104A0-AD57-4488-A76C-9F8CA340F153}" srcId="{0B980B72-D03B-452B-8D24-529DB8C9B805}" destId="{2E729947-2ED6-493D-A753-8428FC26A51A}" srcOrd="0" destOrd="0" parTransId="{9410A130-68E2-49C3-BAF5-961AA762087F}" sibTransId="{AFE26D5A-106F-440C-8ADE-9957EB32ED5C}"/>
    <dgm:cxn modelId="{E96E7A4A-C80C-4C7D-8751-3819263ECFE1}" srcId="{7E417B16-F3F9-402B-ACDF-A7C43F7C740B}" destId="{E83E316C-197D-473D-B973-781A31822056}" srcOrd="1" destOrd="0" parTransId="{0593AF34-1DF0-4799-B814-3E344ED056D9}" sibTransId="{C8F05150-61B7-4451-AD0B-C9B8B52782B6}"/>
    <dgm:cxn modelId="{B3F86FD5-7CDD-4119-91EB-A9A147FFDBF5}" type="presOf" srcId="{2E729947-2ED6-493D-A753-8428FC26A51A}" destId="{D6130A46-3C38-491C-B1A4-B851E18F1D1B}" srcOrd="0" destOrd="0" presId="urn:microsoft.com/office/officeart/2005/8/layout/hierarchy6"/>
    <dgm:cxn modelId="{1CA938D8-5B7C-4E65-B451-FA17D25B9F99}" type="presOf" srcId="{E83E316C-197D-473D-B973-781A31822056}" destId="{F9685B6E-949D-47A4-997C-1E5C8925C2A5}" srcOrd="0" destOrd="0" presId="urn:microsoft.com/office/officeart/2005/8/layout/hierarchy6"/>
    <dgm:cxn modelId="{A2C167F0-3305-4E83-917D-D478662C0F25}" type="presParOf" srcId="{922D5A39-2CB7-4CB1-AAC5-ED9C369207B6}" destId="{4A34EF5D-62D3-4623-8FBF-086C5D2ABD4B}" srcOrd="0" destOrd="0" presId="urn:microsoft.com/office/officeart/2005/8/layout/hierarchy6"/>
    <dgm:cxn modelId="{CD72463D-45B7-4A0E-ACBC-FB593035684A}" type="presParOf" srcId="{4A34EF5D-62D3-4623-8FBF-086C5D2ABD4B}" destId="{8D1A3770-416D-4E39-B870-4902E94B677C}" srcOrd="0" destOrd="0" presId="urn:microsoft.com/office/officeart/2005/8/layout/hierarchy6"/>
    <dgm:cxn modelId="{E8216463-4B0A-4C3E-A289-E71A68FB9193}" type="presParOf" srcId="{8D1A3770-416D-4E39-B870-4902E94B677C}" destId="{9DEF3D59-C7AC-4FE2-AEBA-99811244DBAE}" srcOrd="0" destOrd="0" presId="urn:microsoft.com/office/officeart/2005/8/layout/hierarchy6"/>
    <dgm:cxn modelId="{FCE6C528-537E-4AA6-86A7-94285C57F4EA}" type="presParOf" srcId="{9DEF3D59-C7AC-4FE2-AEBA-99811244DBAE}" destId="{D6130A46-3C38-491C-B1A4-B851E18F1D1B}" srcOrd="0" destOrd="0" presId="urn:microsoft.com/office/officeart/2005/8/layout/hierarchy6"/>
    <dgm:cxn modelId="{3AB34BE0-51F4-4057-85A8-64DD393AF642}" type="presParOf" srcId="{9DEF3D59-C7AC-4FE2-AEBA-99811244DBAE}" destId="{7A6F0994-5416-4E2F-9FBD-A4B76445C783}" srcOrd="1" destOrd="0" presId="urn:microsoft.com/office/officeart/2005/8/layout/hierarchy6"/>
    <dgm:cxn modelId="{DEC09264-48B7-4F38-9893-9F5AE6C3E79C}" type="presParOf" srcId="{7A6F0994-5416-4E2F-9FBD-A4B76445C783}" destId="{A16AF934-19CC-431B-A9B1-A949A7E44C73}" srcOrd="0" destOrd="0" presId="urn:microsoft.com/office/officeart/2005/8/layout/hierarchy6"/>
    <dgm:cxn modelId="{A45EF8E8-12A4-457B-BF75-CF71008FC89F}" type="presParOf" srcId="{7A6F0994-5416-4E2F-9FBD-A4B76445C783}" destId="{5BEC7212-47BF-4AFC-94F3-643B837C8301}" srcOrd="1" destOrd="0" presId="urn:microsoft.com/office/officeart/2005/8/layout/hierarchy6"/>
    <dgm:cxn modelId="{04868C43-37F8-46E7-9C51-7FBC295C30FD}" type="presParOf" srcId="{5BEC7212-47BF-4AFC-94F3-643B837C8301}" destId="{0EA54B3D-9E85-4F4D-A31C-9D14F9AB03C1}" srcOrd="0" destOrd="0" presId="urn:microsoft.com/office/officeart/2005/8/layout/hierarchy6"/>
    <dgm:cxn modelId="{3C1ACEF8-2CFD-411D-80A0-F344930AD3C8}" type="presParOf" srcId="{5BEC7212-47BF-4AFC-94F3-643B837C8301}" destId="{49BF44DA-A62C-4B10-A9B8-DD8423C8985E}" srcOrd="1" destOrd="0" presId="urn:microsoft.com/office/officeart/2005/8/layout/hierarchy6"/>
    <dgm:cxn modelId="{DA48511E-5939-4BA6-ADD8-D115BC85A337}" type="presParOf" srcId="{49BF44DA-A62C-4B10-A9B8-DD8423C8985E}" destId="{385C6614-08FB-4DF5-ACFF-77AD12D84F0F}" srcOrd="0" destOrd="0" presId="urn:microsoft.com/office/officeart/2005/8/layout/hierarchy6"/>
    <dgm:cxn modelId="{14AB85B4-AD38-4ABF-9ECC-B26AB5238CC1}" type="presParOf" srcId="{49BF44DA-A62C-4B10-A9B8-DD8423C8985E}" destId="{2EE66844-75B7-4120-9C8B-8DFA86A725CA}" srcOrd="1" destOrd="0" presId="urn:microsoft.com/office/officeart/2005/8/layout/hierarchy6"/>
    <dgm:cxn modelId="{FD27E5E9-7887-4ECE-B9AF-968B99C01697}" type="presParOf" srcId="{2EE66844-75B7-4120-9C8B-8DFA86A725CA}" destId="{9830CA00-33EC-4931-91E4-F6561D8419CF}" srcOrd="0" destOrd="0" presId="urn:microsoft.com/office/officeart/2005/8/layout/hierarchy6"/>
    <dgm:cxn modelId="{AF91EA67-68BF-4E12-BEE6-D243C362E40F}" type="presParOf" srcId="{2EE66844-75B7-4120-9C8B-8DFA86A725CA}" destId="{4383CFFF-9377-46CD-B797-92E752288C9F}" srcOrd="1" destOrd="0" presId="urn:microsoft.com/office/officeart/2005/8/layout/hierarchy6"/>
    <dgm:cxn modelId="{2FE7A581-24FE-4ED8-BC58-457B90932E38}" type="presParOf" srcId="{49BF44DA-A62C-4B10-A9B8-DD8423C8985E}" destId="{53EC2419-2C5C-4939-89E9-03650C547C76}" srcOrd="2" destOrd="0" presId="urn:microsoft.com/office/officeart/2005/8/layout/hierarchy6"/>
    <dgm:cxn modelId="{09BAD67C-12C4-439F-85CD-5050F7A1576F}" type="presParOf" srcId="{49BF44DA-A62C-4B10-A9B8-DD8423C8985E}" destId="{04D88C90-C0F9-4F3E-9AA8-4A1D0896C80F}" srcOrd="3" destOrd="0" presId="urn:microsoft.com/office/officeart/2005/8/layout/hierarchy6"/>
    <dgm:cxn modelId="{514D8A83-8529-4A6F-8701-E51694103B07}" type="presParOf" srcId="{04D88C90-C0F9-4F3E-9AA8-4A1D0896C80F}" destId="{F9685B6E-949D-47A4-997C-1E5C8925C2A5}" srcOrd="0" destOrd="0" presId="urn:microsoft.com/office/officeart/2005/8/layout/hierarchy6"/>
    <dgm:cxn modelId="{AF2C61E1-BA4B-4240-8582-19D89A81BB8C}" type="presParOf" srcId="{04D88C90-C0F9-4F3E-9AA8-4A1D0896C80F}" destId="{9ECF04D6-FE66-43DA-87C6-0C3FF7EB7CA1}" srcOrd="1" destOrd="0" presId="urn:microsoft.com/office/officeart/2005/8/layout/hierarchy6"/>
    <dgm:cxn modelId="{9257AA63-4FD8-475C-AD78-E0ACF2086506}" type="presParOf" srcId="{7A6F0994-5416-4E2F-9FBD-A4B76445C783}" destId="{CE72292F-275A-4AA9-933C-18E7935265D5}" srcOrd="2" destOrd="0" presId="urn:microsoft.com/office/officeart/2005/8/layout/hierarchy6"/>
    <dgm:cxn modelId="{0A939E15-4A3B-4C79-85F0-9DECB6AC8B33}" type="presParOf" srcId="{7A6F0994-5416-4E2F-9FBD-A4B76445C783}" destId="{916BA46C-4512-47A8-9212-2548AED3B6FC}" srcOrd="3" destOrd="0" presId="urn:microsoft.com/office/officeart/2005/8/layout/hierarchy6"/>
    <dgm:cxn modelId="{4EBF72E1-F7CB-4879-9B63-F25C5FC14761}" type="presParOf" srcId="{916BA46C-4512-47A8-9212-2548AED3B6FC}" destId="{B5A19376-E546-4E70-9437-8518C541F022}" srcOrd="0" destOrd="0" presId="urn:microsoft.com/office/officeart/2005/8/layout/hierarchy6"/>
    <dgm:cxn modelId="{CE3F9F5F-06ED-4026-8BFA-5DA5EEFB0494}" type="presParOf" srcId="{916BA46C-4512-47A8-9212-2548AED3B6FC}" destId="{F8C21B76-6EB0-476F-BFB5-84337BDD3776}" srcOrd="1" destOrd="0" presId="urn:microsoft.com/office/officeart/2005/8/layout/hierarchy6"/>
    <dgm:cxn modelId="{E80CB98C-B195-4B5E-BE20-DD6C6F19DBB5}" type="presParOf" srcId="{7A6F0994-5416-4E2F-9FBD-A4B76445C783}" destId="{D3E72ABE-4030-486E-9C8B-765774EFCE7F}" srcOrd="4" destOrd="0" presId="urn:microsoft.com/office/officeart/2005/8/layout/hierarchy6"/>
    <dgm:cxn modelId="{85BE17BA-266E-4F64-8562-149EFBB82170}" type="presParOf" srcId="{7A6F0994-5416-4E2F-9FBD-A4B76445C783}" destId="{8AE678D0-3114-4D79-B1A1-E984991006F4}" srcOrd="5" destOrd="0" presId="urn:microsoft.com/office/officeart/2005/8/layout/hierarchy6"/>
    <dgm:cxn modelId="{EE529F65-B3C4-4C43-AF2B-9C17540D6B22}" type="presParOf" srcId="{8AE678D0-3114-4D79-B1A1-E984991006F4}" destId="{B12F9C4E-88F7-4C85-A2C9-E6963A45424B}" srcOrd="0" destOrd="0" presId="urn:microsoft.com/office/officeart/2005/8/layout/hierarchy6"/>
    <dgm:cxn modelId="{202E62F3-B98A-44B2-8595-DE23CBA02290}" type="presParOf" srcId="{8AE678D0-3114-4D79-B1A1-E984991006F4}" destId="{20524627-549D-4FD7-AACA-4AB7C4A49FDA}" srcOrd="1" destOrd="0" presId="urn:microsoft.com/office/officeart/2005/8/layout/hierarchy6"/>
    <dgm:cxn modelId="{D2ABE750-2FA2-401D-9DC1-E78ECEB20FA2}" type="presParOf" srcId="{20524627-549D-4FD7-AACA-4AB7C4A49FDA}" destId="{A61D64A1-0875-4287-A1BC-9429829D3991}" srcOrd="0" destOrd="0" presId="urn:microsoft.com/office/officeart/2005/8/layout/hierarchy6"/>
    <dgm:cxn modelId="{EEB3A66D-AAAF-41C7-ABE2-E43BF3D7187E}" type="presParOf" srcId="{20524627-549D-4FD7-AACA-4AB7C4A49FDA}" destId="{464247A9-C322-4DB4-8C55-C9E504CBCCA2}" srcOrd="1" destOrd="0" presId="urn:microsoft.com/office/officeart/2005/8/layout/hierarchy6"/>
    <dgm:cxn modelId="{AC11342B-4BA0-4298-A52C-90924C4F0F9F}" type="presParOf" srcId="{464247A9-C322-4DB4-8C55-C9E504CBCCA2}" destId="{4DC5AD56-36F2-44D5-82C2-321260AEBB9A}" srcOrd="0" destOrd="0" presId="urn:microsoft.com/office/officeart/2005/8/layout/hierarchy6"/>
    <dgm:cxn modelId="{CDA7A2CD-8055-4AEE-AE79-1B2B3F69E0F5}" type="presParOf" srcId="{464247A9-C322-4DB4-8C55-C9E504CBCCA2}" destId="{88CFD48E-89D0-4A62-9D3C-D3DA67C27B89}" srcOrd="1" destOrd="0" presId="urn:microsoft.com/office/officeart/2005/8/layout/hierarchy6"/>
    <dgm:cxn modelId="{B6B29F20-A231-42E7-BD8A-6587EC64F69A}" type="presParOf" srcId="{20524627-549D-4FD7-AACA-4AB7C4A49FDA}" destId="{6D4D5B43-38E3-4D7C-8BB9-A3484EC43726}" srcOrd="2" destOrd="0" presId="urn:microsoft.com/office/officeart/2005/8/layout/hierarchy6"/>
    <dgm:cxn modelId="{2DCE8FC2-8E36-4568-826E-BB7DEE59E40C}" type="presParOf" srcId="{20524627-549D-4FD7-AACA-4AB7C4A49FDA}" destId="{DA16F7A6-4B1E-49A0-9DD6-988F8B349CA6}" srcOrd="3" destOrd="0" presId="urn:microsoft.com/office/officeart/2005/8/layout/hierarchy6"/>
    <dgm:cxn modelId="{798DE519-66D2-4260-B752-E75BFB3032C1}" type="presParOf" srcId="{DA16F7A6-4B1E-49A0-9DD6-988F8B349CA6}" destId="{8D4989A2-5154-4C6C-9492-759785DC51B0}" srcOrd="0" destOrd="0" presId="urn:microsoft.com/office/officeart/2005/8/layout/hierarchy6"/>
    <dgm:cxn modelId="{75AF7C71-3844-4990-A34C-24AE67A7EA38}" type="presParOf" srcId="{DA16F7A6-4B1E-49A0-9DD6-988F8B349CA6}" destId="{198890C6-0B9A-46AF-951F-DD9C093611EE}" srcOrd="1" destOrd="0" presId="urn:microsoft.com/office/officeart/2005/8/layout/hierarchy6"/>
    <dgm:cxn modelId="{11EA0471-1080-443D-BE2C-A36CA4E3C8E5}" type="presParOf" srcId="{922D5A39-2CB7-4CB1-AAC5-ED9C369207B6}" destId="{A60842D9-EC64-4947-8EF1-33899940FAA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ED005-217B-41AD-937B-7B6B983D449F}">
      <dsp:nvSpPr>
        <dsp:cNvPr id="0" name=""/>
        <dsp:cNvSpPr/>
      </dsp:nvSpPr>
      <dsp:spPr>
        <a:xfrm>
          <a:off x="0" y="4566039"/>
          <a:ext cx="9000445" cy="9989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3- الثرة الحيوانية والسمكية فى وطننا العربى </a:t>
          </a:r>
          <a:endParaRPr lang="en-US" sz="4000" b="1" kern="1200" dirty="0">
            <a:solidFill>
              <a:schemeClr val="tx1"/>
            </a:solidFill>
          </a:endParaRPr>
        </a:p>
      </dsp:txBody>
      <dsp:txXfrm>
        <a:off x="0" y="4566039"/>
        <a:ext cx="9000445" cy="998937"/>
      </dsp:txXfrm>
    </dsp:sp>
    <dsp:sp modelId="{65868BDA-1F6E-49E9-A09A-8DD97DEABA9F}">
      <dsp:nvSpPr>
        <dsp:cNvPr id="0" name=""/>
        <dsp:cNvSpPr/>
      </dsp:nvSpPr>
      <dsp:spPr>
        <a:xfrm rot="10800000">
          <a:off x="0" y="3044657"/>
          <a:ext cx="9000445" cy="1536366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2- المحاصيل الزراعية – خيرات أرضنا -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3044657"/>
        <a:ext cx="9000445" cy="998285"/>
      </dsp:txXfrm>
    </dsp:sp>
    <dsp:sp modelId="{515473F3-ED50-4D35-B591-6734386EAC9F}">
      <dsp:nvSpPr>
        <dsp:cNvPr id="0" name=""/>
        <dsp:cNvSpPr/>
      </dsp:nvSpPr>
      <dsp:spPr>
        <a:xfrm rot="10800000">
          <a:off x="0" y="1523274"/>
          <a:ext cx="9000445" cy="1536366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1- الزراعة فى وطننا العربى </a:t>
          </a:r>
          <a:endParaRPr lang="en-US" sz="3600" b="1" kern="1200" dirty="0">
            <a:solidFill>
              <a:schemeClr val="tx1"/>
            </a:solidFill>
          </a:endParaRPr>
        </a:p>
      </dsp:txBody>
      <dsp:txXfrm rot="10800000">
        <a:off x="0" y="1523274"/>
        <a:ext cx="9000445" cy="998285"/>
      </dsp:txXfrm>
    </dsp:sp>
    <dsp:sp modelId="{DD83392B-77A0-42D7-B2B3-B03F9F0B7ECA}">
      <dsp:nvSpPr>
        <dsp:cNvPr id="0" name=""/>
        <dsp:cNvSpPr/>
      </dsp:nvSpPr>
      <dsp:spPr>
        <a:xfrm rot="10800000">
          <a:off x="0" y="1892"/>
          <a:ext cx="9000445" cy="1536366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b="1" kern="1200" dirty="0" smtClean="0">
              <a:solidFill>
                <a:schemeClr val="tx1"/>
              </a:solidFill>
            </a:rPr>
            <a:t>خيرات وطننا العربى </a:t>
          </a:r>
          <a:endParaRPr lang="en-US" sz="4000" b="1" kern="1200" dirty="0">
            <a:solidFill>
              <a:schemeClr val="tx1"/>
            </a:solidFill>
          </a:endParaRPr>
        </a:p>
      </dsp:txBody>
      <dsp:txXfrm rot="10800000">
        <a:off x="0" y="1892"/>
        <a:ext cx="9000445" cy="9982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4DD87-8A83-4B24-8F98-E0A35C8EA572}">
      <dsp:nvSpPr>
        <dsp:cNvPr id="0" name=""/>
        <dsp:cNvSpPr/>
      </dsp:nvSpPr>
      <dsp:spPr>
        <a:xfrm>
          <a:off x="0" y="2946081"/>
          <a:ext cx="5497972" cy="19329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توجد حول مجارى الأنهار مثل: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946081"/>
        <a:ext cx="5497972" cy="1932948"/>
      </dsp:txXfrm>
    </dsp:sp>
    <dsp:sp modelId="{DD83392B-77A0-42D7-B2B3-B03F9F0B7ECA}">
      <dsp:nvSpPr>
        <dsp:cNvPr id="0" name=""/>
        <dsp:cNvSpPr/>
      </dsp:nvSpPr>
      <dsp:spPr>
        <a:xfrm rot="10800000">
          <a:off x="0" y="2201"/>
          <a:ext cx="5497972" cy="2972874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لقد</a:t>
          </a:r>
          <a:r>
            <a:rPr lang="ar-EG" sz="3200" b="1" kern="1200" baseline="0" dirty="0" smtClean="0">
              <a:solidFill>
                <a:schemeClr val="tx1"/>
              </a:solidFill>
            </a:rPr>
            <a:t> منح الله سبحانه تعالى وطننا العربى تربة خصبة توجد حول مجارى الأنهار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201"/>
        <a:ext cx="5497972" cy="19316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4DD87-8A83-4B24-8F98-E0A35C8EA572}">
      <dsp:nvSpPr>
        <dsp:cNvPr id="0" name=""/>
        <dsp:cNvSpPr/>
      </dsp:nvSpPr>
      <dsp:spPr>
        <a:xfrm>
          <a:off x="0" y="2396305"/>
          <a:ext cx="6872317" cy="1572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ويمكن لوطننا العربى أن يستثمر هذا التنوع فى تحقيق التبادل المتكامل بين الدول العربية فى المحاصيل الزراعية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396305"/>
        <a:ext cx="6872317" cy="1572235"/>
      </dsp:txXfrm>
    </dsp:sp>
    <dsp:sp modelId="{DD83392B-77A0-42D7-B2B3-B03F9F0B7ECA}">
      <dsp:nvSpPr>
        <dsp:cNvPr id="0" name=""/>
        <dsp:cNvSpPr/>
      </dsp:nvSpPr>
      <dsp:spPr>
        <a:xfrm rot="10800000">
          <a:off x="0" y="1790"/>
          <a:ext cx="6872317" cy="2418098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لقد وهب الله سبحانه وتعالى مناخا متنوعا وساعده ذلك على إنتاج محاصيل متنوعة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90"/>
        <a:ext cx="6872317" cy="15712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7DD70-59B6-4461-8578-A7AC64F0877C}">
      <dsp:nvSpPr>
        <dsp:cNvPr id="0" name=""/>
        <dsp:cNvSpPr/>
      </dsp:nvSpPr>
      <dsp:spPr>
        <a:xfrm>
          <a:off x="0" y="0"/>
          <a:ext cx="7018329" cy="2748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1" kern="1200" dirty="0" smtClean="0">
              <a:solidFill>
                <a:schemeClr val="tx1"/>
              </a:solidFill>
            </a:rPr>
            <a:t>ثانيا : العوامل البشرية :</a:t>
          </a:r>
          <a:endParaRPr lang="en-US" sz="6000" b="1" kern="1200" dirty="0">
            <a:solidFill>
              <a:schemeClr val="tx1"/>
            </a:solidFill>
          </a:endParaRPr>
        </a:p>
      </dsp:txBody>
      <dsp:txXfrm>
        <a:off x="0" y="0"/>
        <a:ext cx="7018329" cy="27486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4DD87-8A83-4B24-8F98-E0A35C8EA572}">
      <dsp:nvSpPr>
        <dsp:cNvPr id="0" name=""/>
        <dsp:cNvSpPr/>
      </dsp:nvSpPr>
      <dsp:spPr>
        <a:xfrm>
          <a:off x="0" y="2396305"/>
          <a:ext cx="6872317" cy="15722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حيث يوجد به أيدى عاملة مدربة عل مستوى عالى من الخبرة والكفاءة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396305"/>
        <a:ext cx="6872317" cy="1572235"/>
      </dsp:txXfrm>
    </dsp:sp>
    <dsp:sp modelId="{DD83392B-77A0-42D7-B2B3-B03F9F0B7ECA}">
      <dsp:nvSpPr>
        <dsp:cNvPr id="0" name=""/>
        <dsp:cNvSpPr/>
      </dsp:nvSpPr>
      <dsp:spPr>
        <a:xfrm rot="10800000">
          <a:off x="0" y="1790"/>
          <a:ext cx="6872317" cy="2418098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يمتلك وطننا العربى ثروة بشرية فى جميع المجالات ومنها مجال الزراعة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90"/>
        <a:ext cx="6872317" cy="15712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1FF588-23CD-4B79-B773-8C77B9D436C0}">
      <dsp:nvSpPr>
        <dsp:cNvPr id="0" name=""/>
        <dsp:cNvSpPr/>
      </dsp:nvSpPr>
      <dsp:spPr>
        <a:xfrm>
          <a:off x="0" y="4018527"/>
          <a:ext cx="5965235" cy="13189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وقد قامت بعض هذه الدول بتمويل العديد من المشروعات الزراعية فى الوطن العربى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018527"/>
        <a:ext cx="5965235" cy="1318970"/>
      </dsp:txXfrm>
    </dsp:sp>
    <dsp:sp modelId="{515473F3-ED50-4D35-B591-6734386EAC9F}">
      <dsp:nvSpPr>
        <dsp:cNvPr id="0" name=""/>
        <dsp:cNvSpPr/>
      </dsp:nvSpPr>
      <dsp:spPr>
        <a:xfrm rot="10800000">
          <a:off x="0" y="2009735"/>
          <a:ext cx="5965235" cy="2028576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وتملك بعض الدول العربية رؤوس الأموال خاصة دول الخليج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009735"/>
        <a:ext cx="5965235" cy="1318108"/>
      </dsp:txXfrm>
    </dsp:sp>
    <dsp:sp modelId="{DD83392B-77A0-42D7-B2B3-B03F9F0B7ECA}">
      <dsp:nvSpPr>
        <dsp:cNvPr id="0" name=""/>
        <dsp:cNvSpPr/>
      </dsp:nvSpPr>
      <dsp:spPr>
        <a:xfrm rot="10800000">
          <a:off x="0" y="943"/>
          <a:ext cx="5965235" cy="2028576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تحتاج الزراعة إلى توافر رؤوس الأموال لإقامة العديد من المشروعات الزراعية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943"/>
        <a:ext cx="5965235" cy="13181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F19B7-981B-4755-BEF7-8C31F9BF3BCB}">
      <dsp:nvSpPr>
        <dsp:cNvPr id="0" name=""/>
        <dsp:cNvSpPr/>
      </dsp:nvSpPr>
      <dsp:spPr>
        <a:xfrm>
          <a:off x="0" y="4629180"/>
          <a:ext cx="6270646" cy="1012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والعمل على تحسين المنتجات الزراعية لتبقى منافسة لغيرها من المنتجات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629180"/>
        <a:ext cx="6270646" cy="1012751"/>
      </dsp:txXfrm>
    </dsp:sp>
    <dsp:sp modelId="{65868BDA-1F6E-49E9-A09A-8DD97DEABA9F}">
      <dsp:nvSpPr>
        <dsp:cNvPr id="0" name=""/>
        <dsp:cNvSpPr/>
      </dsp:nvSpPr>
      <dsp:spPr>
        <a:xfrm rot="10800000">
          <a:off x="0" y="3086760"/>
          <a:ext cx="6270646" cy="1557611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مما أدى إلى التوسع فى النشاط الزراعى وزيادة الإنتاج .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3086760"/>
        <a:ext cx="6270646" cy="1012089"/>
      </dsp:txXfrm>
    </dsp:sp>
    <dsp:sp modelId="{515473F3-ED50-4D35-B591-6734386EAC9F}">
      <dsp:nvSpPr>
        <dsp:cNvPr id="0" name=""/>
        <dsp:cNvSpPr/>
      </dsp:nvSpPr>
      <dsp:spPr>
        <a:xfrm rot="10800000">
          <a:off x="0" y="1544339"/>
          <a:ext cx="6270646" cy="1557611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إلى زيادة الطلب على المنتجات الزراعية فى الوطن العربى 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544339"/>
        <a:ext cx="6270646" cy="1012089"/>
      </dsp:txXfrm>
    </dsp:sp>
    <dsp:sp modelId="{DD83392B-77A0-42D7-B2B3-B03F9F0B7ECA}">
      <dsp:nvSpPr>
        <dsp:cNvPr id="0" name=""/>
        <dsp:cNvSpPr/>
      </dsp:nvSpPr>
      <dsp:spPr>
        <a:xfrm rot="10800000">
          <a:off x="0" y="1918"/>
          <a:ext cx="6270646" cy="1557611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أدت زيادة السكان بالوطن العربى وارتفاع مستوى المعيشة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918"/>
        <a:ext cx="6270646" cy="101208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A9570-4580-4B0F-8E1F-CFBC1D48CFB8}">
      <dsp:nvSpPr>
        <dsp:cNvPr id="0" name=""/>
        <dsp:cNvSpPr/>
      </dsp:nvSpPr>
      <dsp:spPr>
        <a:xfrm>
          <a:off x="0" y="2027642"/>
          <a:ext cx="9324744" cy="13303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توفر فرص العمل لسكان الوطن العربى حيث يمارسها نحو نصف السكان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2027642"/>
        <a:ext cx="9324744" cy="1330352"/>
      </dsp:txXfrm>
    </dsp:sp>
    <dsp:sp modelId="{DD83392B-77A0-42D7-B2B3-B03F9F0B7ECA}">
      <dsp:nvSpPr>
        <dsp:cNvPr id="0" name=""/>
        <dsp:cNvSpPr/>
      </dsp:nvSpPr>
      <dsp:spPr>
        <a:xfrm rot="10800000">
          <a:off x="0" y="1514"/>
          <a:ext cx="9324744" cy="2046082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تمد السكان باحتياجاتهم من المواد الغذائية المختلفة .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514"/>
        <a:ext cx="9324744" cy="132948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F19B7-981B-4755-BEF7-8C31F9BF3BCB}">
      <dsp:nvSpPr>
        <dsp:cNvPr id="0" name=""/>
        <dsp:cNvSpPr/>
      </dsp:nvSpPr>
      <dsp:spPr>
        <a:xfrm>
          <a:off x="0" y="4383792"/>
          <a:ext cx="9172041" cy="9590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ج- الفاكهة والخضروات التى تدخل فى صناعة الحفظ والتعليب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383792"/>
        <a:ext cx="9172041" cy="959066"/>
      </dsp:txXfrm>
    </dsp:sp>
    <dsp:sp modelId="{65868BDA-1F6E-49E9-A09A-8DD97DEABA9F}">
      <dsp:nvSpPr>
        <dsp:cNvPr id="0" name=""/>
        <dsp:cNvSpPr/>
      </dsp:nvSpPr>
      <dsp:spPr>
        <a:xfrm rot="10800000">
          <a:off x="0" y="2923133"/>
          <a:ext cx="9172041" cy="1475044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ب- قصب السكر الذى يدخل فى صناعة السكر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923133"/>
        <a:ext cx="9172041" cy="958439"/>
      </dsp:txXfrm>
    </dsp:sp>
    <dsp:sp modelId="{515473F3-ED50-4D35-B591-6734386EAC9F}">
      <dsp:nvSpPr>
        <dsp:cNvPr id="0" name=""/>
        <dsp:cNvSpPr/>
      </dsp:nvSpPr>
      <dsp:spPr>
        <a:xfrm rot="10800000">
          <a:off x="0" y="1462475"/>
          <a:ext cx="9172041" cy="1475044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أ- القطن الذى يدخل فى صناعة الغزل والنسيج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462475"/>
        <a:ext cx="9172041" cy="958439"/>
      </dsp:txXfrm>
    </dsp:sp>
    <dsp:sp modelId="{DD83392B-77A0-42D7-B2B3-B03F9F0B7ECA}">
      <dsp:nvSpPr>
        <dsp:cNvPr id="0" name=""/>
        <dsp:cNvSpPr/>
      </dsp:nvSpPr>
      <dsp:spPr>
        <a:xfrm rot="10800000">
          <a:off x="0" y="1817"/>
          <a:ext cx="9172041" cy="1475044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توفر المواد الخام اللازمة للصناعة مثل :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17"/>
        <a:ext cx="9172041" cy="95843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92709-E94E-44FF-A29C-F17AA6C222BC}">
      <dsp:nvSpPr>
        <dsp:cNvPr id="0" name=""/>
        <dsp:cNvSpPr/>
      </dsp:nvSpPr>
      <dsp:spPr>
        <a:xfrm>
          <a:off x="0" y="1566815"/>
          <a:ext cx="8856890" cy="1028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التى تستخدم فى إنشاء العديد من المشروعات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1566815"/>
        <a:ext cx="8856890" cy="1028000"/>
      </dsp:txXfrm>
    </dsp:sp>
    <dsp:sp modelId="{DD83392B-77A0-42D7-B2B3-B03F9F0B7ECA}">
      <dsp:nvSpPr>
        <dsp:cNvPr id="0" name=""/>
        <dsp:cNvSpPr/>
      </dsp:nvSpPr>
      <dsp:spPr>
        <a:xfrm rot="10800000">
          <a:off x="0" y="1170"/>
          <a:ext cx="8856890" cy="1581064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توفر رؤوس الأموال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170"/>
        <a:ext cx="8856890" cy="10273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C884D-EADE-46CA-9753-E52C1C91BB52}">
      <dsp:nvSpPr>
        <dsp:cNvPr id="0" name=""/>
        <dsp:cNvSpPr/>
      </dsp:nvSpPr>
      <dsp:spPr>
        <a:xfrm>
          <a:off x="0" y="4321166"/>
          <a:ext cx="6576056" cy="94536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100" b="1" kern="1200" dirty="0" smtClean="0">
              <a:solidFill>
                <a:schemeClr val="tx1"/>
              </a:solidFill>
            </a:rPr>
            <a:t>3- قلة استخدام التكنولوجيا الحديثة فى الزراعة 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0" y="4321166"/>
        <a:ext cx="6576056" cy="945365"/>
      </dsp:txXfrm>
    </dsp:sp>
    <dsp:sp modelId="{65868BDA-1F6E-49E9-A09A-8DD97DEABA9F}">
      <dsp:nvSpPr>
        <dsp:cNvPr id="0" name=""/>
        <dsp:cNvSpPr/>
      </dsp:nvSpPr>
      <dsp:spPr>
        <a:xfrm rot="10800000">
          <a:off x="0" y="2881374"/>
          <a:ext cx="6576056" cy="1453972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عدم استغلال كل الأراضى الصالحة للزراعة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881374"/>
        <a:ext cx="6576056" cy="944747"/>
      </dsp:txXfrm>
    </dsp:sp>
    <dsp:sp modelId="{515473F3-ED50-4D35-B591-6734386EAC9F}">
      <dsp:nvSpPr>
        <dsp:cNvPr id="0" name=""/>
        <dsp:cNvSpPr/>
      </dsp:nvSpPr>
      <dsp:spPr>
        <a:xfrm rot="10800000">
          <a:off x="0" y="1441582"/>
          <a:ext cx="6576056" cy="1453972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تذبذب الإنتاج نظرا لإعتماد الزراعة فى معظم الوطن العربى على الأمطار وهى غير ثابتة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441582"/>
        <a:ext cx="6576056" cy="944747"/>
      </dsp:txXfrm>
    </dsp:sp>
    <dsp:sp modelId="{DD83392B-77A0-42D7-B2B3-B03F9F0B7ECA}">
      <dsp:nvSpPr>
        <dsp:cNvPr id="0" name=""/>
        <dsp:cNvSpPr/>
      </dsp:nvSpPr>
      <dsp:spPr>
        <a:xfrm rot="10800000">
          <a:off x="0" y="1791"/>
          <a:ext cx="6576056" cy="1453972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تعانى الزراعة فى وطننا العربى من مشكلات متعددة ومنها :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791"/>
        <a:ext cx="6576056" cy="944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1C915-4ACD-49D7-9DA8-606638FAC4DF}">
      <dsp:nvSpPr>
        <dsp:cNvPr id="0" name=""/>
        <dsp:cNvSpPr/>
      </dsp:nvSpPr>
      <dsp:spPr>
        <a:xfrm>
          <a:off x="-2054904" y="-346848"/>
          <a:ext cx="2678861" cy="2678861"/>
        </a:xfrm>
        <a:prstGeom prst="blockArc">
          <a:avLst>
            <a:gd name="adj1" fmla="val 18900000"/>
            <a:gd name="adj2" fmla="val 2700000"/>
            <a:gd name="adj3" fmla="val 80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BED9F79-6A3F-4F93-BCBB-A2B2361F1ECC}">
      <dsp:nvSpPr>
        <dsp:cNvPr id="0" name=""/>
        <dsp:cNvSpPr/>
      </dsp:nvSpPr>
      <dsp:spPr>
        <a:xfrm>
          <a:off x="608876" y="505481"/>
          <a:ext cx="8566080" cy="9742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862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 الزراعة فى وطننا العربى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608876" y="505481"/>
        <a:ext cx="8566080" cy="974201"/>
      </dsp:txXfrm>
    </dsp:sp>
    <dsp:sp modelId="{30F6687A-2B70-4AA5-B347-C411AA13F848}">
      <dsp:nvSpPr>
        <dsp:cNvPr id="0" name=""/>
        <dsp:cNvSpPr/>
      </dsp:nvSpPr>
      <dsp:spPr>
        <a:xfrm>
          <a:off x="0" y="383706"/>
          <a:ext cx="1217752" cy="1217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3250E-4ACF-4DBA-8951-349864C3D36F}">
      <dsp:nvSpPr>
        <dsp:cNvPr id="0" name=""/>
        <dsp:cNvSpPr/>
      </dsp:nvSpPr>
      <dsp:spPr>
        <a:xfrm rot="16200000">
          <a:off x="-687172" y="687172"/>
          <a:ext cx="4275740" cy="2901394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0109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800" b="1" kern="1200" dirty="0" smtClean="0">
              <a:solidFill>
                <a:schemeClr val="tx1"/>
              </a:solidFill>
            </a:rPr>
            <a:t>تقدر المساحة المنزرعة فى الوطن العربى بنحو 5% من مساحته </a:t>
          </a:r>
          <a:endParaRPr lang="en-US" sz="3800" b="1" kern="1200" dirty="0">
            <a:solidFill>
              <a:schemeClr val="tx1"/>
            </a:solidFill>
          </a:endParaRPr>
        </a:p>
      </dsp:txBody>
      <dsp:txXfrm rot="5400000">
        <a:off x="1" y="855147"/>
        <a:ext cx="2901394" cy="256544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C884D-EADE-46CA-9753-E52C1C91BB52}">
      <dsp:nvSpPr>
        <dsp:cNvPr id="0" name=""/>
        <dsp:cNvSpPr/>
      </dsp:nvSpPr>
      <dsp:spPr>
        <a:xfrm>
          <a:off x="0" y="4696919"/>
          <a:ext cx="6270647" cy="10275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وإفراط فى زراعة المحاصيل المجهدة للتربة وقطع الأشجار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696919"/>
        <a:ext cx="6270647" cy="1027571"/>
      </dsp:txXfrm>
    </dsp:sp>
    <dsp:sp modelId="{65868BDA-1F6E-49E9-A09A-8DD97DEABA9F}">
      <dsp:nvSpPr>
        <dsp:cNvPr id="0" name=""/>
        <dsp:cNvSpPr/>
      </dsp:nvSpPr>
      <dsp:spPr>
        <a:xfrm rot="10800000">
          <a:off x="0" y="3131928"/>
          <a:ext cx="6270647" cy="1580404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ومايقوم به الإنسان من رعى جائر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3131928"/>
        <a:ext cx="6270647" cy="1026899"/>
      </dsp:txXfrm>
    </dsp:sp>
    <dsp:sp modelId="{515473F3-ED50-4D35-B591-6734386EAC9F}">
      <dsp:nvSpPr>
        <dsp:cNvPr id="0" name=""/>
        <dsp:cNvSpPr/>
      </dsp:nvSpPr>
      <dsp:spPr>
        <a:xfrm rot="10800000">
          <a:off x="0" y="1566937"/>
          <a:ext cx="6270647" cy="1580404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1- بسبب تفاوت كمية المطر وزحف الرمال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566937"/>
        <a:ext cx="6270647" cy="1026899"/>
      </dsp:txXfrm>
    </dsp:sp>
    <dsp:sp modelId="{DD83392B-77A0-42D7-B2B3-B03F9F0B7ECA}">
      <dsp:nvSpPr>
        <dsp:cNvPr id="0" name=""/>
        <dsp:cNvSpPr/>
      </dsp:nvSpPr>
      <dsp:spPr>
        <a:xfrm rot="10800000">
          <a:off x="0" y="1946"/>
          <a:ext cx="6270647" cy="1580404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التصحر والذى يعد من المشكلات التى تهدد الزراعة فى الوطن العربى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946"/>
        <a:ext cx="6270647" cy="1026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ED005-217B-41AD-937B-7B6B983D449F}">
      <dsp:nvSpPr>
        <dsp:cNvPr id="0" name=""/>
        <dsp:cNvSpPr/>
      </dsp:nvSpPr>
      <dsp:spPr>
        <a:xfrm>
          <a:off x="0" y="4440788"/>
          <a:ext cx="9305856" cy="9715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ورؤوس أموال ضخمة يمكن استثمارها فى إقامة العديد من المشروعات الزراعية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440788"/>
        <a:ext cx="9305856" cy="971535"/>
      </dsp:txXfrm>
    </dsp:sp>
    <dsp:sp modelId="{65868BDA-1F6E-49E9-A09A-8DD97DEABA9F}">
      <dsp:nvSpPr>
        <dsp:cNvPr id="0" name=""/>
        <dsp:cNvSpPr/>
      </dsp:nvSpPr>
      <dsp:spPr>
        <a:xfrm rot="10800000">
          <a:off x="0" y="2961139"/>
          <a:ext cx="9305856" cy="1494222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كما يمتلك الوطن العربى أيدى عاملة مدربة تتسم بالكفاءة والجد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961139"/>
        <a:ext cx="9305856" cy="970901"/>
      </dsp:txXfrm>
    </dsp:sp>
    <dsp:sp modelId="{515473F3-ED50-4D35-B591-6734386EAC9F}">
      <dsp:nvSpPr>
        <dsp:cNvPr id="0" name=""/>
        <dsp:cNvSpPr/>
      </dsp:nvSpPr>
      <dsp:spPr>
        <a:xfrm rot="10800000">
          <a:off x="0" y="1481489"/>
          <a:ext cx="9305856" cy="1494222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والمناخ المتنوع الذى أدى إلى تنوع محاصيله الزراعية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481489"/>
        <a:ext cx="9305856" cy="970901"/>
      </dsp:txXfrm>
    </dsp:sp>
    <dsp:sp modelId="{DD83392B-77A0-42D7-B2B3-B03F9F0B7ECA}">
      <dsp:nvSpPr>
        <dsp:cNvPr id="0" name=""/>
        <dsp:cNvSpPr/>
      </dsp:nvSpPr>
      <dsp:spPr>
        <a:xfrm rot="10800000">
          <a:off x="0" y="1840"/>
          <a:ext cx="9305856" cy="1494222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لقد وهب الله سبحانه وتعالى وطننا العربى الحبيب المياه العذبة والتربة الخصبة التى تفيض عليه بالخيرات 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40"/>
        <a:ext cx="9305856" cy="970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ED005-217B-41AD-937B-7B6B983D449F}">
      <dsp:nvSpPr>
        <dsp:cNvPr id="0" name=""/>
        <dsp:cNvSpPr/>
      </dsp:nvSpPr>
      <dsp:spPr>
        <a:xfrm>
          <a:off x="0" y="4440788"/>
          <a:ext cx="9305856" cy="9715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8- وقيام أعرق الحضارات اعتمادا على الزراعة مثل الحضارة المصرية القديمة وحضارة بلاد مابين النهرين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440788"/>
        <a:ext cx="9305856" cy="971535"/>
      </dsp:txXfrm>
    </dsp:sp>
    <dsp:sp modelId="{65868BDA-1F6E-49E9-A09A-8DD97DEABA9F}">
      <dsp:nvSpPr>
        <dsp:cNvPr id="0" name=""/>
        <dsp:cNvSpPr/>
      </dsp:nvSpPr>
      <dsp:spPr>
        <a:xfrm rot="10800000">
          <a:off x="0" y="2961139"/>
          <a:ext cx="9305856" cy="1494222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7- مما أدى إلى استقرار الإنسان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961139"/>
        <a:ext cx="9305856" cy="970901"/>
      </dsp:txXfrm>
    </dsp:sp>
    <dsp:sp modelId="{515473F3-ED50-4D35-B591-6734386EAC9F}">
      <dsp:nvSpPr>
        <dsp:cNvPr id="0" name=""/>
        <dsp:cNvSpPr/>
      </dsp:nvSpPr>
      <dsp:spPr>
        <a:xfrm rot="10800000">
          <a:off x="0" y="1481489"/>
          <a:ext cx="9305856" cy="1494222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6- وكل هذه العوامل ساعدت على قيام الزراعة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481489"/>
        <a:ext cx="9305856" cy="970901"/>
      </dsp:txXfrm>
    </dsp:sp>
    <dsp:sp modelId="{DD83392B-77A0-42D7-B2B3-B03F9F0B7ECA}">
      <dsp:nvSpPr>
        <dsp:cNvPr id="0" name=""/>
        <dsp:cNvSpPr/>
      </dsp:nvSpPr>
      <dsp:spPr>
        <a:xfrm rot="10800000">
          <a:off x="0" y="1840"/>
          <a:ext cx="9305856" cy="1494222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5- هذا بالإضافة إلى توافر السوق التى تساعد على تسويق منتجاته الزراعية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40"/>
        <a:ext cx="9305856" cy="970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1F48E-50E8-48DA-AC3F-31DA496780C9}">
      <dsp:nvSpPr>
        <dsp:cNvPr id="0" name=""/>
        <dsp:cNvSpPr/>
      </dsp:nvSpPr>
      <dsp:spPr>
        <a:xfrm>
          <a:off x="5915638" y="5162294"/>
          <a:ext cx="537455" cy="115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727" y="0"/>
              </a:lnTo>
              <a:lnTo>
                <a:pt x="268727" y="1155529"/>
              </a:lnTo>
              <a:lnTo>
                <a:pt x="537455" y="11555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2E232-7F01-4E58-B8FF-DA3486473C1B}">
      <dsp:nvSpPr>
        <dsp:cNvPr id="0" name=""/>
        <dsp:cNvSpPr/>
      </dsp:nvSpPr>
      <dsp:spPr>
        <a:xfrm>
          <a:off x="5915638" y="5116574"/>
          <a:ext cx="537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455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D2E6-B4D7-4B96-9E4A-1617F7AD5764}">
      <dsp:nvSpPr>
        <dsp:cNvPr id="0" name=""/>
        <dsp:cNvSpPr/>
      </dsp:nvSpPr>
      <dsp:spPr>
        <a:xfrm>
          <a:off x="5915638" y="4006764"/>
          <a:ext cx="537455" cy="1155529"/>
        </a:xfrm>
        <a:custGeom>
          <a:avLst/>
          <a:gdLst/>
          <a:ahLst/>
          <a:cxnLst/>
          <a:rect l="0" t="0" r="0" b="0"/>
          <a:pathLst>
            <a:path>
              <a:moveTo>
                <a:pt x="0" y="1155529"/>
              </a:moveTo>
              <a:lnTo>
                <a:pt x="268727" y="1155529"/>
              </a:lnTo>
              <a:lnTo>
                <a:pt x="268727" y="0"/>
              </a:lnTo>
              <a:lnTo>
                <a:pt x="53745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E4AA5-FBAD-49B3-9BDA-D29FF74BB5A2}">
      <dsp:nvSpPr>
        <dsp:cNvPr id="0" name=""/>
        <dsp:cNvSpPr/>
      </dsp:nvSpPr>
      <dsp:spPr>
        <a:xfrm>
          <a:off x="2690905" y="3429000"/>
          <a:ext cx="537455" cy="1733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727" y="0"/>
              </a:lnTo>
              <a:lnTo>
                <a:pt x="268727" y="1733294"/>
              </a:lnTo>
              <a:lnTo>
                <a:pt x="537455" y="17332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2750D-941D-486B-8F85-9EE875E60939}">
      <dsp:nvSpPr>
        <dsp:cNvPr id="0" name=""/>
        <dsp:cNvSpPr/>
      </dsp:nvSpPr>
      <dsp:spPr>
        <a:xfrm>
          <a:off x="5915638" y="1695705"/>
          <a:ext cx="537455" cy="115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727" y="0"/>
              </a:lnTo>
              <a:lnTo>
                <a:pt x="268727" y="1155529"/>
              </a:lnTo>
              <a:lnTo>
                <a:pt x="537455" y="11555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20D6F-5FAB-48AB-B3AA-DAD10E843A72}">
      <dsp:nvSpPr>
        <dsp:cNvPr id="0" name=""/>
        <dsp:cNvSpPr/>
      </dsp:nvSpPr>
      <dsp:spPr>
        <a:xfrm>
          <a:off x="5915638" y="1649985"/>
          <a:ext cx="5374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7455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B637A-3FED-4CE8-AE6E-01D9A5B2E5FC}">
      <dsp:nvSpPr>
        <dsp:cNvPr id="0" name=""/>
        <dsp:cNvSpPr/>
      </dsp:nvSpPr>
      <dsp:spPr>
        <a:xfrm>
          <a:off x="5915638" y="540176"/>
          <a:ext cx="537455" cy="1155529"/>
        </a:xfrm>
        <a:custGeom>
          <a:avLst/>
          <a:gdLst/>
          <a:ahLst/>
          <a:cxnLst/>
          <a:rect l="0" t="0" r="0" b="0"/>
          <a:pathLst>
            <a:path>
              <a:moveTo>
                <a:pt x="0" y="1155529"/>
              </a:moveTo>
              <a:lnTo>
                <a:pt x="268727" y="1155529"/>
              </a:lnTo>
              <a:lnTo>
                <a:pt x="268727" y="0"/>
              </a:lnTo>
              <a:lnTo>
                <a:pt x="537455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AAB2A-F071-459A-BC6B-F7AA8459586C}">
      <dsp:nvSpPr>
        <dsp:cNvPr id="0" name=""/>
        <dsp:cNvSpPr/>
      </dsp:nvSpPr>
      <dsp:spPr>
        <a:xfrm>
          <a:off x="2690905" y="1695705"/>
          <a:ext cx="537455" cy="1733294"/>
        </a:xfrm>
        <a:custGeom>
          <a:avLst/>
          <a:gdLst/>
          <a:ahLst/>
          <a:cxnLst/>
          <a:rect l="0" t="0" r="0" b="0"/>
          <a:pathLst>
            <a:path>
              <a:moveTo>
                <a:pt x="0" y="1733294"/>
              </a:moveTo>
              <a:lnTo>
                <a:pt x="268727" y="1733294"/>
              </a:lnTo>
              <a:lnTo>
                <a:pt x="268727" y="0"/>
              </a:lnTo>
              <a:lnTo>
                <a:pt x="53745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2DF4E-D150-4392-A800-882EA688E7EF}">
      <dsp:nvSpPr>
        <dsp:cNvPr id="0" name=""/>
        <dsp:cNvSpPr/>
      </dsp:nvSpPr>
      <dsp:spPr>
        <a:xfrm>
          <a:off x="3627" y="3019190"/>
          <a:ext cx="2687277" cy="819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عوامل قيام الزراعة فى الوطن العربى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3627" y="3019190"/>
        <a:ext cx="2687277" cy="819619"/>
      </dsp:txXfrm>
    </dsp:sp>
    <dsp:sp modelId="{EEB98DE1-3155-429C-BD49-5DC58AE3FD58}">
      <dsp:nvSpPr>
        <dsp:cNvPr id="0" name=""/>
        <dsp:cNvSpPr/>
      </dsp:nvSpPr>
      <dsp:spPr>
        <a:xfrm>
          <a:off x="3228361" y="1285895"/>
          <a:ext cx="2687277" cy="8196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عوامل طبيعية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228361" y="1285895"/>
        <a:ext cx="2687277" cy="819619"/>
      </dsp:txXfrm>
    </dsp:sp>
    <dsp:sp modelId="{8D744474-697B-4D44-90DE-764664CE0A87}">
      <dsp:nvSpPr>
        <dsp:cNvPr id="0" name=""/>
        <dsp:cNvSpPr/>
      </dsp:nvSpPr>
      <dsp:spPr>
        <a:xfrm>
          <a:off x="6453094" y="130366"/>
          <a:ext cx="2687277" cy="8196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المناخ المتنوع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453094" y="130366"/>
        <a:ext cx="2687277" cy="819619"/>
      </dsp:txXfrm>
    </dsp:sp>
    <dsp:sp modelId="{B26A2F58-9875-4DBC-BFDC-6B6396D7BA40}">
      <dsp:nvSpPr>
        <dsp:cNvPr id="0" name=""/>
        <dsp:cNvSpPr/>
      </dsp:nvSpPr>
      <dsp:spPr>
        <a:xfrm>
          <a:off x="6453094" y="1285895"/>
          <a:ext cx="2687277" cy="8196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التربة الخصبة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453094" y="1285895"/>
        <a:ext cx="2687277" cy="819619"/>
      </dsp:txXfrm>
    </dsp:sp>
    <dsp:sp modelId="{12AF94B7-5560-4769-8980-A9C81F81D0C1}">
      <dsp:nvSpPr>
        <dsp:cNvPr id="0" name=""/>
        <dsp:cNvSpPr/>
      </dsp:nvSpPr>
      <dsp:spPr>
        <a:xfrm>
          <a:off x="6453094" y="2441425"/>
          <a:ext cx="2687277" cy="8196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المياة العذبة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453094" y="2441425"/>
        <a:ext cx="2687277" cy="819619"/>
      </dsp:txXfrm>
    </dsp:sp>
    <dsp:sp modelId="{229AFF5C-EFD6-4F88-8992-B2A7E9E41299}">
      <dsp:nvSpPr>
        <dsp:cNvPr id="0" name=""/>
        <dsp:cNvSpPr/>
      </dsp:nvSpPr>
      <dsp:spPr>
        <a:xfrm>
          <a:off x="3228361" y="4752484"/>
          <a:ext cx="2687277" cy="8196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عوامل بشرية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228361" y="4752484"/>
        <a:ext cx="2687277" cy="819619"/>
      </dsp:txXfrm>
    </dsp:sp>
    <dsp:sp modelId="{B8C90393-95CF-4CB8-853B-BF1D34CC3D05}">
      <dsp:nvSpPr>
        <dsp:cNvPr id="0" name=""/>
        <dsp:cNvSpPr/>
      </dsp:nvSpPr>
      <dsp:spPr>
        <a:xfrm>
          <a:off x="6453094" y="3596954"/>
          <a:ext cx="2687277" cy="8196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السوق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453094" y="3596954"/>
        <a:ext cx="2687277" cy="819619"/>
      </dsp:txXfrm>
    </dsp:sp>
    <dsp:sp modelId="{67760FEB-F3C8-48C3-8EC6-6DB33DEF229F}">
      <dsp:nvSpPr>
        <dsp:cNvPr id="0" name=""/>
        <dsp:cNvSpPr/>
      </dsp:nvSpPr>
      <dsp:spPr>
        <a:xfrm>
          <a:off x="6453094" y="4752484"/>
          <a:ext cx="2687277" cy="8196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رأس المال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453094" y="4752484"/>
        <a:ext cx="2687277" cy="819619"/>
      </dsp:txXfrm>
    </dsp:sp>
    <dsp:sp modelId="{8153F08C-CBC8-4C6C-8561-2DD3ADBD1933}">
      <dsp:nvSpPr>
        <dsp:cNvPr id="0" name=""/>
        <dsp:cNvSpPr/>
      </dsp:nvSpPr>
      <dsp:spPr>
        <a:xfrm>
          <a:off x="6453094" y="5908013"/>
          <a:ext cx="2687277" cy="8196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الأيدى العاملة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453094" y="5908013"/>
        <a:ext cx="2687277" cy="819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7DD70-59B6-4461-8578-A7AC64F0877C}">
      <dsp:nvSpPr>
        <dsp:cNvPr id="0" name=""/>
        <dsp:cNvSpPr/>
      </dsp:nvSpPr>
      <dsp:spPr>
        <a:xfrm>
          <a:off x="0" y="0"/>
          <a:ext cx="7018329" cy="27486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426720" rIns="426720" bIns="42672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000" b="1" kern="1200" dirty="0" smtClean="0">
              <a:solidFill>
                <a:schemeClr val="tx1"/>
              </a:solidFill>
            </a:rPr>
            <a:t>أولا : العوامل الطبيعية : هبة الله لنا </a:t>
          </a:r>
          <a:endParaRPr lang="en-US" sz="6000" b="1" kern="1200" dirty="0">
            <a:solidFill>
              <a:schemeClr val="tx1"/>
            </a:solidFill>
          </a:endParaRPr>
        </a:p>
      </dsp:txBody>
      <dsp:txXfrm>
        <a:off x="0" y="0"/>
        <a:ext cx="7018329" cy="27486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32FF6-9BCE-4C61-A86C-710E1DED9316}">
      <dsp:nvSpPr>
        <dsp:cNvPr id="0" name=""/>
        <dsp:cNvSpPr/>
      </dsp:nvSpPr>
      <dsp:spPr>
        <a:xfrm>
          <a:off x="0" y="1751145"/>
          <a:ext cx="9315596" cy="114894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وهى من أهم عوامل قيام الزراعة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1751145"/>
        <a:ext cx="9315596" cy="1148941"/>
      </dsp:txXfrm>
    </dsp:sp>
    <dsp:sp modelId="{DD83392B-77A0-42D7-B2B3-B03F9F0B7ECA}">
      <dsp:nvSpPr>
        <dsp:cNvPr id="0" name=""/>
        <dsp:cNvSpPr/>
      </dsp:nvSpPr>
      <dsp:spPr>
        <a:xfrm rot="10800000">
          <a:off x="0" y="1308"/>
          <a:ext cx="9315596" cy="1767071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لقد وهب الله سبحانه وتعالى وطننا العربى موارد مائية متنوعة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308"/>
        <a:ext cx="9315596" cy="11481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30A46-3C38-491C-B1A4-B851E18F1D1B}">
      <dsp:nvSpPr>
        <dsp:cNvPr id="0" name=""/>
        <dsp:cNvSpPr/>
      </dsp:nvSpPr>
      <dsp:spPr>
        <a:xfrm>
          <a:off x="3639963" y="82121"/>
          <a:ext cx="1864072" cy="1242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الموارد المائية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3676361" y="118519"/>
        <a:ext cx="1791276" cy="1169918"/>
      </dsp:txXfrm>
    </dsp:sp>
    <dsp:sp modelId="{A16AF934-19CC-431B-A9B1-A949A7E44C73}">
      <dsp:nvSpPr>
        <dsp:cNvPr id="0" name=""/>
        <dsp:cNvSpPr/>
      </dsp:nvSpPr>
      <dsp:spPr>
        <a:xfrm>
          <a:off x="2148706" y="1324836"/>
          <a:ext cx="2423293" cy="497085"/>
        </a:xfrm>
        <a:custGeom>
          <a:avLst/>
          <a:gdLst/>
          <a:ahLst/>
          <a:cxnLst/>
          <a:rect l="0" t="0" r="0" b="0"/>
          <a:pathLst>
            <a:path>
              <a:moveTo>
                <a:pt x="2423293" y="0"/>
              </a:moveTo>
              <a:lnTo>
                <a:pt x="2423293" y="248542"/>
              </a:lnTo>
              <a:lnTo>
                <a:pt x="0" y="248542"/>
              </a:lnTo>
              <a:lnTo>
                <a:pt x="0" y="497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4B3D-9E85-4F4D-A31C-9D14F9AB03C1}">
      <dsp:nvSpPr>
        <dsp:cNvPr id="0" name=""/>
        <dsp:cNvSpPr/>
      </dsp:nvSpPr>
      <dsp:spPr>
        <a:xfrm>
          <a:off x="1216669" y="1821922"/>
          <a:ext cx="1864072" cy="1242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مياه جوفية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1253067" y="1858320"/>
        <a:ext cx="1791276" cy="1169918"/>
      </dsp:txXfrm>
    </dsp:sp>
    <dsp:sp modelId="{385C6614-08FB-4DF5-ACFF-77AD12D84F0F}">
      <dsp:nvSpPr>
        <dsp:cNvPr id="0" name=""/>
        <dsp:cNvSpPr/>
      </dsp:nvSpPr>
      <dsp:spPr>
        <a:xfrm>
          <a:off x="937059" y="3064636"/>
          <a:ext cx="1211646" cy="497085"/>
        </a:xfrm>
        <a:custGeom>
          <a:avLst/>
          <a:gdLst/>
          <a:ahLst/>
          <a:cxnLst/>
          <a:rect l="0" t="0" r="0" b="0"/>
          <a:pathLst>
            <a:path>
              <a:moveTo>
                <a:pt x="1211646" y="0"/>
              </a:moveTo>
              <a:lnTo>
                <a:pt x="1211646" y="248542"/>
              </a:lnTo>
              <a:lnTo>
                <a:pt x="0" y="248542"/>
              </a:lnTo>
              <a:lnTo>
                <a:pt x="0" y="497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0CA00-33EC-4931-91E4-F6561D8419CF}">
      <dsp:nvSpPr>
        <dsp:cNvPr id="0" name=""/>
        <dsp:cNvSpPr/>
      </dsp:nvSpPr>
      <dsp:spPr>
        <a:xfrm>
          <a:off x="5022" y="3561722"/>
          <a:ext cx="1864072" cy="1242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أبار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41420" y="3598120"/>
        <a:ext cx="1791276" cy="1169918"/>
      </dsp:txXfrm>
    </dsp:sp>
    <dsp:sp modelId="{53EC2419-2C5C-4939-89E9-03650C547C76}">
      <dsp:nvSpPr>
        <dsp:cNvPr id="0" name=""/>
        <dsp:cNvSpPr/>
      </dsp:nvSpPr>
      <dsp:spPr>
        <a:xfrm>
          <a:off x="2148706" y="3064636"/>
          <a:ext cx="1211646" cy="497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42"/>
              </a:lnTo>
              <a:lnTo>
                <a:pt x="1211646" y="248542"/>
              </a:lnTo>
              <a:lnTo>
                <a:pt x="1211646" y="497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5B6E-949D-47A4-997C-1E5C8925C2A5}">
      <dsp:nvSpPr>
        <dsp:cNvPr id="0" name=""/>
        <dsp:cNvSpPr/>
      </dsp:nvSpPr>
      <dsp:spPr>
        <a:xfrm>
          <a:off x="2428316" y="3561722"/>
          <a:ext cx="1864072" cy="1242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عيون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2464714" y="3598120"/>
        <a:ext cx="1791276" cy="1169918"/>
      </dsp:txXfrm>
    </dsp:sp>
    <dsp:sp modelId="{CE72292F-275A-4AA9-933C-18E7935265D5}">
      <dsp:nvSpPr>
        <dsp:cNvPr id="0" name=""/>
        <dsp:cNvSpPr/>
      </dsp:nvSpPr>
      <dsp:spPr>
        <a:xfrm>
          <a:off x="4526280" y="1324836"/>
          <a:ext cx="91440" cy="4970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7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19376-E546-4E70-9437-8518C541F022}">
      <dsp:nvSpPr>
        <dsp:cNvPr id="0" name=""/>
        <dsp:cNvSpPr/>
      </dsp:nvSpPr>
      <dsp:spPr>
        <a:xfrm>
          <a:off x="3639963" y="1821922"/>
          <a:ext cx="1864072" cy="1242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أمطار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3676361" y="1858320"/>
        <a:ext cx="1791276" cy="1169918"/>
      </dsp:txXfrm>
    </dsp:sp>
    <dsp:sp modelId="{D3E72ABE-4030-486E-9C8B-765774EFCE7F}">
      <dsp:nvSpPr>
        <dsp:cNvPr id="0" name=""/>
        <dsp:cNvSpPr/>
      </dsp:nvSpPr>
      <dsp:spPr>
        <a:xfrm>
          <a:off x="4572000" y="1324836"/>
          <a:ext cx="2423293" cy="497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42"/>
              </a:lnTo>
              <a:lnTo>
                <a:pt x="2423293" y="248542"/>
              </a:lnTo>
              <a:lnTo>
                <a:pt x="2423293" y="497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F9C4E-88F7-4C85-A2C9-E6963A45424B}">
      <dsp:nvSpPr>
        <dsp:cNvPr id="0" name=""/>
        <dsp:cNvSpPr/>
      </dsp:nvSpPr>
      <dsp:spPr>
        <a:xfrm>
          <a:off x="6063257" y="1821922"/>
          <a:ext cx="1864072" cy="12427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مياه سطحية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6099655" y="1858320"/>
        <a:ext cx="1791276" cy="1169918"/>
      </dsp:txXfrm>
    </dsp:sp>
    <dsp:sp modelId="{A61D64A1-0875-4287-A1BC-9429829D3991}">
      <dsp:nvSpPr>
        <dsp:cNvPr id="0" name=""/>
        <dsp:cNvSpPr/>
      </dsp:nvSpPr>
      <dsp:spPr>
        <a:xfrm>
          <a:off x="5783646" y="3064636"/>
          <a:ext cx="1211646" cy="497085"/>
        </a:xfrm>
        <a:custGeom>
          <a:avLst/>
          <a:gdLst/>
          <a:ahLst/>
          <a:cxnLst/>
          <a:rect l="0" t="0" r="0" b="0"/>
          <a:pathLst>
            <a:path>
              <a:moveTo>
                <a:pt x="1211646" y="0"/>
              </a:moveTo>
              <a:lnTo>
                <a:pt x="1211646" y="248542"/>
              </a:lnTo>
              <a:lnTo>
                <a:pt x="0" y="248542"/>
              </a:lnTo>
              <a:lnTo>
                <a:pt x="0" y="497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5AD56-36F2-44D5-82C2-321260AEBB9A}">
      <dsp:nvSpPr>
        <dsp:cNvPr id="0" name=""/>
        <dsp:cNvSpPr/>
      </dsp:nvSpPr>
      <dsp:spPr>
        <a:xfrm>
          <a:off x="4851610" y="3561722"/>
          <a:ext cx="1864072" cy="1242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بحيرات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4888008" y="3598120"/>
        <a:ext cx="1791276" cy="1169918"/>
      </dsp:txXfrm>
    </dsp:sp>
    <dsp:sp modelId="{6D4D5B43-38E3-4D7C-8BB9-A3484EC43726}">
      <dsp:nvSpPr>
        <dsp:cNvPr id="0" name=""/>
        <dsp:cNvSpPr/>
      </dsp:nvSpPr>
      <dsp:spPr>
        <a:xfrm>
          <a:off x="6995293" y="3064636"/>
          <a:ext cx="1211646" cy="497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42"/>
              </a:lnTo>
              <a:lnTo>
                <a:pt x="1211646" y="248542"/>
              </a:lnTo>
              <a:lnTo>
                <a:pt x="1211646" y="49708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989A2-5154-4C6C-9492-759785DC51B0}">
      <dsp:nvSpPr>
        <dsp:cNvPr id="0" name=""/>
        <dsp:cNvSpPr/>
      </dsp:nvSpPr>
      <dsp:spPr>
        <a:xfrm>
          <a:off x="7274904" y="3561722"/>
          <a:ext cx="1864072" cy="12427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300" b="1" kern="1200" dirty="0" smtClean="0">
              <a:solidFill>
                <a:schemeClr val="tx1"/>
              </a:solidFill>
            </a:rPr>
            <a:t>أنهار </a:t>
          </a:r>
          <a:endParaRPr lang="en-US" sz="3300" b="1" kern="1200" dirty="0">
            <a:solidFill>
              <a:schemeClr val="tx1"/>
            </a:solidFill>
          </a:endParaRPr>
        </a:p>
      </dsp:txBody>
      <dsp:txXfrm>
        <a:off x="7311302" y="3598120"/>
        <a:ext cx="1791276" cy="1169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6.xml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23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956050"/>
            <a:ext cx="7940660" cy="1507960"/>
          </a:xfrm>
        </p:spPr>
        <p:txBody>
          <a:bodyPr>
            <a:noAutofit/>
          </a:bodyPr>
          <a:lstStyle/>
          <a:p>
            <a:r>
              <a:rPr lang="ar-EG" sz="4000" b="1" dirty="0" smtClean="0">
                <a:solidFill>
                  <a:schemeClr val="tx1"/>
                </a:solidFill>
              </a:rPr>
              <a:t>الصف الثانى الإعدادى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251755" y="374900"/>
            <a:ext cx="1832460" cy="61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قسم الدراسات العربية </a:t>
            </a:r>
            <a:endParaRPr lang="en-US" dirty="0"/>
          </a:p>
        </p:txBody>
      </p:sp>
      <p:pic>
        <p:nvPicPr>
          <p:cNvPr id="1026" name="Picture 2" descr="C:\Users\pc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1" y="222196"/>
            <a:ext cx="1832460" cy="12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الموارد المائية فى وطننا العربى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853" y="1291130"/>
            <a:ext cx="1480947" cy="1157908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93201537"/>
              </p:ext>
            </p:extLst>
          </p:nvPr>
        </p:nvGraphicFramePr>
        <p:xfrm>
          <a:off x="14811" y="1749245"/>
          <a:ext cx="9144000" cy="488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2707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2- التربة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62611717"/>
              </p:ext>
            </p:extLst>
          </p:nvPr>
        </p:nvGraphicFramePr>
        <p:xfrm>
          <a:off x="3961180" y="1596540"/>
          <a:ext cx="5497972" cy="4881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0" y="2207360"/>
            <a:ext cx="3801380" cy="3817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70" y="5271688"/>
            <a:ext cx="1401112" cy="10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71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6" y="1596540"/>
            <a:ext cx="3817625" cy="503926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2119570" y="5261460"/>
            <a:ext cx="763527" cy="76352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841935" y="2054655"/>
            <a:ext cx="763527" cy="76352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555154" y="2997386"/>
            <a:ext cx="763527" cy="76352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55770" y="1901950"/>
            <a:ext cx="5344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600" dirty="0" smtClean="0"/>
              <a:t>1-</a:t>
            </a:r>
            <a:r>
              <a:rPr lang="ar-EG" dirty="0" smtClean="0"/>
              <a:t> </a:t>
            </a:r>
            <a:r>
              <a:rPr lang="ar-EG" sz="3600" b="1" dirty="0" smtClean="0"/>
              <a:t>الأراضى الخصبة على جانبى نهر النيل فى مصر وجمهورية السودان .</a:t>
            </a:r>
          </a:p>
          <a:p>
            <a:pPr algn="r" rtl="1"/>
            <a:r>
              <a:rPr lang="ar-EG" sz="3600" b="1" dirty="0" smtClean="0"/>
              <a:t>2- والأراضى الخصبة على جانبى نهرى دجلة والفرات فى العراق .</a:t>
            </a:r>
          </a:p>
          <a:p>
            <a:pPr algn="r" rtl="1"/>
            <a:r>
              <a:rPr lang="ar-EG" sz="3600" b="1" dirty="0" smtClean="0"/>
              <a:t>3- ونهرى جوبا وشبيلى فى الصومال .</a:t>
            </a:r>
            <a:endParaRPr lang="en-US" sz="3600" b="1" dirty="0"/>
          </a:p>
        </p:txBody>
      </p:sp>
      <p:sp>
        <p:nvSpPr>
          <p:cNvPr id="19" name="Right Arrow 18"/>
          <p:cNvSpPr/>
          <p:nvPr/>
        </p:nvSpPr>
        <p:spPr>
          <a:xfrm rot="10512126">
            <a:off x="3087575" y="5261460"/>
            <a:ext cx="763527" cy="76352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1460175" y="3731203"/>
            <a:ext cx="763527" cy="76352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2883" y="680310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3- المناخ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32206989"/>
              </p:ext>
            </p:extLst>
          </p:nvPr>
        </p:nvGraphicFramePr>
        <p:xfrm>
          <a:off x="3350360" y="2360064"/>
          <a:ext cx="6872317" cy="397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00" y="1416205"/>
            <a:ext cx="1401112" cy="109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360"/>
            <a:ext cx="3808475" cy="3817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4458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84796478"/>
              </p:ext>
            </p:extLst>
          </p:nvPr>
        </p:nvGraphicFramePr>
        <p:xfrm>
          <a:off x="1212490" y="2970885"/>
          <a:ext cx="7018329" cy="274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5281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3703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الأيدى العاملة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00631145"/>
              </p:ext>
            </p:extLst>
          </p:nvPr>
        </p:nvGraphicFramePr>
        <p:xfrm>
          <a:off x="3350360" y="2360064"/>
          <a:ext cx="6872317" cy="3970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88" y="1291130"/>
            <a:ext cx="1401112" cy="1095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0064"/>
            <a:ext cx="3961180" cy="3664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7872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391416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2- رأس المال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98" y="974360"/>
            <a:ext cx="1401112" cy="109548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78134433"/>
              </p:ext>
            </p:extLst>
          </p:nvPr>
        </p:nvGraphicFramePr>
        <p:xfrm>
          <a:off x="3503065" y="1749245"/>
          <a:ext cx="5965235" cy="533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8" y="2293995"/>
            <a:ext cx="3961180" cy="3817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051103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3025" y="22219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3- السوق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1153829"/>
              </p:ext>
            </p:extLst>
          </p:nvPr>
        </p:nvGraphicFramePr>
        <p:xfrm>
          <a:off x="3197655" y="1443835"/>
          <a:ext cx="6270646" cy="564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855" y="2360065"/>
            <a:ext cx="3817625" cy="3359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15" y="727995"/>
            <a:ext cx="1335649" cy="10443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1608856"/>
            <a:ext cx="1335649" cy="10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2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" y="1596540"/>
            <a:ext cx="5333695" cy="526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330" y="1063006"/>
            <a:ext cx="1025031" cy="801441"/>
          </a:xfrm>
          <a:prstGeom prst="rect">
            <a:avLst/>
          </a:prstGeom>
        </p:spPr>
      </p:pic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2739541" y="527605"/>
            <a:ext cx="6404460" cy="763525"/>
          </a:xfrm>
        </p:spPr>
        <p:txBody>
          <a:bodyPr>
            <a:normAutofit fontScale="90000"/>
          </a:bodyPr>
          <a:lstStyle/>
          <a:p>
            <a:pPr algn="l"/>
            <a:r>
              <a:rPr lang="ar-EG" b="1" dirty="0" smtClean="0">
                <a:solidFill>
                  <a:srgbClr val="FF0000"/>
                </a:solidFill>
              </a:rPr>
              <a:t>ثالثا : مناطق توطن الزراعة فى الوطن العربى 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2821" y="2054655"/>
            <a:ext cx="39611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1- الزراعة على المطر تنتشر فى :</a:t>
            </a:r>
          </a:p>
          <a:p>
            <a:pPr algn="r" rtl="1"/>
            <a:r>
              <a:rPr lang="ar-EG" sz="2800" b="1" dirty="0" smtClean="0"/>
              <a:t>1- الأجزاء الشمالية فى الوطن العربى .</a:t>
            </a:r>
          </a:p>
          <a:p>
            <a:pPr algn="r" rtl="1"/>
            <a:r>
              <a:rPr lang="ar-EG" sz="3600" b="1" dirty="0" smtClean="0"/>
              <a:t>2- اليمن .</a:t>
            </a:r>
          </a:p>
          <a:p>
            <a:pPr algn="r" rtl="1"/>
            <a:r>
              <a:rPr lang="ar-EG" sz="3200" b="1" dirty="0" smtClean="0"/>
              <a:t>3- جنوب الصومال .</a:t>
            </a:r>
          </a:p>
          <a:p>
            <a:pPr algn="r" rtl="1"/>
            <a:r>
              <a:rPr lang="ar-EG" sz="3200" b="1" dirty="0" smtClean="0"/>
              <a:t>4- جنوب موريتانيا .</a:t>
            </a:r>
            <a:endParaRPr lang="en-US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907080" y="2360065"/>
            <a:ext cx="610820" cy="45811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1651523" y="2512465"/>
            <a:ext cx="610820" cy="45811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369500" y="2513104"/>
            <a:ext cx="610820" cy="45811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09835" y="2435807"/>
            <a:ext cx="610820" cy="45811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3502151" y="4244177"/>
            <a:ext cx="610820" cy="45811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143555" y="4192525"/>
            <a:ext cx="610820" cy="45811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3502151" y="5532530"/>
            <a:ext cx="610820" cy="458115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64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" y="1596540"/>
            <a:ext cx="4875581" cy="526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ight Arrow 7"/>
          <p:cNvSpPr/>
          <p:nvPr/>
        </p:nvSpPr>
        <p:spPr>
          <a:xfrm>
            <a:off x="2892245" y="2336111"/>
            <a:ext cx="763525" cy="458115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71302" y="4260353"/>
            <a:ext cx="763525" cy="458115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277276" y="2884408"/>
            <a:ext cx="763525" cy="458115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705" y="2360065"/>
            <a:ext cx="4275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1- الزراعة على الرى تنتشر حول مجارى الأنهار  :</a:t>
            </a:r>
          </a:p>
          <a:p>
            <a:pPr algn="r" rtl="1"/>
            <a:r>
              <a:rPr lang="ar-EG" sz="3200" b="1" dirty="0" smtClean="0"/>
              <a:t>1- نهر النيل بمصر والسودان </a:t>
            </a:r>
          </a:p>
          <a:p>
            <a:pPr algn="r" rtl="1"/>
            <a:r>
              <a:rPr lang="ar-EG" sz="3200" b="1" dirty="0" smtClean="0"/>
              <a:t>2- نهرى دجلة والفرات بالعراق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40" y="2794226"/>
            <a:ext cx="1047512" cy="69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الوحدة الأولى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35580945"/>
              </p:ext>
            </p:extLst>
          </p:nvPr>
        </p:nvGraphicFramePr>
        <p:xfrm>
          <a:off x="143555" y="1291130"/>
          <a:ext cx="9000445" cy="5566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72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28" y="2818180"/>
            <a:ext cx="4275740" cy="37931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8"/>
          <p:cNvSpPr/>
          <p:nvPr/>
        </p:nvSpPr>
        <p:spPr>
          <a:xfrm>
            <a:off x="6755142" y="4714778"/>
            <a:ext cx="458115" cy="458115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982838" y="4485720"/>
            <a:ext cx="458115" cy="458115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97655" y="959797"/>
            <a:ext cx="5650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1- الزراعة على المياه الجوفية تنشر فى المناطق الصحراوية  :</a:t>
            </a:r>
          </a:p>
          <a:p>
            <a:pPr algn="r" rtl="1"/>
            <a:r>
              <a:rPr lang="ar-EG" sz="3200" b="1" dirty="0" smtClean="0"/>
              <a:t>1- الواحات الخارجة والداخلة بمصر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5" y="1451532"/>
            <a:ext cx="1335649" cy="586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22" y="1901950"/>
            <a:ext cx="3932638" cy="4579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ight Arrow 1"/>
          <p:cNvSpPr/>
          <p:nvPr/>
        </p:nvSpPr>
        <p:spPr>
          <a:xfrm>
            <a:off x="2523265" y="3241049"/>
            <a:ext cx="458115" cy="369548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310179" y="3026275"/>
            <a:ext cx="458115" cy="369548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52064" y="3396931"/>
            <a:ext cx="458115" cy="369548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822938" y="4001050"/>
            <a:ext cx="458115" cy="369548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797300" y="4943835"/>
            <a:ext cx="458115" cy="369548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6260" y="3581705"/>
            <a:ext cx="458115" cy="369548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026357" y="3816276"/>
            <a:ext cx="458115" cy="369548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180577" y="2533361"/>
            <a:ext cx="458115" cy="369548"/>
          </a:xfrm>
          <a:prstGeom prst="rightArrow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33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5256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ثالثا : أهمية الزراعة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2054655"/>
            <a:ext cx="2701744" cy="3664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9" y="2054655"/>
            <a:ext cx="2958663" cy="3664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3" y="2054655"/>
            <a:ext cx="3017257" cy="3664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5280" y="5872280"/>
            <a:ext cx="209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الفلاحين 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60507" y="5898325"/>
            <a:ext cx="209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تجميع القطن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719575"/>
            <a:ext cx="2969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 smtClean="0"/>
              <a:t>مصنع حفظ وتعبئة الفاكهة 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51" y="1142002"/>
            <a:ext cx="1335649" cy="7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660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38940400"/>
              </p:ext>
            </p:extLst>
          </p:nvPr>
        </p:nvGraphicFramePr>
        <p:xfrm>
          <a:off x="45768" y="2512770"/>
          <a:ext cx="9324745" cy="335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680310"/>
            <a:ext cx="2748690" cy="1729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40" y="1722338"/>
            <a:ext cx="1335649" cy="7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3260697"/>
              </p:ext>
            </p:extLst>
          </p:nvPr>
        </p:nvGraphicFramePr>
        <p:xfrm>
          <a:off x="143555" y="1513324"/>
          <a:ext cx="9172041" cy="5344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646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0522528"/>
              </p:ext>
            </p:extLst>
          </p:nvPr>
        </p:nvGraphicFramePr>
        <p:xfrm>
          <a:off x="238674" y="2818180"/>
          <a:ext cx="8856890" cy="259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893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105256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رابعا : مشكلات الزراعة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38311459"/>
              </p:ext>
            </p:extLst>
          </p:nvPr>
        </p:nvGraphicFramePr>
        <p:xfrm>
          <a:off x="2892246" y="1596539"/>
          <a:ext cx="6576056" cy="5268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00567781"/>
              </p:ext>
            </p:extLst>
          </p:nvPr>
        </p:nvGraphicFramePr>
        <p:xfrm>
          <a:off x="143555" y="2092830"/>
          <a:ext cx="2901395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52" y="1150740"/>
            <a:ext cx="1335649" cy="7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052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45630027"/>
              </p:ext>
            </p:extLst>
          </p:nvPr>
        </p:nvGraphicFramePr>
        <p:xfrm>
          <a:off x="3197655" y="1138425"/>
          <a:ext cx="6270647" cy="5726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7360"/>
            <a:ext cx="3700712" cy="3359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27459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الدرس الأول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24081308"/>
              </p:ext>
            </p:extLst>
          </p:nvPr>
        </p:nvGraphicFramePr>
        <p:xfrm>
          <a:off x="-34369" y="1443835"/>
          <a:ext cx="9174957" cy="19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30" y="3429000"/>
            <a:ext cx="4615778" cy="3056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864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3521" y="527605"/>
            <a:ext cx="7024429" cy="763525"/>
          </a:xfrm>
        </p:spPr>
        <p:txBody>
          <a:bodyPr>
            <a:normAutofit/>
          </a:bodyPr>
          <a:lstStyle/>
          <a:p>
            <a:pPr algn="r"/>
            <a:r>
              <a:rPr lang="ar-EG" sz="4000" b="1" dirty="0" smtClean="0">
                <a:solidFill>
                  <a:srgbClr val="FF0000"/>
                </a:solidFill>
              </a:rPr>
              <a:t>أهداف الدرس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2360065"/>
            <a:ext cx="9000444" cy="3512214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يحدد عوامل قيام الزراعة فى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يفسر أهمية الزراعة لسكان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يقرأ خريطة المناطق الزراعية فى الوطن العربى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b="1" dirty="0" smtClean="0">
                <a:solidFill>
                  <a:schemeClr val="tx1"/>
                </a:solidFill>
              </a:rPr>
              <a:t>يقدر عظمة الله سبحانه وتعالى فيما وهبه لوطننا العربى من موارد .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9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70286"/>
              </p:ext>
            </p:extLst>
          </p:nvPr>
        </p:nvGraphicFramePr>
        <p:xfrm>
          <a:off x="9740" y="1449163"/>
          <a:ext cx="9305856" cy="54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93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38331187"/>
              </p:ext>
            </p:extLst>
          </p:nvPr>
        </p:nvGraphicFramePr>
        <p:xfrm>
          <a:off x="9740" y="1449163"/>
          <a:ext cx="9305856" cy="541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0" y="2665475"/>
            <a:ext cx="1534152" cy="11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3662616"/>
              </p:ext>
            </p:extLst>
          </p:nvPr>
        </p:nvGraphicFramePr>
        <p:xfrm>
          <a:off x="1212490" y="2970885"/>
          <a:ext cx="7018329" cy="274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238142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13225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3526459"/>
              </p:ext>
            </p:extLst>
          </p:nvPr>
        </p:nvGraphicFramePr>
        <p:xfrm>
          <a:off x="1212490" y="2970885"/>
          <a:ext cx="7018329" cy="274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2237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>
            <a:normAutofit/>
          </a:bodyPr>
          <a:lstStyle/>
          <a:p>
            <a:pPr algn="r" rtl="1"/>
            <a:r>
              <a:rPr lang="ar-EG" sz="4000" b="1" dirty="0" smtClean="0">
                <a:solidFill>
                  <a:srgbClr val="FF0000"/>
                </a:solidFill>
              </a:rPr>
              <a:t>أولا : العوامل الطبيعية 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29626065"/>
              </p:ext>
            </p:extLst>
          </p:nvPr>
        </p:nvGraphicFramePr>
        <p:xfrm>
          <a:off x="0" y="2970885"/>
          <a:ext cx="9315596" cy="290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85" y="1443835"/>
            <a:ext cx="1480947" cy="11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3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0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474</TotalTime>
  <Words>674</Words>
  <Application>Microsoft Office PowerPoint</Application>
  <PresentationFormat>On-screen Show (4:3)</PresentationFormat>
  <Paragraphs>99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Adjacency</vt:lpstr>
      <vt:lpstr>الصف الثانى الإعدادى </vt:lpstr>
      <vt:lpstr>الوحدة الأولى </vt:lpstr>
      <vt:lpstr>الدرس الأول </vt:lpstr>
      <vt:lpstr>أهداف الدرس </vt:lpstr>
      <vt:lpstr>PowerPoint Presentation</vt:lpstr>
      <vt:lpstr>PowerPoint Presentation</vt:lpstr>
      <vt:lpstr>PowerPoint Presentation</vt:lpstr>
      <vt:lpstr>PowerPoint Presentation</vt:lpstr>
      <vt:lpstr>أولا : العوامل الطبيعية :</vt:lpstr>
      <vt:lpstr>الموارد المائية فى وطننا العربى :</vt:lpstr>
      <vt:lpstr>2- التربة :</vt:lpstr>
      <vt:lpstr>PowerPoint Presentation</vt:lpstr>
      <vt:lpstr>3- المناخ :</vt:lpstr>
      <vt:lpstr>PowerPoint Presentation</vt:lpstr>
      <vt:lpstr>1- الأيدى العاملة :</vt:lpstr>
      <vt:lpstr>2- رأس المال :</vt:lpstr>
      <vt:lpstr>3- السوق :</vt:lpstr>
      <vt:lpstr>ثالثا : مناطق توطن الزراعة فى الوطن العربى :</vt:lpstr>
      <vt:lpstr>PowerPoint Presentation</vt:lpstr>
      <vt:lpstr>PowerPoint Presentation</vt:lpstr>
      <vt:lpstr>ثالثا : أهمية الزراعة :</vt:lpstr>
      <vt:lpstr>PowerPoint Presentation</vt:lpstr>
      <vt:lpstr>PowerPoint Presentation</vt:lpstr>
      <vt:lpstr>PowerPoint Presentation</vt:lpstr>
      <vt:lpstr>رابعا : مشكلات الزراعة 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172</cp:revision>
  <dcterms:created xsi:type="dcterms:W3CDTF">2013-08-21T19:17:07Z</dcterms:created>
  <dcterms:modified xsi:type="dcterms:W3CDTF">2024-01-27T07:44:34Z</dcterms:modified>
</cp:coreProperties>
</file>