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72" r:id="rId5"/>
  </p:sldMasterIdLst>
  <p:notesMasterIdLst>
    <p:notesMasterId r:id="rId27"/>
  </p:notesMasterIdLst>
  <p:handoutMasterIdLst>
    <p:handoutMasterId r:id="rId28"/>
  </p:handoutMasterIdLst>
  <p:sldIdLst>
    <p:sldId id="268" r:id="rId6"/>
    <p:sldId id="264"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70" r:id="rId26"/>
  </p:sldIdLst>
  <p:sldSz cx="9144000" cy="6858000" type="screen4x3"/>
  <p:notesSz cx="6858000" cy="9144000"/>
  <p:embeddedFontLst>
    <p:embeddedFont>
      <p:font typeface="Roboto" panose="02000000000000000000" pitchFamily="2" charset="0"/>
      <p:regular r:id="rId29"/>
      <p:bold r:id="rId30"/>
      <p:italic r:id="rId31"/>
      <p:boldItalic r:id="rId32"/>
    </p:embeddedFont>
    <p:embeddedFont>
      <p:font typeface="Twinkl" panose="020B0604020202020204"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C76"/>
    <a:srgbClr val="00649C"/>
    <a:srgbClr val="B9D36E"/>
    <a:srgbClr val="F9CBCB"/>
    <a:srgbClr val="DFF2FD"/>
    <a:srgbClr val="AFDEF9"/>
    <a:srgbClr val="D8EFFC"/>
    <a:srgbClr val="FAD6D6"/>
    <a:srgbClr val="21A6F9"/>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40" d="100"/>
          <a:sy n="40" d="100"/>
        </p:scale>
        <p:origin x="1656" y="43"/>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13/01/2024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13/01/2024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10E5F8E-C147-13FF-8138-ABDE172689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pic>
        <p:nvPicPr>
          <p:cNvPr id="2" name="Twinkl Swatches">
            <a:extLst>
              <a:ext uri="{FF2B5EF4-FFF2-40B4-BE49-F238E27FC236}">
                <a16:creationId xmlns:a16="http://schemas.microsoft.com/office/drawing/2014/main" id="{0A61BDCA-C5A9-C4D1-2840-93378102DF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204" t="-2794" r="-14111" b="-3307"/>
          <a:stretch/>
        </p:blipFill>
        <p:spPr>
          <a:xfrm>
            <a:off x="-993554" y="3769434"/>
            <a:ext cx="841708" cy="3088566"/>
          </a:xfrm>
          <a:prstGeom prst="rect">
            <a:avLst/>
          </a:prstGeom>
          <a:solidFill>
            <a:schemeClr val="bg1"/>
          </a:solidFill>
          <a:ln>
            <a:solidFill>
              <a:schemeClr val="tx1"/>
            </a:solidFill>
          </a:ln>
        </p:spPr>
      </p:pic>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A0C952C-C3D5-7298-6E45-2F86E5F23A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653E97-BEC6-912C-35C4-2DF7DDA3422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02BD6-42B1-CDA8-AFF8-E7C84BAC5366}"/>
              </a:ext>
            </a:extLst>
          </p:cNvPr>
          <p:cNvGrpSpPr/>
          <p:nvPr/>
        </p:nvGrpSpPr>
        <p:grpSpPr>
          <a:xfrm>
            <a:off x="2824109" y="1739856"/>
            <a:ext cx="3495782" cy="3495782"/>
            <a:chOff x="-922789" y="746620"/>
            <a:chExt cx="8456103" cy="1082180"/>
          </a:xfrm>
          <a:solidFill>
            <a:srgbClr val="B9D36E"/>
          </a:solidFill>
        </p:grpSpPr>
        <p:sp>
          <p:nvSpPr>
            <p:cNvPr id="7" name="Rectangle: Rounded Corners 6">
              <a:extLst>
                <a:ext uri="{FF2B5EF4-FFF2-40B4-BE49-F238E27FC236}">
                  <a16:creationId xmlns:a16="http://schemas.microsoft.com/office/drawing/2014/main" id="{6A7BD3C4-CA50-18F6-EA45-EFF41B6F28DD}"/>
                </a:ext>
              </a:extLst>
            </p:cNvPr>
            <p:cNvSpPr/>
            <p:nvPr/>
          </p:nvSpPr>
          <p:spPr>
            <a:xfrm>
              <a:off x="-922789" y="746620"/>
              <a:ext cx="8456103" cy="10821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cNvSpPr/>
            <p:nvPr/>
          </p:nvSpPr>
          <p:spPr>
            <a:xfrm>
              <a:off x="-219752" y="898483"/>
              <a:ext cx="7050026" cy="419221"/>
            </a:xfrm>
            <a:prstGeom prst="rect">
              <a:avLst/>
            </a:prstGeom>
            <a:noFill/>
          </p:spPr>
          <p:txBody>
            <a:bodyPr wrap="square" lIns="0" tIns="0" rIns="0" bIns="0">
              <a:spAutoFit/>
            </a:bodyPr>
            <a:lstStyle/>
            <a:p>
              <a:pPr algn="ctr"/>
              <a:r>
                <a:rPr lang="en-GB" sz="4400" b="1" dirty="0"/>
                <a:t>Correct!</a:t>
              </a:r>
            </a:p>
            <a:p>
              <a:pPr algn="ctr"/>
              <a:r>
                <a:rPr lang="en-GB" sz="4400" b="1" dirty="0"/>
                <a:t>Well Done!</a:t>
              </a:r>
            </a:p>
          </p:txBody>
        </p:sp>
      </p:grpSp>
      <p:pic>
        <p:nvPicPr>
          <p:cNvPr id="3" name="Picture 2">
            <a:extLst>
              <a:ext uri="{FF2B5EF4-FFF2-40B4-BE49-F238E27FC236}">
                <a16:creationId xmlns:a16="http://schemas.microsoft.com/office/drawing/2014/main" id="{B325CEE4-3C3E-0CD8-EFD3-D1550E2AC0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058256" y="3708671"/>
            <a:ext cx="1289579" cy="1232386"/>
          </a:xfrm>
          <a:prstGeom prst="rect">
            <a:avLst/>
          </a:prstGeom>
        </p:spPr>
      </p:pic>
      <p:sp>
        <p:nvSpPr>
          <p:cNvPr id="4" name="Arrow: Left 3">
            <a:hlinkClick r:id="rId3" action="ppaction://hlinksldjump"/>
            <a:extLst>
              <a:ext uri="{FF2B5EF4-FFF2-40B4-BE49-F238E27FC236}">
                <a16:creationId xmlns:a16="http://schemas.microsoft.com/office/drawing/2014/main" id="{171E6AF6-4684-F552-7B17-C8EEAE21C9D7}"/>
              </a:ext>
            </a:extLst>
          </p:cNvPr>
          <p:cNvSpPr/>
          <p:nvPr/>
        </p:nvSpPr>
        <p:spPr>
          <a:xfrm rot="10800000">
            <a:off x="7730455" y="5419312"/>
            <a:ext cx="771788" cy="620785"/>
          </a:xfrm>
          <a:prstGeom prst="leftArrow">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7649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02BD6-42B1-CDA8-AFF8-E7C84BAC5366}"/>
              </a:ext>
            </a:extLst>
          </p:cNvPr>
          <p:cNvGrpSpPr/>
          <p:nvPr/>
        </p:nvGrpSpPr>
        <p:grpSpPr>
          <a:xfrm>
            <a:off x="-922789" y="1053148"/>
            <a:ext cx="8456103" cy="1082180"/>
            <a:chOff x="-922789" y="746620"/>
            <a:chExt cx="8456103" cy="1082180"/>
          </a:xfrm>
        </p:grpSpPr>
        <p:sp>
          <p:nvSpPr>
            <p:cNvPr id="7" name="Rectangle: Rounded Corners 6">
              <a:extLst>
                <a:ext uri="{FF2B5EF4-FFF2-40B4-BE49-F238E27FC236}">
                  <a16:creationId xmlns:a16="http://schemas.microsoft.com/office/drawing/2014/main" id="{6A7BD3C4-CA50-18F6-EA45-EFF41B6F28DD}"/>
                </a:ext>
              </a:extLst>
            </p:cNvPr>
            <p:cNvSpPr/>
            <p:nvPr/>
          </p:nvSpPr>
          <p:spPr>
            <a:xfrm>
              <a:off x="-922789" y="746620"/>
              <a:ext cx="8456103" cy="1082180"/>
            </a:xfrm>
            <a:prstGeom prst="roundRect">
              <a:avLst>
                <a:gd name="adj" fmla="val 50000"/>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cNvSpPr/>
            <p:nvPr/>
          </p:nvSpPr>
          <p:spPr>
            <a:xfrm>
              <a:off x="755650" y="926716"/>
              <a:ext cx="6416937" cy="738664"/>
            </a:xfrm>
            <a:prstGeom prst="rect">
              <a:avLst/>
            </a:prstGeom>
          </p:spPr>
          <p:txBody>
            <a:bodyPr wrap="square" lIns="0" tIns="0" rIns="0" bIns="0">
              <a:spAutoFit/>
            </a:bodyPr>
            <a:lstStyle/>
            <a:p>
              <a:r>
                <a:rPr lang="en-GB" sz="2400" b="1" dirty="0">
                  <a:solidFill>
                    <a:schemeClr val="bg1"/>
                  </a:solidFill>
                </a:rPr>
                <a:t>Which adverb would you add to the sentence to show when something happens? </a:t>
              </a:r>
            </a:p>
          </p:txBody>
        </p:sp>
      </p:grpSp>
      <p:sp>
        <p:nvSpPr>
          <p:cNvPr id="11" name="Rectangle: Rounded Corners 10">
            <a:extLst>
              <a:ext uri="{FF2B5EF4-FFF2-40B4-BE49-F238E27FC236}">
                <a16:creationId xmlns:a16="http://schemas.microsoft.com/office/drawing/2014/main" id="{E54AAB57-CCC0-B0CA-3D20-BEAB536E6027}"/>
              </a:ext>
            </a:extLst>
          </p:cNvPr>
          <p:cNvSpPr/>
          <p:nvPr/>
        </p:nvSpPr>
        <p:spPr>
          <a:xfrm>
            <a:off x="1220598" y="3043560"/>
            <a:ext cx="6702803" cy="752912"/>
          </a:xfrm>
          <a:prstGeom prst="roundRect">
            <a:avLst>
              <a:gd name="adj" fmla="val 50000"/>
            </a:avLst>
          </a:prstGeom>
          <a:solidFill>
            <a:srgbClr val="D8EFFC"/>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I went shopping and </a:t>
            </a:r>
            <a:r>
              <a:rPr lang="en-GB" sz="2000" b="1" u="sng" dirty="0">
                <a:solidFill>
                  <a:schemeClr val="tx1"/>
                </a:solidFill>
              </a:rPr>
              <a:t>               </a:t>
            </a:r>
            <a:r>
              <a:rPr lang="en-GB" sz="2000" b="1" dirty="0">
                <a:solidFill>
                  <a:schemeClr val="tx1"/>
                </a:solidFill>
              </a:rPr>
              <a:t> I went for a meal.</a:t>
            </a:r>
          </a:p>
        </p:txBody>
      </p:sp>
      <p:sp>
        <p:nvSpPr>
          <p:cNvPr id="12" name="Rectangle: Rounded Corners 11">
            <a:hlinkClick r:id="rId2" action="ppaction://hlinksldjump"/>
            <a:extLst>
              <a:ext uri="{FF2B5EF4-FFF2-40B4-BE49-F238E27FC236}">
                <a16:creationId xmlns:a16="http://schemas.microsoft.com/office/drawing/2014/main" id="{1BADFEBB-112A-424C-A7E3-E5B7C6182201}"/>
              </a:ext>
            </a:extLst>
          </p:cNvPr>
          <p:cNvSpPr/>
          <p:nvPr/>
        </p:nvSpPr>
        <p:spPr>
          <a:xfrm>
            <a:off x="1258348"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soon</a:t>
            </a:r>
          </a:p>
        </p:txBody>
      </p:sp>
      <p:sp>
        <p:nvSpPr>
          <p:cNvPr id="13" name="Rectangle: Rounded Corners 12">
            <a:hlinkClick r:id="rId2" action="ppaction://hlinksldjump"/>
            <a:extLst>
              <a:ext uri="{FF2B5EF4-FFF2-40B4-BE49-F238E27FC236}">
                <a16:creationId xmlns:a16="http://schemas.microsoft.com/office/drawing/2014/main" id="{5F8BB3F3-C189-C2AA-DB60-DE268DA1ED5B}"/>
              </a:ext>
            </a:extLst>
          </p:cNvPr>
          <p:cNvSpPr/>
          <p:nvPr/>
        </p:nvSpPr>
        <p:spPr>
          <a:xfrm>
            <a:off x="3003259"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daily</a:t>
            </a:r>
          </a:p>
        </p:txBody>
      </p:sp>
      <p:sp>
        <p:nvSpPr>
          <p:cNvPr id="14" name="Rectangle: Rounded Corners 13">
            <a:hlinkClick r:id="rId3" action="ppaction://hlinksldjump"/>
            <a:extLst>
              <a:ext uri="{FF2B5EF4-FFF2-40B4-BE49-F238E27FC236}">
                <a16:creationId xmlns:a16="http://schemas.microsoft.com/office/drawing/2014/main" id="{53207297-3F85-2BF2-2888-A2F5E42D130B}"/>
              </a:ext>
            </a:extLst>
          </p:cNvPr>
          <p:cNvSpPr/>
          <p:nvPr/>
        </p:nvSpPr>
        <p:spPr>
          <a:xfrm>
            <a:off x="4748170"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then</a:t>
            </a:r>
          </a:p>
        </p:txBody>
      </p:sp>
      <p:sp>
        <p:nvSpPr>
          <p:cNvPr id="15" name="Rectangle: Rounded Corners 14">
            <a:hlinkClick r:id="rId2" action="ppaction://hlinksldjump"/>
            <a:extLst>
              <a:ext uri="{FF2B5EF4-FFF2-40B4-BE49-F238E27FC236}">
                <a16:creationId xmlns:a16="http://schemas.microsoft.com/office/drawing/2014/main" id="{D4646600-FFFE-36D7-A0CA-47D0E9CD2BCD}"/>
              </a:ext>
            </a:extLst>
          </p:cNvPr>
          <p:cNvSpPr/>
          <p:nvPr/>
        </p:nvSpPr>
        <p:spPr>
          <a:xfrm>
            <a:off x="6493081"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today</a:t>
            </a:r>
          </a:p>
        </p:txBody>
      </p:sp>
      <p:sp>
        <p:nvSpPr>
          <p:cNvPr id="18" name="Text">
            <a:extLst>
              <a:ext uri="{FF2B5EF4-FFF2-40B4-BE49-F238E27FC236}">
                <a16:creationId xmlns:a16="http://schemas.microsoft.com/office/drawing/2014/main" id="{BAA84DFD-8708-3546-4B1C-1BCFEB04CCA9}"/>
              </a:ext>
            </a:extLst>
          </p:cNvPr>
          <p:cNvSpPr/>
          <p:nvPr/>
        </p:nvSpPr>
        <p:spPr>
          <a:xfrm rot="668067">
            <a:off x="7566717" y="540747"/>
            <a:ext cx="962587" cy="2123658"/>
          </a:xfrm>
          <a:prstGeom prst="rect">
            <a:avLst/>
          </a:prstGeom>
        </p:spPr>
        <p:txBody>
          <a:bodyPr wrap="square" lIns="0" tIns="0" rIns="0" bIns="0">
            <a:spAutoFit/>
          </a:bodyPr>
          <a:lstStyle/>
          <a:p>
            <a:r>
              <a:rPr lang="en-GB" sz="13800" b="1" dirty="0">
                <a:ln w="38100">
                  <a:solidFill>
                    <a:srgbClr val="ED6C76"/>
                  </a:solidFill>
                </a:ln>
                <a:solidFill>
                  <a:schemeClr val="bg1"/>
                </a:solidFill>
              </a:rPr>
              <a:t>?</a:t>
            </a:r>
          </a:p>
        </p:txBody>
      </p:sp>
    </p:spTree>
    <p:extLst>
      <p:ext uri="{BB962C8B-B14F-4D97-AF65-F5344CB8AC3E}">
        <p14:creationId xmlns:p14="http://schemas.microsoft.com/office/powerpoint/2010/main" val="343809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02BD6-42B1-CDA8-AFF8-E7C84BAC5366}"/>
              </a:ext>
            </a:extLst>
          </p:cNvPr>
          <p:cNvGrpSpPr/>
          <p:nvPr/>
        </p:nvGrpSpPr>
        <p:grpSpPr>
          <a:xfrm>
            <a:off x="2824109" y="1739856"/>
            <a:ext cx="3495782" cy="3495782"/>
            <a:chOff x="-922789" y="746620"/>
            <a:chExt cx="8456103" cy="1082180"/>
          </a:xfrm>
          <a:solidFill>
            <a:srgbClr val="F9CBCB"/>
          </a:solidFill>
        </p:grpSpPr>
        <p:sp>
          <p:nvSpPr>
            <p:cNvPr id="7" name="Rectangle: Rounded Corners 6">
              <a:extLst>
                <a:ext uri="{FF2B5EF4-FFF2-40B4-BE49-F238E27FC236}">
                  <a16:creationId xmlns:a16="http://schemas.microsoft.com/office/drawing/2014/main" id="{6A7BD3C4-CA50-18F6-EA45-EFF41B6F28DD}"/>
                </a:ext>
              </a:extLst>
            </p:cNvPr>
            <p:cNvSpPr/>
            <p:nvPr/>
          </p:nvSpPr>
          <p:spPr>
            <a:xfrm>
              <a:off x="-922789" y="746620"/>
              <a:ext cx="8456103" cy="10821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cNvSpPr/>
            <p:nvPr/>
          </p:nvSpPr>
          <p:spPr>
            <a:xfrm>
              <a:off x="-10944" y="898483"/>
              <a:ext cx="6632412" cy="419221"/>
            </a:xfrm>
            <a:prstGeom prst="rect">
              <a:avLst/>
            </a:prstGeom>
            <a:noFill/>
          </p:spPr>
          <p:txBody>
            <a:bodyPr wrap="square" lIns="0" tIns="0" rIns="0" bIns="0">
              <a:spAutoFit/>
            </a:bodyPr>
            <a:lstStyle/>
            <a:p>
              <a:pPr algn="ctr"/>
              <a:r>
                <a:rPr lang="en-GB" sz="4400" b="1" dirty="0"/>
                <a:t>Oh no!</a:t>
              </a:r>
            </a:p>
            <a:p>
              <a:pPr algn="ctr"/>
              <a:r>
                <a:rPr lang="en-GB" sz="4400" b="1" dirty="0"/>
                <a:t>Try again</a:t>
              </a:r>
            </a:p>
          </p:txBody>
        </p:sp>
      </p:grpSp>
      <p:pic>
        <p:nvPicPr>
          <p:cNvPr id="3" name="Picture 2">
            <a:extLst>
              <a:ext uri="{FF2B5EF4-FFF2-40B4-BE49-F238E27FC236}">
                <a16:creationId xmlns:a16="http://schemas.microsoft.com/office/drawing/2014/main" id="{B325CEE4-3C3E-0CD8-EFD3-D1550E2AC0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2966" y="3708671"/>
            <a:ext cx="1780159" cy="1232386"/>
          </a:xfrm>
          <a:prstGeom prst="rect">
            <a:avLst/>
          </a:prstGeom>
        </p:spPr>
      </p:pic>
      <p:sp>
        <p:nvSpPr>
          <p:cNvPr id="4" name="Arrow: Left 3">
            <a:hlinkClick r:id="rId3" action="ppaction://hlinksldjump"/>
            <a:extLst>
              <a:ext uri="{FF2B5EF4-FFF2-40B4-BE49-F238E27FC236}">
                <a16:creationId xmlns:a16="http://schemas.microsoft.com/office/drawing/2014/main" id="{171E6AF6-4684-F552-7B17-C8EEAE21C9D7}"/>
              </a:ext>
            </a:extLst>
          </p:cNvPr>
          <p:cNvSpPr/>
          <p:nvPr/>
        </p:nvSpPr>
        <p:spPr>
          <a:xfrm>
            <a:off x="7688510" y="5410923"/>
            <a:ext cx="771788" cy="620785"/>
          </a:xfrm>
          <a:prstGeom prst="leftArrow">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943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02BD6-42B1-CDA8-AFF8-E7C84BAC5366}"/>
              </a:ext>
            </a:extLst>
          </p:cNvPr>
          <p:cNvGrpSpPr/>
          <p:nvPr/>
        </p:nvGrpSpPr>
        <p:grpSpPr>
          <a:xfrm>
            <a:off x="2824109" y="1739856"/>
            <a:ext cx="3495782" cy="3495782"/>
            <a:chOff x="-922789" y="746620"/>
            <a:chExt cx="8456103" cy="1082180"/>
          </a:xfrm>
          <a:solidFill>
            <a:srgbClr val="B9D36E"/>
          </a:solidFill>
        </p:grpSpPr>
        <p:sp>
          <p:nvSpPr>
            <p:cNvPr id="7" name="Rectangle: Rounded Corners 6">
              <a:extLst>
                <a:ext uri="{FF2B5EF4-FFF2-40B4-BE49-F238E27FC236}">
                  <a16:creationId xmlns:a16="http://schemas.microsoft.com/office/drawing/2014/main" id="{6A7BD3C4-CA50-18F6-EA45-EFF41B6F28DD}"/>
                </a:ext>
              </a:extLst>
            </p:cNvPr>
            <p:cNvSpPr/>
            <p:nvPr/>
          </p:nvSpPr>
          <p:spPr>
            <a:xfrm>
              <a:off x="-922789" y="746620"/>
              <a:ext cx="8456103" cy="10821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cNvSpPr/>
            <p:nvPr/>
          </p:nvSpPr>
          <p:spPr>
            <a:xfrm>
              <a:off x="-219752" y="898483"/>
              <a:ext cx="7050026" cy="419221"/>
            </a:xfrm>
            <a:prstGeom prst="rect">
              <a:avLst/>
            </a:prstGeom>
            <a:noFill/>
          </p:spPr>
          <p:txBody>
            <a:bodyPr wrap="square" lIns="0" tIns="0" rIns="0" bIns="0">
              <a:spAutoFit/>
            </a:bodyPr>
            <a:lstStyle/>
            <a:p>
              <a:pPr algn="ctr"/>
              <a:r>
                <a:rPr lang="en-GB" sz="4400" b="1" dirty="0"/>
                <a:t>Correct!</a:t>
              </a:r>
            </a:p>
            <a:p>
              <a:pPr algn="ctr"/>
              <a:r>
                <a:rPr lang="en-GB" sz="4400" b="1" dirty="0"/>
                <a:t>Well Done!</a:t>
              </a:r>
            </a:p>
          </p:txBody>
        </p:sp>
      </p:grpSp>
      <p:pic>
        <p:nvPicPr>
          <p:cNvPr id="3" name="Picture 2">
            <a:extLst>
              <a:ext uri="{FF2B5EF4-FFF2-40B4-BE49-F238E27FC236}">
                <a16:creationId xmlns:a16="http://schemas.microsoft.com/office/drawing/2014/main" id="{B325CEE4-3C3E-0CD8-EFD3-D1550E2AC0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058256" y="3708671"/>
            <a:ext cx="1289579" cy="1232386"/>
          </a:xfrm>
          <a:prstGeom prst="rect">
            <a:avLst/>
          </a:prstGeom>
        </p:spPr>
      </p:pic>
      <p:sp>
        <p:nvSpPr>
          <p:cNvPr id="4" name="Arrow: Left 3">
            <a:hlinkClick r:id="rId3" action="ppaction://hlinksldjump"/>
            <a:extLst>
              <a:ext uri="{FF2B5EF4-FFF2-40B4-BE49-F238E27FC236}">
                <a16:creationId xmlns:a16="http://schemas.microsoft.com/office/drawing/2014/main" id="{171E6AF6-4684-F552-7B17-C8EEAE21C9D7}"/>
              </a:ext>
            </a:extLst>
          </p:cNvPr>
          <p:cNvSpPr/>
          <p:nvPr/>
        </p:nvSpPr>
        <p:spPr>
          <a:xfrm rot="10800000">
            <a:off x="7730455" y="5419312"/>
            <a:ext cx="771788" cy="620785"/>
          </a:xfrm>
          <a:prstGeom prst="leftArrow">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388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02BD6-42B1-CDA8-AFF8-E7C84BAC5366}"/>
              </a:ext>
            </a:extLst>
          </p:cNvPr>
          <p:cNvGrpSpPr/>
          <p:nvPr/>
        </p:nvGrpSpPr>
        <p:grpSpPr>
          <a:xfrm>
            <a:off x="-922789" y="1053148"/>
            <a:ext cx="8456103" cy="1082180"/>
            <a:chOff x="-922789" y="746620"/>
            <a:chExt cx="8456103" cy="1082180"/>
          </a:xfrm>
        </p:grpSpPr>
        <p:sp>
          <p:nvSpPr>
            <p:cNvPr id="7" name="Rectangle: Rounded Corners 6">
              <a:extLst>
                <a:ext uri="{FF2B5EF4-FFF2-40B4-BE49-F238E27FC236}">
                  <a16:creationId xmlns:a16="http://schemas.microsoft.com/office/drawing/2014/main" id="{6A7BD3C4-CA50-18F6-EA45-EFF41B6F28DD}"/>
                </a:ext>
              </a:extLst>
            </p:cNvPr>
            <p:cNvSpPr/>
            <p:nvPr/>
          </p:nvSpPr>
          <p:spPr>
            <a:xfrm>
              <a:off x="-922789" y="746620"/>
              <a:ext cx="8456103" cy="1082180"/>
            </a:xfrm>
            <a:prstGeom prst="roundRect">
              <a:avLst>
                <a:gd name="adj" fmla="val 50000"/>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cNvSpPr/>
            <p:nvPr/>
          </p:nvSpPr>
          <p:spPr>
            <a:xfrm>
              <a:off x="755650" y="926716"/>
              <a:ext cx="6416937" cy="738664"/>
            </a:xfrm>
            <a:prstGeom prst="rect">
              <a:avLst/>
            </a:prstGeom>
          </p:spPr>
          <p:txBody>
            <a:bodyPr wrap="square" lIns="0" tIns="0" rIns="0" bIns="0">
              <a:spAutoFit/>
            </a:bodyPr>
            <a:lstStyle/>
            <a:p>
              <a:r>
                <a:rPr lang="en-GB" sz="2400" b="1" dirty="0">
                  <a:solidFill>
                    <a:schemeClr val="bg1"/>
                  </a:solidFill>
                </a:rPr>
                <a:t>Which adverb would you add to the sentence to show when something happens? </a:t>
              </a:r>
            </a:p>
          </p:txBody>
        </p:sp>
      </p:grpSp>
      <p:sp>
        <p:nvSpPr>
          <p:cNvPr id="11" name="Rectangle: Rounded Corners 10">
            <a:extLst>
              <a:ext uri="{FF2B5EF4-FFF2-40B4-BE49-F238E27FC236}">
                <a16:creationId xmlns:a16="http://schemas.microsoft.com/office/drawing/2014/main" id="{E54AAB57-CCC0-B0CA-3D20-BEAB536E6027}"/>
              </a:ext>
            </a:extLst>
          </p:cNvPr>
          <p:cNvSpPr/>
          <p:nvPr/>
        </p:nvSpPr>
        <p:spPr>
          <a:xfrm>
            <a:off x="1220598" y="3043560"/>
            <a:ext cx="6702803" cy="752912"/>
          </a:xfrm>
          <a:prstGeom prst="roundRect">
            <a:avLst>
              <a:gd name="adj" fmla="val 50000"/>
            </a:avLst>
          </a:prstGeom>
          <a:solidFill>
            <a:srgbClr val="D8EFFC"/>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I’ve been getting better at spelling </a:t>
            </a:r>
            <a:r>
              <a:rPr lang="en-GB" sz="2000" b="1" u="sng" dirty="0">
                <a:solidFill>
                  <a:schemeClr val="tx1"/>
                </a:solidFill>
              </a:rPr>
              <a:t>                    </a:t>
            </a:r>
            <a:r>
              <a:rPr lang="en-GB" sz="2000" b="1" dirty="0">
                <a:solidFill>
                  <a:schemeClr val="tx1"/>
                </a:solidFill>
              </a:rPr>
              <a:t>.</a:t>
            </a:r>
          </a:p>
        </p:txBody>
      </p:sp>
      <p:sp>
        <p:nvSpPr>
          <p:cNvPr id="12" name="Rectangle: Rounded Corners 11">
            <a:hlinkClick r:id="rId2" action="ppaction://hlinksldjump"/>
            <a:extLst>
              <a:ext uri="{FF2B5EF4-FFF2-40B4-BE49-F238E27FC236}">
                <a16:creationId xmlns:a16="http://schemas.microsoft.com/office/drawing/2014/main" id="{1BADFEBB-112A-424C-A7E3-E5B7C6182201}"/>
              </a:ext>
            </a:extLst>
          </p:cNvPr>
          <p:cNvSpPr/>
          <p:nvPr/>
        </p:nvSpPr>
        <p:spPr>
          <a:xfrm>
            <a:off x="1258348"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next</a:t>
            </a:r>
          </a:p>
        </p:txBody>
      </p:sp>
      <p:sp>
        <p:nvSpPr>
          <p:cNvPr id="13" name="Rectangle: Rounded Corners 12">
            <a:hlinkClick r:id="rId2" action="ppaction://hlinksldjump"/>
            <a:extLst>
              <a:ext uri="{FF2B5EF4-FFF2-40B4-BE49-F238E27FC236}">
                <a16:creationId xmlns:a16="http://schemas.microsoft.com/office/drawing/2014/main" id="{5F8BB3F3-C189-C2AA-DB60-DE268DA1ED5B}"/>
              </a:ext>
            </a:extLst>
          </p:cNvPr>
          <p:cNvSpPr/>
          <p:nvPr/>
        </p:nvSpPr>
        <p:spPr>
          <a:xfrm>
            <a:off x="3003259"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daily</a:t>
            </a:r>
          </a:p>
        </p:txBody>
      </p:sp>
      <p:sp>
        <p:nvSpPr>
          <p:cNvPr id="14" name="Rectangle: Rounded Corners 13">
            <a:hlinkClick r:id="rId2" action="ppaction://hlinksldjump"/>
            <a:extLst>
              <a:ext uri="{FF2B5EF4-FFF2-40B4-BE49-F238E27FC236}">
                <a16:creationId xmlns:a16="http://schemas.microsoft.com/office/drawing/2014/main" id="{53207297-3F85-2BF2-2888-A2F5E42D130B}"/>
              </a:ext>
            </a:extLst>
          </p:cNvPr>
          <p:cNvSpPr/>
          <p:nvPr/>
        </p:nvSpPr>
        <p:spPr>
          <a:xfrm>
            <a:off x="4748170"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tomorrow</a:t>
            </a:r>
          </a:p>
        </p:txBody>
      </p:sp>
      <p:sp>
        <p:nvSpPr>
          <p:cNvPr id="15" name="Rectangle: Rounded Corners 14">
            <a:hlinkClick r:id="rId3" action="ppaction://hlinksldjump"/>
            <a:extLst>
              <a:ext uri="{FF2B5EF4-FFF2-40B4-BE49-F238E27FC236}">
                <a16:creationId xmlns:a16="http://schemas.microsoft.com/office/drawing/2014/main" id="{D4646600-FFFE-36D7-A0CA-47D0E9CD2BCD}"/>
              </a:ext>
            </a:extLst>
          </p:cNvPr>
          <p:cNvSpPr/>
          <p:nvPr/>
        </p:nvSpPr>
        <p:spPr>
          <a:xfrm>
            <a:off x="6493081"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recently</a:t>
            </a:r>
          </a:p>
        </p:txBody>
      </p:sp>
      <p:sp>
        <p:nvSpPr>
          <p:cNvPr id="18" name="Text">
            <a:extLst>
              <a:ext uri="{FF2B5EF4-FFF2-40B4-BE49-F238E27FC236}">
                <a16:creationId xmlns:a16="http://schemas.microsoft.com/office/drawing/2014/main" id="{BAA84DFD-8708-3546-4B1C-1BCFEB04CCA9}"/>
              </a:ext>
            </a:extLst>
          </p:cNvPr>
          <p:cNvSpPr/>
          <p:nvPr/>
        </p:nvSpPr>
        <p:spPr>
          <a:xfrm rot="668067">
            <a:off x="7566717" y="540747"/>
            <a:ext cx="962587" cy="2123658"/>
          </a:xfrm>
          <a:prstGeom prst="rect">
            <a:avLst/>
          </a:prstGeom>
        </p:spPr>
        <p:txBody>
          <a:bodyPr wrap="square" lIns="0" tIns="0" rIns="0" bIns="0">
            <a:spAutoFit/>
          </a:bodyPr>
          <a:lstStyle/>
          <a:p>
            <a:r>
              <a:rPr lang="en-GB" sz="13800" b="1" dirty="0">
                <a:ln w="38100">
                  <a:solidFill>
                    <a:srgbClr val="ED6C76"/>
                  </a:solidFill>
                </a:ln>
                <a:solidFill>
                  <a:schemeClr val="bg1"/>
                </a:solidFill>
              </a:rPr>
              <a:t>?</a:t>
            </a:r>
          </a:p>
        </p:txBody>
      </p:sp>
    </p:spTree>
    <p:extLst>
      <p:ext uri="{BB962C8B-B14F-4D97-AF65-F5344CB8AC3E}">
        <p14:creationId xmlns:p14="http://schemas.microsoft.com/office/powerpoint/2010/main" val="411860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02BD6-42B1-CDA8-AFF8-E7C84BAC5366}"/>
              </a:ext>
            </a:extLst>
          </p:cNvPr>
          <p:cNvGrpSpPr/>
          <p:nvPr/>
        </p:nvGrpSpPr>
        <p:grpSpPr>
          <a:xfrm>
            <a:off x="2824109" y="1739856"/>
            <a:ext cx="3495782" cy="3495782"/>
            <a:chOff x="-922789" y="746620"/>
            <a:chExt cx="8456103" cy="1082180"/>
          </a:xfrm>
          <a:solidFill>
            <a:srgbClr val="F9CBCB"/>
          </a:solidFill>
        </p:grpSpPr>
        <p:sp>
          <p:nvSpPr>
            <p:cNvPr id="7" name="Rectangle: Rounded Corners 6">
              <a:extLst>
                <a:ext uri="{FF2B5EF4-FFF2-40B4-BE49-F238E27FC236}">
                  <a16:creationId xmlns:a16="http://schemas.microsoft.com/office/drawing/2014/main" id="{6A7BD3C4-CA50-18F6-EA45-EFF41B6F28DD}"/>
                </a:ext>
              </a:extLst>
            </p:cNvPr>
            <p:cNvSpPr/>
            <p:nvPr/>
          </p:nvSpPr>
          <p:spPr>
            <a:xfrm>
              <a:off x="-922789" y="746620"/>
              <a:ext cx="8456103" cy="10821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cNvSpPr/>
            <p:nvPr/>
          </p:nvSpPr>
          <p:spPr>
            <a:xfrm>
              <a:off x="-10944" y="898483"/>
              <a:ext cx="6632412" cy="419221"/>
            </a:xfrm>
            <a:prstGeom prst="rect">
              <a:avLst/>
            </a:prstGeom>
            <a:noFill/>
          </p:spPr>
          <p:txBody>
            <a:bodyPr wrap="square" lIns="0" tIns="0" rIns="0" bIns="0">
              <a:spAutoFit/>
            </a:bodyPr>
            <a:lstStyle/>
            <a:p>
              <a:pPr algn="ctr"/>
              <a:r>
                <a:rPr lang="en-GB" sz="4400" b="1" dirty="0"/>
                <a:t>Oh no!</a:t>
              </a:r>
            </a:p>
            <a:p>
              <a:pPr algn="ctr"/>
              <a:r>
                <a:rPr lang="en-GB" sz="4400" b="1" dirty="0"/>
                <a:t>Try again</a:t>
              </a:r>
            </a:p>
          </p:txBody>
        </p:sp>
      </p:grpSp>
      <p:pic>
        <p:nvPicPr>
          <p:cNvPr id="3" name="Picture 2">
            <a:extLst>
              <a:ext uri="{FF2B5EF4-FFF2-40B4-BE49-F238E27FC236}">
                <a16:creationId xmlns:a16="http://schemas.microsoft.com/office/drawing/2014/main" id="{B325CEE4-3C3E-0CD8-EFD3-D1550E2AC0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2966" y="3708671"/>
            <a:ext cx="1780159" cy="1232386"/>
          </a:xfrm>
          <a:prstGeom prst="rect">
            <a:avLst/>
          </a:prstGeom>
        </p:spPr>
      </p:pic>
      <p:sp>
        <p:nvSpPr>
          <p:cNvPr id="4" name="Arrow: Left 3">
            <a:hlinkClick r:id="rId3" action="ppaction://hlinksldjump"/>
            <a:extLst>
              <a:ext uri="{FF2B5EF4-FFF2-40B4-BE49-F238E27FC236}">
                <a16:creationId xmlns:a16="http://schemas.microsoft.com/office/drawing/2014/main" id="{171E6AF6-4684-F552-7B17-C8EEAE21C9D7}"/>
              </a:ext>
            </a:extLst>
          </p:cNvPr>
          <p:cNvSpPr/>
          <p:nvPr/>
        </p:nvSpPr>
        <p:spPr>
          <a:xfrm>
            <a:off x="7688510" y="5410923"/>
            <a:ext cx="771788" cy="620785"/>
          </a:xfrm>
          <a:prstGeom prst="leftArrow">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6059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02BD6-42B1-CDA8-AFF8-E7C84BAC5366}"/>
              </a:ext>
            </a:extLst>
          </p:cNvPr>
          <p:cNvGrpSpPr/>
          <p:nvPr/>
        </p:nvGrpSpPr>
        <p:grpSpPr>
          <a:xfrm>
            <a:off x="2824109" y="1739856"/>
            <a:ext cx="3495782" cy="3495782"/>
            <a:chOff x="-922789" y="746620"/>
            <a:chExt cx="8456103" cy="1082180"/>
          </a:xfrm>
          <a:solidFill>
            <a:srgbClr val="B9D36E"/>
          </a:solidFill>
        </p:grpSpPr>
        <p:sp>
          <p:nvSpPr>
            <p:cNvPr id="7" name="Rectangle: Rounded Corners 6">
              <a:extLst>
                <a:ext uri="{FF2B5EF4-FFF2-40B4-BE49-F238E27FC236}">
                  <a16:creationId xmlns:a16="http://schemas.microsoft.com/office/drawing/2014/main" id="{6A7BD3C4-CA50-18F6-EA45-EFF41B6F28DD}"/>
                </a:ext>
              </a:extLst>
            </p:cNvPr>
            <p:cNvSpPr/>
            <p:nvPr/>
          </p:nvSpPr>
          <p:spPr>
            <a:xfrm>
              <a:off x="-922789" y="746620"/>
              <a:ext cx="8456103" cy="10821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cNvSpPr/>
            <p:nvPr/>
          </p:nvSpPr>
          <p:spPr>
            <a:xfrm>
              <a:off x="-219752" y="898483"/>
              <a:ext cx="7050026" cy="419221"/>
            </a:xfrm>
            <a:prstGeom prst="rect">
              <a:avLst/>
            </a:prstGeom>
            <a:noFill/>
          </p:spPr>
          <p:txBody>
            <a:bodyPr wrap="square" lIns="0" tIns="0" rIns="0" bIns="0">
              <a:spAutoFit/>
            </a:bodyPr>
            <a:lstStyle/>
            <a:p>
              <a:pPr algn="ctr"/>
              <a:r>
                <a:rPr lang="en-GB" sz="4400" b="1" dirty="0"/>
                <a:t>Correct!</a:t>
              </a:r>
            </a:p>
            <a:p>
              <a:pPr algn="ctr"/>
              <a:r>
                <a:rPr lang="en-GB" sz="4400" b="1" dirty="0"/>
                <a:t>Well Done!</a:t>
              </a:r>
            </a:p>
          </p:txBody>
        </p:sp>
      </p:grpSp>
      <p:pic>
        <p:nvPicPr>
          <p:cNvPr id="3" name="Picture 2">
            <a:extLst>
              <a:ext uri="{FF2B5EF4-FFF2-40B4-BE49-F238E27FC236}">
                <a16:creationId xmlns:a16="http://schemas.microsoft.com/office/drawing/2014/main" id="{B325CEE4-3C3E-0CD8-EFD3-D1550E2AC0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058256" y="3708671"/>
            <a:ext cx="1289579" cy="1232386"/>
          </a:xfrm>
          <a:prstGeom prst="rect">
            <a:avLst/>
          </a:prstGeom>
        </p:spPr>
      </p:pic>
      <p:sp>
        <p:nvSpPr>
          <p:cNvPr id="4" name="Arrow: Left 3">
            <a:hlinkClick r:id="rId3" action="ppaction://hlinksldjump"/>
            <a:extLst>
              <a:ext uri="{FF2B5EF4-FFF2-40B4-BE49-F238E27FC236}">
                <a16:creationId xmlns:a16="http://schemas.microsoft.com/office/drawing/2014/main" id="{171E6AF6-4684-F552-7B17-C8EEAE21C9D7}"/>
              </a:ext>
            </a:extLst>
          </p:cNvPr>
          <p:cNvSpPr/>
          <p:nvPr/>
        </p:nvSpPr>
        <p:spPr>
          <a:xfrm rot="10800000">
            <a:off x="7730455" y="5419312"/>
            <a:ext cx="771788" cy="620785"/>
          </a:xfrm>
          <a:prstGeom prst="leftArrow">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1036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02BD6-42B1-CDA8-AFF8-E7C84BAC5366}"/>
              </a:ext>
            </a:extLst>
          </p:cNvPr>
          <p:cNvGrpSpPr/>
          <p:nvPr/>
        </p:nvGrpSpPr>
        <p:grpSpPr>
          <a:xfrm>
            <a:off x="-922789" y="1053148"/>
            <a:ext cx="8456103" cy="1082180"/>
            <a:chOff x="-922789" y="746620"/>
            <a:chExt cx="8456103" cy="1082180"/>
          </a:xfrm>
        </p:grpSpPr>
        <p:sp>
          <p:nvSpPr>
            <p:cNvPr id="7" name="Rectangle: Rounded Corners 6">
              <a:extLst>
                <a:ext uri="{FF2B5EF4-FFF2-40B4-BE49-F238E27FC236}">
                  <a16:creationId xmlns:a16="http://schemas.microsoft.com/office/drawing/2014/main" id="{6A7BD3C4-CA50-18F6-EA45-EFF41B6F28DD}"/>
                </a:ext>
              </a:extLst>
            </p:cNvPr>
            <p:cNvSpPr/>
            <p:nvPr/>
          </p:nvSpPr>
          <p:spPr>
            <a:xfrm>
              <a:off x="-922789" y="746620"/>
              <a:ext cx="8456103" cy="1082180"/>
            </a:xfrm>
            <a:prstGeom prst="roundRect">
              <a:avLst>
                <a:gd name="adj" fmla="val 50000"/>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cNvSpPr/>
            <p:nvPr/>
          </p:nvSpPr>
          <p:spPr>
            <a:xfrm>
              <a:off x="755650" y="926716"/>
              <a:ext cx="6416937" cy="738664"/>
            </a:xfrm>
            <a:prstGeom prst="rect">
              <a:avLst/>
            </a:prstGeom>
          </p:spPr>
          <p:txBody>
            <a:bodyPr wrap="square" lIns="0" tIns="0" rIns="0" bIns="0">
              <a:spAutoFit/>
            </a:bodyPr>
            <a:lstStyle/>
            <a:p>
              <a:r>
                <a:rPr lang="en-GB" sz="2400" b="1" dirty="0">
                  <a:solidFill>
                    <a:schemeClr val="bg1"/>
                  </a:solidFill>
                </a:rPr>
                <a:t>Which adverb would you add to the sentence to show when something happens? </a:t>
              </a:r>
            </a:p>
          </p:txBody>
        </p:sp>
      </p:grpSp>
      <p:sp>
        <p:nvSpPr>
          <p:cNvPr id="11" name="Rectangle: Rounded Corners 10">
            <a:extLst>
              <a:ext uri="{FF2B5EF4-FFF2-40B4-BE49-F238E27FC236}">
                <a16:creationId xmlns:a16="http://schemas.microsoft.com/office/drawing/2014/main" id="{E54AAB57-CCC0-B0CA-3D20-BEAB536E6027}"/>
              </a:ext>
            </a:extLst>
          </p:cNvPr>
          <p:cNvSpPr/>
          <p:nvPr/>
        </p:nvSpPr>
        <p:spPr>
          <a:xfrm>
            <a:off x="1220598" y="3043560"/>
            <a:ext cx="6702803" cy="752912"/>
          </a:xfrm>
          <a:prstGeom prst="roundRect">
            <a:avLst>
              <a:gd name="adj" fmla="val 50000"/>
            </a:avLst>
          </a:prstGeom>
          <a:solidFill>
            <a:srgbClr val="D8EFFC"/>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a:solidFill>
                  <a:schemeClr val="tx1"/>
                </a:solidFill>
              </a:rPr>
              <a:t>                        </a:t>
            </a:r>
            <a:r>
              <a:rPr lang="en-GB" sz="2000" b="1" dirty="0">
                <a:solidFill>
                  <a:schemeClr val="tx1"/>
                </a:solidFill>
              </a:rPr>
              <a:t>, I am going to a party.</a:t>
            </a:r>
          </a:p>
        </p:txBody>
      </p:sp>
      <p:sp>
        <p:nvSpPr>
          <p:cNvPr id="12" name="Rectangle: Rounded Corners 11">
            <a:hlinkClick r:id="rId2" action="ppaction://hlinksldjump"/>
            <a:extLst>
              <a:ext uri="{FF2B5EF4-FFF2-40B4-BE49-F238E27FC236}">
                <a16:creationId xmlns:a16="http://schemas.microsoft.com/office/drawing/2014/main" id="{1BADFEBB-112A-424C-A7E3-E5B7C6182201}"/>
              </a:ext>
            </a:extLst>
          </p:cNvPr>
          <p:cNvSpPr/>
          <p:nvPr/>
        </p:nvSpPr>
        <p:spPr>
          <a:xfrm>
            <a:off x="1258348"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twice</a:t>
            </a:r>
          </a:p>
        </p:txBody>
      </p:sp>
      <p:sp>
        <p:nvSpPr>
          <p:cNvPr id="13" name="Rectangle: Rounded Corners 12">
            <a:hlinkClick r:id="rId2" action="ppaction://hlinksldjump"/>
            <a:extLst>
              <a:ext uri="{FF2B5EF4-FFF2-40B4-BE49-F238E27FC236}">
                <a16:creationId xmlns:a16="http://schemas.microsoft.com/office/drawing/2014/main" id="{5F8BB3F3-C189-C2AA-DB60-DE268DA1ED5B}"/>
              </a:ext>
            </a:extLst>
          </p:cNvPr>
          <p:cNvSpPr/>
          <p:nvPr/>
        </p:nvSpPr>
        <p:spPr>
          <a:xfrm>
            <a:off x="3003259"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sometimes</a:t>
            </a:r>
          </a:p>
        </p:txBody>
      </p:sp>
      <p:sp>
        <p:nvSpPr>
          <p:cNvPr id="14" name="Rectangle: Rounded Corners 13">
            <a:hlinkClick r:id="rId2" action="ppaction://hlinksldjump"/>
            <a:extLst>
              <a:ext uri="{FF2B5EF4-FFF2-40B4-BE49-F238E27FC236}">
                <a16:creationId xmlns:a16="http://schemas.microsoft.com/office/drawing/2014/main" id="{53207297-3F85-2BF2-2888-A2F5E42D130B}"/>
              </a:ext>
            </a:extLst>
          </p:cNvPr>
          <p:cNvSpPr/>
          <p:nvPr/>
        </p:nvSpPr>
        <p:spPr>
          <a:xfrm>
            <a:off x="4748170"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yearly</a:t>
            </a:r>
          </a:p>
        </p:txBody>
      </p:sp>
      <p:sp>
        <p:nvSpPr>
          <p:cNvPr id="15" name="Rectangle: Rounded Corners 14">
            <a:hlinkClick r:id="rId3" action="ppaction://hlinksldjump"/>
            <a:extLst>
              <a:ext uri="{FF2B5EF4-FFF2-40B4-BE49-F238E27FC236}">
                <a16:creationId xmlns:a16="http://schemas.microsoft.com/office/drawing/2014/main" id="{D4646600-FFFE-36D7-A0CA-47D0E9CD2BCD}"/>
              </a:ext>
            </a:extLst>
          </p:cNvPr>
          <p:cNvSpPr/>
          <p:nvPr/>
        </p:nvSpPr>
        <p:spPr>
          <a:xfrm>
            <a:off x="6493081"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tonight</a:t>
            </a:r>
          </a:p>
        </p:txBody>
      </p:sp>
      <p:sp>
        <p:nvSpPr>
          <p:cNvPr id="18" name="Text">
            <a:extLst>
              <a:ext uri="{FF2B5EF4-FFF2-40B4-BE49-F238E27FC236}">
                <a16:creationId xmlns:a16="http://schemas.microsoft.com/office/drawing/2014/main" id="{BAA84DFD-8708-3546-4B1C-1BCFEB04CCA9}"/>
              </a:ext>
            </a:extLst>
          </p:cNvPr>
          <p:cNvSpPr/>
          <p:nvPr/>
        </p:nvSpPr>
        <p:spPr>
          <a:xfrm rot="668067">
            <a:off x="7566717" y="540747"/>
            <a:ext cx="962587" cy="2123658"/>
          </a:xfrm>
          <a:prstGeom prst="rect">
            <a:avLst/>
          </a:prstGeom>
        </p:spPr>
        <p:txBody>
          <a:bodyPr wrap="square" lIns="0" tIns="0" rIns="0" bIns="0">
            <a:spAutoFit/>
          </a:bodyPr>
          <a:lstStyle/>
          <a:p>
            <a:r>
              <a:rPr lang="en-GB" sz="13800" b="1" dirty="0">
                <a:ln w="38100">
                  <a:solidFill>
                    <a:srgbClr val="ED6C76"/>
                  </a:solidFill>
                </a:ln>
                <a:solidFill>
                  <a:schemeClr val="bg1"/>
                </a:solidFill>
              </a:rPr>
              <a:t>?</a:t>
            </a:r>
          </a:p>
        </p:txBody>
      </p:sp>
    </p:spTree>
    <p:extLst>
      <p:ext uri="{BB962C8B-B14F-4D97-AF65-F5344CB8AC3E}">
        <p14:creationId xmlns:p14="http://schemas.microsoft.com/office/powerpoint/2010/main" val="179324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02BD6-42B1-CDA8-AFF8-E7C84BAC5366}"/>
              </a:ext>
            </a:extLst>
          </p:cNvPr>
          <p:cNvGrpSpPr/>
          <p:nvPr/>
        </p:nvGrpSpPr>
        <p:grpSpPr>
          <a:xfrm>
            <a:off x="2824109" y="1739856"/>
            <a:ext cx="3495782" cy="3495782"/>
            <a:chOff x="-922789" y="746620"/>
            <a:chExt cx="8456103" cy="1082180"/>
          </a:xfrm>
          <a:solidFill>
            <a:srgbClr val="F9CBCB"/>
          </a:solidFill>
        </p:grpSpPr>
        <p:sp>
          <p:nvSpPr>
            <p:cNvPr id="7" name="Rectangle: Rounded Corners 6">
              <a:extLst>
                <a:ext uri="{FF2B5EF4-FFF2-40B4-BE49-F238E27FC236}">
                  <a16:creationId xmlns:a16="http://schemas.microsoft.com/office/drawing/2014/main" id="{6A7BD3C4-CA50-18F6-EA45-EFF41B6F28DD}"/>
                </a:ext>
              </a:extLst>
            </p:cNvPr>
            <p:cNvSpPr/>
            <p:nvPr/>
          </p:nvSpPr>
          <p:spPr>
            <a:xfrm>
              <a:off x="-922789" y="746620"/>
              <a:ext cx="8456103" cy="10821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cNvSpPr/>
            <p:nvPr/>
          </p:nvSpPr>
          <p:spPr>
            <a:xfrm>
              <a:off x="-10944" y="898483"/>
              <a:ext cx="6632412" cy="419221"/>
            </a:xfrm>
            <a:prstGeom prst="rect">
              <a:avLst/>
            </a:prstGeom>
            <a:noFill/>
          </p:spPr>
          <p:txBody>
            <a:bodyPr wrap="square" lIns="0" tIns="0" rIns="0" bIns="0">
              <a:spAutoFit/>
            </a:bodyPr>
            <a:lstStyle/>
            <a:p>
              <a:pPr algn="ctr"/>
              <a:r>
                <a:rPr lang="en-GB" sz="4400" b="1" dirty="0"/>
                <a:t>Oh no!</a:t>
              </a:r>
            </a:p>
            <a:p>
              <a:pPr algn="ctr"/>
              <a:r>
                <a:rPr lang="en-GB" sz="4400" b="1" dirty="0"/>
                <a:t>Try again</a:t>
              </a:r>
            </a:p>
          </p:txBody>
        </p:sp>
      </p:grpSp>
      <p:pic>
        <p:nvPicPr>
          <p:cNvPr id="3" name="Picture 2">
            <a:extLst>
              <a:ext uri="{FF2B5EF4-FFF2-40B4-BE49-F238E27FC236}">
                <a16:creationId xmlns:a16="http://schemas.microsoft.com/office/drawing/2014/main" id="{B325CEE4-3C3E-0CD8-EFD3-D1550E2AC0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2966" y="3708671"/>
            <a:ext cx="1780159" cy="1232386"/>
          </a:xfrm>
          <a:prstGeom prst="rect">
            <a:avLst/>
          </a:prstGeom>
        </p:spPr>
      </p:pic>
      <p:sp>
        <p:nvSpPr>
          <p:cNvPr id="4" name="Arrow: Left 3">
            <a:hlinkClick r:id="rId3" action="ppaction://hlinksldjump"/>
            <a:extLst>
              <a:ext uri="{FF2B5EF4-FFF2-40B4-BE49-F238E27FC236}">
                <a16:creationId xmlns:a16="http://schemas.microsoft.com/office/drawing/2014/main" id="{171E6AF6-4684-F552-7B17-C8EEAE21C9D7}"/>
              </a:ext>
            </a:extLst>
          </p:cNvPr>
          <p:cNvSpPr/>
          <p:nvPr/>
        </p:nvSpPr>
        <p:spPr>
          <a:xfrm>
            <a:off x="7688510" y="5410923"/>
            <a:ext cx="771788" cy="620785"/>
          </a:xfrm>
          <a:prstGeom prst="leftArrow">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286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02BD6-42B1-CDA8-AFF8-E7C84BAC5366}"/>
              </a:ext>
            </a:extLst>
          </p:cNvPr>
          <p:cNvGrpSpPr/>
          <p:nvPr/>
        </p:nvGrpSpPr>
        <p:grpSpPr>
          <a:xfrm>
            <a:off x="2824109" y="1739856"/>
            <a:ext cx="3495782" cy="3495782"/>
            <a:chOff x="-922789" y="746620"/>
            <a:chExt cx="8456103" cy="1082180"/>
          </a:xfrm>
          <a:solidFill>
            <a:srgbClr val="B9D36E"/>
          </a:solidFill>
        </p:grpSpPr>
        <p:sp>
          <p:nvSpPr>
            <p:cNvPr id="7" name="Rectangle: Rounded Corners 6">
              <a:extLst>
                <a:ext uri="{FF2B5EF4-FFF2-40B4-BE49-F238E27FC236}">
                  <a16:creationId xmlns:a16="http://schemas.microsoft.com/office/drawing/2014/main" id="{6A7BD3C4-CA50-18F6-EA45-EFF41B6F28DD}"/>
                </a:ext>
              </a:extLst>
            </p:cNvPr>
            <p:cNvSpPr/>
            <p:nvPr/>
          </p:nvSpPr>
          <p:spPr>
            <a:xfrm>
              <a:off x="-922789" y="746620"/>
              <a:ext cx="8456103" cy="10821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cNvSpPr/>
            <p:nvPr/>
          </p:nvSpPr>
          <p:spPr>
            <a:xfrm>
              <a:off x="-219752" y="898483"/>
              <a:ext cx="7050026" cy="419221"/>
            </a:xfrm>
            <a:prstGeom prst="rect">
              <a:avLst/>
            </a:prstGeom>
            <a:noFill/>
          </p:spPr>
          <p:txBody>
            <a:bodyPr wrap="square" lIns="0" tIns="0" rIns="0" bIns="0">
              <a:spAutoFit/>
            </a:bodyPr>
            <a:lstStyle/>
            <a:p>
              <a:pPr algn="ctr"/>
              <a:r>
                <a:rPr lang="en-GB" sz="4400" b="1" dirty="0"/>
                <a:t>Correct!</a:t>
              </a:r>
            </a:p>
            <a:p>
              <a:pPr algn="ctr"/>
              <a:r>
                <a:rPr lang="en-GB" sz="4400" b="1" dirty="0"/>
                <a:t>Well Done!</a:t>
              </a:r>
            </a:p>
          </p:txBody>
        </p:sp>
      </p:grpSp>
      <p:pic>
        <p:nvPicPr>
          <p:cNvPr id="3" name="Picture 2">
            <a:extLst>
              <a:ext uri="{FF2B5EF4-FFF2-40B4-BE49-F238E27FC236}">
                <a16:creationId xmlns:a16="http://schemas.microsoft.com/office/drawing/2014/main" id="{B325CEE4-3C3E-0CD8-EFD3-D1550E2AC0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058256" y="3708671"/>
            <a:ext cx="1289579" cy="1232386"/>
          </a:xfrm>
          <a:prstGeom prst="rect">
            <a:avLst/>
          </a:prstGeom>
        </p:spPr>
      </p:pic>
      <p:sp>
        <p:nvSpPr>
          <p:cNvPr id="4" name="Arrow: Left 3">
            <a:hlinkClick r:id="rId3" action="ppaction://hlinksldjump"/>
            <a:extLst>
              <a:ext uri="{FF2B5EF4-FFF2-40B4-BE49-F238E27FC236}">
                <a16:creationId xmlns:a16="http://schemas.microsoft.com/office/drawing/2014/main" id="{171E6AF6-4684-F552-7B17-C8EEAE21C9D7}"/>
              </a:ext>
            </a:extLst>
          </p:cNvPr>
          <p:cNvSpPr/>
          <p:nvPr/>
        </p:nvSpPr>
        <p:spPr>
          <a:xfrm rot="10800000">
            <a:off x="7730455" y="5419312"/>
            <a:ext cx="771788" cy="620785"/>
          </a:xfrm>
          <a:prstGeom prst="leftArrow">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489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02BD6-42B1-CDA8-AFF8-E7C84BAC5366}"/>
              </a:ext>
            </a:extLst>
          </p:cNvPr>
          <p:cNvGrpSpPr/>
          <p:nvPr/>
        </p:nvGrpSpPr>
        <p:grpSpPr>
          <a:xfrm>
            <a:off x="-922789" y="1053148"/>
            <a:ext cx="8456103" cy="1082180"/>
            <a:chOff x="-922789" y="746620"/>
            <a:chExt cx="8456103" cy="1082180"/>
          </a:xfrm>
        </p:grpSpPr>
        <p:sp>
          <p:nvSpPr>
            <p:cNvPr id="7" name="Rectangle: Rounded Corners 6">
              <a:extLst>
                <a:ext uri="{FF2B5EF4-FFF2-40B4-BE49-F238E27FC236}">
                  <a16:creationId xmlns:a16="http://schemas.microsoft.com/office/drawing/2014/main" id="{6A7BD3C4-CA50-18F6-EA45-EFF41B6F28DD}"/>
                </a:ext>
              </a:extLst>
            </p:cNvPr>
            <p:cNvSpPr/>
            <p:nvPr/>
          </p:nvSpPr>
          <p:spPr>
            <a:xfrm>
              <a:off x="-922789" y="746620"/>
              <a:ext cx="8456103" cy="1082180"/>
            </a:xfrm>
            <a:prstGeom prst="roundRect">
              <a:avLst>
                <a:gd name="adj" fmla="val 50000"/>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cNvSpPr/>
            <p:nvPr/>
          </p:nvSpPr>
          <p:spPr>
            <a:xfrm>
              <a:off x="755650" y="926716"/>
              <a:ext cx="6416937" cy="738664"/>
            </a:xfrm>
            <a:prstGeom prst="rect">
              <a:avLst/>
            </a:prstGeom>
          </p:spPr>
          <p:txBody>
            <a:bodyPr wrap="square" lIns="0" tIns="0" rIns="0" bIns="0">
              <a:spAutoFit/>
            </a:bodyPr>
            <a:lstStyle/>
            <a:p>
              <a:r>
                <a:rPr lang="en-GB" sz="2400" b="1" dirty="0">
                  <a:solidFill>
                    <a:schemeClr val="bg1"/>
                  </a:solidFill>
                </a:rPr>
                <a:t>Which adverb would you add to the sentence to show when something happens? </a:t>
              </a:r>
            </a:p>
          </p:txBody>
        </p:sp>
      </p:grpSp>
      <p:sp>
        <p:nvSpPr>
          <p:cNvPr id="11" name="Rectangle: Rounded Corners 10">
            <a:extLst>
              <a:ext uri="{FF2B5EF4-FFF2-40B4-BE49-F238E27FC236}">
                <a16:creationId xmlns:a16="http://schemas.microsoft.com/office/drawing/2014/main" id="{E54AAB57-CCC0-B0CA-3D20-BEAB536E6027}"/>
              </a:ext>
            </a:extLst>
          </p:cNvPr>
          <p:cNvSpPr/>
          <p:nvPr/>
        </p:nvSpPr>
        <p:spPr>
          <a:xfrm>
            <a:off x="1220598" y="3043560"/>
            <a:ext cx="6702803" cy="752912"/>
          </a:xfrm>
          <a:prstGeom prst="roundRect">
            <a:avLst>
              <a:gd name="adj" fmla="val 50000"/>
            </a:avLst>
          </a:prstGeom>
          <a:solidFill>
            <a:srgbClr val="D8EFFC"/>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a:solidFill>
                  <a:schemeClr val="tx1"/>
                </a:solidFill>
              </a:rPr>
              <a:t>                    </a:t>
            </a:r>
            <a:r>
              <a:rPr lang="en-GB" sz="2000" b="1" dirty="0">
                <a:solidFill>
                  <a:schemeClr val="tx1"/>
                </a:solidFill>
              </a:rPr>
              <a:t>, I went clothes shopping with my mum.</a:t>
            </a:r>
          </a:p>
        </p:txBody>
      </p:sp>
      <p:sp>
        <p:nvSpPr>
          <p:cNvPr id="12" name="Rectangle: Rounded Corners 11">
            <a:hlinkClick r:id="rId2" action="ppaction://hlinksldjump"/>
            <a:extLst>
              <a:ext uri="{FF2B5EF4-FFF2-40B4-BE49-F238E27FC236}">
                <a16:creationId xmlns:a16="http://schemas.microsoft.com/office/drawing/2014/main" id="{1BADFEBB-112A-424C-A7E3-E5B7C6182201}"/>
              </a:ext>
            </a:extLst>
          </p:cNvPr>
          <p:cNvSpPr/>
          <p:nvPr/>
        </p:nvSpPr>
        <p:spPr>
          <a:xfrm>
            <a:off x="1258348"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Weekly</a:t>
            </a:r>
          </a:p>
        </p:txBody>
      </p:sp>
      <p:sp>
        <p:nvSpPr>
          <p:cNvPr id="13" name="Rectangle: Rounded Corners 12">
            <a:hlinkClick r:id="rId2" action="ppaction://hlinksldjump"/>
            <a:extLst>
              <a:ext uri="{FF2B5EF4-FFF2-40B4-BE49-F238E27FC236}">
                <a16:creationId xmlns:a16="http://schemas.microsoft.com/office/drawing/2014/main" id="{5F8BB3F3-C189-C2AA-DB60-DE268DA1ED5B}"/>
              </a:ext>
            </a:extLst>
          </p:cNvPr>
          <p:cNvSpPr/>
          <p:nvPr/>
        </p:nvSpPr>
        <p:spPr>
          <a:xfrm>
            <a:off x="3003259"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Tomorrow</a:t>
            </a:r>
          </a:p>
        </p:txBody>
      </p:sp>
      <p:sp>
        <p:nvSpPr>
          <p:cNvPr id="14" name="Rectangle: Rounded Corners 13">
            <a:hlinkClick r:id="rId2" action="ppaction://hlinksldjump"/>
            <a:extLst>
              <a:ext uri="{FF2B5EF4-FFF2-40B4-BE49-F238E27FC236}">
                <a16:creationId xmlns:a16="http://schemas.microsoft.com/office/drawing/2014/main" id="{53207297-3F85-2BF2-2888-A2F5E42D130B}"/>
              </a:ext>
            </a:extLst>
          </p:cNvPr>
          <p:cNvSpPr/>
          <p:nvPr/>
        </p:nvSpPr>
        <p:spPr>
          <a:xfrm>
            <a:off x="4748170"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Yearly</a:t>
            </a:r>
          </a:p>
        </p:txBody>
      </p:sp>
      <p:sp>
        <p:nvSpPr>
          <p:cNvPr id="15" name="Rectangle: Rounded Corners 14">
            <a:hlinkClick r:id="rId3" action="ppaction://hlinksldjump"/>
            <a:extLst>
              <a:ext uri="{FF2B5EF4-FFF2-40B4-BE49-F238E27FC236}">
                <a16:creationId xmlns:a16="http://schemas.microsoft.com/office/drawing/2014/main" id="{D4646600-FFFE-36D7-A0CA-47D0E9CD2BCD}"/>
              </a:ext>
            </a:extLst>
          </p:cNvPr>
          <p:cNvSpPr/>
          <p:nvPr/>
        </p:nvSpPr>
        <p:spPr>
          <a:xfrm>
            <a:off x="6493081"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Yesterday</a:t>
            </a:r>
          </a:p>
        </p:txBody>
      </p:sp>
      <p:sp>
        <p:nvSpPr>
          <p:cNvPr id="18" name="Text">
            <a:extLst>
              <a:ext uri="{FF2B5EF4-FFF2-40B4-BE49-F238E27FC236}">
                <a16:creationId xmlns:a16="http://schemas.microsoft.com/office/drawing/2014/main" id="{BAA84DFD-8708-3546-4B1C-1BCFEB04CCA9}"/>
              </a:ext>
            </a:extLst>
          </p:cNvPr>
          <p:cNvSpPr/>
          <p:nvPr/>
        </p:nvSpPr>
        <p:spPr>
          <a:xfrm rot="668067">
            <a:off x="7566717" y="540747"/>
            <a:ext cx="962587" cy="2123658"/>
          </a:xfrm>
          <a:prstGeom prst="rect">
            <a:avLst/>
          </a:prstGeom>
        </p:spPr>
        <p:txBody>
          <a:bodyPr wrap="square" lIns="0" tIns="0" rIns="0" bIns="0">
            <a:spAutoFit/>
          </a:bodyPr>
          <a:lstStyle/>
          <a:p>
            <a:r>
              <a:rPr lang="en-GB" sz="13800" b="1" dirty="0">
                <a:ln w="38100">
                  <a:solidFill>
                    <a:srgbClr val="ED6C76"/>
                  </a:solidFill>
                </a:ln>
                <a:solidFill>
                  <a:schemeClr val="bg1"/>
                </a:solidFill>
              </a:rPr>
              <a: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3A9256E-FE39-85A9-1E2C-B1BDD703216B}"/>
              </a:ext>
            </a:extLst>
          </p:cNvPr>
          <p:cNvSpPr/>
          <p:nvPr/>
        </p:nvSpPr>
        <p:spPr>
          <a:xfrm>
            <a:off x="2805953" y="4774306"/>
            <a:ext cx="3558985" cy="1082180"/>
          </a:xfrm>
          <a:prstGeom prst="roundRect">
            <a:avLst>
              <a:gd name="adj" fmla="val 50000"/>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
          <p:cNvSpPr/>
          <p:nvPr/>
        </p:nvSpPr>
        <p:spPr>
          <a:xfrm>
            <a:off x="3114747" y="4976842"/>
            <a:ext cx="2914505" cy="677108"/>
          </a:xfrm>
          <a:prstGeom prst="rect">
            <a:avLst/>
          </a:prstGeom>
          <a:noFill/>
        </p:spPr>
        <p:txBody>
          <a:bodyPr wrap="square" lIns="0" tIns="0" rIns="0" bIns="0">
            <a:spAutoFit/>
          </a:bodyPr>
          <a:lstStyle/>
          <a:p>
            <a:pPr algn="ctr"/>
            <a:r>
              <a:rPr lang="en-GB" sz="4400" b="1" dirty="0">
                <a:solidFill>
                  <a:schemeClr val="bg1"/>
                </a:solidFill>
              </a:rPr>
              <a:t>THE END</a:t>
            </a:r>
          </a:p>
        </p:txBody>
      </p:sp>
      <p:pic>
        <p:nvPicPr>
          <p:cNvPr id="9" name="Picture 8">
            <a:extLst>
              <a:ext uri="{FF2B5EF4-FFF2-40B4-BE49-F238E27FC236}">
                <a16:creationId xmlns:a16="http://schemas.microsoft.com/office/drawing/2014/main" id="{BEB1B6CB-04C9-FA37-6205-FDFB73A3D1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3967" y="826192"/>
            <a:ext cx="2350106" cy="3684699"/>
          </a:xfrm>
          <a:prstGeom prst="rect">
            <a:avLst/>
          </a:prstGeom>
        </p:spPr>
      </p:pic>
    </p:spTree>
    <p:extLst>
      <p:ext uri="{BB962C8B-B14F-4D97-AF65-F5344CB8AC3E}">
        <p14:creationId xmlns:p14="http://schemas.microsoft.com/office/powerpoint/2010/main" val="3625492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02BD6-42B1-CDA8-AFF8-E7C84BAC5366}"/>
              </a:ext>
            </a:extLst>
          </p:cNvPr>
          <p:cNvGrpSpPr/>
          <p:nvPr/>
        </p:nvGrpSpPr>
        <p:grpSpPr>
          <a:xfrm>
            <a:off x="2824109" y="1739856"/>
            <a:ext cx="3495782" cy="3495782"/>
            <a:chOff x="-922789" y="746620"/>
            <a:chExt cx="8456103" cy="1082180"/>
          </a:xfrm>
          <a:solidFill>
            <a:srgbClr val="F9CBCB"/>
          </a:solidFill>
        </p:grpSpPr>
        <p:sp>
          <p:nvSpPr>
            <p:cNvPr id="7" name="Rectangle: Rounded Corners 6">
              <a:extLst>
                <a:ext uri="{FF2B5EF4-FFF2-40B4-BE49-F238E27FC236}">
                  <a16:creationId xmlns:a16="http://schemas.microsoft.com/office/drawing/2014/main" id="{6A7BD3C4-CA50-18F6-EA45-EFF41B6F28DD}"/>
                </a:ext>
              </a:extLst>
            </p:cNvPr>
            <p:cNvSpPr/>
            <p:nvPr/>
          </p:nvSpPr>
          <p:spPr>
            <a:xfrm>
              <a:off x="-922789" y="746620"/>
              <a:ext cx="8456103" cy="10821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cNvSpPr/>
            <p:nvPr/>
          </p:nvSpPr>
          <p:spPr>
            <a:xfrm>
              <a:off x="-10944" y="898483"/>
              <a:ext cx="6632412" cy="419221"/>
            </a:xfrm>
            <a:prstGeom prst="rect">
              <a:avLst/>
            </a:prstGeom>
            <a:noFill/>
          </p:spPr>
          <p:txBody>
            <a:bodyPr wrap="square" lIns="0" tIns="0" rIns="0" bIns="0">
              <a:spAutoFit/>
            </a:bodyPr>
            <a:lstStyle/>
            <a:p>
              <a:pPr algn="ctr"/>
              <a:r>
                <a:rPr lang="en-GB" sz="4400" b="1" dirty="0"/>
                <a:t>Oh no!</a:t>
              </a:r>
            </a:p>
            <a:p>
              <a:pPr algn="ctr"/>
              <a:r>
                <a:rPr lang="en-GB" sz="4400" b="1" dirty="0"/>
                <a:t>Try again</a:t>
              </a:r>
            </a:p>
          </p:txBody>
        </p:sp>
      </p:grpSp>
      <p:pic>
        <p:nvPicPr>
          <p:cNvPr id="3" name="Picture 2">
            <a:extLst>
              <a:ext uri="{FF2B5EF4-FFF2-40B4-BE49-F238E27FC236}">
                <a16:creationId xmlns:a16="http://schemas.microsoft.com/office/drawing/2014/main" id="{B325CEE4-3C3E-0CD8-EFD3-D1550E2AC0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2966" y="3708671"/>
            <a:ext cx="1780159" cy="1232386"/>
          </a:xfrm>
          <a:prstGeom prst="rect">
            <a:avLst/>
          </a:prstGeom>
        </p:spPr>
      </p:pic>
      <p:sp>
        <p:nvSpPr>
          <p:cNvPr id="4" name="Arrow: Left 3">
            <a:hlinkClick r:id="rId3" action="ppaction://hlinksldjump"/>
            <a:extLst>
              <a:ext uri="{FF2B5EF4-FFF2-40B4-BE49-F238E27FC236}">
                <a16:creationId xmlns:a16="http://schemas.microsoft.com/office/drawing/2014/main" id="{171E6AF6-4684-F552-7B17-C8EEAE21C9D7}"/>
              </a:ext>
            </a:extLst>
          </p:cNvPr>
          <p:cNvSpPr/>
          <p:nvPr/>
        </p:nvSpPr>
        <p:spPr>
          <a:xfrm>
            <a:off x="7688510" y="5410923"/>
            <a:ext cx="771788" cy="620785"/>
          </a:xfrm>
          <a:prstGeom prst="leftArrow">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869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02BD6-42B1-CDA8-AFF8-E7C84BAC5366}"/>
              </a:ext>
            </a:extLst>
          </p:cNvPr>
          <p:cNvGrpSpPr/>
          <p:nvPr/>
        </p:nvGrpSpPr>
        <p:grpSpPr>
          <a:xfrm>
            <a:off x="2824109" y="1739856"/>
            <a:ext cx="3495782" cy="3495782"/>
            <a:chOff x="-922789" y="746620"/>
            <a:chExt cx="8456103" cy="1082180"/>
          </a:xfrm>
          <a:solidFill>
            <a:srgbClr val="B9D36E"/>
          </a:solidFill>
        </p:grpSpPr>
        <p:sp>
          <p:nvSpPr>
            <p:cNvPr id="7" name="Rectangle: Rounded Corners 6">
              <a:extLst>
                <a:ext uri="{FF2B5EF4-FFF2-40B4-BE49-F238E27FC236}">
                  <a16:creationId xmlns:a16="http://schemas.microsoft.com/office/drawing/2014/main" id="{6A7BD3C4-CA50-18F6-EA45-EFF41B6F28DD}"/>
                </a:ext>
              </a:extLst>
            </p:cNvPr>
            <p:cNvSpPr/>
            <p:nvPr/>
          </p:nvSpPr>
          <p:spPr>
            <a:xfrm>
              <a:off x="-922789" y="746620"/>
              <a:ext cx="8456103" cy="10821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cNvSpPr/>
            <p:nvPr/>
          </p:nvSpPr>
          <p:spPr>
            <a:xfrm>
              <a:off x="-219752" y="898483"/>
              <a:ext cx="7050026" cy="419221"/>
            </a:xfrm>
            <a:prstGeom prst="rect">
              <a:avLst/>
            </a:prstGeom>
            <a:noFill/>
          </p:spPr>
          <p:txBody>
            <a:bodyPr wrap="square" lIns="0" tIns="0" rIns="0" bIns="0">
              <a:spAutoFit/>
            </a:bodyPr>
            <a:lstStyle/>
            <a:p>
              <a:pPr algn="ctr"/>
              <a:r>
                <a:rPr lang="en-GB" sz="4400" b="1" dirty="0"/>
                <a:t>Correct!</a:t>
              </a:r>
            </a:p>
            <a:p>
              <a:pPr algn="ctr"/>
              <a:r>
                <a:rPr lang="en-GB" sz="4400" b="1" dirty="0"/>
                <a:t>Well Done!</a:t>
              </a:r>
            </a:p>
          </p:txBody>
        </p:sp>
      </p:grpSp>
      <p:pic>
        <p:nvPicPr>
          <p:cNvPr id="3" name="Picture 2">
            <a:extLst>
              <a:ext uri="{FF2B5EF4-FFF2-40B4-BE49-F238E27FC236}">
                <a16:creationId xmlns:a16="http://schemas.microsoft.com/office/drawing/2014/main" id="{B325CEE4-3C3E-0CD8-EFD3-D1550E2AC0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058256" y="3708671"/>
            <a:ext cx="1289579" cy="1232386"/>
          </a:xfrm>
          <a:prstGeom prst="rect">
            <a:avLst/>
          </a:prstGeom>
        </p:spPr>
      </p:pic>
      <p:sp>
        <p:nvSpPr>
          <p:cNvPr id="4" name="Arrow: Left 3">
            <a:hlinkClick r:id="rId3" action="ppaction://hlinksldjump"/>
            <a:extLst>
              <a:ext uri="{FF2B5EF4-FFF2-40B4-BE49-F238E27FC236}">
                <a16:creationId xmlns:a16="http://schemas.microsoft.com/office/drawing/2014/main" id="{171E6AF6-4684-F552-7B17-C8EEAE21C9D7}"/>
              </a:ext>
            </a:extLst>
          </p:cNvPr>
          <p:cNvSpPr/>
          <p:nvPr/>
        </p:nvSpPr>
        <p:spPr>
          <a:xfrm rot="10800000">
            <a:off x="7730455" y="5419312"/>
            <a:ext cx="771788" cy="620785"/>
          </a:xfrm>
          <a:prstGeom prst="leftArrow">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706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02BD6-42B1-CDA8-AFF8-E7C84BAC5366}"/>
              </a:ext>
            </a:extLst>
          </p:cNvPr>
          <p:cNvGrpSpPr/>
          <p:nvPr/>
        </p:nvGrpSpPr>
        <p:grpSpPr>
          <a:xfrm>
            <a:off x="-922789" y="1053148"/>
            <a:ext cx="8456103" cy="1082180"/>
            <a:chOff x="-922789" y="746620"/>
            <a:chExt cx="8456103" cy="1082180"/>
          </a:xfrm>
        </p:grpSpPr>
        <p:sp>
          <p:nvSpPr>
            <p:cNvPr id="7" name="Rectangle: Rounded Corners 6">
              <a:extLst>
                <a:ext uri="{FF2B5EF4-FFF2-40B4-BE49-F238E27FC236}">
                  <a16:creationId xmlns:a16="http://schemas.microsoft.com/office/drawing/2014/main" id="{6A7BD3C4-CA50-18F6-EA45-EFF41B6F28DD}"/>
                </a:ext>
              </a:extLst>
            </p:cNvPr>
            <p:cNvSpPr/>
            <p:nvPr/>
          </p:nvSpPr>
          <p:spPr>
            <a:xfrm>
              <a:off x="-922789" y="746620"/>
              <a:ext cx="8456103" cy="1082180"/>
            </a:xfrm>
            <a:prstGeom prst="roundRect">
              <a:avLst>
                <a:gd name="adj" fmla="val 50000"/>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cNvSpPr/>
            <p:nvPr/>
          </p:nvSpPr>
          <p:spPr>
            <a:xfrm>
              <a:off x="755650" y="926716"/>
              <a:ext cx="6416937" cy="738664"/>
            </a:xfrm>
            <a:prstGeom prst="rect">
              <a:avLst/>
            </a:prstGeom>
          </p:spPr>
          <p:txBody>
            <a:bodyPr wrap="square" lIns="0" tIns="0" rIns="0" bIns="0">
              <a:spAutoFit/>
            </a:bodyPr>
            <a:lstStyle/>
            <a:p>
              <a:r>
                <a:rPr lang="en-GB" sz="2400" b="1" dirty="0">
                  <a:solidFill>
                    <a:schemeClr val="bg1"/>
                  </a:solidFill>
                </a:rPr>
                <a:t>Which adverb would you add to the sentence to show when something happens? </a:t>
              </a:r>
            </a:p>
          </p:txBody>
        </p:sp>
      </p:grpSp>
      <p:sp>
        <p:nvSpPr>
          <p:cNvPr id="11" name="Rectangle: Rounded Corners 10">
            <a:extLst>
              <a:ext uri="{FF2B5EF4-FFF2-40B4-BE49-F238E27FC236}">
                <a16:creationId xmlns:a16="http://schemas.microsoft.com/office/drawing/2014/main" id="{E54AAB57-CCC0-B0CA-3D20-BEAB536E6027}"/>
              </a:ext>
            </a:extLst>
          </p:cNvPr>
          <p:cNvSpPr/>
          <p:nvPr/>
        </p:nvSpPr>
        <p:spPr>
          <a:xfrm>
            <a:off x="1220598" y="3043560"/>
            <a:ext cx="6702803" cy="752912"/>
          </a:xfrm>
          <a:prstGeom prst="roundRect">
            <a:avLst>
              <a:gd name="adj" fmla="val 50000"/>
            </a:avLst>
          </a:prstGeom>
          <a:solidFill>
            <a:srgbClr val="D8EFFC"/>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I’m not feeling very well </a:t>
            </a:r>
            <a:r>
              <a:rPr lang="en-GB" sz="2000" b="1" u="sng" dirty="0">
                <a:solidFill>
                  <a:schemeClr val="tx1"/>
                </a:solidFill>
              </a:rPr>
              <a:t>                    </a:t>
            </a:r>
            <a:r>
              <a:rPr lang="en-GB" sz="2000" b="1" dirty="0">
                <a:solidFill>
                  <a:schemeClr val="tx1"/>
                </a:solidFill>
              </a:rPr>
              <a:t>.</a:t>
            </a:r>
          </a:p>
        </p:txBody>
      </p:sp>
      <p:sp>
        <p:nvSpPr>
          <p:cNvPr id="12" name="Rectangle: Rounded Corners 11">
            <a:hlinkClick r:id="rId2" action="ppaction://hlinksldjump"/>
            <a:extLst>
              <a:ext uri="{FF2B5EF4-FFF2-40B4-BE49-F238E27FC236}">
                <a16:creationId xmlns:a16="http://schemas.microsoft.com/office/drawing/2014/main" id="{1BADFEBB-112A-424C-A7E3-E5B7C6182201}"/>
              </a:ext>
            </a:extLst>
          </p:cNvPr>
          <p:cNvSpPr/>
          <p:nvPr/>
        </p:nvSpPr>
        <p:spPr>
          <a:xfrm>
            <a:off x="1258348"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tomorrow</a:t>
            </a:r>
          </a:p>
        </p:txBody>
      </p:sp>
      <p:sp>
        <p:nvSpPr>
          <p:cNvPr id="13" name="Rectangle: Rounded Corners 12">
            <a:hlinkClick r:id="rId3" action="ppaction://hlinksldjump"/>
            <a:extLst>
              <a:ext uri="{FF2B5EF4-FFF2-40B4-BE49-F238E27FC236}">
                <a16:creationId xmlns:a16="http://schemas.microsoft.com/office/drawing/2014/main" id="{5F8BB3F3-C189-C2AA-DB60-DE268DA1ED5B}"/>
              </a:ext>
            </a:extLst>
          </p:cNvPr>
          <p:cNvSpPr/>
          <p:nvPr/>
        </p:nvSpPr>
        <p:spPr>
          <a:xfrm>
            <a:off x="3003259"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today</a:t>
            </a:r>
          </a:p>
        </p:txBody>
      </p:sp>
      <p:sp>
        <p:nvSpPr>
          <p:cNvPr id="14" name="Rectangle: Rounded Corners 13">
            <a:hlinkClick r:id="rId2" action="ppaction://hlinksldjump"/>
            <a:extLst>
              <a:ext uri="{FF2B5EF4-FFF2-40B4-BE49-F238E27FC236}">
                <a16:creationId xmlns:a16="http://schemas.microsoft.com/office/drawing/2014/main" id="{53207297-3F85-2BF2-2888-A2F5E42D130B}"/>
              </a:ext>
            </a:extLst>
          </p:cNvPr>
          <p:cNvSpPr/>
          <p:nvPr/>
        </p:nvSpPr>
        <p:spPr>
          <a:xfrm>
            <a:off x="4748170"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before</a:t>
            </a:r>
          </a:p>
        </p:txBody>
      </p:sp>
      <p:sp>
        <p:nvSpPr>
          <p:cNvPr id="15" name="Rectangle: Rounded Corners 14">
            <a:hlinkClick r:id="rId2" action="ppaction://hlinksldjump"/>
            <a:extLst>
              <a:ext uri="{FF2B5EF4-FFF2-40B4-BE49-F238E27FC236}">
                <a16:creationId xmlns:a16="http://schemas.microsoft.com/office/drawing/2014/main" id="{D4646600-FFFE-36D7-A0CA-47D0E9CD2BCD}"/>
              </a:ext>
            </a:extLst>
          </p:cNvPr>
          <p:cNvSpPr/>
          <p:nvPr/>
        </p:nvSpPr>
        <p:spPr>
          <a:xfrm>
            <a:off x="6493081"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yesterday</a:t>
            </a:r>
          </a:p>
        </p:txBody>
      </p:sp>
      <p:sp>
        <p:nvSpPr>
          <p:cNvPr id="18" name="Text">
            <a:extLst>
              <a:ext uri="{FF2B5EF4-FFF2-40B4-BE49-F238E27FC236}">
                <a16:creationId xmlns:a16="http://schemas.microsoft.com/office/drawing/2014/main" id="{BAA84DFD-8708-3546-4B1C-1BCFEB04CCA9}"/>
              </a:ext>
            </a:extLst>
          </p:cNvPr>
          <p:cNvSpPr/>
          <p:nvPr/>
        </p:nvSpPr>
        <p:spPr>
          <a:xfrm rot="668067">
            <a:off x="7566717" y="540747"/>
            <a:ext cx="962587" cy="2123658"/>
          </a:xfrm>
          <a:prstGeom prst="rect">
            <a:avLst/>
          </a:prstGeom>
        </p:spPr>
        <p:txBody>
          <a:bodyPr wrap="square" lIns="0" tIns="0" rIns="0" bIns="0">
            <a:spAutoFit/>
          </a:bodyPr>
          <a:lstStyle/>
          <a:p>
            <a:r>
              <a:rPr lang="en-GB" sz="13800" b="1" dirty="0">
                <a:ln w="38100">
                  <a:solidFill>
                    <a:srgbClr val="ED6C76"/>
                  </a:solidFill>
                </a:ln>
                <a:solidFill>
                  <a:schemeClr val="bg1"/>
                </a:solidFill>
              </a:rPr>
              <a:t>?</a:t>
            </a:r>
          </a:p>
        </p:txBody>
      </p:sp>
    </p:spTree>
    <p:extLst>
      <p:ext uri="{BB962C8B-B14F-4D97-AF65-F5344CB8AC3E}">
        <p14:creationId xmlns:p14="http://schemas.microsoft.com/office/powerpoint/2010/main" val="259688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02BD6-42B1-CDA8-AFF8-E7C84BAC5366}"/>
              </a:ext>
            </a:extLst>
          </p:cNvPr>
          <p:cNvGrpSpPr/>
          <p:nvPr/>
        </p:nvGrpSpPr>
        <p:grpSpPr>
          <a:xfrm>
            <a:off x="2824109" y="1739856"/>
            <a:ext cx="3495782" cy="3495782"/>
            <a:chOff x="-922789" y="746620"/>
            <a:chExt cx="8456103" cy="1082180"/>
          </a:xfrm>
          <a:solidFill>
            <a:srgbClr val="F9CBCB"/>
          </a:solidFill>
        </p:grpSpPr>
        <p:sp>
          <p:nvSpPr>
            <p:cNvPr id="7" name="Rectangle: Rounded Corners 6">
              <a:extLst>
                <a:ext uri="{FF2B5EF4-FFF2-40B4-BE49-F238E27FC236}">
                  <a16:creationId xmlns:a16="http://schemas.microsoft.com/office/drawing/2014/main" id="{6A7BD3C4-CA50-18F6-EA45-EFF41B6F28DD}"/>
                </a:ext>
              </a:extLst>
            </p:cNvPr>
            <p:cNvSpPr/>
            <p:nvPr/>
          </p:nvSpPr>
          <p:spPr>
            <a:xfrm>
              <a:off x="-922789" y="746620"/>
              <a:ext cx="8456103" cy="10821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cNvSpPr/>
            <p:nvPr/>
          </p:nvSpPr>
          <p:spPr>
            <a:xfrm>
              <a:off x="-10944" y="898483"/>
              <a:ext cx="6632412" cy="419221"/>
            </a:xfrm>
            <a:prstGeom prst="rect">
              <a:avLst/>
            </a:prstGeom>
            <a:noFill/>
          </p:spPr>
          <p:txBody>
            <a:bodyPr wrap="square" lIns="0" tIns="0" rIns="0" bIns="0">
              <a:spAutoFit/>
            </a:bodyPr>
            <a:lstStyle/>
            <a:p>
              <a:pPr algn="ctr"/>
              <a:r>
                <a:rPr lang="en-GB" sz="4400" b="1" dirty="0"/>
                <a:t>Oh no!</a:t>
              </a:r>
            </a:p>
            <a:p>
              <a:pPr algn="ctr"/>
              <a:r>
                <a:rPr lang="en-GB" sz="4400" b="1" dirty="0"/>
                <a:t>Try again</a:t>
              </a:r>
            </a:p>
          </p:txBody>
        </p:sp>
      </p:grpSp>
      <p:pic>
        <p:nvPicPr>
          <p:cNvPr id="3" name="Picture 2">
            <a:extLst>
              <a:ext uri="{FF2B5EF4-FFF2-40B4-BE49-F238E27FC236}">
                <a16:creationId xmlns:a16="http://schemas.microsoft.com/office/drawing/2014/main" id="{B325CEE4-3C3E-0CD8-EFD3-D1550E2AC0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2966" y="3708671"/>
            <a:ext cx="1780159" cy="1232386"/>
          </a:xfrm>
          <a:prstGeom prst="rect">
            <a:avLst/>
          </a:prstGeom>
        </p:spPr>
      </p:pic>
      <p:sp>
        <p:nvSpPr>
          <p:cNvPr id="4" name="Arrow: Left 3">
            <a:hlinkClick r:id="rId3" action="ppaction://hlinksldjump"/>
            <a:extLst>
              <a:ext uri="{FF2B5EF4-FFF2-40B4-BE49-F238E27FC236}">
                <a16:creationId xmlns:a16="http://schemas.microsoft.com/office/drawing/2014/main" id="{171E6AF6-4684-F552-7B17-C8EEAE21C9D7}"/>
              </a:ext>
            </a:extLst>
          </p:cNvPr>
          <p:cNvSpPr/>
          <p:nvPr/>
        </p:nvSpPr>
        <p:spPr>
          <a:xfrm>
            <a:off x="7688510" y="5410923"/>
            <a:ext cx="771788" cy="620785"/>
          </a:xfrm>
          <a:prstGeom prst="leftArrow">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4883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02BD6-42B1-CDA8-AFF8-E7C84BAC5366}"/>
              </a:ext>
            </a:extLst>
          </p:cNvPr>
          <p:cNvGrpSpPr/>
          <p:nvPr/>
        </p:nvGrpSpPr>
        <p:grpSpPr>
          <a:xfrm>
            <a:off x="2824109" y="1739856"/>
            <a:ext cx="3495782" cy="3495782"/>
            <a:chOff x="-922789" y="746620"/>
            <a:chExt cx="8456103" cy="1082180"/>
          </a:xfrm>
          <a:solidFill>
            <a:srgbClr val="B9D36E"/>
          </a:solidFill>
        </p:grpSpPr>
        <p:sp>
          <p:nvSpPr>
            <p:cNvPr id="7" name="Rectangle: Rounded Corners 6">
              <a:extLst>
                <a:ext uri="{FF2B5EF4-FFF2-40B4-BE49-F238E27FC236}">
                  <a16:creationId xmlns:a16="http://schemas.microsoft.com/office/drawing/2014/main" id="{6A7BD3C4-CA50-18F6-EA45-EFF41B6F28DD}"/>
                </a:ext>
              </a:extLst>
            </p:cNvPr>
            <p:cNvSpPr/>
            <p:nvPr/>
          </p:nvSpPr>
          <p:spPr>
            <a:xfrm>
              <a:off x="-922789" y="746620"/>
              <a:ext cx="8456103" cy="10821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cNvSpPr/>
            <p:nvPr/>
          </p:nvSpPr>
          <p:spPr>
            <a:xfrm>
              <a:off x="-219752" y="898483"/>
              <a:ext cx="7050026" cy="419221"/>
            </a:xfrm>
            <a:prstGeom prst="rect">
              <a:avLst/>
            </a:prstGeom>
            <a:noFill/>
          </p:spPr>
          <p:txBody>
            <a:bodyPr wrap="square" lIns="0" tIns="0" rIns="0" bIns="0">
              <a:spAutoFit/>
            </a:bodyPr>
            <a:lstStyle/>
            <a:p>
              <a:pPr algn="ctr"/>
              <a:r>
                <a:rPr lang="en-GB" sz="4400" b="1" dirty="0"/>
                <a:t>Correct!</a:t>
              </a:r>
            </a:p>
            <a:p>
              <a:pPr algn="ctr"/>
              <a:r>
                <a:rPr lang="en-GB" sz="4400" b="1" dirty="0"/>
                <a:t>Well Done!</a:t>
              </a:r>
            </a:p>
          </p:txBody>
        </p:sp>
      </p:grpSp>
      <p:pic>
        <p:nvPicPr>
          <p:cNvPr id="3" name="Picture 2">
            <a:extLst>
              <a:ext uri="{FF2B5EF4-FFF2-40B4-BE49-F238E27FC236}">
                <a16:creationId xmlns:a16="http://schemas.microsoft.com/office/drawing/2014/main" id="{B325CEE4-3C3E-0CD8-EFD3-D1550E2AC0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058256" y="3708671"/>
            <a:ext cx="1289579" cy="1232386"/>
          </a:xfrm>
          <a:prstGeom prst="rect">
            <a:avLst/>
          </a:prstGeom>
        </p:spPr>
      </p:pic>
      <p:sp>
        <p:nvSpPr>
          <p:cNvPr id="4" name="Arrow: Left 3">
            <a:hlinkClick r:id="rId3" action="ppaction://hlinksldjump"/>
            <a:extLst>
              <a:ext uri="{FF2B5EF4-FFF2-40B4-BE49-F238E27FC236}">
                <a16:creationId xmlns:a16="http://schemas.microsoft.com/office/drawing/2014/main" id="{171E6AF6-4684-F552-7B17-C8EEAE21C9D7}"/>
              </a:ext>
            </a:extLst>
          </p:cNvPr>
          <p:cNvSpPr/>
          <p:nvPr/>
        </p:nvSpPr>
        <p:spPr>
          <a:xfrm rot="10800000">
            <a:off x="7730455" y="5419312"/>
            <a:ext cx="771788" cy="620785"/>
          </a:xfrm>
          <a:prstGeom prst="leftArrow">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8243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02BD6-42B1-CDA8-AFF8-E7C84BAC5366}"/>
              </a:ext>
            </a:extLst>
          </p:cNvPr>
          <p:cNvGrpSpPr/>
          <p:nvPr/>
        </p:nvGrpSpPr>
        <p:grpSpPr>
          <a:xfrm>
            <a:off x="-922789" y="1053148"/>
            <a:ext cx="8456103" cy="1082180"/>
            <a:chOff x="-922789" y="746620"/>
            <a:chExt cx="8456103" cy="1082180"/>
          </a:xfrm>
        </p:grpSpPr>
        <p:sp>
          <p:nvSpPr>
            <p:cNvPr id="7" name="Rectangle: Rounded Corners 6">
              <a:extLst>
                <a:ext uri="{FF2B5EF4-FFF2-40B4-BE49-F238E27FC236}">
                  <a16:creationId xmlns:a16="http://schemas.microsoft.com/office/drawing/2014/main" id="{6A7BD3C4-CA50-18F6-EA45-EFF41B6F28DD}"/>
                </a:ext>
              </a:extLst>
            </p:cNvPr>
            <p:cNvSpPr/>
            <p:nvPr/>
          </p:nvSpPr>
          <p:spPr>
            <a:xfrm>
              <a:off x="-922789" y="746620"/>
              <a:ext cx="8456103" cy="1082180"/>
            </a:xfrm>
            <a:prstGeom prst="roundRect">
              <a:avLst>
                <a:gd name="adj" fmla="val 50000"/>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cNvSpPr/>
            <p:nvPr/>
          </p:nvSpPr>
          <p:spPr>
            <a:xfrm>
              <a:off x="755650" y="926716"/>
              <a:ext cx="6416937" cy="738664"/>
            </a:xfrm>
            <a:prstGeom prst="rect">
              <a:avLst/>
            </a:prstGeom>
          </p:spPr>
          <p:txBody>
            <a:bodyPr wrap="square" lIns="0" tIns="0" rIns="0" bIns="0">
              <a:spAutoFit/>
            </a:bodyPr>
            <a:lstStyle/>
            <a:p>
              <a:r>
                <a:rPr lang="en-GB" sz="2400" b="1" dirty="0">
                  <a:solidFill>
                    <a:schemeClr val="bg1"/>
                  </a:solidFill>
                </a:rPr>
                <a:t>Which adverb would you add to the sentence to show when something happens? </a:t>
              </a:r>
            </a:p>
          </p:txBody>
        </p:sp>
      </p:grpSp>
      <p:sp>
        <p:nvSpPr>
          <p:cNvPr id="11" name="Rectangle: Rounded Corners 10">
            <a:extLst>
              <a:ext uri="{FF2B5EF4-FFF2-40B4-BE49-F238E27FC236}">
                <a16:creationId xmlns:a16="http://schemas.microsoft.com/office/drawing/2014/main" id="{E54AAB57-CCC0-B0CA-3D20-BEAB536E6027}"/>
              </a:ext>
            </a:extLst>
          </p:cNvPr>
          <p:cNvSpPr/>
          <p:nvPr/>
        </p:nvSpPr>
        <p:spPr>
          <a:xfrm>
            <a:off x="1220598" y="3043560"/>
            <a:ext cx="6702803" cy="752912"/>
          </a:xfrm>
          <a:prstGeom prst="roundRect">
            <a:avLst>
              <a:gd name="adj" fmla="val 50000"/>
            </a:avLst>
          </a:prstGeom>
          <a:solidFill>
            <a:srgbClr val="D8EFFC"/>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It’s my turn on stage </a:t>
            </a:r>
            <a:r>
              <a:rPr lang="en-GB" sz="2000" b="1" u="sng" dirty="0">
                <a:solidFill>
                  <a:schemeClr val="tx1"/>
                </a:solidFill>
              </a:rPr>
              <a:t>                    </a:t>
            </a:r>
            <a:r>
              <a:rPr lang="en-GB" sz="2000" b="1" dirty="0">
                <a:solidFill>
                  <a:schemeClr val="tx1"/>
                </a:solidFill>
              </a:rPr>
              <a:t>.</a:t>
            </a:r>
          </a:p>
        </p:txBody>
      </p:sp>
      <p:sp>
        <p:nvSpPr>
          <p:cNvPr id="12" name="Rectangle: Rounded Corners 11">
            <a:hlinkClick r:id="rId2" action="ppaction://hlinksldjump"/>
            <a:extLst>
              <a:ext uri="{FF2B5EF4-FFF2-40B4-BE49-F238E27FC236}">
                <a16:creationId xmlns:a16="http://schemas.microsoft.com/office/drawing/2014/main" id="{1BADFEBB-112A-424C-A7E3-E5B7C6182201}"/>
              </a:ext>
            </a:extLst>
          </p:cNvPr>
          <p:cNvSpPr/>
          <p:nvPr/>
        </p:nvSpPr>
        <p:spPr>
          <a:xfrm>
            <a:off x="1258348"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next</a:t>
            </a:r>
          </a:p>
        </p:txBody>
      </p:sp>
      <p:sp>
        <p:nvSpPr>
          <p:cNvPr id="13" name="Rectangle: Rounded Corners 12">
            <a:hlinkClick r:id="rId3" action="ppaction://hlinksldjump"/>
            <a:extLst>
              <a:ext uri="{FF2B5EF4-FFF2-40B4-BE49-F238E27FC236}">
                <a16:creationId xmlns:a16="http://schemas.microsoft.com/office/drawing/2014/main" id="{5F8BB3F3-C189-C2AA-DB60-DE268DA1ED5B}"/>
              </a:ext>
            </a:extLst>
          </p:cNvPr>
          <p:cNvSpPr/>
          <p:nvPr/>
        </p:nvSpPr>
        <p:spPr>
          <a:xfrm>
            <a:off x="3003259"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daily</a:t>
            </a:r>
          </a:p>
        </p:txBody>
      </p:sp>
      <p:sp>
        <p:nvSpPr>
          <p:cNvPr id="14" name="Rectangle: Rounded Corners 13">
            <a:hlinkClick r:id="rId3" action="ppaction://hlinksldjump"/>
            <a:extLst>
              <a:ext uri="{FF2B5EF4-FFF2-40B4-BE49-F238E27FC236}">
                <a16:creationId xmlns:a16="http://schemas.microsoft.com/office/drawing/2014/main" id="{53207297-3F85-2BF2-2888-A2F5E42D130B}"/>
              </a:ext>
            </a:extLst>
          </p:cNvPr>
          <p:cNvSpPr/>
          <p:nvPr/>
        </p:nvSpPr>
        <p:spPr>
          <a:xfrm>
            <a:off x="4748170"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weekly</a:t>
            </a:r>
          </a:p>
        </p:txBody>
      </p:sp>
      <p:sp>
        <p:nvSpPr>
          <p:cNvPr id="15" name="Rectangle: Rounded Corners 14">
            <a:hlinkClick r:id="rId3" action="ppaction://hlinksldjump"/>
            <a:extLst>
              <a:ext uri="{FF2B5EF4-FFF2-40B4-BE49-F238E27FC236}">
                <a16:creationId xmlns:a16="http://schemas.microsoft.com/office/drawing/2014/main" id="{D4646600-FFFE-36D7-A0CA-47D0E9CD2BCD}"/>
              </a:ext>
            </a:extLst>
          </p:cNvPr>
          <p:cNvSpPr/>
          <p:nvPr/>
        </p:nvSpPr>
        <p:spPr>
          <a:xfrm>
            <a:off x="6493081" y="4846740"/>
            <a:ext cx="1484851" cy="752912"/>
          </a:xfrm>
          <a:prstGeom prst="roundRect">
            <a:avLst>
              <a:gd name="adj" fmla="val 13231"/>
            </a:avLst>
          </a:prstGeom>
          <a:solidFill>
            <a:srgbClr val="FAD6D6"/>
          </a:solidFill>
          <a:ln w="38100">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yesterday</a:t>
            </a:r>
          </a:p>
        </p:txBody>
      </p:sp>
      <p:sp>
        <p:nvSpPr>
          <p:cNvPr id="18" name="Text">
            <a:extLst>
              <a:ext uri="{FF2B5EF4-FFF2-40B4-BE49-F238E27FC236}">
                <a16:creationId xmlns:a16="http://schemas.microsoft.com/office/drawing/2014/main" id="{BAA84DFD-8708-3546-4B1C-1BCFEB04CCA9}"/>
              </a:ext>
            </a:extLst>
          </p:cNvPr>
          <p:cNvSpPr/>
          <p:nvPr/>
        </p:nvSpPr>
        <p:spPr>
          <a:xfrm rot="668067">
            <a:off x="7566717" y="540747"/>
            <a:ext cx="962587" cy="2123658"/>
          </a:xfrm>
          <a:prstGeom prst="rect">
            <a:avLst/>
          </a:prstGeom>
        </p:spPr>
        <p:txBody>
          <a:bodyPr wrap="square" lIns="0" tIns="0" rIns="0" bIns="0">
            <a:spAutoFit/>
          </a:bodyPr>
          <a:lstStyle/>
          <a:p>
            <a:r>
              <a:rPr lang="en-GB" sz="13800" b="1" dirty="0">
                <a:ln w="38100">
                  <a:solidFill>
                    <a:srgbClr val="ED6C76"/>
                  </a:solidFill>
                </a:ln>
                <a:solidFill>
                  <a:schemeClr val="bg1"/>
                </a:solidFill>
              </a:rPr>
              <a:t>?</a:t>
            </a:r>
          </a:p>
        </p:txBody>
      </p:sp>
    </p:spTree>
    <p:extLst>
      <p:ext uri="{BB962C8B-B14F-4D97-AF65-F5344CB8AC3E}">
        <p14:creationId xmlns:p14="http://schemas.microsoft.com/office/powerpoint/2010/main" val="43626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474D24-BEA4-C0D9-7FAF-36806F86C8CA}"/>
              </a:ext>
            </a:extLst>
          </p:cNvPr>
          <p:cNvGrpSpPr/>
          <p:nvPr/>
        </p:nvGrpSpPr>
        <p:grpSpPr>
          <a:xfrm>
            <a:off x="7533314" y="3487747"/>
            <a:ext cx="1082180" cy="2906620"/>
            <a:chOff x="918593" y="1665380"/>
            <a:chExt cx="1082180" cy="2906620"/>
          </a:xfrm>
        </p:grpSpPr>
        <p:cxnSp>
          <p:nvCxnSpPr>
            <p:cNvPr id="30" name="Straight Connector 29">
              <a:extLst>
                <a:ext uri="{FF2B5EF4-FFF2-40B4-BE49-F238E27FC236}">
                  <a16:creationId xmlns:a16="http://schemas.microsoft.com/office/drawing/2014/main" id="{BB4E32C8-004C-4862-7C75-FDFFCD5FAD4F}"/>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CDA9A56-8C5F-2A0D-92EC-4819526896C3}"/>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F549F78-FA89-478D-BE37-00D0D71C8314}"/>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5E6E8-3B0D-CBEB-AEFC-0AB8795BB963}"/>
              </a:ext>
            </a:extLst>
          </p:cNvPr>
          <p:cNvGrpSpPr/>
          <p:nvPr/>
        </p:nvGrpSpPr>
        <p:grpSpPr>
          <a:xfrm>
            <a:off x="557513" y="423809"/>
            <a:ext cx="1082180" cy="2906620"/>
            <a:chOff x="918593" y="1665380"/>
            <a:chExt cx="1082180" cy="2906620"/>
          </a:xfrm>
        </p:grpSpPr>
        <p:cxnSp>
          <p:nvCxnSpPr>
            <p:cNvPr id="23" name="Straight Connector 22">
              <a:extLst>
                <a:ext uri="{FF2B5EF4-FFF2-40B4-BE49-F238E27FC236}">
                  <a16:creationId xmlns:a16="http://schemas.microsoft.com/office/drawing/2014/main" id="{9926C46E-873B-06AC-6763-D6EC97B5690A}"/>
                </a:ext>
              </a:extLst>
            </p:cNvPr>
            <p:cNvCxnSpPr/>
            <p:nvPr/>
          </p:nvCxnSpPr>
          <p:spPr>
            <a:xfrm flipV="1">
              <a:off x="1459683" y="1665380"/>
              <a:ext cx="0" cy="2906620"/>
            </a:xfrm>
            <a:prstGeom prst="line">
              <a:avLst/>
            </a:prstGeom>
            <a:ln w="76200" cap="rnd">
              <a:solidFill>
                <a:srgbClr val="DFF2F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E6CE7B-4B64-F0A3-7147-2AE3BBCDBB41}"/>
                </a:ext>
              </a:extLst>
            </p:cNvPr>
            <p:cNvSpPr/>
            <p:nvPr/>
          </p:nvSpPr>
          <p:spPr>
            <a:xfrm>
              <a:off x="918593" y="3332692"/>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59B29D9-14FD-B8F4-5763-3F6B0DF64316}"/>
                </a:ext>
              </a:extLst>
            </p:cNvPr>
            <p:cNvSpPr/>
            <p:nvPr/>
          </p:nvSpPr>
          <p:spPr>
            <a:xfrm>
              <a:off x="918593" y="1971578"/>
              <a:ext cx="1082180" cy="1082180"/>
            </a:xfrm>
            <a:prstGeom prst="ellipse">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02BD6-42B1-CDA8-AFF8-E7C84BAC5366}"/>
              </a:ext>
            </a:extLst>
          </p:cNvPr>
          <p:cNvGrpSpPr/>
          <p:nvPr/>
        </p:nvGrpSpPr>
        <p:grpSpPr>
          <a:xfrm>
            <a:off x="2824109" y="1739856"/>
            <a:ext cx="3495782" cy="3495782"/>
            <a:chOff x="-922789" y="746620"/>
            <a:chExt cx="8456103" cy="1082180"/>
          </a:xfrm>
          <a:solidFill>
            <a:srgbClr val="F9CBCB"/>
          </a:solidFill>
        </p:grpSpPr>
        <p:sp>
          <p:nvSpPr>
            <p:cNvPr id="7" name="Rectangle: Rounded Corners 6">
              <a:extLst>
                <a:ext uri="{FF2B5EF4-FFF2-40B4-BE49-F238E27FC236}">
                  <a16:creationId xmlns:a16="http://schemas.microsoft.com/office/drawing/2014/main" id="{6A7BD3C4-CA50-18F6-EA45-EFF41B6F28DD}"/>
                </a:ext>
              </a:extLst>
            </p:cNvPr>
            <p:cNvSpPr/>
            <p:nvPr/>
          </p:nvSpPr>
          <p:spPr>
            <a:xfrm>
              <a:off x="-922789" y="746620"/>
              <a:ext cx="8456103" cy="10821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cNvSpPr/>
            <p:nvPr/>
          </p:nvSpPr>
          <p:spPr>
            <a:xfrm>
              <a:off x="-10944" y="898483"/>
              <a:ext cx="6632412" cy="419221"/>
            </a:xfrm>
            <a:prstGeom prst="rect">
              <a:avLst/>
            </a:prstGeom>
            <a:noFill/>
          </p:spPr>
          <p:txBody>
            <a:bodyPr wrap="square" lIns="0" tIns="0" rIns="0" bIns="0">
              <a:spAutoFit/>
            </a:bodyPr>
            <a:lstStyle/>
            <a:p>
              <a:pPr algn="ctr"/>
              <a:r>
                <a:rPr lang="en-GB" sz="4400" b="1" dirty="0"/>
                <a:t>Oh no!</a:t>
              </a:r>
            </a:p>
            <a:p>
              <a:pPr algn="ctr"/>
              <a:r>
                <a:rPr lang="en-GB" sz="4400" b="1" dirty="0"/>
                <a:t>Try again</a:t>
              </a:r>
            </a:p>
          </p:txBody>
        </p:sp>
      </p:grpSp>
      <p:pic>
        <p:nvPicPr>
          <p:cNvPr id="3" name="Picture 2">
            <a:extLst>
              <a:ext uri="{FF2B5EF4-FFF2-40B4-BE49-F238E27FC236}">
                <a16:creationId xmlns:a16="http://schemas.microsoft.com/office/drawing/2014/main" id="{B325CEE4-3C3E-0CD8-EFD3-D1550E2AC0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2966" y="3708671"/>
            <a:ext cx="1780159" cy="1232386"/>
          </a:xfrm>
          <a:prstGeom prst="rect">
            <a:avLst/>
          </a:prstGeom>
        </p:spPr>
      </p:pic>
      <p:sp>
        <p:nvSpPr>
          <p:cNvPr id="4" name="Arrow: Left 3">
            <a:hlinkClick r:id="rId3" action="ppaction://hlinksldjump"/>
            <a:extLst>
              <a:ext uri="{FF2B5EF4-FFF2-40B4-BE49-F238E27FC236}">
                <a16:creationId xmlns:a16="http://schemas.microsoft.com/office/drawing/2014/main" id="{171E6AF6-4684-F552-7B17-C8EEAE21C9D7}"/>
              </a:ext>
            </a:extLst>
          </p:cNvPr>
          <p:cNvSpPr/>
          <p:nvPr/>
        </p:nvSpPr>
        <p:spPr>
          <a:xfrm>
            <a:off x="7688510" y="5410923"/>
            <a:ext cx="771788" cy="620785"/>
          </a:xfrm>
          <a:prstGeom prst="leftArrow">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3044932"/>
      </p:ext>
    </p:extLst>
  </p:cSld>
  <p:clrMapOvr>
    <a:masterClrMapping/>
  </p:clrMapOvr>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a8e5a3a-776e-48a7-af40-7555968aa135">
      <Terms xmlns="http://schemas.microsoft.com/office/infopath/2007/PartnerControls"/>
    </lcf76f155ced4ddcb4097134ff3c332f>
    <TaxCatchAll xmlns="75e306ee-30c9-4224-8f1b-50e1227852f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0BED175BFA75419342C496902070F7" ma:contentTypeVersion="13" ma:contentTypeDescription="Create a new document." ma:contentTypeScope="" ma:versionID="8d50b1483afdb18ef3b7dced8f714e19">
  <xsd:schema xmlns:xsd="http://www.w3.org/2001/XMLSchema" xmlns:xs="http://www.w3.org/2001/XMLSchema" xmlns:p="http://schemas.microsoft.com/office/2006/metadata/properties" xmlns:ns2="3a8e5a3a-776e-48a7-af40-7555968aa135" xmlns:ns3="75e306ee-30c9-4224-8f1b-50e1227852fc" targetNamespace="http://schemas.microsoft.com/office/2006/metadata/properties" ma:root="true" ma:fieldsID="c849b372b4ebb2a10dc7693d54a92277" ns2:_="" ns3:_="">
    <xsd:import namespace="3a8e5a3a-776e-48a7-af40-7555968aa135"/>
    <xsd:import namespace="75e306ee-30c9-4224-8f1b-50e1227852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8e5a3a-776e-48a7-af40-7555968aa1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ddfba54-7f1e-40b5-bae3-43ed49c2aa4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e306ee-30c9-4224-8f1b-50e1227852f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ebd175f-d694-4704-b906-e2d057eacca7}" ma:internalName="TaxCatchAll" ma:showField="CatchAllData" ma:web="75e306ee-30c9-4224-8f1b-50e1227852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9AB56A-6353-4263-BD39-B7D9FC14D6E3}">
  <ds:schemaRefs>
    <ds:schemaRef ds:uri="http://schemas.microsoft.com/office/2006/metadata/properties"/>
    <ds:schemaRef ds:uri="http://schemas.microsoft.com/office/infopath/2007/PartnerControls"/>
    <ds:schemaRef ds:uri="3a8e5a3a-776e-48a7-af40-7555968aa135"/>
    <ds:schemaRef ds:uri="75e306ee-30c9-4224-8f1b-50e1227852fc"/>
  </ds:schemaRefs>
</ds:datastoreItem>
</file>

<file path=customXml/itemProps2.xml><?xml version="1.0" encoding="utf-8"?>
<ds:datastoreItem xmlns:ds="http://schemas.openxmlformats.org/officeDocument/2006/customXml" ds:itemID="{6F1AA06A-C2CF-446E-A59B-77D37993CF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8e5a3a-776e-48a7-af40-7555968aa135"/>
    <ds:schemaRef ds:uri="75e306ee-30c9-4224-8f1b-50e1227852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7C6487-6BEA-41BF-85CB-9A3AE9711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42</TotalTime>
  <Words>224</Words>
  <Application>Microsoft Office PowerPoint</Application>
  <PresentationFormat>On-screen Show (4:3)</PresentationFormat>
  <Paragraphs>67</Paragraphs>
  <Slides>21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Roboto</vt:lpstr>
      <vt:lpstr>Arial</vt:lpstr>
      <vt:lpstr>Calibri</vt:lpstr>
      <vt:lpstr>Twinkl</vt:lpstr>
      <vt:lpstr>Slide Layouts</vt:lpstr>
      <vt:lpstr>Disclaimers/Guidance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Coates</dc:creator>
  <cp:lastModifiedBy>LENOVO</cp:lastModifiedBy>
  <cp:revision>4</cp:revision>
  <dcterms:created xsi:type="dcterms:W3CDTF">2022-12-17T16:22:23Z</dcterms:created>
  <dcterms:modified xsi:type="dcterms:W3CDTF">2024-01-13T08:38:42Z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0x010100180BED175BFA75419342C496902070F7</vt:lpwstr>
  </property>
</Properties>
</file>