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1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0" r:id="rId3"/>
    <p:sldId id="257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19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20" r:id="rId47"/>
    <p:sldId id="321" r:id="rId48"/>
    <p:sldId id="303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54AE9-4055-4042-9BC0-51F53632F6F3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CDDBA3-EAC1-41B5-A0F0-5B302FD4D0BD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عصر المجد الحربى ( الدولة الحديثة ) </a:t>
          </a:r>
          <a:endParaRPr lang="en-US" sz="4400" b="1" dirty="0">
            <a:solidFill>
              <a:schemeClr val="tx1"/>
            </a:solidFill>
          </a:endParaRPr>
        </a:p>
      </dgm:t>
    </dgm:pt>
    <dgm:pt modelId="{21D8B00E-7B6D-490D-ABF6-E300ACDB6046}" type="parTrans" cxnId="{0D85B703-66FB-4D7A-9415-9E4A6A3F307B}">
      <dgm:prSet/>
      <dgm:spPr/>
      <dgm:t>
        <a:bodyPr/>
        <a:lstStyle/>
        <a:p>
          <a:endParaRPr lang="en-US"/>
        </a:p>
      </dgm:t>
    </dgm:pt>
    <dgm:pt modelId="{EFAF39BB-B06C-4BFC-884E-1D5E9C981AB5}" type="sibTrans" cxnId="{0D85B703-66FB-4D7A-9415-9E4A6A3F307B}">
      <dgm:prSet/>
      <dgm:spPr/>
      <dgm:t>
        <a:bodyPr/>
        <a:lstStyle/>
        <a:p>
          <a:endParaRPr lang="en-US"/>
        </a:p>
      </dgm:t>
    </dgm:pt>
    <dgm:pt modelId="{FF900EC8-7F5D-4327-A6BD-D0206088A6DA}" type="pres">
      <dgm:prSet presAssocID="{D0554AE9-4055-4042-9BC0-51F53632F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9265777-2C7D-4CE0-AA3E-53E7ABC72889}" type="pres">
      <dgm:prSet presAssocID="{D0554AE9-4055-4042-9BC0-51F53632F6F3}" presName="Name1" presStyleCnt="0"/>
      <dgm:spPr/>
    </dgm:pt>
    <dgm:pt modelId="{B9AAE994-290B-4775-BC20-E699010698B6}" type="pres">
      <dgm:prSet presAssocID="{D0554AE9-4055-4042-9BC0-51F53632F6F3}" presName="cycle" presStyleCnt="0"/>
      <dgm:spPr/>
    </dgm:pt>
    <dgm:pt modelId="{4BE22CEE-927E-496A-ADF6-39DC52F7E495}" type="pres">
      <dgm:prSet presAssocID="{D0554AE9-4055-4042-9BC0-51F53632F6F3}" presName="srcNode" presStyleLbl="node1" presStyleIdx="0" presStyleCnt="1"/>
      <dgm:spPr/>
    </dgm:pt>
    <dgm:pt modelId="{672A8A00-C09A-4E77-AC3F-EB0B4CDFE454}" type="pres">
      <dgm:prSet presAssocID="{D0554AE9-4055-4042-9BC0-51F53632F6F3}" presName="conn" presStyleLbl="parChTrans1D2" presStyleIdx="0" presStyleCnt="1"/>
      <dgm:spPr/>
      <dgm:t>
        <a:bodyPr/>
        <a:lstStyle/>
        <a:p>
          <a:endParaRPr lang="en-US"/>
        </a:p>
      </dgm:t>
    </dgm:pt>
    <dgm:pt modelId="{37D36F92-830E-4A99-8827-E17ABE5C0CA8}" type="pres">
      <dgm:prSet presAssocID="{D0554AE9-4055-4042-9BC0-51F53632F6F3}" presName="extraNode" presStyleLbl="node1" presStyleIdx="0" presStyleCnt="1"/>
      <dgm:spPr/>
    </dgm:pt>
    <dgm:pt modelId="{F8990FDD-1A00-4CF8-8534-8BD10766605E}" type="pres">
      <dgm:prSet presAssocID="{D0554AE9-4055-4042-9BC0-51F53632F6F3}" presName="dstNode" presStyleLbl="node1" presStyleIdx="0" presStyleCnt="1"/>
      <dgm:spPr/>
    </dgm:pt>
    <dgm:pt modelId="{A68D5CD6-710B-4287-8211-E8E024AE5218}" type="pres">
      <dgm:prSet presAssocID="{ABCDDBA3-EAC1-41B5-A0F0-5B302FD4D0BD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A0A1B-F4F9-40BC-BB32-F1A6A679854C}" type="pres">
      <dgm:prSet presAssocID="{ABCDDBA3-EAC1-41B5-A0F0-5B302FD4D0BD}" presName="accent_1" presStyleCnt="0"/>
      <dgm:spPr/>
    </dgm:pt>
    <dgm:pt modelId="{CBBBF80C-3FE9-49A9-9CFF-4C01AF5A440C}" type="pres">
      <dgm:prSet presAssocID="{ABCDDBA3-EAC1-41B5-A0F0-5B302FD4D0BD}" presName="accentRepeatNode" presStyleLbl="solidFgAcc1" presStyleIdx="0" presStyleCnt="1"/>
      <dgm:spPr/>
    </dgm:pt>
  </dgm:ptLst>
  <dgm:cxnLst>
    <dgm:cxn modelId="{0D85B703-66FB-4D7A-9415-9E4A6A3F307B}" srcId="{D0554AE9-4055-4042-9BC0-51F53632F6F3}" destId="{ABCDDBA3-EAC1-41B5-A0F0-5B302FD4D0BD}" srcOrd="0" destOrd="0" parTransId="{21D8B00E-7B6D-490D-ABF6-E300ACDB6046}" sibTransId="{EFAF39BB-B06C-4BFC-884E-1D5E9C981AB5}"/>
    <dgm:cxn modelId="{D8A72D40-1CDA-4C03-934B-2E740EC8B825}" type="presOf" srcId="{EFAF39BB-B06C-4BFC-884E-1D5E9C981AB5}" destId="{672A8A00-C09A-4E77-AC3F-EB0B4CDFE454}" srcOrd="0" destOrd="0" presId="urn:microsoft.com/office/officeart/2008/layout/VerticalCurvedList"/>
    <dgm:cxn modelId="{65ABAC58-654E-47C5-8D10-4E82EFD1EECA}" type="presOf" srcId="{D0554AE9-4055-4042-9BC0-51F53632F6F3}" destId="{FF900EC8-7F5D-4327-A6BD-D0206088A6DA}" srcOrd="0" destOrd="0" presId="urn:microsoft.com/office/officeart/2008/layout/VerticalCurvedList"/>
    <dgm:cxn modelId="{BCEA2AA8-998A-4A50-BCBB-DA89AAC82C96}" type="presOf" srcId="{ABCDDBA3-EAC1-41B5-A0F0-5B302FD4D0BD}" destId="{A68D5CD6-710B-4287-8211-E8E024AE5218}" srcOrd="0" destOrd="0" presId="urn:microsoft.com/office/officeart/2008/layout/VerticalCurvedList"/>
    <dgm:cxn modelId="{630D44FC-A688-4EC9-8C50-754EB31ACEEB}" type="presParOf" srcId="{FF900EC8-7F5D-4327-A6BD-D0206088A6DA}" destId="{A9265777-2C7D-4CE0-AA3E-53E7ABC72889}" srcOrd="0" destOrd="0" presId="urn:microsoft.com/office/officeart/2008/layout/VerticalCurvedList"/>
    <dgm:cxn modelId="{78B07510-F52A-4B17-9BEB-2984FA027FF4}" type="presParOf" srcId="{A9265777-2C7D-4CE0-AA3E-53E7ABC72889}" destId="{B9AAE994-290B-4775-BC20-E699010698B6}" srcOrd="0" destOrd="0" presId="urn:microsoft.com/office/officeart/2008/layout/VerticalCurvedList"/>
    <dgm:cxn modelId="{B52AC6DE-3036-4E95-BB42-DAD64D3E013C}" type="presParOf" srcId="{B9AAE994-290B-4775-BC20-E699010698B6}" destId="{4BE22CEE-927E-496A-ADF6-39DC52F7E495}" srcOrd="0" destOrd="0" presId="urn:microsoft.com/office/officeart/2008/layout/VerticalCurvedList"/>
    <dgm:cxn modelId="{9D7A8ADB-0946-4205-9270-A0CEA2B81C87}" type="presParOf" srcId="{B9AAE994-290B-4775-BC20-E699010698B6}" destId="{672A8A00-C09A-4E77-AC3F-EB0B4CDFE454}" srcOrd="1" destOrd="0" presId="urn:microsoft.com/office/officeart/2008/layout/VerticalCurvedList"/>
    <dgm:cxn modelId="{09ACB11B-F6E0-4D67-A78C-DBE1858615F7}" type="presParOf" srcId="{B9AAE994-290B-4775-BC20-E699010698B6}" destId="{37D36F92-830E-4A99-8827-E17ABE5C0CA8}" srcOrd="2" destOrd="0" presId="urn:microsoft.com/office/officeart/2008/layout/VerticalCurvedList"/>
    <dgm:cxn modelId="{0D5EA2BD-2A5C-46B8-BD76-DBD6A08E886F}" type="presParOf" srcId="{B9AAE994-290B-4775-BC20-E699010698B6}" destId="{F8990FDD-1A00-4CF8-8534-8BD10766605E}" srcOrd="3" destOrd="0" presId="urn:microsoft.com/office/officeart/2008/layout/VerticalCurvedList"/>
    <dgm:cxn modelId="{F835796E-87FE-4FF2-8533-69AC4DA00DAE}" type="presParOf" srcId="{A9265777-2C7D-4CE0-AA3E-53E7ABC72889}" destId="{A68D5CD6-710B-4287-8211-E8E024AE5218}" srcOrd="1" destOrd="0" presId="urn:microsoft.com/office/officeart/2008/layout/VerticalCurvedList"/>
    <dgm:cxn modelId="{BE5CA100-DDA1-4D20-8114-7F0704BCFDA1}" type="presParOf" srcId="{A9265777-2C7D-4CE0-AA3E-53E7ABC72889}" destId="{8C3A0A1B-F4F9-40BC-BB32-F1A6A679854C}" srcOrd="2" destOrd="0" presId="urn:microsoft.com/office/officeart/2008/layout/VerticalCurvedList"/>
    <dgm:cxn modelId="{E0C7DCB4-59DF-44C1-964A-DF628844ED77}" type="presParOf" srcId="{8C3A0A1B-F4F9-40BC-BB32-F1A6A679854C}" destId="{CBBBF80C-3FE9-49A9-9CFF-4C01AF5A44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02ECD5-C387-48BE-A8E1-FF383098309C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E97E70-ABE6-47A8-894F-A3D2E887EC5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ما المقصود بالبعثة التجارية :</a:t>
          </a:r>
          <a:endParaRPr lang="en-US" b="1" dirty="0">
            <a:solidFill>
              <a:schemeClr val="tx1"/>
            </a:solidFill>
          </a:endParaRPr>
        </a:p>
      </dgm:t>
    </dgm:pt>
    <dgm:pt modelId="{416F11DA-4E00-4D10-9D47-BE7BE53F84FA}" type="parTrans" cxnId="{11ED3338-52DA-402A-8AEE-23DE2F3C4159}">
      <dgm:prSet/>
      <dgm:spPr/>
      <dgm:t>
        <a:bodyPr/>
        <a:lstStyle/>
        <a:p>
          <a:endParaRPr lang="en-US"/>
        </a:p>
      </dgm:t>
    </dgm:pt>
    <dgm:pt modelId="{7ED1C259-C991-48FC-A455-915D69938190}" type="sibTrans" cxnId="{11ED3338-52DA-402A-8AEE-23DE2F3C4159}">
      <dgm:prSet/>
      <dgm:spPr/>
      <dgm:t>
        <a:bodyPr/>
        <a:lstStyle/>
        <a:p>
          <a:endParaRPr lang="en-US"/>
        </a:p>
      </dgm:t>
    </dgm:pt>
    <dgm:pt modelId="{851DD8DE-6BEF-400F-800A-95DF71E35572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مجموعة ترسل من أجل القيام بعمل معين يساعد على توطيد العلاقات التجارية بين الدول </a:t>
          </a:r>
          <a:endParaRPr lang="en-US" b="1" dirty="0"/>
        </a:p>
      </dgm:t>
    </dgm:pt>
    <dgm:pt modelId="{780E7374-09A7-4D93-985D-34255E092852}" type="parTrans" cxnId="{E570FF77-FEF2-4F07-94F3-6E23ED7DAD2C}">
      <dgm:prSet/>
      <dgm:spPr/>
      <dgm:t>
        <a:bodyPr/>
        <a:lstStyle/>
        <a:p>
          <a:endParaRPr lang="en-US"/>
        </a:p>
      </dgm:t>
    </dgm:pt>
    <dgm:pt modelId="{1EE17EE2-AF5D-4EFA-9666-C4A19E79AF59}" type="sibTrans" cxnId="{E570FF77-FEF2-4F07-94F3-6E23ED7DAD2C}">
      <dgm:prSet/>
      <dgm:spPr/>
      <dgm:t>
        <a:bodyPr/>
        <a:lstStyle/>
        <a:p>
          <a:endParaRPr lang="en-US"/>
        </a:p>
      </dgm:t>
    </dgm:pt>
    <dgm:pt modelId="{EF5E8A9B-ADBD-4E56-AB76-158E5F22D542}" type="pres">
      <dgm:prSet presAssocID="{9002ECD5-C387-48BE-A8E1-FF38309830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24CABA-D163-46B5-8C6A-865E9DA635E4}" type="pres">
      <dgm:prSet presAssocID="{F7E97E70-ABE6-47A8-894F-A3D2E887EC58}" presName="parentLin" presStyleCnt="0"/>
      <dgm:spPr/>
    </dgm:pt>
    <dgm:pt modelId="{DB228B3E-2F38-48AF-A43E-644CA91EB498}" type="pres">
      <dgm:prSet presAssocID="{F7E97E70-ABE6-47A8-894F-A3D2E887EC5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C6A75FC-267E-4D2C-BF33-2D47A0407EA8}" type="pres">
      <dgm:prSet presAssocID="{F7E97E70-ABE6-47A8-894F-A3D2E887EC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7D73F-FAEB-4147-8D7F-69E516E67486}" type="pres">
      <dgm:prSet presAssocID="{F7E97E70-ABE6-47A8-894F-A3D2E887EC58}" presName="negativeSpace" presStyleCnt="0"/>
      <dgm:spPr/>
    </dgm:pt>
    <dgm:pt modelId="{F930F804-D154-413B-A965-0627472E85FB}" type="pres">
      <dgm:prSet presAssocID="{F7E97E70-ABE6-47A8-894F-A3D2E887EC5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8A1A1-31A9-4F0A-AB2C-937170D0DBB8}" type="presOf" srcId="{9002ECD5-C387-48BE-A8E1-FF383098309C}" destId="{EF5E8A9B-ADBD-4E56-AB76-158E5F22D542}" srcOrd="0" destOrd="0" presId="urn:microsoft.com/office/officeart/2005/8/layout/list1"/>
    <dgm:cxn modelId="{11ED3338-52DA-402A-8AEE-23DE2F3C4159}" srcId="{9002ECD5-C387-48BE-A8E1-FF383098309C}" destId="{F7E97E70-ABE6-47A8-894F-A3D2E887EC58}" srcOrd="0" destOrd="0" parTransId="{416F11DA-4E00-4D10-9D47-BE7BE53F84FA}" sibTransId="{7ED1C259-C991-48FC-A455-915D69938190}"/>
    <dgm:cxn modelId="{E570FF77-FEF2-4F07-94F3-6E23ED7DAD2C}" srcId="{F7E97E70-ABE6-47A8-894F-A3D2E887EC58}" destId="{851DD8DE-6BEF-400F-800A-95DF71E35572}" srcOrd="0" destOrd="0" parTransId="{780E7374-09A7-4D93-985D-34255E092852}" sibTransId="{1EE17EE2-AF5D-4EFA-9666-C4A19E79AF59}"/>
    <dgm:cxn modelId="{89697BC9-58D4-4E67-9A87-E0F7522FE4CC}" type="presOf" srcId="{F7E97E70-ABE6-47A8-894F-A3D2E887EC58}" destId="{DB228B3E-2F38-48AF-A43E-644CA91EB498}" srcOrd="0" destOrd="0" presId="urn:microsoft.com/office/officeart/2005/8/layout/list1"/>
    <dgm:cxn modelId="{4B2DFCEF-F70F-48A7-9B2A-7137F06270E8}" type="presOf" srcId="{851DD8DE-6BEF-400F-800A-95DF71E35572}" destId="{F930F804-D154-413B-A965-0627472E85FB}" srcOrd="0" destOrd="0" presId="urn:microsoft.com/office/officeart/2005/8/layout/list1"/>
    <dgm:cxn modelId="{6718A515-EBD4-4B5B-8B02-8233862AAD63}" type="presOf" srcId="{F7E97E70-ABE6-47A8-894F-A3D2E887EC58}" destId="{4C6A75FC-267E-4D2C-BF33-2D47A0407EA8}" srcOrd="1" destOrd="0" presId="urn:microsoft.com/office/officeart/2005/8/layout/list1"/>
    <dgm:cxn modelId="{E2E13A10-60EF-4FFA-B253-DDE51F4A0D10}" type="presParOf" srcId="{EF5E8A9B-ADBD-4E56-AB76-158E5F22D542}" destId="{7524CABA-D163-46B5-8C6A-865E9DA635E4}" srcOrd="0" destOrd="0" presId="urn:microsoft.com/office/officeart/2005/8/layout/list1"/>
    <dgm:cxn modelId="{A06AD1D5-7E37-4C36-BAEA-F8C8435B3BD4}" type="presParOf" srcId="{7524CABA-D163-46B5-8C6A-865E9DA635E4}" destId="{DB228B3E-2F38-48AF-A43E-644CA91EB498}" srcOrd="0" destOrd="0" presId="urn:microsoft.com/office/officeart/2005/8/layout/list1"/>
    <dgm:cxn modelId="{D3CC7C90-11D9-4366-AE11-B02D9C140D7F}" type="presParOf" srcId="{7524CABA-D163-46B5-8C6A-865E9DA635E4}" destId="{4C6A75FC-267E-4D2C-BF33-2D47A0407EA8}" srcOrd="1" destOrd="0" presId="urn:microsoft.com/office/officeart/2005/8/layout/list1"/>
    <dgm:cxn modelId="{3DF579F3-C583-49FA-88D0-452BF49107A3}" type="presParOf" srcId="{EF5E8A9B-ADBD-4E56-AB76-158E5F22D542}" destId="{98B7D73F-FAEB-4147-8D7F-69E516E67486}" srcOrd="1" destOrd="0" presId="urn:microsoft.com/office/officeart/2005/8/layout/list1"/>
    <dgm:cxn modelId="{331538F2-E260-46CB-856F-9C270E2988CE}" type="presParOf" srcId="{EF5E8A9B-ADBD-4E56-AB76-158E5F22D542}" destId="{F930F804-D154-413B-A965-0627472E85F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من أهم أثار النوبة المعبد الفخم الذى شهدته الملكة حتشبسوت داخل جدران القلعة بوهن تقربا إلى الإله حورس , وتعد نقوشه وزخارفه من أروع إبداعات الفن والصناعة فى عصر الأسرة الثامنة عشر تصميما وتنفيذا .</a:t>
          </a:r>
          <a:endParaRPr lang="en-US" sz="32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</dgm:ptLst>
  <dgm:cxnLst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D31B844E-FB3C-41D9-96DF-DAEF6CEC26B8}" srcId="{70175DED-9C93-4C87-84DE-317A3FF7B670}" destId="{50889C55-073E-495B-B144-068BE10F0328}" srcOrd="0" destOrd="0" parTransId="{162B6439-BBEB-456D-947B-94EC0F23FA0B}" sibTransId="{75A8EACD-87E8-4A52-B138-99407F999942}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9B5E27B3-8525-4BC2-8DF6-805F13B3D273}" type="presParOf" srcId="{C1DFB8A3-D604-4F27-BD64-D24C0257531C}" destId="{AEB11AA8-6828-4865-9DFE-6E3660B19A8C}" srcOrd="0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2A2AC7-AF42-4F97-AB9A-A14D84AA33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371D6F-1E1B-44A3-B9C9-5B6156BB0F01}">
      <dgm:prSet phldrT="[Text]" custT="1"/>
      <dgm:spPr/>
      <dgm:t>
        <a:bodyPr/>
        <a:lstStyle/>
        <a:p>
          <a:r>
            <a:rPr lang="ar-EG" sz="2800" dirty="0" smtClean="0"/>
            <a:t>معلومة إثرائية </a:t>
          </a:r>
          <a:endParaRPr lang="en-US" sz="2800" dirty="0"/>
        </a:p>
      </dgm:t>
    </dgm:pt>
    <dgm:pt modelId="{7AACCBE2-2B05-4741-8697-0D5CA65647DE}" type="parTrans" cxnId="{E66672B5-72B0-46C7-927D-12ABB1F1D6A1}">
      <dgm:prSet/>
      <dgm:spPr/>
      <dgm:t>
        <a:bodyPr/>
        <a:lstStyle/>
        <a:p>
          <a:endParaRPr lang="en-US"/>
        </a:p>
      </dgm:t>
    </dgm:pt>
    <dgm:pt modelId="{DEC7FD0B-3858-4B87-A29F-34239BF4273B}" type="sibTrans" cxnId="{E66672B5-72B0-46C7-927D-12ABB1F1D6A1}">
      <dgm:prSet/>
      <dgm:spPr/>
      <dgm:t>
        <a:bodyPr/>
        <a:lstStyle/>
        <a:p>
          <a:endParaRPr lang="en-US"/>
        </a:p>
      </dgm:t>
    </dgm:pt>
    <dgm:pt modelId="{420C0D69-0E05-4F6D-8BD7-D1024F2063AC}" type="pres">
      <dgm:prSet presAssocID="{032A2AC7-AF42-4F97-AB9A-A14D84AA337D}" presName="arrowDiagram" presStyleCnt="0">
        <dgm:presLayoutVars>
          <dgm:chMax val="5"/>
          <dgm:dir/>
          <dgm:resizeHandles val="exact"/>
        </dgm:presLayoutVars>
      </dgm:prSet>
      <dgm:spPr/>
    </dgm:pt>
    <dgm:pt modelId="{C79623E4-168E-40C2-B531-F2ACA4EAD16A}" type="pres">
      <dgm:prSet presAssocID="{032A2AC7-AF42-4F97-AB9A-A14D84AA337D}" presName="arrow" presStyleLbl="bgShp" presStyleIdx="0" presStyleCnt="1" custLinFactNeighborX="-11001" custLinFactNeighborY="-738"/>
      <dgm:spPr/>
      <dgm:t>
        <a:bodyPr/>
        <a:lstStyle/>
        <a:p>
          <a:endParaRPr lang="en-US"/>
        </a:p>
      </dgm:t>
    </dgm:pt>
    <dgm:pt modelId="{FBD34FB4-D879-4BAE-860E-AE1EEF5525CB}" type="pres">
      <dgm:prSet presAssocID="{032A2AC7-AF42-4F97-AB9A-A14D84AA337D}" presName="arrowDiagram1" presStyleCnt="0">
        <dgm:presLayoutVars>
          <dgm:bulletEnabled val="1"/>
        </dgm:presLayoutVars>
      </dgm:prSet>
      <dgm:spPr/>
    </dgm:pt>
    <dgm:pt modelId="{CE270488-C2A3-4B10-B027-024352919E34}" type="pres">
      <dgm:prSet presAssocID="{12371D6F-1E1B-44A3-B9C9-5B6156BB0F01}" presName="bullet1" presStyleLbl="node1" presStyleIdx="0" presStyleCnt="1"/>
      <dgm:spPr/>
    </dgm:pt>
    <dgm:pt modelId="{235106FC-3352-4656-901E-DE50CE99936F}" type="pres">
      <dgm:prSet presAssocID="{12371D6F-1E1B-44A3-B9C9-5B6156BB0F01}" presName="textBox1" presStyleLbl="revTx" presStyleIdx="0" presStyleCnt="1" custScaleX="84666" custScaleY="70773" custLinFactNeighborX="-4239" custLinFactNeighborY="-1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63E3E-36DC-4DC2-A38F-DCB7371995FB}" type="presOf" srcId="{12371D6F-1E1B-44A3-B9C9-5B6156BB0F01}" destId="{235106FC-3352-4656-901E-DE50CE99936F}" srcOrd="0" destOrd="0" presId="urn:microsoft.com/office/officeart/2005/8/layout/arrow2"/>
    <dgm:cxn modelId="{E66672B5-72B0-46C7-927D-12ABB1F1D6A1}" srcId="{032A2AC7-AF42-4F97-AB9A-A14D84AA337D}" destId="{12371D6F-1E1B-44A3-B9C9-5B6156BB0F01}" srcOrd="0" destOrd="0" parTransId="{7AACCBE2-2B05-4741-8697-0D5CA65647DE}" sibTransId="{DEC7FD0B-3858-4B87-A29F-34239BF4273B}"/>
    <dgm:cxn modelId="{6B73AA4A-660B-468C-923C-E95F402D76C8}" type="presOf" srcId="{032A2AC7-AF42-4F97-AB9A-A14D84AA337D}" destId="{420C0D69-0E05-4F6D-8BD7-D1024F2063AC}" srcOrd="0" destOrd="0" presId="urn:microsoft.com/office/officeart/2005/8/layout/arrow2"/>
    <dgm:cxn modelId="{4CDFD0FE-653A-4358-9D94-5C8FD39C25F6}" type="presParOf" srcId="{420C0D69-0E05-4F6D-8BD7-D1024F2063AC}" destId="{C79623E4-168E-40C2-B531-F2ACA4EAD16A}" srcOrd="0" destOrd="0" presId="urn:microsoft.com/office/officeart/2005/8/layout/arrow2"/>
    <dgm:cxn modelId="{96FA0C7D-6815-4217-A66B-AD98B1845D8C}" type="presParOf" srcId="{420C0D69-0E05-4F6D-8BD7-D1024F2063AC}" destId="{FBD34FB4-D879-4BAE-860E-AE1EEF5525CB}" srcOrd="1" destOrd="0" presId="urn:microsoft.com/office/officeart/2005/8/layout/arrow2"/>
    <dgm:cxn modelId="{AF0759EB-1A08-4DF9-8B23-B45F528A5FAD}" type="presParOf" srcId="{FBD34FB4-D879-4BAE-860E-AE1EEF5525CB}" destId="{CE270488-C2A3-4B10-B027-024352919E34}" srcOrd="0" destOrd="0" presId="urn:microsoft.com/office/officeart/2005/8/layout/arrow2"/>
    <dgm:cxn modelId="{B7169D33-9607-423B-8C5D-0FDAF6966A97}" type="presParOf" srcId="{FBD34FB4-D879-4BAE-860E-AE1EEF5525CB}" destId="{235106FC-3352-4656-901E-DE50CE99936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F45DBF5-AC3D-4497-A68E-82BE6F93B5B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F12189-8700-46A1-8131-2388457552C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يعد تحتمس الثالث أعظم ملوك مصر الفرعونية </a:t>
          </a:r>
          <a:endParaRPr lang="en-US" sz="3200" b="1" dirty="0">
            <a:solidFill>
              <a:schemeClr val="tx1"/>
            </a:solidFill>
          </a:endParaRPr>
        </a:p>
      </dgm:t>
    </dgm:pt>
    <dgm:pt modelId="{856D78C0-D1BD-4421-8C7C-360DFA1FBA8A}" type="parTrans" cxnId="{68B35A8E-869C-40ED-9EBC-7863F2035B32}">
      <dgm:prSet/>
      <dgm:spPr/>
      <dgm:t>
        <a:bodyPr/>
        <a:lstStyle/>
        <a:p>
          <a:endParaRPr lang="en-US"/>
        </a:p>
      </dgm:t>
    </dgm:pt>
    <dgm:pt modelId="{5F05FD87-04FC-4448-AFE5-33DF26C1477F}" type="sibTrans" cxnId="{68B35A8E-869C-40ED-9EBC-7863F2035B32}">
      <dgm:prSet/>
      <dgm:spPr/>
      <dgm:t>
        <a:bodyPr/>
        <a:lstStyle/>
        <a:p>
          <a:endParaRPr lang="en-US"/>
        </a:p>
      </dgm:t>
    </dgm:pt>
    <dgm:pt modelId="{872B160C-93F0-4AB5-8490-0C38097E543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لأنه كان من أقدر الملوك فى مجالى الحرب والإدارة </a:t>
          </a:r>
          <a:endParaRPr lang="en-US" sz="3600" b="1" dirty="0">
            <a:solidFill>
              <a:schemeClr val="tx1"/>
            </a:solidFill>
          </a:endParaRPr>
        </a:p>
      </dgm:t>
    </dgm:pt>
    <dgm:pt modelId="{00B73C39-D5A3-44D1-8197-FE34BFA7B8EC}" type="parTrans" cxnId="{D845CDF3-1A6D-4E5C-95EF-C6A9E09F2CF2}">
      <dgm:prSet/>
      <dgm:spPr/>
      <dgm:t>
        <a:bodyPr/>
        <a:lstStyle/>
        <a:p>
          <a:endParaRPr lang="en-US"/>
        </a:p>
      </dgm:t>
    </dgm:pt>
    <dgm:pt modelId="{08F1FEB9-33B0-47DE-B50C-10DBA2FAD5EF}" type="sibTrans" cxnId="{D845CDF3-1A6D-4E5C-95EF-C6A9E09F2CF2}">
      <dgm:prSet/>
      <dgm:spPr/>
      <dgm:t>
        <a:bodyPr/>
        <a:lstStyle/>
        <a:p>
          <a:endParaRPr lang="en-US"/>
        </a:p>
      </dgm:t>
    </dgm:pt>
    <dgm:pt modelId="{688F90B0-6D19-4255-97AE-20B2519E6A5F}" type="pres">
      <dgm:prSet presAssocID="{BF45DBF5-AC3D-4497-A68E-82BE6F93B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A16B14-D22E-4812-B180-DA5A9BB9B919}" type="pres">
      <dgm:prSet presAssocID="{872B160C-93F0-4AB5-8490-0C38097E5431}" presName="boxAndChildren" presStyleCnt="0"/>
      <dgm:spPr/>
    </dgm:pt>
    <dgm:pt modelId="{213564AF-3178-4D40-932F-D84B3C990C4F}" type="pres">
      <dgm:prSet presAssocID="{872B160C-93F0-4AB5-8490-0C38097E5431}" presName="parentTextBox" presStyleLbl="node1" presStyleIdx="0" presStyleCnt="2" custLinFactNeighborY="-1709"/>
      <dgm:spPr/>
      <dgm:t>
        <a:bodyPr/>
        <a:lstStyle/>
        <a:p>
          <a:endParaRPr lang="en-US"/>
        </a:p>
      </dgm:t>
    </dgm:pt>
    <dgm:pt modelId="{7CD46B1F-DD14-4089-9C82-1B05FC90A42D}" type="pres">
      <dgm:prSet presAssocID="{5F05FD87-04FC-4448-AFE5-33DF26C1477F}" presName="sp" presStyleCnt="0"/>
      <dgm:spPr/>
    </dgm:pt>
    <dgm:pt modelId="{1D55554C-8E87-44ED-9D00-79262BD478D6}" type="pres">
      <dgm:prSet presAssocID="{ECF12189-8700-46A1-8131-2388457552C2}" presName="arrowAndChildren" presStyleCnt="0"/>
      <dgm:spPr/>
    </dgm:pt>
    <dgm:pt modelId="{14656B8E-FB7F-4685-8C54-25F717FA127A}" type="pres">
      <dgm:prSet presAssocID="{ECF12189-8700-46A1-8131-2388457552C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36D839D-BE7F-4876-9163-EBBB7CED57B4}" type="presOf" srcId="{872B160C-93F0-4AB5-8490-0C38097E5431}" destId="{213564AF-3178-4D40-932F-D84B3C990C4F}" srcOrd="0" destOrd="0" presId="urn:microsoft.com/office/officeart/2005/8/layout/process4"/>
    <dgm:cxn modelId="{D845CDF3-1A6D-4E5C-95EF-C6A9E09F2CF2}" srcId="{BF45DBF5-AC3D-4497-A68E-82BE6F93B5B2}" destId="{872B160C-93F0-4AB5-8490-0C38097E5431}" srcOrd="1" destOrd="0" parTransId="{00B73C39-D5A3-44D1-8197-FE34BFA7B8EC}" sibTransId="{08F1FEB9-33B0-47DE-B50C-10DBA2FAD5EF}"/>
    <dgm:cxn modelId="{CCBB1673-16B8-4BDE-90DB-2F7E190E355E}" type="presOf" srcId="{BF45DBF5-AC3D-4497-A68E-82BE6F93B5B2}" destId="{688F90B0-6D19-4255-97AE-20B2519E6A5F}" srcOrd="0" destOrd="0" presId="urn:microsoft.com/office/officeart/2005/8/layout/process4"/>
    <dgm:cxn modelId="{68B35A8E-869C-40ED-9EBC-7863F2035B32}" srcId="{BF45DBF5-AC3D-4497-A68E-82BE6F93B5B2}" destId="{ECF12189-8700-46A1-8131-2388457552C2}" srcOrd="0" destOrd="0" parTransId="{856D78C0-D1BD-4421-8C7C-360DFA1FBA8A}" sibTransId="{5F05FD87-04FC-4448-AFE5-33DF26C1477F}"/>
    <dgm:cxn modelId="{8898A211-23E2-4478-8AFC-16B3B760DEDD}" type="presOf" srcId="{ECF12189-8700-46A1-8131-2388457552C2}" destId="{14656B8E-FB7F-4685-8C54-25F717FA127A}" srcOrd="0" destOrd="0" presId="urn:microsoft.com/office/officeart/2005/8/layout/process4"/>
    <dgm:cxn modelId="{AFD44F51-5D8C-4369-A1AA-9C0EBDD0F617}" type="presParOf" srcId="{688F90B0-6D19-4255-97AE-20B2519E6A5F}" destId="{99A16B14-D22E-4812-B180-DA5A9BB9B919}" srcOrd="0" destOrd="0" presId="urn:microsoft.com/office/officeart/2005/8/layout/process4"/>
    <dgm:cxn modelId="{CF970C7E-B645-4783-BFD0-873EAEDE7FD8}" type="presParOf" srcId="{99A16B14-D22E-4812-B180-DA5A9BB9B919}" destId="{213564AF-3178-4D40-932F-D84B3C990C4F}" srcOrd="0" destOrd="0" presId="urn:microsoft.com/office/officeart/2005/8/layout/process4"/>
    <dgm:cxn modelId="{0CDA5E82-EEA5-4301-AD81-A3A93D9C5FE1}" type="presParOf" srcId="{688F90B0-6D19-4255-97AE-20B2519E6A5F}" destId="{7CD46B1F-DD14-4089-9C82-1B05FC90A42D}" srcOrd="1" destOrd="0" presId="urn:microsoft.com/office/officeart/2005/8/layout/process4"/>
    <dgm:cxn modelId="{CCE812DB-1403-4819-A911-F768814583B6}" type="presParOf" srcId="{688F90B0-6D19-4255-97AE-20B2519E6A5F}" destId="{1D55554C-8E87-44ED-9D00-79262BD478D6}" srcOrd="2" destOrd="0" presId="urn:microsoft.com/office/officeart/2005/8/layout/process4"/>
    <dgm:cxn modelId="{249B6D9D-621A-4A65-8843-17B76CA21535}" type="presParOf" srcId="{1D55554C-8E87-44ED-9D00-79262BD478D6}" destId="{14656B8E-FB7F-4685-8C54-25F717FA12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CC046-0462-432C-9017-B6FEDD4B7252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فى مجال الحرب</a:t>
          </a:r>
          <a:endParaRPr lang="en-US" sz="4000" b="1" dirty="0">
            <a:solidFill>
              <a:schemeClr val="tx1"/>
            </a:solidFill>
          </a:endParaRPr>
        </a:p>
      </dgm:t>
    </dgm:pt>
    <dgm:pt modelId="{4034E0D9-3259-4F5D-9A86-9C02D8CA1857}" type="parTrans" cxnId="{369E4F08-5F91-4FD0-8804-732567DA2556}">
      <dgm:prSet/>
      <dgm:spPr/>
      <dgm:t>
        <a:bodyPr/>
        <a:lstStyle/>
        <a:p>
          <a:endParaRPr lang="en-US"/>
        </a:p>
      </dgm:t>
    </dgm:pt>
    <dgm:pt modelId="{FEE8F041-ADF1-488E-8936-5289D0F8DAE1}" type="sibTrans" cxnId="{369E4F08-5F91-4FD0-8804-732567DA2556}">
      <dgm:prSet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قسم الجيش إلى قلب وجناحين </a:t>
          </a:r>
          <a:endParaRPr lang="en-US" sz="36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654DCC99-DC7B-482F-842A-783BAE2723F7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2- اخترع حرب المفاجأه</a:t>
          </a:r>
        </a:p>
        <a:p>
          <a:r>
            <a:rPr lang="ar-EG" sz="3200" b="1" dirty="0" smtClean="0">
              <a:solidFill>
                <a:schemeClr val="tx1"/>
              </a:solidFill>
            </a:rPr>
            <a:t> ( المداهمة الاستباقية )</a:t>
          </a:r>
          <a:endParaRPr lang="en-US" sz="3200" b="1" dirty="0">
            <a:solidFill>
              <a:schemeClr val="tx1"/>
            </a:solidFill>
          </a:endParaRPr>
        </a:p>
      </dgm:t>
    </dgm:pt>
    <dgm:pt modelId="{96C28059-FA12-4CAB-8B2E-C3E404BEA0D6}" type="parTrans" cxnId="{9D184610-FB05-43D3-8117-66FCBE48DD9D}">
      <dgm:prSet/>
      <dgm:spPr/>
      <dgm:t>
        <a:bodyPr/>
        <a:lstStyle/>
        <a:p>
          <a:endParaRPr lang="en-US"/>
        </a:p>
      </dgm:t>
    </dgm:pt>
    <dgm:pt modelId="{961BB3C1-11DC-4E23-9799-91F1332BBB6E}" type="sibTrans" cxnId="{9D184610-FB05-43D3-8117-66FCBE48DD9D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7B27C-4E7A-4012-84A0-4D92D70336E2}" type="pres">
      <dgm:prSet presAssocID="{75BCC046-0462-432C-9017-B6FEDD4B7252}" presName="vertOne" presStyleCnt="0"/>
      <dgm:spPr/>
    </dgm:pt>
    <dgm:pt modelId="{39BB95EF-A659-46F1-A250-A801E240BF13}" type="pres">
      <dgm:prSet presAssocID="{75BCC046-0462-432C-9017-B6FEDD4B7252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D2508-24EB-476E-B8BA-5FD7E975F00B}" type="pres">
      <dgm:prSet presAssocID="{75BCC046-0462-432C-9017-B6FEDD4B7252}" presName="horzOne" presStyleCnt="0"/>
      <dgm:spPr/>
    </dgm:pt>
    <dgm:pt modelId="{7E380BF9-FBE7-47CC-AC1F-CCC5207AF9D3}" type="pres">
      <dgm:prSet presAssocID="{FEE8F041-ADF1-488E-8936-5289D0F8DAE1}" presName="sibSpaceOne" presStyleCnt="0"/>
      <dgm:spPr/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  <dgm:pt modelId="{A3E5A6BE-C03B-4BC8-8F64-5014202DED33}" type="pres">
      <dgm:prSet presAssocID="{75A8EACD-87E8-4A52-B138-99407F999942}" presName="sibSpaceOne" presStyleCnt="0"/>
      <dgm:spPr/>
    </dgm:pt>
    <dgm:pt modelId="{CB5242D6-0994-4954-BAD2-16F9DFAC6DFB}" type="pres">
      <dgm:prSet presAssocID="{654DCC99-DC7B-482F-842A-783BAE2723F7}" presName="vertOne" presStyleCnt="0"/>
      <dgm:spPr/>
    </dgm:pt>
    <dgm:pt modelId="{7BFA1620-228A-43A0-9A29-F183BF9A48A7}" type="pres">
      <dgm:prSet presAssocID="{654DCC99-DC7B-482F-842A-783BAE2723F7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CD7F4D-C004-4639-9285-9AF2CCB95C0E}" type="pres">
      <dgm:prSet presAssocID="{654DCC99-DC7B-482F-842A-783BAE2723F7}" presName="horzOne" presStyleCnt="0"/>
      <dgm:spPr/>
    </dgm:pt>
  </dgm:ptLst>
  <dgm:cxnLst>
    <dgm:cxn modelId="{9D184610-FB05-43D3-8117-66FCBE48DD9D}" srcId="{70175DED-9C93-4C87-84DE-317A3FF7B670}" destId="{654DCC99-DC7B-482F-842A-783BAE2723F7}" srcOrd="2" destOrd="0" parTransId="{96C28059-FA12-4CAB-8B2E-C3E404BEA0D6}" sibTransId="{961BB3C1-11DC-4E23-9799-91F1332BBB6E}"/>
    <dgm:cxn modelId="{369E4F08-5F91-4FD0-8804-732567DA2556}" srcId="{70175DED-9C93-4C87-84DE-317A3FF7B670}" destId="{75BCC046-0462-432C-9017-B6FEDD4B7252}" srcOrd="0" destOrd="0" parTransId="{4034E0D9-3259-4F5D-9A86-9C02D8CA1857}" sibTransId="{FEE8F041-ADF1-488E-8936-5289D0F8DAE1}"/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DC35BDD5-EEE6-4024-9DAC-7675697EA195}" type="presOf" srcId="{75BCC046-0462-432C-9017-B6FEDD4B7252}" destId="{39BB95EF-A659-46F1-A250-A801E240BF13}" srcOrd="0" destOrd="0" presId="urn:microsoft.com/office/officeart/2005/8/layout/hierarchy4"/>
    <dgm:cxn modelId="{1CADB1D3-2E24-4DDA-90DC-A764F87F93B9}" type="presOf" srcId="{654DCC99-DC7B-482F-842A-783BAE2723F7}" destId="{7BFA1620-228A-43A0-9A29-F183BF9A48A7}" srcOrd="0" destOrd="0" presId="urn:microsoft.com/office/officeart/2005/8/layout/hierarchy4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D31B844E-FB3C-41D9-96DF-DAEF6CEC26B8}" srcId="{70175DED-9C93-4C87-84DE-317A3FF7B670}" destId="{50889C55-073E-495B-B144-068BE10F0328}" srcOrd="1" destOrd="0" parTransId="{162B6439-BBEB-456D-947B-94EC0F23FA0B}" sibTransId="{75A8EACD-87E8-4A52-B138-99407F999942}"/>
    <dgm:cxn modelId="{68CA8B88-D403-471A-9AE6-2E895B024B12}" type="presParOf" srcId="{C1DFB8A3-D604-4F27-BD64-D24C0257531C}" destId="{20F7B27C-4E7A-4012-84A0-4D92D70336E2}" srcOrd="0" destOrd="0" presId="urn:microsoft.com/office/officeart/2005/8/layout/hierarchy4"/>
    <dgm:cxn modelId="{768A4941-551A-4F34-B7B4-DF1E8637E21F}" type="presParOf" srcId="{20F7B27C-4E7A-4012-84A0-4D92D70336E2}" destId="{39BB95EF-A659-46F1-A250-A801E240BF13}" srcOrd="0" destOrd="0" presId="urn:microsoft.com/office/officeart/2005/8/layout/hierarchy4"/>
    <dgm:cxn modelId="{C1A8B0BF-5007-4CB0-9D57-7AB481167E98}" type="presParOf" srcId="{20F7B27C-4E7A-4012-84A0-4D92D70336E2}" destId="{D8ED2508-24EB-476E-B8BA-5FD7E975F00B}" srcOrd="1" destOrd="0" presId="urn:microsoft.com/office/officeart/2005/8/layout/hierarchy4"/>
    <dgm:cxn modelId="{E198089C-BD1F-442D-BAC6-FB594B81C354}" type="presParOf" srcId="{C1DFB8A3-D604-4F27-BD64-D24C0257531C}" destId="{7E380BF9-FBE7-47CC-AC1F-CCC5207AF9D3}" srcOrd="1" destOrd="0" presId="urn:microsoft.com/office/officeart/2005/8/layout/hierarchy4"/>
    <dgm:cxn modelId="{9B5E27B3-8525-4BC2-8DF6-805F13B3D273}" type="presParOf" srcId="{C1DFB8A3-D604-4F27-BD64-D24C0257531C}" destId="{AEB11AA8-6828-4865-9DFE-6E3660B19A8C}" srcOrd="2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  <dgm:cxn modelId="{86AEC3B0-8A3A-45F5-A35A-128BFCFD6566}" type="presParOf" srcId="{C1DFB8A3-D604-4F27-BD64-D24C0257531C}" destId="{A3E5A6BE-C03B-4BC8-8F64-5014202DED33}" srcOrd="3" destOrd="0" presId="urn:microsoft.com/office/officeart/2005/8/layout/hierarchy4"/>
    <dgm:cxn modelId="{E11B4AF2-D1D4-4EE2-9389-82205317CFAE}" type="presParOf" srcId="{C1DFB8A3-D604-4F27-BD64-D24C0257531C}" destId="{CB5242D6-0994-4954-BAD2-16F9DFAC6DFB}" srcOrd="4" destOrd="0" presId="urn:microsoft.com/office/officeart/2005/8/layout/hierarchy4"/>
    <dgm:cxn modelId="{2F0909EA-BD06-44A2-966B-B947D1309B6E}" type="presParOf" srcId="{CB5242D6-0994-4954-BAD2-16F9DFAC6DFB}" destId="{7BFA1620-228A-43A0-9A29-F183BF9A48A7}" srcOrd="0" destOrd="0" presId="urn:microsoft.com/office/officeart/2005/8/layout/hierarchy4"/>
    <dgm:cxn modelId="{A40580EC-8F11-4DAE-809E-BBA93E7C5369}" type="presParOf" srcId="{CB5242D6-0994-4954-BAD2-16F9DFAC6DFB}" destId="{30CD7F4D-C004-4639-9285-9AF2CCB95C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CC046-0462-432C-9017-B6FEDD4B725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أنشأ أسطولا قويا فرض سيطرته على جزر البحر المتوسط وساحل فينيقيا </a:t>
          </a:r>
        </a:p>
        <a:p>
          <a:r>
            <a:rPr lang="ar-EG" sz="3200" b="1" dirty="0" smtClean="0">
              <a:solidFill>
                <a:schemeClr val="tx1"/>
              </a:solidFill>
            </a:rPr>
            <a:t>( سوريا ولبنان )</a:t>
          </a:r>
          <a:endParaRPr lang="en-US" sz="3200" b="1" dirty="0">
            <a:solidFill>
              <a:schemeClr val="tx1"/>
            </a:solidFill>
          </a:endParaRPr>
        </a:p>
      </dgm:t>
    </dgm:pt>
    <dgm:pt modelId="{4034E0D9-3259-4F5D-9A86-9C02D8CA1857}" type="parTrans" cxnId="{369E4F08-5F91-4FD0-8804-732567DA2556}">
      <dgm:prSet/>
      <dgm:spPr/>
      <dgm:t>
        <a:bodyPr/>
        <a:lstStyle/>
        <a:p>
          <a:endParaRPr lang="en-US"/>
        </a:p>
      </dgm:t>
    </dgm:pt>
    <dgm:pt modelId="{FEE8F041-ADF1-488E-8936-5289D0F8DAE1}" type="sibTrans" cxnId="{369E4F08-5F91-4FD0-8804-732567DA2556}">
      <dgm:prSet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4- وطد نفوذ مصر فى كل من فلسطين وسوريا بعد 16 حملة عسكرية بهدف حماية حدود الإمبراطورية المصرية </a:t>
          </a:r>
          <a:endParaRPr lang="en-US" sz="36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7B27C-4E7A-4012-84A0-4D92D70336E2}" type="pres">
      <dgm:prSet presAssocID="{75BCC046-0462-432C-9017-B6FEDD4B7252}" presName="vertOne" presStyleCnt="0"/>
      <dgm:spPr/>
    </dgm:pt>
    <dgm:pt modelId="{39BB95EF-A659-46F1-A250-A801E240BF13}" type="pres">
      <dgm:prSet presAssocID="{75BCC046-0462-432C-9017-B6FEDD4B7252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D2508-24EB-476E-B8BA-5FD7E975F00B}" type="pres">
      <dgm:prSet presAssocID="{75BCC046-0462-432C-9017-B6FEDD4B7252}" presName="horzOne" presStyleCnt="0"/>
      <dgm:spPr/>
    </dgm:pt>
    <dgm:pt modelId="{7E380BF9-FBE7-47CC-AC1F-CCC5207AF9D3}" type="pres">
      <dgm:prSet presAssocID="{FEE8F041-ADF1-488E-8936-5289D0F8DAE1}" presName="sibSpaceOne" presStyleCnt="0"/>
      <dgm:spPr/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</dgm:ptLst>
  <dgm:cxnLst>
    <dgm:cxn modelId="{369E4F08-5F91-4FD0-8804-732567DA2556}" srcId="{70175DED-9C93-4C87-84DE-317A3FF7B670}" destId="{75BCC046-0462-432C-9017-B6FEDD4B7252}" srcOrd="0" destOrd="0" parTransId="{4034E0D9-3259-4F5D-9A86-9C02D8CA1857}" sibTransId="{FEE8F041-ADF1-488E-8936-5289D0F8DAE1}"/>
    <dgm:cxn modelId="{DC35BDD5-EEE6-4024-9DAC-7675697EA195}" type="presOf" srcId="{75BCC046-0462-432C-9017-B6FEDD4B7252}" destId="{39BB95EF-A659-46F1-A250-A801E240BF13}" srcOrd="0" destOrd="0" presId="urn:microsoft.com/office/officeart/2005/8/layout/hierarchy4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D31B844E-FB3C-41D9-96DF-DAEF6CEC26B8}" srcId="{70175DED-9C93-4C87-84DE-317A3FF7B670}" destId="{50889C55-073E-495B-B144-068BE10F0328}" srcOrd="1" destOrd="0" parTransId="{162B6439-BBEB-456D-947B-94EC0F23FA0B}" sibTransId="{75A8EACD-87E8-4A52-B138-99407F999942}"/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68CA8B88-D403-471A-9AE6-2E895B024B12}" type="presParOf" srcId="{C1DFB8A3-D604-4F27-BD64-D24C0257531C}" destId="{20F7B27C-4E7A-4012-84A0-4D92D70336E2}" srcOrd="0" destOrd="0" presId="urn:microsoft.com/office/officeart/2005/8/layout/hierarchy4"/>
    <dgm:cxn modelId="{768A4941-551A-4F34-B7B4-DF1E8637E21F}" type="presParOf" srcId="{20F7B27C-4E7A-4012-84A0-4D92D70336E2}" destId="{39BB95EF-A659-46F1-A250-A801E240BF13}" srcOrd="0" destOrd="0" presId="urn:microsoft.com/office/officeart/2005/8/layout/hierarchy4"/>
    <dgm:cxn modelId="{C1A8B0BF-5007-4CB0-9D57-7AB481167E98}" type="presParOf" srcId="{20F7B27C-4E7A-4012-84A0-4D92D70336E2}" destId="{D8ED2508-24EB-476E-B8BA-5FD7E975F00B}" srcOrd="1" destOrd="0" presId="urn:microsoft.com/office/officeart/2005/8/layout/hierarchy4"/>
    <dgm:cxn modelId="{E198089C-BD1F-442D-BAC6-FB594B81C354}" type="presParOf" srcId="{C1DFB8A3-D604-4F27-BD64-D24C0257531C}" destId="{7E380BF9-FBE7-47CC-AC1F-CCC5207AF9D3}" srcOrd="1" destOrd="0" presId="urn:microsoft.com/office/officeart/2005/8/layout/hierarchy4"/>
    <dgm:cxn modelId="{9B5E27B3-8525-4BC2-8DF6-805F13B3D273}" type="presParOf" srcId="{C1DFB8A3-D604-4F27-BD64-D24C0257531C}" destId="{AEB11AA8-6828-4865-9DFE-6E3660B19A8C}" srcOrd="2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CC046-0462-432C-9017-B6FEDD4B7252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5- ثبت حكم مصر فى بلاد النوبة </a:t>
          </a:r>
          <a:endParaRPr lang="en-US" sz="4000" b="1" dirty="0">
            <a:solidFill>
              <a:schemeClr val="tx1"/>
            </a:solidFill>
          </a:endParaRPr>
        </a:p>
      </dgm:t>
    </dgm:pt>
    <dgm:pt modelId="{4034E0D9-3259-4F5D-9A86-9C02D8CA1857}" type="parTrans" cxnId="{369E4F08-5F91-4FD0-8804-732567DA2556}">
      <dgm:prSet/>
      <dgm:spPr/>
      <dgm:t>
        <a:bodyPr/>
        <a:lstStyle/>
        <a:p>
          <a:endParaRPr lang="en-US"/>
        </a:p>
      </dgm:t>
    </dgm:pt>
    <dgm:pt modelId="{FEE8F041-ADF1-488E-8936-5289D0F8DAE1}" type="sibTrans" cxnId="{369E4F08-5F91-4FD0-8804-732567DA2556}">
      <dgm:prSet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6- انتصر على أمير قادش فى معركة مجدو</a:t>
          </a:r>
          <a:endParaRPr lang="en-US" sz="36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654DCC99-DC7B-482F-842A-783BAE2723F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7- أقام أقدم إمبراطورية فى التاريخ </a:t>
          </a:r>
          <a:endParaRPr lang="en-US" sz="3200" b="1" dirty="0">
            <a:solidFill>
              <a:schemeClr val="tx1"/>
            </a:solidFill>
          </a:endParaRPr>
        </a:p>
      </dgm:t>
    </dgm:pt>
    <dgm:pt modelId="{96C28059-FA12-4CAB-8B2E-C3E404BEA0D6}" type="parTrans" cxnId="{9D184610-FB05-43D3-8117-66FCBE48DD9D}">
      <dgm:prSet/>
      <dgm:spPr/>
      <dgm:t>
        <a:bodyPr/>
        <a:lstStyle/>
        <a:p>
          <a:endParaRPr lang="en-US"/>
        </a:p>
      </dgm:t>
    </dgm:pt>
    <dgm:pt modelId="{961BB3C1-11DC-4E23-9799-91F1332BBB6E}" type="sibTrans" cxnId="{9D184610-FB05-43D3-8117-66FCBE48DD9D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7B27C-4E7A-4012-84A0-4D92D70336E2}" type="pres">
      <dgm:prSet presAssocID="{75BCC046-0462-432C-9017-B6FEDD4B7252}" presName="vertOne" presStyleCnt="0"/>
      <dgm:spPr/>
    </dgm:pt>
    <dgm:pt modelId="{39BB95EF-A659-46F1-A250-A801E240BF13}" type="pres">
      <dgm:prSet presAssocID="{75BCC046-0462-432C-9017-B6FEDD4B7252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D2508-24EB-476E-B8BA-5FD7E975F00B}" type="pres">
      <dgm:prSet presAssocID="{75BCC046-0462-432C-9017-B6FEDD4B7252}" presName="horzOne" presStyleCnt="0"/>
      <dgm:spPr/>
    </dgm:pt>
    <dgm:pt modelId="{7E380BF9-FBE7-47CC-AC1F-CCC5207AF9D3}" type="pres">
      <dgm:prSet presAssocID="{FEE8F041-ADF1-488E-8936-5289D0F8DAE1}" presName="sibSpaceOne" presStyleCnt="0"/>
      <dgm:spPr/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  <dgm:pt modelId="{A3E5A6BE-C03B-4BC8-8F64-5014202DED33}" type="pres">
      <dgm:prSet presAssocID="{75A8EACD-87E8-4A52-B138-99407F999942}" presName="sibSpaceOne" presStyleCnt="0"/>
      <dgm:spPr/>
    </dgm:pt>
    <dgm:pt modelId="{CB5242D6-0994-4954-BAD2-16F9DFAC6DFB}" type="pres">
      <dgm:prSet presAssocID="{654DCC99-DC7B-482F-842A-783BAE2723F7}" presName="vertOne" presStyleCnt="0"/>
      <dgm:spPr/>
    </dgm:pt>
    <dgm:pt modelId="{7BFA1620-228A-43A0-9A29-F183BF9A48A7}" type="pres">
      <dgm:prSet presAssocID="{654DCC99-DC7B-482F-842A-783BAE2723F7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CD7F4D-C004-4639-9285-9AF2CCB95C0E}" type="pres">
      <dgm:prSet presAssocID="{654DCC99-DC7B-482F-842A-783BAE2723F7}" presName="horzOne" presStyleCnt="0"/>
      <dgm:spPr/>
    </dgm:pt>
  </dgm:ptLst>
  <dgm:cxnLst>
    <dgm:cxn modelId="{9D184610-FB05-43D3-8117-66FCBE48DD9D}" srcId="{70175DED-9C93-4C87-84DE-317A3FF7B670}" destId="{654DCC99-DC7B-482F-842A-783BAE2723F7}" srcOrd="2" destOrd="0" parTransId="{96C28059-FA12-4CAB-8B2E-C3E404BEA0D6}" sibTransId="{961BB3C1-11DC-4E23-9799-91F1332BBB6E}"/>
    <dgm:cxn modelId="{369E4F08-5F91-4FD0-8804-732567DA2556}" srcId="{70175DED-9C93-4C87-84DE-317A3FF7B670}" destId="{75BCC046-0462-432C-9017-B6FEDD4B7252}" srcOrd="0" destOrd="0" parTransId="{4034E0D9-3259-4F5D-9A86-9C02D8CA1857}" sibTransId="{FEE8F041-ADF1-488E-8936-5289D0F8DAE1}"/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DC35BDD5-EEE6-4024-9DAC-7675697EA195}" type="presOf" srcId="{75BCC046-0462-432C-9017-B6FEDD4B7252}" destId="{39BB95EF-A659-46F1-A250-A801E240BF13}" srcOrd="0" destOrd="0" presId="urn:microsoft.com/office/officeart/2005/8/layout/hierarchy4"/>
    <dgm:cxn modelId="{1CADB1D3-2E24-4DDA-90DC-A764F87F93B9}" type="presOf" srcId="{654DCC99-DC7B-482F-842A-783BAE2723F7}" destId="{7BFA1620-228A-43A0-9A29-F183BF9A48A7}" srcOrd="0" destOrd="0" presId="urn:microsoft.com/office/officeart/2005/8/layout/hierarchy4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D31B844E-FB3C-41D9-96DF-DAEF6CEC26B8}" srcId="{70175DED-9C93-4C87-84DE-317A3FF7B670}" destId="{50889C55-073E-495B-B144-068BE10F0328}" srcOrd="1" destOrd="0" parTransId="{162B6439-BBEB-456D-947B-94EC0F23FA0B}" sibTransId="{75A8EACD-87E8-4A52-B138-99407F999942}"/>
    <dgm:cxn modelId="{68CA8B88-D403-471A-9AE6-2E895B024B12}" type="presParOf" srcId="{C1DFB8A3-D604-4F27-BD64-D24C0257531C}" destId="{20F7B27C-4E7A-4012-84A0-4D92D70336E2}" srcOrd="0" destOrd="0" presId="urn:microsoft.com/office/officeart/2005/8/layout/hierarchy4"/>
    <dgm:cxn modelId="{768A4941-551A-4F34-B7B4-DF1E8637E21F}" type="presParOf" srcId="{20F7B27C-4E7A-4012-84A0-4D92D70336E2}" destId="{39BB95EF-A659-46F1-A250-A801E240BF13}" srcOrd="0" destOrd="0" presId="urn:microsoft.com/office/officeart/2005/8/layout/hierarchy4"/>
    <dgm:cxn modelId="{C1A8B0BF-5007-4CB0-9D57-7AB481167E98}" type="presParOf" srcId="{20F7B27C-4E7A-4012-84A0-4D92D70336E2}" destId="{D8ED2508-24EB-476E-B8BA-5FD7E975F00B}" srcOrd="1" destOrd="0" presId="urn:microsoft.com/office/officeart/2005/8/layout/hierarchy4"/>
    <dgm:cxn modelId="{E198089C-BD1F-442D-BAC6-FB594B81C354}" type="presParOf" srcId="{C1DFB8A3-D604-4F27-BD64-D24C0257531C}" destId="{7E380BF9-FBE7-47CC-AC1F-CCC5207AF9D3}" srcOrd="1" destOrd="0" presId="urn:microsoft.com/office/officeart/2005/8/layout/hierarchy4"/>
    <dgm:cxn modelId="{9B5E27B3-8525-4BC2-8DF6-805F13B3D273}" type="presParOf" srcId="{C1DFB8A3-D604-4F27-BD64-D24C0257531C}" destId="{AEB11AA8-6828-4865-9DFE-6E3660B19A8C}" srcOrd="2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  <dgm:cxn modelId="{86AEC3B0-8A3A-45F5-A35A-128BFCFD6566}" type="presParOf" srcId="{C1DFB8A3-D604-4F27-BD64-D24C0257531C}" destId="{A3E5A6BE-C03B-4BC8-8F64-5014202DED33}" srcOrd="3" destOrd="0" presId="urn:microsoft.com/office/officeart/2005/8/layout/hierarchy4"/>
    <dgm:cxn modelId="{E11B4AF2-D1D4-4EE2-9389-82205317CFAE}" type="presParOf" srcId="{C1DFB8A3-D604-4F27-BD64-D24C0257531C}" destId="{CB5242D6-0994-4954-BAD2-16F9DFAC6DFB}" srcOrd="4" destOrd="0" presId="urn:microsoft.com/office/officeart/2005/8/layout/hierarchy4"/>
    <dgm:cxn modelId="{2F0909EA-BD06-44A2-966B-B947D1309B6E}" type="presParOf" srcId="{CB5242D6-0994-4954-BAD2-16F9DFAC6DFB}" destId="{7BFA1620-228A-43A0-9A29-F183BF9A48A7}" srcOrd="0" destOrd="0" presId="urn:microsoft.com/office/officeart/2005/8/layout/hierarchy4"/>
    <dgm:cxn modelId="{A40580EC-8F11-4DAE-809E-BBA93E7C5369}" type="presParOf" srcId="{CB5242D6-0994-4954-BAD2-16F9DFAC6DFB}" destId="{30CD7F4D-C004-4639-9285-9AF2CCB95C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CC046-0462-432C-9017-B6FEDD4B7252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1- قام تحتمس بإحضار أبناء الأقاليم الأسيوية </a:t>
          </a:r>
          <a:endParaRPr lang="en-US" sz="4000" b="1" dirty="0">
            <a:solidFill>
              <a:schemeClr val="tx1"/>
            </a:solidFill>
          </a:endParaRPr>
        </a:p>
      </dgm:t>
    </dgm:pt>
    <dgm:pt modelId="{4034E0D9-3259-4F5D-9A86-9C02D8CA1857}" type="parTrans" cxnId="{369E4F08-5F91-4FD0-8804-732567DA2556}">
      <dgm:prSet/>
      <dgm:spPr/>
      <dgm:t>
        <a:bodyPr/>
        <a:lstStyle/>
        <a:p>
          <a:endParaRPr lang="en-US"/>
        </a:p>
      </dgm:t>
    </dgm:pt>
    <dgm:pt modelId="{FEE8F041-ADF1-488E-8936-5289D0F8DAE1}" type="sibTrans" cxnId="{369E4F08-5F91-4FD0-8804-732567DA2556}">
      <dgm:prSet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ليعلمهم فى مصر حتى يشبوا على الولاء والانتماء لمصر </a:t>
          </a:r>
          <a:endParaRPr lang="en-US" sz="36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7B27C-4E7A-4012-84A0-4D92D70336E2}" type="pres">
      <dgm:prSet presAssocID="{75BCC046-0462-432C-9017-B6FEDD4B7252}" presName="vertOne" presStyleCnt="0"/>
      <dgm:spPr/>
    </dgm:pt>
    <dgm:pt modelId="{39BB95EF-A659-46F1-A250-A801E240BF13}" type="pres">
      <dgm:prSet presAssocID="{75BCC046-0462-432C-9017-B6FEDD4B7252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D2508-24EB-476E-B8BA-5FD7E975F00B}" type="pres">
      <dgm:prSet presAssocID="{75BCC046-0462-432C-9017-B6FEDD4B7252}" presName="horzOne" presStyleCnt="0"/>
      <dgm:spPr/>
    </dgm:pt>
    <dgm:pt modelId="{7E380BF9-FBE7-47CC-AC1F-CCC5207AF9D3}" type="pres">
      <dgm:prSet presAssocID="{FEE8F041-ADF1-488E-8936-5289D0F8DAE1}" presName="sibSpaceOne" presStyleCnt="0"/>
      <dgm:spPr/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</dgm:ptLst>
  <dgm:cxnLst>
    <dgm:cxn modelId="{369E4F08-5F91-4FD0-8804-732567DA2556}" srcId="{70175DED-9C93-4C87-84DE-317A3FF7B670}" destId="{75BCC046-0462-432C-9017-B6FEDD4B7252}" srcOrd="0" destOrd="0" parTransId="{4034E0D9-3259-4F5D-9A86-9C02D8CA1857}" sibTransId="{FEE8F041-ADF1-488E-8936-5289D0F8DAE1}"/>
    <dgm:cxn modelId="{DC35BDD5-EEE6-4024-9DAC-7675697EA195}" type="presOf" srcId="{75BCC046-0462-432C-9017-B6FEDD4B7252}" destId="{39BB95EF-A659-46F1-A250-A801E240BF13}" srcOrd="0" destOrd="0" presId="urn:microsoft.com/office/officeart/2005/8/layout/hierarchy4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D31B844E-FB3C-41D9-96DF-DAEF6CEC26B8}" srcId="{70175DED-9C93-4C87-84DE-317A3FF7B670}" destId="{50889C55-073E-495B-B144-068BE10F0328}" srcOrd="1" destOrd="0" parTransId="{162B6439-BBEB-456D-947B-94EC0F23FA0B}" sibTransId="{75A8EACD-87E8-4A52-B138-99407F999942}"/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68CA8B88-D403-471A-9AE6-2E895B024B12}" type="presParOf" srcId="{C1DFB8A3-D604-4F27-BD64-D24C0257531C}" destId="{20F7B27C-4E7A-4012-84A0-4D92D70336E2}" srcOrd="0" destOrd="0" presId="urn:microsoft.com/office/officeart/2005/8/layout/hierarchy4"/>
    <dgm:cxn modelId="{768A4941-551A-4F34-B7B4-DF1E8637E21F}" type="presParOf" srcId="{20F7B27C-4E7A-4012-84A0-4D92D70336E2}" destId="{39BB95EF-A659-46F1-A250-A801E240BF13}" srcOrd="0" destOrd="0" presId="urn:microsoft.com/office/officeart/2005/8/layout/hierarchy4"/>
    <dgm:cxn modelId="{C1A8B0BF-5007-4CB0-9D57-7AB481167E98}" type="presParOf" srcId="{20F7B27C-4E7A-4012-84A0-4D92D70336E2}" destId="{D8ED2508-24EB-476E-B8BA-5FD7E975F00B}" srcOrd="1" destOrd="0" presId="urn:microsoft.com/office/officeart/2005/8/layout/hierarchy4"/>
    <dgm:cxn modelId="{E198089C-BD1F-442D-BAC6-FB594B81C354}" type="presParOf" srcId="{C1DFB8A3-D604-4F27-BD64-D24C0257531C}" destId="{7E380BF9-FBE7-47CC-AC1F-CCC5207AF9D3}" srcOrd="1" destOrd="0" presId="urn:microsoft.com/office/officeart/2005/8/layout/hierarchy4"/>
    <dgm:cxn modelId="{9B5E27B3-8525-4BC2-8DF6-805F13B3D273}" type="presParOf" srcId="{C1DFB8A3-D604-4F27-BD64-D24C0257531C}" destId="{AEB11AA8-6828-4865-9DFE-6E3660B19A8C}" srcOrd="2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CC046-0462-432C-9017-B6FEDD4B7252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2- وطد علاقاته بملوك وحكام البلاد المجاورة</a:t>
          </a:r>
          <a:endParaRPr lang="en-US" sz="4000" b="1" dirty="0">
            <a:solidFill>
              <a:schemeClr val="tx1"/>
            </a:solidFill>
          </a:endParaRPr>
        </a:p>
      </dgm:t>
    </dgm:pt>
    <dgm:pt modelId="{4034E0D9-3259-4F5D-9A86-9C02D8CA1857}" type="parTrans" cxnId="{369E4F08-5F91-4FD0-8804-732567DA2556}">
      <dgm:prSet/>
      <dgm:spPr/>
      <dgm:t>
        <a:bodyPr/>
        <a:lstStyle/>
        <a:p>
          <a:endParaRPr lang="en-US"/>
        </a:p>
      </dgm:t>
    </dgm:pt>
    <dgm:pt modelId="{FEE8F041-ADF1-488E-8936-5289D0F8DAE1}" type="sibTrans" cxnId="{369E4F08-5F91-4FD0-8804-732567DA2556}">
      <dgm:prSet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3- كسب الأمراء الأسيويين : مما ساعد على تماسك إمبراطوريته ونشر الثقافة المصرية فى بلادهم </a:t>
          </a:r>
          <a:endParaRPr lang="en-US" sz="36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7B27C-4E7A-4012-84A0-4D92D70336E2}" type="pres">
      <dgm:prSet presAssocID="{75BCC046-0462-432C-9017-B6FEDD4B7252}" presName="vertOne" presStyleCnt="0"/>
      <dgm:spPr/>
    </dgm:pt>
    <dgm:pt modelId="{39BB95EF-A659-46F1-A250-A801E240BF13}" type="pres">
      <dgm:prSet presAssocID="{75BCC046-0462-432C-9017-B6FEDD4B7252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D2508-24EB-476E-B8BA-5FD7E975F00B}" type="pres">
      <dgm:prSet presAssocID="{75BCC046-0462-432C-9017-B6FEDD4B7252}" presName="horzOne" presStyleCnt="0"/>
      <dgm:spPr/>
    </dgm:pt>
    <dgm:pt modelId="{7E380BF9-FBE7-47CC-AC1F-CCC5207AF9D3}" type="pres">
      <dgm:prSet presAssocID="{FEE8F041-ADF1-488E-8936-5289D0F8DAE1}" presName="sibSpaceOne" presStyleCnt="0"/>
      <dgm:spPr/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</dgm:ptLst>
  <dgm:cxnLst>
    <dgm:cxn modelId="{369E4F08-5F91-4FD0-8804-732567DA2556}" srcId="{70175DED-9C93-4C87-84DE-317A3FF7B670}" destId="{75BCC046-0462-432C-9017-B6FEDD4B7252}" srcOrd="0" destOrd="0" parTransId="{4034E0D9-3259-4F5D-9A86-9C02D8CA1857}" sibTransId="{FEE8F041-ADF1-488E-8936-5289D0F8DAE1}"/>
    <dgm:cxn modelId="{DC35BDD5-EEE6-4024-9DAC-7675697EA195}" type="presOf" srcId="{75BCC046-0462-432C-9017-B6FEDD4B7252}" destId="{39BB95EF-A659-46F1-A250-A801E240BF13}" srcOrd="0" destOrd="0" presId="urn:microsoft.com/office/officeart/2005/8/layout/hierarchy4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D31B844E-FB3C-41D9-96DF-DAEF6CEC26B8}" srcId="{70175DED-9C93-4C87-84DE-317A3FF7B670}" destId="{50889C55-073E-495B-B144-068BE10F0328}" srcOrd="1" destOrd="0" parTransId="{162B6439-BBEB-456D-947B-94EC0F23FA0B}" sibTransId="{75A8EACD-87E8-4A52-B138-99407F999942}"/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68CA8B88-D403-471A-9AE6-2E895B024B12}" type="presParOf" srcId="{C1DFB8A3-D604-4F27-BD64-D24C0257531C}" destId="{20F7B27C-4E7A-4012-84A0-4D92D70336E2}" srcOrd="0" destOrd="0" presId="urn:microsoft.com/office/officeart/2005/8/layout/hierarchy4"/>
    <dgm:cxn modelId="{768A4941-551A-4F34-B7B4-DF1E8637E21F}" type="presParOf" srcId="{20F7B27C-4E7A-4012-84A0-4D92D70336E2}" destId="{39BB95EF-A659-46F1-A250-A801E240BF13}" srcOrd="0" destOrd="0" presId="urn:microsoft.com/office/officeart/2005/8/layout/hierarchy4"/>
    <dgm:cxn modelId="{C1A8B0BF-5007-4CB0-9D57-7AB481167E98}" type="presParOf" srcId="{20F7B27C-4E7A-4012-84A0-4D92D70336E2}" destId="{D8ED2508-24EB-476E-B8BA-5FD7E975F00B}" srcOrd="1" destOrd="0" presId="urn:microsoft.com/office/officeart/2005/8/layout/hierarchy4"/>
    <dgm:cxn modelId="{E198089C-BD1F-442D-BAC6-FB594B81C354}" type="presParOf" srcId="{C1DFB8A3-D604-4F27-BD64-D24C0257531C}" destId="{7E380BF9-FBE7-47CC-AC1F-CCC5207AF9D3}" srcOrd="1" destOrd="0" presId="urn:microsoft.com/office/officeart/2005/8/layout/hierarchy4"/>
    <dgm:cxn modelId="{9B5E27B3-8525-4BC2-8DF6-805F13B3D273}" type="presParOf" srcId="{C1DFB8A3-D604-4F27-BD64-D24C0257531C}" destId="{AEB11AA8-6828-4865-9DFE-6E3660B19A8C}" srcOrd="2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32A2AC7-AF42-4F97-AB9A-A14D84AA33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371D6F-1E1B-44A3-B9C9-5B6156BB0F01}">
      <dgm:prSet phldrT="[Text]" custT="1"/>
      <dgm:spPr/>
      <dgm:t>
        <a:bodyPr/>
        <a:lstStyle/>
        <a:p>
          <a:r>
            <a:rPr lang="ar-EG" sz="2800" dirty="0" smtClean="0"/>
            <a:t>معلومة إثرائية </a:t>
          </a:r>
          <a:endParaRPr lang="en-US" sz="2800" dirty="0"/>
        </a:p>
      </dgm:t>
    </dgm:pt>
    <dgm:pt modelId="{7AACCBE2-2B05-4741-8697-0D5CA65647DE}" type="parTrans" cxnId="{E66672B5-72B0-46C7-927D-12ABB1F1D6A1}">
      <dgm:prSet/>
      <dgm:spPr/>
      <dgm:t>
        <a:bodyPr/>
        <a:lstStyle/>
        <a:p>
          <a:endParaRPr lang="en-US"/>
        </a:p>
      </dgm:t>
    </dgm:pt>
    <dgm:pt modelId="{DEC7FD0B-3858-4B87-A29F-34239BF4273B}" type="sibTrans" cxnId="{E66672B5-72B0-46C7-927D-12ABB1F1D6A1}">
      <dgm:prSet/>
      <dgm:spPr/>
      <dgm:t>
        <a:bodyPr/>
        <a:lstStyle/>
        <a:p>
          <a:endParaRPr lang="en-US"/>
        </a:p>
      </dgm:t>
    </dgm:pt>
    <dgm:pt modelId="{420C0D69-0E05-4F6D-8BD7-D1024F2063AC}" type="pres">
      <dgm:prSet presAssocID="{032A2AC7-AF42-4F97-AB9A-A14D84AA337D}" presName="arrowDiagram" presStyleCnt="0">
        <dgm:presLayoutVars>
          <dgm:chMax val="5"/>
          <dgm:dir/>
          <dgm:resizeHandles val="exact"/>
        </dgm:presLayoutVars>
      </dgm:prSet>
      <dgm:spPr/>
    </dgm:pt>
    <dgm:pt modelId="{C79623E4-168E-40C2-B531-F2ACA4EAD16A}" type="pres">
      <dgm:prSet presAssocID="{032A2AC7-AF42-4F97-AB9A-A14D84AA337D}" presName="arrow" presStyleLbl="bgShp" presStyleIdx="0" presStyleCnt="1" custLinFactNeighborX="-11001" custLinFactNeighborY="-738"/>
      <dgm:spPr/>
      <dgm:t>
        <a:bodyPr/>
        <a:lstStyle/>
        <a:p>
          <a:endParaRPr lang="en-US"/>
        </a:p>
      </dgm:t>
    </dgm:pt>
    <dgm:pt modelId="{FBD34FB4-D879-4BAE-860E-AE1EEF5525CB}" type="pres">
      <dgm:prSet presAssocID="{032A2AC7-AF42-4F97-AB9A-A14D84AA337D}" presName="arrowDiagram1" presStyleCnt="0">
        <dgm:presLayoutVars>
          <dgm:bulletEnabled val="1"/>
        </dgm:presLayoutVars>
      </dgm:prSet>
      <dgm:spPr/>
    </dgm:pt>
    <dgm:pt modelId="{CE270488-C2A3-4B10-B027-024352919E34}" type="pres">
      <dgm:prSet presAssocID="{12371D6F-1E1B-44A3-B9C9-5B6156BB0F01}" presName="bullet1" presStyleLbl="node1" presStyleIdx="0" presStyleCnt="1"/>
      <dgm:spPr/>
    </dgm:pt>
    <dgm:pt modelId="{235106FC-3352-4656-901E-DE50CE99936F}" type="pres">
      <dgm:prSet presAssocID="{12371D6F-1E1B-44A3-B9C9-5B6156BB0F01}" presName="textBox1" presStyleLbl="revTx" presStyleIdx="0" presStyleCnt="1" custScaleX="84666" custScaleY="70773" custLinFactNeighborX="-4239" custLinFactNeighborY="-1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63E3E-36DC-4DC2-A38F-DCB7371995FB}" type="presOf" srcId="{12371D6F-1E1B-44A3-B9C9-5B6156BB0F01}" destId="{235106FC-3352-4656-901E-DE50CE99936F}" srcOrd="0" destOrd="0" presId="urn:microsoft.com/office/officeart/2005/8/layout/arrow2"/>
    <dgm:cxn modelId="{E66672B5-72B0-46C7-927D-12ABB1F1D6A1}" srcId="{032A2AC7-AF42-4F97-AB9A-A14D84AA337D}" destId="{12371D6F-1E1B-44A3-B9C9-5B6156BB0F01}" srcOrd="0" destOrd="0" parTransId="{7AACCBE2-2B05-4741-8697-0D5CA65647DE}" sibTransId="{DEC7FD0B-3858-4B87-A29F-34239BF4273B}"/>
    <dgm:cxn modelId="{6B73AA4A-660B-468C-923C-E95F402D76C8}" type="presOf" srcId="{032A2AC7-AF42-4F97-AB9A-A14D84AA337D}" destId="{420C0D69-0E05-4F6D-8BD7-D1024F2063AC}" srcOrd="0" destOrd="0" presId="urn:microsoft.com/office/officeart/2005/8/layout/arrow2"/>
    <dgm:cxn modelId="{4CDFD0FE-653A-4358-9D94-5C8FD39C25F6}" type="presParOf" srcId="{420C0D69-0E05-4F6D-8BD7-D1024F2063AC}" destId="{C79623E4-168E-40C2-B531-F2ACA4EAD16A}" srcOrd="0" destOrd="0" presId="urn:microsoft.com/office/officeart/2005/8/layout/arrow2"/>
    <dgm:cxn modelId="{96FA0C7D-6815-4217-A66B-AD98B1845D8C}" type="presParOf" srcId="{420C0D69-0E05-4F6D-8BD7-D1024F2063AC}" destId="{FBD34FB4-D879-4BAE-860E-AE1EEF5525CB}" srcOrd="1" destOrd="0" presId="urn:microsoft.com/office/officeart/2005/8/layout/arrow2"/>
    <dgm:cxn modelId="{AF0759EB-1A08-4DF9-8B23-B45F528A5FAD}" type="presParOf" srcId="{FBD34FB4-D879-4BAE-860E-AE1EEF5525CB}" destId="{CE270488-C2A3-4B10-B027-024352919E34}" srcOrd="0" destOrd="0" presId="urn:microsoft.com/office/officeart/2005/8/layout/arrow2"/>
    <dgm:cxn modelId="{B7169D33-9607-423B-8C5D-0FDAF6966A97}" type="presParOf" srcId="{FBD34FB4-D879-4BAE-860E-AE1EEF5525CB}" destId="{235106FC-3352-4656-901E-DE50CE99936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5DBF5-AC3D-4497-A68E-82BE6F93B5B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F12189-8700-46A1-8131-2388457552C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سمى عصر الدولة الحديثة عصر المجد الحربى </a:t>
          </a:r>
          <a:endParaRPr lang="en-US" sz="3200" b="1" dirty="0">
            <a:solidFill>
              <a:schemeClr val="tx1"/>
            </a:solidFill>
          </a:endParaRPr>
        </a:p>
      </dgm:t>
    </dgm:pt>
    <dgm:pt modelId="{856D78C0-D1BD-4421-8C7C-360DFA1FBA8A}" type="parTrans" cxnId="{68B35A8E-869C-40ED-9EBC-7863F2035B32}">
      <dgm:prSet/>
      <dgm:spPr/>
      <dgm:t>
        <a:bodyPr/>
        <a:lstStyle/>
        <a:p>
          <a:endParaRPr lang="en-US"/>
        </a:p>
      </dgm:t>
    </dgm:pt>
    <dgm:pt modelId="{5F05FD87-04FC-4448-AFE5-33DF26C1477F}" type="sibTrans" cxnId="{68B35A8E-869C-40ED-9EBC-7863F2035B32}">
      <dgm:prSet/>
      <dgm:spPr/>
      <dgm:t>
        <a:bodyPr/>
        <a:lstStyle/>
        <a:p>
          <a:endParaRPr lang="en-US"/>
        </a:p>
      </dgm:t>
    </dgm:pt>
    <dgm:pt modelId="{A7CE3C60-F228-4B34-AABD-0C9178ACAED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- حيث ملوك هذا العصر</a:t>
          </a:r>
          <a:endParaRPr lang="en-US" sz="3200" b="1" dirty="0">
            <a:solidFill>
              <a:schemeClr val="tx1"/>
            </a:solidFill>
          </a:endParaRPr>
        </a:p>
      </dgm:t>
    </dgm:pt>
    <dgm:pt modelId="{8D872B65-32C5-40AC-9453-CC5EABD39A9B}" type="parTrans" cxnId="{A97E8A01-91AB-4D97-921F-5C719ACC66C8}">
      <dgm:prSet/>
      <dgm:spPr/>
      <dgm:t>
        <a:bodyPr/>
        <a:lstStyle/>
        <a:p>
          <a:endParaRPr lang="en-US"/>
        </a:p>
      </dgm:t>
    </dgm:pt>
    <dgm:pt modelId="{A379F8E2-7154-407B-B978-6AB1EBFD8722}" type="sibTrans" cxnId="{A97E8A01-91AB-4D97-921F-5C719ACC66C8}">
      <dgm:prSet/>
      <dgm:spPr/>
      <dgm:t>
        <a:bodyPr/>
        <a:lstStyle/>
        <a:p>
          <a:endParaRPr lang="en-US"/>
        </a:p>
      </dgm:t>
    </dgm:pt>
    <dgm:pt modelId="{70D2320F-330A-443E-B58B-E5FE56AAC0B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اهتموا باتساع ملكهم وزيادة مساحة إمبراطوريتهم </a:t>
          </a:r>
          <a:endParaRPr lang="en-US" sz="3200" b="1" dirty="0">
            <a:solidFill>
              <a:schemeClr val="tx1"/>
            </a:solidFill>
          </a:endParaRPr>
        </a:p>
      </dgm:t>
    </dgm:pt>
    <dgm:pt modelId="{E8A58C42-84BC-41B1-8506-BB27EE986AE7}" type="parTrans" cxnId="{106FC2FB-5AF4-4483-9C59-F02D300D1156}">
      <dgm:prSet/>
      <dgm:spPr/>
      <dgm:t>
        <a:bodyPr/>
        <a:lstStyle/>
        <a:p>
          <a:endParaRPr lang="en-US"/>
        </a:p>
      </dgm:t>
    </dgm:pt>
    <dgm:pt modelId="{3F70F1CD-9FCD-4B1B-A5F2-2602831BC2DC}" type="sibTrans" cxnId="{106FC2FB-5AF4-4483-9C59-F02D300D1156}">
      <dgm:prSet/>
      <dgm:spPr/>
      <dgm:t>
        <a:bodyPr/>
        <a:lstStyle/>
        <a:p>
          <a:endParaRPr lang="en-US"/>
        </a:p>
      </dgm:t>
    </dgm:pt>
    <dgm:pt modelId="{688F90B0-6D19-4255-97AE-20B2519E6A5F}" type="pres">
      <dgm:prSet presAssocID="{BF45DBF5-AC3D-4497-A68E-82BE6F93B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8D246E-9878-4C1C-9366-61C2B08924E4}" type="pres">
      <dgm:prSet presAssocID="{70D2320F-330A-443E-B58B-E5FE56AAC0B5}" presName="boxAndChildren" presStyleCnt="0"/>
      <dgm:spPr/>
    </dgm:pt>
    <dgm:pt modelId="{51EF9691-F67B-4635-B7C1-4AC147AFA11D}" type="pres">
      <dgm:prSet presAssocID="{70D2320F-330A-443E-B58B-E5FE56AAC0B5}" presName="parentTextBox" presStyleLbl="node1" presStyleIdx="0" presStyleCnt="3"/>
      <dgm:spPr/>
      <dgm:t>
        <a:bodyPr/>
        <a:lstStyle/>
        <a:p>
          <a:endParaRPr lang="en-US"/>
        </a:p>
      </dgm:t>
    </dgm:pt>
    <dgm:pt modelId="{2E0198B8-BBA0-4F46-82B3-98D52921BF84}" type="pres">
      <dgm:prSet presAssocID="{A379F8E2-7154-407B-B978-6AB1EBFD8722}" presName="sp" presStyleCnt="0"/>
      <dgm:spPr/>
    </dgm:pt>
    <dgm:pt modelId="{703394E7-9284-4CD6-B30C-4175F738037C}" type="pres">
      <dgm:prSet presAssocID="{A7CE3C60-F228-4B34-AABD-0C9178ACAED8}" presName="arrowAndChildren" presStyleCnt="0"/>
      <dgm:spPr/>
    </dgm:pt>
    <dgm:pt modelId="{46945344-A7A2-4AF4-8D51-39049D2E7385}" type="pres">
      <dgm:prSet presAssocID="{A7CE3C60-F228-4B34-AABD-0C9178ACAED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CD46B1F-DD14-4089-9C82-1B05FC90A42D}" type="pres">
      <dgm:prSet presAssocID="{5F05FD87-04FC-4448-AFE5-33DF26C1477F}" presName="sp" presStyleCnt="0"/>
      <dgm:spPr/>
    </dgm:pt>
    <dgm:pt modelId="{1D55554C-8E87-44ED-9D00-79262BD478D6}" type="pres">
      <dgm:prSet presAssocID="{ECF12189-8700-46A1-8131-2388457552C2}" presName="arrowAndChildren" presStyleCnt="0"/>
      <dgm:spPr/>
    </dgm:pt>
    <dgm:pt modelId="{14656B8E-FB7F-4685-8C54-25F717FA127A}" type="pres">
      <dgm:prSet presAssocID="{ECF12189-8700-46A1-8131-2388457552C2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CBB1673-16B8-4BDE-90DB-2F7E190E355E}" type="presOf" srcId="{BF45DBF5-AC3D-4497-A68E-82BE6F93B5B2}" destId="{688F90B0-6D19-4255-97AE-20B2519E6A5F}" srcOrd="0" destOrd="0" presId="urn:microsoft.com/office/officeart/2005/8/layout/process4"/>
    <dgm:cxn modelId="{106FC2FB-5AF4-4483-9C59-F02D300D1156}" srcId="{BF45DBF5-AC3D-4497-A68E-82BE6F93B5B2}" destId="{70D2320F-330A-443E-B58B-E5FE56AAC0B5}" srcOrd="2" destOrd="0" parTransId="{E8A58C42-84BC-41B1-8506-BB27EE986AE7}" sibTransId="{3F70F1CD-9FCD-4B1B-A5F2-2602831BC2DC}"/>
    <dgm:cxn modelId="{E4AD5CA8-8588-4846-BA81-E9BCC8776265}" type="presOf" srcId="{70D2320F-330A-443E-B58B-E5FE56AAC0B5}" destId="{51EF9691-F67B-4635-B7C1-4AC147AFA11D}" srcOrd="0" destOrd="0" presId="urn:microsoft.com/office/officeart/2005/8/layout/process4"/>
    <dgm:cxn modelId="{68B35A8E-869C-40ED-9EBC-7863F2035B32}" srcId="{BF45DBF5-AC3D-4497-A68E-82BE6F93B5B2}" destId="{ECF12189-8700-46A1-8131-2388457552C2}" srcOrd="0" destOrd="0" parTransId="{856D78C0-D1BD-4421-8C7C-360DFA1FBA8A}" sibTransId="{5F05FD87-04FC-4448-AFE5-33DF26C1477F}"/>
    <dgm:cxn modelId="{4593727D-6F43-4225-B721-8642321AEA9F}" type="presOf" srcId="{A7CE3C60-F228-4B34-AABD-0C9178ACAED8}" destId="{46945344-A7A2-4AF4-8D51-39049D2E7385}" srcOrd="0" destOrd="0" presId="urn:microsoft.com/office/officeart/2005/8/layout/process4"/>
    <dgm:cxn modelId="{8898A211-23E2-4478-8AFC-16B3B760DEDD}" type="presOf" srcId="{ECF12189-8700-46A1-8131-2388457552C2}" destId="{14656B8E-FB7F-4685-8C54-25F717FA127A}" srcOrd="0" destOrd="0" presId="urn:microsoft.com/office/officeart/2005/8/layout/process4"/>
    <dgm:cxn modelId="{A97E8A01-91AB-4D97-921F-5C719ACC66C8}" srcId="{BF45DBF5-AC3D-4497-A68E-82BE6F93B5B2}" destId="{A7CE3C60-F228-4B34-AABD-0C9178ACAED8}" srcOrd="1" destOrd="0" parTransId="{8D872B65-32C5-40AC-9453-CC5EABD39A9B}" sibTransId="{A379F8E2-7154-407B-B978-6AB1EBFD8722}"/>
    <dgm:cxn modelId="{CC0D8040-387A-49B9-9E50-0F4FA36173BD}" type="presParOf" srcId="{688F90B0-6D19-4255-97AE-20B2519E6A5F}" destId="{B18D246E-9878-4C1C-9366-61C2B08924E4}" srcOrd="0" destOrd="0" presId="urn:microsoft.com/office/officeart/2005/8/layout/process4"/>
    <dgm:cxn modelId="{A61C8DB7-0CE4-4C23-AB31-A4C951AB0887}" type="presParOf" srcId="{B18D246E-9878-4C1C-9366-61C2B08924E4}" destId="{51EF9691-F67B-4635-B7C1-4AC147AFA11D}" srcOrd="0" destOrd="0" presId="urn:microsoft.com/office/officeart/2005/8/layout/process4"/>
    <dgm:cxn modelId="{E8C2E811-4112-4F80-A726-82209B356DA3}" type="presParOf" srcId="{688F90B0-6D19-4255-97AE-20B2519E6A5F}" destId="{2E0198B8-BBA0-4F46-82B3-98D52921BF84}" srcOrd="1" destOrd="0" presId="urn:microsoft.com/office/officeart/2005/8/layout/process4"/>
    <dgm:cxn modelId="{05AB53B6-46F6-451A-BB5B-6AA9108AF5D0}" type="presParOf" srcId="{688F90B0-6D19-4255-97AE-20B2519E6A5F}" destId="{703394E7-9284-4CD6-B30C-4175F738037C}" srcOrd="2" destOrd="0" presId="urn:microsoft.com/office/officeart/2005/8/layout/process4"/>
    <dgm:cxn modelId="{9A4B7751-482D-4D02-AD12-D875101C8D6A}" type="presParOf" srcId="{703394E7-9284-4CD6-B30C-4175F738037C}" destId="{46945344-A7A2-4AF4-8D51-39049D2E7385}" srcOrd="0" destOrd="0" presId="urn:microsoft.com/office/officeart/2005/8/layout/process4"/>
    <dgm:cxn modelId="{0CDA5E82-EEA5-4301-AD81-A3A93D9C5FE1}" type="presParOf" srcId="{688F90B0-6D19-4255-97AE-20B2519E6A5F}" destId="{7CD46B1F-DD14-4089-9C82-1B05FC90A42D}" srcOrd="3" destOrd="0" presId="urn:microsoft.com/office/officeart/2005/8/layout/process4"/>
    <dgm:cxn modelId="{CCE812DB-1403-4819-A911-F768814583B6}" type="presParOf" srcId="{688F90B0-6D19-4255-97AE-20B2519E6A5F}" destId="{1D55554C-8E87-44ED-9D00-79262BD478D6}" srcOrd="4" destOrd="0" presId="urn:microsoft.com/office/officeart/2005/8/layout/process4"/>
    <dgm:cxn modelId="{249B6D9D-621A-4A65-8843-17B76CA21535}" type="presParOf" srcId="{1D55554C-8E87-44ED-9D00-79262BD478D6}" destId="{14656B8E-FB7F-4685-8C54-25F717FA12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كان للجيش فى عهد تحتمس الثالث دور حضارى : حيث قام بتسجيل غرائب الموجودات فى البلاد التى غزاها من طيور وحيوانات وأشجار ونباتات لم تكن معروفة , وقد سجل هذا على جدران معبد الكرنك </a:t>
          </a:r>
          <a:endParaRPr lang="en-US" sz="32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</dgm:ptLst>
  <dgm:cxnLst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D31B844E-FB3C-41D9-96DF-DAEF6CEC26B8}" srcId="{70175DED-9C93-4C87-84DE-317A3FF7B670}" destId="{50889C55-073E-495B-B144-068BE10F0328}" srcOrd="0" destOrd="0" parTransId="{162B6439-BBEB-456D-947B-94EC0F23FA0B}" sibTransId="{75A8EACD-87E8-4A52-B138-99407F999942}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9B5E27B3-8525-4BC2-8DF6-805F13B3D273}" type="presParOf" srcId="{C1DFB8A3-D604-4F27-BD64-D24C0257531C}" destId="{AEB11AA8-6828-4865-9DFE-6E3660B19A8C}" srcOrd="0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F45DBF5-AC3D-4497-A68E-82BE6F93B5B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F12189-8700-46A1-8131-2388457552C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تولى عرش مصر بعد وفاة أبيه أمنمحات الثالث وكان فى هذا الوقت صبيا كان عمره 16 سنة </a:t>
          </a:r>
          <a:endParaRPr lang="en-US" sz="3200" b="1" dirty="0">
            <a:solidFill>
              <a:schemeClr val="tx1"/>
            </a:solidFill>
          </a:endParaRPr>
        </a:p>
      </dgm:t>
    </dgm:pt>
    <dgm:pt modelId="{856D78C0-D1BD-4421-8C7C-360DFA1FBA8A}" type="parTrans" cxnId="{68B35A8E-869C-40ED-9EBC-7863F2035B32}">
      <dgm:prSet/>
      <dgm:spPr/>
      <dgm:t>
        <a:bodyPr/>
        <a:lstStyle/>
        <a:p>
          <a:endParaRPr lang="en-US"/>
        </a:p>
      </dgm:t>
    </dgm:pt>
    <dgm:pt modelId="{5F05FD87-04FC-4448-AFE5-33DF26C1477F}" type="sibTrans" cxnId="{68B35A8E-869C-40ED-9EBC-7863F2035B32}">
      <dgm:prSet/>
      <dgm:spPr/>
      <dgm:t>
        <a:bodyPr/>
        <a:lstStyle/>
        <a:p>
          <a:endParaRPr lang="en-US"/>
        </a:p>
      </dgm:t>
    </dgm:pt>
    <dgm:pt modelId="{872B160C-93F0-4AB5-8490-0C38097E543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تزوج من الملكة نفرتيتى </a:t>
          </a:r>
          <a:endParaRPr lang="en-US" sz="3600" b="1" dirty="0">
            <a:solidFill>
              <a:schemeClr val="tx1"/>
            </a:solidFill>
          </a:endParaRPr>
        </a:p>
      </dgm:t>
    </dgm:pt>
    <dgm:pt modelId="{00B73C39-D5A3-44D1-8197-FE34BFA7B8EC}" type="parTrans" cxnId="{D845CDF3-1A6D-4E5C-95EF-C6A9E09F2CF2}">
      <dgm:prSet/>
      <dgm:spPr/>
      <dgm:t>
        <a:bodyPr/>
        <a:lstStyle/>
        <a:p>
          <a:endParaRPr lang="en-US"/>
        </a:p>
      </dgm:t>
    </dgm:pt>
    <dgm:pt modelId="{08F1FEB9-33B0-47DE-B50C-10DBA2FAD5EF}" type="sibTrans" cxnId="{D845CDF3-1A6D-4E5C-95EF-C6A9E09F2CF2}">
      <dgm:prSet/>
      <dgm:spPr/>
      <dgm:t>
        <a:bodyPr/>
        <a:lstStyle/>
        <a:p>
          <a:endParaRPr lang="en-US"/>
        </a:p>
      </dgm:t>
    </dgm:pt>
    <dgm:pt modelId="{688F90B0-6D19-4255-97AE-20B2519E6A5F}" type="pres">
      <dgm:prSet presAssocID="{BF45DBF5-AC3D-4497-A68E-82BE6F93B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A16B14-D22E-4812-B180-DA5A9BB9B919}" type="pres">
      <dgm:prSet presAssocID="{872B160C-93F0-4AB5-8490-0C38097E5431}" presName="boxAndChildren" presStyleCnt="0"/>
      <dgm:spPr/>
    </dgm:pt>
    <dgm:pt modelId="{213564AF-3178-4D40-932F-D84B3C990C4F}" type="pres">
      <dgm:prSet presAssocID="{872B160C-93F0-4AB5-8490-0C38097E5431}" presName="parentTextBox" presStyleLbl="node1" presStyleIdx="0" presStyleCnt="2" custLinFactNeighborY="-1709"/>
      <dgm:spPr/>
      <dgm:t>
        <a:bodyPr/>
        <a:lstStyle/>
        <a:p>
          <a:endParaRPr lang="en-US"/>
        </a:p>
      </dgm:t>
    </dgm:pt>
    <dgm:pt modelId="{7CD46B1F-DD14-4089-9C82-1B05FC90A42D}" type="pres">
      <dgm:prSet presAssocID="{5F05FD87-04FC-4448-AFE5-33DF26C1477F}" presName="sp" presStyleCnt="0"/>
      <dgm:spPr/>
    </dgm:pt>
    <dgm:pt modelId="{1D55554C-8E87-44ED-9D00-79262BD478D6}" type="pres">
      <dgm:prSet presAssocID="{ECF12189-8700-46A1-8131-2388457552C2}" presName="arrowAndChildren" presStyleCnt="0"/>
      <dgm:spPr/>
    </dgm:pt>
    <dgm:pt modelId="{14656B8E-FB7F-4685-8C54-25F717FA127A}" type="pres">
      <dgm:prSet presAssocID="{ECF12189-8700-46A1-8131-2388457552C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36D839D-BE7F-4876-9163-EBBB7CED57B4}" type="presOf" srcId="{872B160C-93F0-4AB5-8490-0C38097E5431}" destId="{213564AF-3178-4D40-932F-D84B3C990C4F}" srcOrd="0" destOrd="0" presId="urn:microsoft.com/office/officeart/2005/8/layout/process4"/>
    <dgm:cxn modelId="{D845CDF3-1A6D-4E5C-95EF-C6A9E09F2CF2}" srcId="{BF45DBF5-AC3D-4497-A68E-82BE6F93B5B2}" destId="{872B160C-93F0-4AB5-8490-0C38097E5431}" srcOrd="1" destOrd="0" parTransId="{00B73C39-D5A3-44D1-8197-FE34BFA7B8EC}" sibTransId="{08F1FEB9-33B0-47DE-B50C-10DBA2FAD5EF}"/>
    <dgm:cxn modelId="{CCBB1673-16B8-4BDE-90DB-2F7E190E355E}" type="presOf" srcId="{BF45DBF5-AC3D-4497-A68E-82BE6F93B5B2}" destId="{688F90B0-6D19-4255-97AE-20B2519E6A5F}" srcOrd="0" destOrd="0" presId="urn:microsoft.com/office/officeart/2005/8/layout/process4"/>
    <dgm:cxn modelId="{68B35A8E-869C-40ED-9EBC-7863F2035B32}" srcId="{BF45DBF5-AC3D-4497-A68E-82BE6F93B5B2}" destId="{ECF12189-8700-46A1-8131-2388457552C2}" srcOrd="0" destOrd="0" parTransId="{856D78C0-D1BD-4421-8C7C-360DFA1FBA8A}" sibTransId="{5F05FD87-04FC-4448-AFE5-33DF26C1477F}"/>
    <dgm:cxn modelId="{8898A211-23E2-4478-8AFC-16B3B760DEDD}" type="presOf" srcId="{ECF12189-8700-46A1-8131-2388457552C2}" destId="{14656B8E-FB7F-4685-8C54-25F717FA127A}" srcOrd="0" destOrd="0" presId="urn:microsoft.com/office/officeart/2005/8/layout/process4"/>
    <dgm:cxn modelId="{AFD44F51-5D8C-4369-A1AA-9C0EBDD0F617}" type="presParOf" srcId="{688F90B0-6D19-4255-97AE-20B2519E6A5F}" destId="{99A16B14-D22E-4812-B180-DA5A9BB9B919}" srcOrd="0" destOrd="0" presId="urn:microsoft.com/office/officeart/2005/8/layout/process4"/>
    <dgm:cxn modelId="{CF970C7E-B645-4783-BFD0-873EAEDE7FD8}" type="presParOf" srcId="{99A16B14-D22E-4812-B180-DA5A9BB9B919}" destId="{213564AF-3178-4D40-932F-D84B3C990C4F}" srcOrd="0" destOrd="0" presId="urn:microsoft.com/office/officeart/2005/8/layout/process4"/>
    <dgm:cxn modelId="{0CDA5E82-EEA5-4301-AD81-A3A93D9C5FE1}" type="presParOf" srcId="{688F90B0-6D19-4255-97AE-20B2519E6A5F}" destId="{7CD46B1F-DD14-4089-9C82-1B05FC90A42D}" srcOrd="1" destOrd="0" presId="urn:microsoft.com/office/officeart/2005/8/layout/process4"/>
    <dgm:cxn modelId="{CCE812DB-1403-4819-A911-F768814583B6}" type="presParOf" srcId="{688F90B0-6D19-4255-97AE-20B2519E6A5F}" destId="{1D55554C-8E87-44ED-9D00-79262BD478D6}" srcOrd="2" destOrd="0" presId="urn:microsoft.com/office/officeart/2005/8/layout/process4"/>
    <dgm:cxn modelId="{249B6D9D-621A-4A65-8843-17B76CA21535}" type="presParOf" srcId="{1D55554C-8E87-44ED-9D00-79262BD478D6}" destId="{14656B8E-FB7F-4685-8C54-25F717FA12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CC046-0462-432C-9017-B6FEDD4B7252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1- اختلفت اهتماماته عن بقية ملوك مصر الذين سبقوه </a:t>
          </a:r>
          <a:endParaRPr lang="en-US" sz="4000" b="1" dirty="0">
            <a:solidFill>
              <a:schemeClr val="tx1"/>
            </a:solidFill>
          </a:endParaRPr>
        </a:p>
      </dgm:t>
    </dgm:pt>
    <dgm:pt modelId="{4034E0D9-3259-4F5D-9A86-9C02D8CA1857}" type="parTrans" cxnId="{369E4F08-5F91-4FD0-8804-732567DA2556}">
      <dgm:prSet/>
      <dgm:spPr/>
      <dgm:t>
        <a:bodyPr/>
        <a:lstStyle/>
        <a:p>
          <a:endParaRPr lang="en-US"/>
        </a:p>
      </dgm:t>
    </dgm:pt>
    <dgm:pt modelId="{FEE8F041-ADF1-488E-8936-5289D0F8DAE1}" type="sibTrans" cxnId="{369E4F08-5F91-4FD0-8804-732567DA2556}">
      <dgm:prSet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حيث اهتم بأمور الدين والعبادة </a:t>
          </a:r>
          <a:endParaRPr lang="en-US" sz="36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7B27C-4E7A-4012-84A0-4D92D70336E2}" type="pres">
      <dgm:prSet presAssocID="{75BCC046-0462-432C-9017-B6FEDD4B7252}" presName="vertOne" presStyleCnt="0"/>
      <dgm:spPr/>
    </dgm:pt>
    <dgm:pt modelId="{39BB95EF-A659-46F1-A250-A801E240BF13}" type="pres">
      <dgm:prSet presAssocID="{75BCC046-0462-432C-9017-B6FEDD4B7252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D2508-24EB-476E-B8BA-5FD7E975F00B}" type="pres">
      <dgm:prSet presAssocID="{75BCC046-0462-432C-9017-B6FEDD4B7252}" presName="horzOne" presStyleCnt="0"/>
      <dgm:spPr/>
    </dgm:pt>
    <dgm:pt modelId="{7E380BF9-FBE7-47CC-AC1F-CCC5207AF9D3}" type="pres">
      <dgm:prSet presAssocID="{FEE8F041-ADF1-488E-8936-5289D0F8DAE1}" presName="sibSpaceOne" presStyleCnt="0"/>
      <dgm:spPr/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</dgm:ptLst>
  <dgm:cxnLst>
    <dgm:cxn modelId="{369E4F08-5F91-4FD0-8804-732567DA2556}" srcId="{70175DED-9C93-4C87-84DE-317A3FF7B670}" destId="{75BCC046-0462-432C-9017-B6FEDD4B7252}" srcOrd="0" destOrd="0" parTransId="{4034E0D9-3259-4F5D-9A86-9C02D8CA1857}" sibTransId="{FEE8F041-ADF1-488E-8936-5289D0F8DAE1}"/>
    <dgm:cxn modelId="{DC35BDD5-EEE6-4024-9DAC-7675697EA195}" type="presOf" srcId="{75BCC046-0462-432C-9017-B6FEDD4B7252}" destId="{39BB95EF-A659-46F1-A250-A801E240BF13}" srcOrd="0" destOrd="0" presId="urn:microsoft.com/office/officeart/2005/8/layout/hierarchy4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D31B844E-FB3C-41D9-96DF-DAEF6CEC26B8}" srcId="{70175DED-9C93-4C87-84DE-317A3FF7B670}" destId="{50889C55-073E-495B-B144-068BE10F0328}" srcOrd="1" destOrd="0" parTransId="{162B6439-BBEB-456D-947B-94EC0F23FA0B}" sibTransId="{75A8EACD-87E8-4A52-B138-99407F999942}"/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68CA8B88-D403-471A-9AE6-2E895B024B12}" type="presParOf" srcId="{C1DFB8A3-D604-4F27-BD64-D24C0257531C}" destId="{20F7B27C-4E7A-4012-84A0-4D92D70336E2}" srcOrd="0" destOrd="0" presId="urn:microsoft.com/office/officeart/2005/8/layout/hierarchy4"/>
    <dgm:cxn modelId="{768A4941-551A-4F34-B7B4-DF1E8637E21F}" type="presParOf" srcId="{20F7B27C-4E7A-4012-84A0-4D92D70336E2}" destId="{39BB95EF-A659-46F1-A250-A801E240BF13}" srcOrd="0" destOrd="0" presId="urn:microsoft.com/office/officeart/2005/8/layout/hierarchy4"/>
    <dgm:cxn modelId="{C1A8B0BF-5007-4CB0-9D57-7AB481167E98}" type="presParOf" srcId="{20F7B27C-4E7A-4012-84A0-4D92D70336E2}" destId="{D8ED2508-24EB-476E-B8BA-5FD7E975F00B}" srcOrd="1" destOrd="0" presId="urn:microsoft.com/office/officeart/2005/8/layout/hierarchy4"/>
    <dgm:cxn modelId="{E198089C-BD1F-442D-BAC6-FB594B81C354}" type="presParOf" srcId="{C1DFB8A3-D604-4F27-BD64-D24C0257531C}" destId="{7E380BF9-FBE7-47CC-AC1F-CCC5207AF9D3}" srcOrd="1" destOrd="0" presId="urn:microsoft.com/office/officeart/2005/8/layout/hierarchy4"/>
    <dgm:cxn modelId="{9B5E27B3-8525-4BC2-8DF6-805F13B3D273}" type="presParOf" srcId="{C1DFB8A3-D604-4F27-BD64-D24C0257531C}" destId="{AEB11AA8-6828-4865-9DFE-6E3660B19A8C}" srcOrd="2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CC046-0462-432C-9017-B6FEDD4B7252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أول من قام بثورة دينية نادى فيها بعبادة إله واحد أسما أتون</a:t>
          </a:r>
        </a:p>
        <a:p>
          <a:r>
            <a:rPr lang="ar-EG" sz="4000" b="1" dirty="0" smtClean="0">
              <a:solidFill>
                <a:schemeClr val="tx1"/>
              </a:solidFill>
            </a:rPr>
            <a:t> ( قرص الشمس )</a:t>
          </a:r>
          <a:endParaRPr lang="en-US" sz="4000" b="1" dirty="0">
            <a:solidFill>
              <a:schemeClr val="tx1"/>
            </a:solidFill>
          </a:endParaRPr>
        </a:p>
      </dgm:t>
    </dgm:pt>
    <dgm:pt modelId="{4034E0D9-3259-4F5D-9A86-9C02D8CA1857}" type="parTrans" cxnId="{369E4F08-5F91-4FD0-8804-732567DA2556}">
      <dgm:prSet/>
      <dgm:spPr/>
      <dgm:t>
        <a:bodyPr/>
        <a:lstStyle/>
        <a:p>
          <a:endParaRPr lang="en-US"/>
        </a:p>
      </dgm:t>
    </dgm:pt>
    <dgm:pt modelId="{FEE8F041-ADF1-488E-8936-5289D0F8DAE1}" type="sibTrans" cxnId="{369E4F08-5F91-4FD0-8804-732567DA2556}">
      <dgm:prSet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حيث كان يعتقد أنه رمز لإله جديد تخرج منه أشعة تنتهى بأيد أدمية توزع الخير على الناس فى الأرض</a:t>
          </a:r>
          <a:endParaRPr lang="en-US" sz="36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7B27C-4E7A-4012-84A0-4D92D70336E2}" type="pres">
      <dgm:prSet presAssocID="{75BCC046-0462-432C-9017-B6FEDD4B7252}" presName="vertOne" presStyleCnt="0"/>
      <dgm:spPr/>
    </dgm:pt>
    <dgm:pt modelId="{39BB95EF-A659-46F1-A250-A801E240BF13}" type="pres">
      <dgm:prSet presAssocID="{75BCC046-0462-432C-9017-B6FEDD4B7252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D2508-24EB-476E-B8BA-5FD7E975F00B}" type="pres">
      <dgm:prSet presAssocID="{75BCC046-0462-432C-9017-B6FEDD4B7252}" presName="horzOne" presStyleCnt="0"/>
      <dgm:spPr/>
    </dgm:pt>
    <dgm:pt modelId="{7E380BF9-FBE7-47CC-AC1F-CCC5207AF9D3}" type="pres">
      <dgm:prSet presAssocID="{FEE8F041-ADF1-488E-8936-5289D0F8DAE1}" presName="sibSpaceOne" presStyleCnt="0"/>
      <dgm:spPr/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</dgm:ptLst>
  <dgm:cxnLst>
    <dgm:cxn modelId="{369E4F08-5F91-4FD0-8804-732567DA2556}" srcId="{70175DED-9C93-4C87-84DE-317A3FF7B670}" destId="{75BCC046-0462-432C-9017-B6FEDD4B7252}" srcOrd="0" destOrd="0" parTransId="{4034E0D9-3259-4F5D-9A86-9C02D8CA1857}" sibTransId="{FEE8F041-ADF1-488E-8936-5289D0F8DAE1}"/>
    <dgm:cxn modelId="{DC35BDD5-EEE6-4024-9DAC-7675697EA195}" type="presOf" srcId="{75BCC046-0462-432C-9017-B6FEDD4B7252}" destId="{39BB95EF-A659-46F1-A250-A801E240BF13}" srcOrd="0" destOrd="0" presId="urn:microsoft.com/office/officeart/2005/8/layout/hierarchy4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D31B844E-FB3C-41D9-96DF-DAEF6CEC26B8}" srcId="{70175DED-9C93-4C87-84DE-317A3FF7B670}" destId="{50889C55-073E-495B-B144-068BE10F0328}" srcOrd="1" destOrd="0" parTransId="{162B6439-BBEB-456D-947B-94EC0F23FA0B}" sibTransId="{75A8EACD-87E8-4A52-B138-99407F999942}"/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68CA8B88-D403-471A-9AE6-2E895B024B12}" type="presParOf" srcId="{C1DFB8A3-D604-4F27-BD64-D24C0257531C}" destId="{20F7B27C-4E7A-4012-84A0-4D92D70336E2}" srcOrd="0" destOrd="0" presId="urn:microsoft.com/office/officeart/2005/8/layout/hierarchy4"/>
    <dgm:cxn modelId="{768A4941-551A-4F34-B7B4-DF1E8637E21F}" type="presParOf" srcId="{20F7B27C-4E7A-4012-84A0-4D92D70336E2}" destId="{39BB95EF-A659-46F1-A250-A801E240BF13}" srcOrd="0" destOrd="0" presId="urn:microsoft.com/office/officeart/2005/8/layout/hierarchy4"/>
    <dgm:cxn modelId="{C1A8B0BF-5007-4CB0-9D57-7AB481167E98}" type="presParOf" srcId="{20F7B27C-4E7A-4012-84A0-4D92D70336E2}" destId="{D8ED2508-24EB-476E-B8BA-5FD7E975F00B}" srcOrd="1" destOrd="0" presId="urn:microsoft.com/office/officeart/2005/8/layout/hierarchy4"/>
    <dgm:cxn modelId="{E198089C-BD1F-442D-BAC6-FB594B81C354}" type="presParOf" srcId="{C1DFB8A3-D604-4F27-BD64-D24C0257531C}" destId="{7E380BF9-FBE7-47CC-AC1F-CCC5207AF9D3}" srcOrd="1" destOrd="0" presId="urn:microsoft.com/office/officeart/2005/8/layout/hierarchy4"/>
    <dgm:cxn modelId="{9B5E27B3-8525-4BC2-8DF6-805F13B3D273}" type="presParOf" srcId="{C1DFB8A3-D604-4F27-BD64-D24C0257531C}" destId="{AEB11AA8-6828-4865-9DFE-6E3660B19A8C}" srcOrd="2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CC046-0462-432C-9017-B6FEDD4B7252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غير اسمه من أمنمحتب الرابع إلى اخناتون </a:t>
          </a:r>
        </a:p>
      </dgm:t>
    </dgm:pt>
    <dgm:pt modelId="{4034E0D9-3259-4F5D-9A86-9C02D8CA1857}" type="parTrans" cxnId="{369E4F08-5F91-4FD0-8804-732567DA2556}">
      <dgm:prSet/>
      <dgm:spPr/>
      <dgm:t>
        <a:bodyPr/>
        <a:lstStyle/>
        <a:p>
          <a:endParaRPr lang="en-US"/>
        </a:p>
      </dgm:t>
    </dgm:pt>
    <dgm:pt modelId="{FEE8F041-ADF1-488E-8936-5289D0F8DAE1}" type="sibTrans" cxnId="{369E4F08-5F91-4FD0-8804-732567DA2556}">
      <dgm:prSet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بنى عاصمة جديدة لدولته أطلق عليها أخيتاتون </a:t>
          </a:r>
          <a:endParaRPr lang="en-US" sz="36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3AA655AD-E36F-42BA-B0F6-D09E5C94D2E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نتج</a:t>
          </a:r>
          <a:r>
            <a:rPr lang="ar-EG" b="1" baseline="0" dirty="0" smtClean="0">
              <a:solidFill>
                <a:schemeClr val="tx1"/>
              </a:solidFill>
            </a:rPr>
            <a:t> عن اتجاهات إخناتون الدينية ثورة كهنة الإله أمون الألهه الأخرى عليه </a:t>
          </a:r>
          <a:endParaRPr lang="en-US" b="1" dirty="0">
            <a:solidFill>
              <a:schemeClr val="tx1"/>
            </a:solidFill>
          </a:endParaRPr>
        </a:p>
      </dgm:t>
    </dgm:pt>
    <dgm:pt modelId="{A0507111-3187-4EAB-AE29-922FC936A313}" type="parTrans" cxnId="{D45B85F5-A19D-487C-A0A3-074E414E8BE8}">
      <dgm:prSet/>
      <dgm:spPr/>
      <dgm:t>
        <a:bodyPr/>
        <a:lstStyle/>
        <a:p>
          <a:endParaRPr lang="en-US"/>
        </a:p>
      </dgm:t>
    </dgm:pt>
    <dgm:pt modelId="{0A469368-9A53-4BAB-88B6-49D5C637ED5A}" type="sibTrans" cxnId="{D45B85F5-A19D-487C-A0A3-074E414E8BE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7B27C-4E7A-4012-84A0-4D92D70336E2}" type="pres">
      <dgm:prSet presAssocID="{75BCC046-0462-432C-9017-B6FEDD4B7252}" presName="vertOne" presStyleCnt="0"/>
      <dgm:spPr/>
    </dgm:pt>
    <dgm:pt modelId="{39BB95EF-A659-46F1-A250-A801E240BF13}" type="pres">
      <dgm:prSet presAssocID="{75BCC046-0462-432C-9017-B6FEDD4B7252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D2508-24EB-476E-B8BA-5FD7E975F00B}" type="pres">
      <dgm:prSet presAssocID="{75BCC046-0462-432C-9017-B6FEDD4B7252}" presName="horzOne" presStyleCnt="0"/>
      <dgm:spPr/>
    </dgm:pt>
    <dgm:pt modelId="{7E380BF9-FBE7-47CC-AC1F-CCC5207AF9D3}" type="pres">
      <dgm:prSet presAssocID="{FEE8F041-ADF1-488E-8936-5289D0F8DAE1}" presName="sibSpaceOne" presStyleCnt="0"/>
      <dgm:spPr/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  <dgm:pt modelId="{A3E5A6BE-C03B-4BC8-8F64-5014202DED33}" type="pres">
      <dgm:prSet presAssocID="{75A8EACD-87E8-4A52-B138-99407F999942}" presName="sibSpaceOne" presStyleCnt="0"/>
      <dgm:spPr/>
    </dgm:pt>
    <dgm:pt modelId="{698F2866-C49C-4AC8-BFA7-3F2E01DB9757}" type="pres">
      <dgm:prSet presAssocID="{3AA655AD-E36F-42BA-B0F6-D09E5C94D2E9}" presName="vertOne" presStyleCnt="0"/>
      <dgm:spPr/>
    </dgm:pt>
    <dgm:pt modelId="{DF3A8A9C-AE66-4C73-9755-E241604A6CDF}" type="pres">
      <dgm:prSet presAssocID="{3AA655AD-E36F-42BA-B0F6-D09E5C94D2E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75CE1-E3B8-4451-A7EC-F0536BDD2070}" type="pres">
      <dgm:prSet presAssocID="{3AA655AD-E36F-42BA-B0F6-D09E5C94D2E9}" presName="horzOne" presStyleCnt="0"/>
      <dgm:spPr/>
    </dgm:pt>
  </dgm:ptLst>
  <dgm:cxnLst>
    <dgm:cxn modelId="{369E4F08-5F91-4FD0-8804-732567DA2556}" srcId="{70175DED-9C93-4C87-84DE-317A3FF7B670}" destId="{75BCC046-0462-432C-9017-B6FEDD4B7252}" srcOrd="0" destOrd="0" parTransId="{4034E0D9-3259-4F5D-9A86-9C02D8CA1857}" sibTransId="{FEE8F041-ADF1-488E-8936-5289D0F8DAE1}"/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DC35BDD5-EEE6-4024-9DAC-7675697EA195}" type="presOf" srcId="{75BCC046-0462-432C-9017-B6FEDD4B7252}" destId="{39BB95EF-A659-46F1-A250-A801E240BF13}" srcOrd="0" destOrd="0" presId="urn:microsoft.com/office/officeart/2005/8/layout/hierarchy4"/>
    <dgm:cxn modelId="{54171042-E8D9-4366-A4F4-F73A609E8172}" type="presOf" srcId="{3AA655AD-E36F-42BA-B0F6-D09E5C94D2E9}" destId="{DF3A8A9C-AE66-4C73-9755-E241604A6CDF}" srcOrd="0" destOrd="0" presId="urn:microsoft.com/office/officeart/2005/8/layout/hierarchy4"/>
    <dgm:cxn modelId="{D45B85F5-A19D-487C-A0A3-074E414E8BE8}" srcId="{70175DED-9C93-4C87-84DE-317A3FF7B670}" destId="{3AA655AD-E36F-42BA-B0F6-D09E5C94D2E9}" srcOrd="2" destOrd="0" parTransId="{A0507111-3187-4EAB-AE29-922FC936A313}" sibTransId="{0A469368-9A53-4BAB-88B6-49D5C637ED5A}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D31B844E-FB3C-41D9-96DF-DAEF6CEC26B8}" srcId="{70175DED-9C93-4C87-84DE-317A3FF7B670}" destId="{50889C55-073E-495B-B144-068BE10F0328}" srcOrd="1" destOrd="0" parTransId="{162B6439-BBEB-456D-947B-94EC0F23FA0B}" sibTransId="{75A8EACD-87E8-4A52-B138-99407F999942}"/>
    <dgm:cxn modelId="{68CA8B88-D403-471A-9AE6-2E895B024B12}" type="presParOf" srcId="{C1DFB8A3-D604-4F27-BD64-D24C0257531C}" destId="{20F7B27C-4E7A-4012-84A0-4D92D70336E2}" srcOrd="0" destOrd="0" presId="urn:microsoft.com/office/officeart/2005/8/layout/hierarchy4"/>
    <dgm:cxn modelId="{768A4941-551A-4F34-B7B4-DF1E8637E21F}" type="presParOf" srcId="{20F7B27C-4E7A-4012-84A0-4D92D70336E2}" destId="{39BB95EF-A659-46F1-A250-A801E240BF13}" srcOrd="0" destOrd="0" presId="urn:microsoft.com/office/officeart/2005/8/layout/hierarchy4"/>
    <dgm:cxn modelId="{C1A8B0BF-5007-4CB0-9D57-7AB481167E98}" type="presParOf" srcId="{20F7B27C-4E7A-4012-84A0-4D92D70336E2}" destId="{D8ED2508-24EB-476E-B8BA-5FD7E975F00B}" srcOrd="1" destOrd="0" presId="urn:microsoft.com/office/officeart/2005/8/layout/hierarchy4"/>
    <dgm:cxn modelId="{E198089C-BD1F-442D-BAC6-FB594B81C354}" type="presParOf" srcId="{C1DFB8A3-D604-4F27-BD64-D24C0257531C}" destId="{7E380BF9-FBE7-47CC-AC1F-CCC5207AF9D3}" srcOrd="1" destOrd="0" presId="urn:microsoft.com/office/officeart/2005/8/layout/hierarchy4"/>
    <dgm:cxn modelId="{9B5E27B3-8525-4BC2-8DF6-805F13B3D273}" type="presParOf" srcId="{C1DFB8A3-D604-4F27-BD64-D24C0257531C}" destId="{AEB11AA8-6828-4865-9DFE-6E3660B19A8C}" srcOrd="2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  <dgm:cxn modelId="{661A7B6D-C609-407C-9C08-83B226412F91}" type="presParOf" srcId="{C1DFB8A3-D604-4F27-BD64-D24C0257531C}" destId="{A3E5A6BE-C03B-4BC8-8F64-5014202DED33}" srcOrd="3" destOrd="0" presId="urn:microsoft.com/office/officeart/2005/8/layout/hierarchy4"/>
    <dgm:cxn modelId="{E263E82C-220A-4E43-96F9-A7FB1DBC14DD}" type="presParOf" srcId="{C1DFB8A3-D604-4F27-BD64-D24C0257531C}" destId="{698F2866-C49C-4AC8-BFA7-3F2E01DB9757}" srcOrd="4" destOrd="0" presId="urn:microsoft.com/office/officeart/2005/8/layout/hierarchy4"/>
    <dgm:cxn modelId="{3BAB5A0F-AD34-4048-BE01-C688348C486A}" type="presParOf" srcId="{698F2866-C49C-4AC8-BFA7-3F2E01DB9757}" destId="{DF3A8A9C-AE66-4C73-9755-E241604A6CDF}" srcOrd="0" destOrd="0" presId="urn:microsoft.com/office/officeart/2005/8/layout/hierarchy4"/>
    <dgm:cxn modelId="{2D29B45C-B0F5-4D31-9EA7-2AAED7CBDD9D}" type="presParOf" srcId="{698F2866-C49C-4AC8-BFA7-3F2E01DB9757}" destId="{8F875CE1-E3B8-4451-A7EC-F0536BDD207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AA655AD-E36F-42BA-B0F6-D09E5C94D2E9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ارتبطت عبادة أتون بوجود أمنحتب الرابع فى حكم مصر , حيث سرعان ماانتهت هذه الديانة بعد وفاته </a:t>
          </a:r>
          <a:endParaRPr lang="en-US" sz="4400" b="1" dirty="0">
            <a:solidFill>
              <a:schemeClr val="tx1"/>
            </a:solidFill>
          </a:endParaRPr>
        </a:p>
      </dgm:t>
    </dgm:pt>
    <dgm:pt modelId="{A0507111-3187-4EAB-AE29-922FC936A313}" type="parTrans" cxnId="{D45B85F5-A19D-487C-A0A3-074E414E8BE8}">
      <dgm:prSet/>
      <dgm:spPr/>
      <dgm:t>
        <a:bodyPr/>
        <a:lstStyle/>
        <a:p>
          <a:endParaRPr lang="en-US"/>
        </a:p>
      </dgm:t>
    </dgm:pt>
    <dgm:pt modelId="{0A469368-9A53-4BAB-88B6-49D5C637ED5A}" type="sibTrans" cxnId="{D45B85F5-A19D-487C-A0A3-074E414E8BE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8F2866-C49C-4AC8-BFA7-3F2E01DB9757}" type="pres">
      <dgm:prSet presAssocID="{3AA655AD-E36F-42BA-B0F6-D09E5C94D2E9}" presName="vertOne" presStyleCnt="0"/>
      <dgm:spPr/>
    </dgm:pt>
    <dgm:pt modelId="{DF3A8A9C-AE66-4C73-9755-E241604A6CDF}" type="pres">
      <dgm:prSet presAssocID="{3AA655AD-E36F-42BA-B0F6-D09E5C94D2E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75CE1-E3B8-4451-A7EC-F0536BDD2070}" type="pres">
      <dgm:prSet presAssocID="{3AA655AD-E36F-42BA-B0F6-D09E5C94D2E9}" presName="horzOne" presStyleCnt="0"/>
      <dgm:spPr/>
    </dgm:pt>
  </dgm:ptLst>
  <dgm:cxnLst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54171042-E8D9-4366-A4F4-F73A609E8172}" type="presOf" srcId="{3AA655AD-E36F-42BA-B0F6-D09E5C94D2E9}" destId="{DF3A8A9C-AE66-4C73-9755-E241604A6CDF}" srcOrd="0" destOrd="0" presId="urn:microsoft.com/office/officeart/2005/8/layout/hierarchy4"/>
    <dgm:cxn modelId="{D45B85F5-A19D-487C-A0A3-074E414E8BE8}" srcId="{70175DED-9C93-4C87-84DE-317A3FF7B670}" destId="{3AA655AD-E36F-42BA-B0F6-D09E5C94D2E9}" srcOrd="0" destOrd="0" parTransId="{A0507111-3187-4EAB-AE29-922FC936A313}" sibTransId="{0A469368-9A53-4BAB-88B6-49D5C637ED5A}"/>
    <dgm:cxn modelId="{E263E82C-220A-4E43-96F9-A7FB1DBC14DD}" type="presParOf" srcId="{C1DFB8A3-D604-4F27-BD64-D24C0257531C}" destId="{698F2866-C49C-4AC8-BFA7-3F2E01DB9757}" srcOrd="0" destOrd="0" presId="urn:microsoft.com/office/officeart/2005/8/layout/hierarchy4"/>
    <dgm:cxn modelId="{3BAB5A0F-AD34-4048-BE01-C688348C486A}" type="presParOf" srcId="{698F2866-C49C-4AC8-BFA7-3F2E01DB9757}" destId="{DF3A8A9C-AE66-4C73-9755-E241604A6CDF}" srcOrd="0" destOrd="0" presId="urn:microsoft.com/office/officeart/2005/8/layout/hierarchy4"/>
    <dgm:cxn modelId="{2D29B45C-B0F5-4D31-9EA7-2AAED7CBDD9D}" type="presParOf" srcId="{698F2866-C49C-4AC8-BFA7-3F2E01DB9757}" destId="{8F875CE1-E3B8-4451-A7EC-F0536BDD207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AA655AD-E36F-42BA-B0F6-D09E5C94D2E9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خلف</a:t>
          </a:r>
          <a:r>
            <a:rPr lang="ar-EG" sz="4400" b="1" baseline="0" dirty="0" smtClean="0">
              <a:solidFill>
                <a:schemeClr val="tx1"/>
              </a:solidFill>
            </a:rPr>
            <a:t> إخناتون فى حكم البلاد</a:t>
          </a:r>
          <a:endParaRPr lang="en-US" sz="4400" b="1" dirty="0">
            <a:solidFill>
              <a:schemeClr val="tx1"/>
            </a:solidFill>
          </a:endParaRPr>
        </a:p>
      </dgm:t>
    </dgm:pt>
    <dgm:pt modelId="{A0507111-3187-4EAB-AE29-922FC936A313}" type="parTrans" cxnId="{D45B85F5-A19D-487C-A0A3-074E414E8BE8}">
      <dgm:prSet/>
      <dgm:spPr/>
      <dgm:t>
        <a:bodyPr/>
        <a:lstStyle/>
        <a:p>
          <a:endParaRPr lang="en-US"/>
        </a:p>
      </dgm:t>
    </dgm:pt>
    <dgm:pt modelId="{0A469368-9A53-4BAB-88B6-49D5C637ED5A}" type="sibTrans" cxnId="{D45B85F5-A19D-487C-A0A3-074E414E8BE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8F2866-C49C-4AC8-BFA7-3F2E01DB9757}" type="pres">
      <dgm:prSet presAssocID="{3AA655AD-E36F-42BA-B0F6-D09E5C94D2E9}" presName="vertOne" presStyleCnt="0"/>
      <dgm:spPr/>
    </dgm:pt>
    <dgm:pt modelId="{DF3A8A9C-AE66-4C73-9755-E241604A6CDF}" type="pres">
      <dgm:prSet presAssocID="{3AA655AD-E36F-42BA-B0F6-D09E5C94D2E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75CE1-E3B8-4451-A7EC-F0536BDD2070}" type="pres">
      <dgm:prSet presAssocID="{3AA655AD-E36F-42BA-B0F6-D09E5C94D2E9}" presName="horzOne" presStyleCnt="0"/>
      <dgm:spPr/>
    </dgm:pt>
  </dgm:ptLst>
  <dgm:cxnLst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54171042-E8D9-4366-A4F4-F73A609E8172}" type="presOf" srcId="{3AA655AD-E36F-42BA-B0F6-D09E5C94D2E9}" destId="{DF3A8A9C-AE66-4C73-9755-E241604A6CDF}" srcOrd="0" destOrd="0" presId="urn:microsoft.com/office/officeart/2005/8/layout/hierarchy4"/>
    <dgm:cxn modelId="{D45B85F5-A19D-487C-A0A3-074E414E8BE8}" srcId="{70175DED-9C93-4C87-84DE-317A3FF7B670}" destId="{3AA655AD-E36F-42BA-B0F6-D09E5C94D2E9}" srcOrd="0" destOrd="0" parTransId="{A0507111-3187-4EAB-AE29-922FC936A313}" sibTransId="{0A469368-9A53-4BAB-88B6-49D5C637ED5A}"/>
    <dgm:cxn modelId="{E263E82C-220A-4E43-96F9-A7FB1DBC14DD}" type="presParOf" srcId="{C1DFB8A3-D604-4F27-BD64-D24C0257531C}" destId="{698F2866-C49C-4AC8-BFA7-3F2E01DB9757}" srcOrd="0" destOrd="0" presId="urn:microsoft.com/office/officeart/2005/8/layout/hierarchy4"/>
    <dgm:cxn modelId="{3BAB5A0F-AD34-4048-BE01-C688348C486A}" type="presParOf" srcId="{698F2866-C49C-4AC8-BFA7-3F2E01DB9757}" destId="{DF3A8A9C-AE66-4C73-9755-E241604A6CDF}" srcOrd="0" destOrd="0" presId="urn:microsoft.com/office/officeart/2005/8/layout/hierarchy4"/>
    <dgm:cxn modelId="{2D29B45C-B0F5-4D31-9EA7-2AAED7CBDD9D}" type="presParOf" srcId="{698F2866-C49C-4AC8-BFA7-3F2E01DB9757}" destId="{8F875CE1-E3B8-4451-A7EC-F0536BDD207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CC046-0462-432C-9017-B6FEDD4B7252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1- أعاد إلى عبادة الإله أمون مكانتها </a:t>
          </a:r>
          <a:endParaRPr lang="en-US" sz="4000" b="1" dirty="0">
            <a:solidFill>
              <a:schemeClr val="tx1"/>
            </a:solidFill>
          </a:endParaRPr>
        </a:p>
      </dgm:t>
    </dgm:pt>
    <dgm:pt modelId="{4034E0D9-3259-4F5D-9A86-9C02D8CA1857}" type="parTrans" cxnId="{369E4F08-5F91-4FD0-8804-732567DA2556}">
      <dgm:prSet/>
      <dgm:spPr/>
      <dgm:t>
        <a:bodyPr/>
        <a:lstStyle/>
        <a:p>
          <a:endParaRPr lang="en-US"/>
        </a:p>
      </dgm:t>
    </dgm:pt>
    <dgm:pt modelId="{FEE8F041-ADF1-488E-8936-5289D0F8DAE1}" type="sibTrans" cxnId="{369E4F08-5F91-4FD0-8804-732567DA2556}">
      <dgm:prSet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أعاد عاصمة البلاد إلى طيبة مرة أخرى </a:t>
          </a:r>
          <a:endParaRPr lang="en-US" sz="36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7B27C-4E7A-4012-84A0-4D92D70336E2}" type="pres">
      <dgm:prSet presAssocID="{75BCC046-0462-432C-9017-B6FEDD4B7252}" presName="vertOne" presStyleCnt="0"/>
      <dgm:spPr/>
    </dgm:pt>
    <dgm:pt modelId="{39BB95EF-A659-46F1-A250-A801E240BF13}" type="pres">
      <dgm:prSet presAssocID="{75BCC046-0462-432C-9017-B6FEDD4B7252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D2508-24EB-476E-B8BA-5FD7E975F00B}" type="pres">
      <dgm:prSet presAssocID="{75BCC046-0462-432C-9017-B6FEDD4B7252}" presName="horzOne" presStyleCnt="0"/>
      <dgm:spPr/>
    </dgm:pt>
    <dgm:pt modelId="{7E380BF9-FBE7-47CC-AC1F-CCC5207AF9D3}" type="pres">
      <dgm:prSet presAssocID="{FEE8F041-ADF1-488E-8936-5289D0F8DAE1}" presName="sibSpaceOne" presStyleCnt="0"/>
      <dgm:spPr/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</dgm:ptLst>
  <dgm:cxnLst>
    <dgm:cxn modelId="{369E4F08-5F91-4FD0-8804-732567DA2556}" srcId="{70175DED-9C93-4C87-84DE-317A3FF7B670}" destId="{75BCC046-0462-432C-9017-B6FEDD4B7252}" srcOrd="0" destOrd="0" parTransId="{4034E0D9-3259-4F5D-9A86-9C02D8CA1857}" sibTransId="{FEE8F041-ADF1-488E-8936-5289D0F8DAE1}"/>
    <dgm:cxn modelId="{DC35BDD5-EEE6-4024-9DAC-7675697EA195}" type="presOf" srcId="{75BCC046-0462-432C-9017-B6FEDD4B7252}" destId="{39BB95EF-A659-46F1-A250-A801E240BF13}" srcOrd="0" destOrd="0" presId="urn:microsoft.com/office/officeart/2005/8/layout/hierarchy4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D31B844E-FB3C-41D9-96DF-DAEF6CEC26B8}" srcId="{70175DED-9C93-4C87-84DE-317A3FF7B670}" destId="{50889C55-073E-495B-B144-068BE10F0328}" srcOrd="1" destOrd="0" parTransId="{162B6439-BBEB-456D-947B-94EC0F23FA0B}" sibTransId="{75A8EACD-87E8-4A52-B138-99407F999942}"/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68CA8B88-D403-471A-9AE6-2E895B024B12}" type="presParOf" srcId="{C1DFB8A3-D604-4F27-BD64-D24C0257531C}" destId="{20F7B27C-4E7A-4012-84A0-4D92D70336E2}" srcOrd="0" destOrd="0" presId="urn:microsoft.com/office/officeart/2005/8/layout/hierarchy4"/>
    <dgm:cxn modelId="{768A4941-551A-4F34-B7B4-DF1E8637E21F}" type="presParOf" srcId="{20F7B27C-4E7A-4012-84A0-4D92D70336E2}" destId="{39BB95EF-A659-46F1-A250-A801E240BF13}" srcOrd="0" destOrd="0" presId="urn:microsoft.com/office/officeart/2005/8/layout/hierarchy4"/>
    <dgm:cxn modelId="{C1A8B0BF-5007-4CB0-9D57-7AB481167E98}" type="presParOf" srcId="{20F7B27C-4E7A-4012-84A0-4D92D70336E2}" destId="{D8ED2508-24EB-476E-B8BA-5FD7E975F00B}" srcOrd="1" destOrd="0" presId="urn:microsoft.com/office/officeart/2005/8/layout/hierarchy4"/>
    <dgm:cxn modelId="{E198089C-BD1F-442D-BAC6-FB594B81C354}" type="presParOf" srcId="{C1DFB8A3-D604-4F27-BD64-D24C0257531C}" destId="{7E380BF9-FBE7-47CC-AC1F-CCC5207AF9D3}" srcOrd="1" destOrd="0" presId="urn:microsoft.com/office/officeart/2005/8/layout/hierarchy4"/>
    <dgm:cxn modelId="{9B5E27B3-8525-4BC2-8DF6-805F13B3D273}" type="presParOf" srcId="{C1DFB8A3-D604-4F27-BD64-D24C0257531C}" destId="{AEB11AA8-6828-4865-9DFE-6E3660B19A8C}" srcOrd="2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CC046-0462-432C-9017-B6FEDD4B7252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3- يعد أشهر ملوك الدولة الحديثة رغم ضعفه وموته صغيرا</a:t>
          </a:r>
          <a:endParaRPr lang="en-US" sz="4000" b="1" dirty="0">
            <a:solidFill>
              <a:schemeClr val="tx1"/>
            </a:solidFill>
          </a:endParaRPr>
        </a:p>
      </dgm:t>
    </dgm:pt>
    <dgm:pt modelId="{4034E0D9-3259-4F5D-9A86-9C02D8CA1857}" type="parTrans" cxnId="{369E4F08-5F91-4FD0-8804-732567DA2556}">
      <dgm:prSet/>
      <dgm:spPr/>
      <dgm:t>
        <a:bodyPr/>
        <a:lstStyle/>
        <a:p>
          <a:endParaRPr lang="en-US"/>
        </a:p>
      </dgm:t>
    </dgm:pt>
    <dgm:pt modelId="{FEE8F041-ADF1-488E-8936-5289D0F8DAE1}" type="sibTrans" cxnId="{369E4F08-5F91-4FD0-8804-732567DA2556}">
      <dgm:prSet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بسبب شهرة مقبرته التى تم اكتشافها عام 1922م والتى تدل محتوياتها على عظمة الفن المصرى القديم الذى بهر العالم كله </a:t>
          </a:r>
          <a:endParaRPr lang="en-US" sz="36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7B27C-4E7A-4012-84A0-4D92D70336E2}" type="pres">
      <dgm:prSet presAssocID="{75BCC046-0462-432C-9017-B6FEDD4B7252}" presName="vertOne" presStyleCnt="0"/>
      <dgm:spPr/>
    </dgm:pt>
    <dgm:pt modelId="{39BB95EF-A659-46F1-A250-A801E240BF13}" type="pres">
      <dgm:prSet presAssocID="{75BCC046-0462-432C-9017-B6FEDD4B7252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D2508-24EB-476E-B8BA-5FD7E975F00B}" type="pres">
      <dgm:prSet presAssocID="{75BCC046-0462-432C-9017-B6FEDD4B7252}" presName="horzOne" presStyleCnt="0"/>
      <dgm:spPr/>
    </dgm:pt>
    <dgm:pt modelId="{7E380BF9-FBE7-47CC-AC1F-CCC5207AF9D3}" type="pres">
      <dgm:prSet presAssocID="{FEE8F041-ADF1-488E-8936-5289D0F8DAE1}" presName="sibSpaceOne" presStyleCnt="0"/>
      <dgm:spPr/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</dgm:ptLst>
  <dgm:cxnLst>
    <dgm:cxn modelId="{369E4F08-5F91-4FD0-8804-732567DA2556}" srcId="{70175DED-9C93-4C87-84DE-317A3FF7B670}" destId="{75BCC046-0462-432C-9017-B6FEDD4B7252}" srcOrd="0" destOrd="0" parTransId="{4034E0D9-3259-4F5D-9A86-9C02D8CA1857}" sibTransId="{FEE8F041-ADF1-488E-8936-5289D0F8DAE1}"/>
    <dgm:cxn modelId="{DC35BDD5-EEE6-4024-9DAC-7675697EA195}" type="presOf" srcId="{75BCC046-0462-432C-9017-B6FEDD4B7252}" destId="{39BB95EF-A659-46F1-A250-A801E240BF13}" srcOrd="0" destOrd="0" presId="urn:microsoft.com/office/officeart/2005/8/layout/hierarchy4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D31B844E-FB3C-41D9-96DF-DAEF6CEC26B8}" srcId="{70175DED-9C93-4C87-84DE-317A3FF7B670}" destId="{50889C55-073E-495B-B144-068BE10F0328}" srcOrd="1" destOrd="0" parTransId="{162B6439-BBEB-456D-947B-94EC0F23FA0B}" sibTransId="{75A8EACD-87E8-4A52-B138-99407F999942}"/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68CA8B88-D403-471A-9AE6-2E895B024B12}" type="presParOf" srcId="{C1DFB8A3-D604-4F27-BD64-D24C0257531C}" destId="{20F7B27C-4E7A-4012-84A0-4D92D70336E2}" srcOrd="0" destOrd="0" presId="urn:microsoft.com/office/officeart/2005/8/layout/hierarchy4"/>
    <dgm:cxn modelId="{768A4941-551A-4F34-B7B4-DF1E8637E21F}" type="presParOf" srcId="{20F7B27C-4E7A-4012-84A0-4D92D70336E2}" destId="{39BB95EF-A659-46F1-A250-A801E240BF13}" srcOrd="0" destOrd="0" presId="urn:microsoft.com/office/officeart/2005/8/layout/hierarchy4"/>
    <dgm:cxn modelId="{C1A8B0BF-5007-4CB0-9D57-7AB481167E98}" type="presParOf" srcId="{20F7B27C-4E7A-4012-84A0-4D92D70336E2}" destId="{D8ED2508-24EB-476E-B8BA-5FD7E975F00B}" srcOrd="1" destOrd="0" presId="urn:microsoft.com/office/officeart/2005/8/layout/hierarchy4"/>
    <dgm:cxn modelId="{E198089C-BD1F-442D-BAC6-FB594B81C354}" type="presParOf" srcId="{C1DFB8A3-D604-4F27-BD64-D24C0257531C}" destId="{7E380BF9-FBE7-47CC-AC1F-CCC5207AF9D3}" srcOrd="1" destOrd="0" presId="urn:microsoft.com/office/officeart/2005/8/layout/hierarchy4"/>
    <dgm:cxn modelId="{9B5E27B3-8525-4BC2-8DF6-805F13B3D273}" type="presParOf" srcId="{C1DFB8A3-D604-4F27-BD64-D24C0257531C}" destId="{AEB11AA8-6828-4865-9DFE-6E3660B19A8C}" srcOrd="2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32A2AC7-AF42-4F97-AB9A-A14D84AA33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371D6F-1E1B-44A3-B9C9-5B6156BB0F01}">
      <dgm:prSet phldrT="[Text]" custT="1"/>
      <dgm:spPr/>
      <dgm:t>
        <a:bodyPr/>
        <a:lstStyle/>
        <a:p>
          <a:r>
            <a:rPr lang="ar-EG" sz="2800" dirty="0" smtClean="0"/>
            <a:t>معلومة إثرائية </a:t>
          </a:r>
          <a:endParaRPr lang="en-US" sz="2800" dirty="0"/>
        </a:p>
      </dgm:t>
    </dgm:pt>
    <dgm:pt modelId="{7AACCBE2-2B05-4741-8697-0D5CA65647DE}" type="parTrans" cxnId="{E66672B5-72B0-46C7-927D-12ABB1F1D6A1}">
      <dgm:prSet/>
      <dgm:spPr/>
      <dgm:t>
        <a:bodyPr/>
        <a:lstStyle/>
        <a:p>
          <a:endParaRPr lang="en-US"/>
        </a:p>
      </dgm:t>
    </dgm:pt>
    <dgm:pt modelId="{DEC7FD0B-3858-4B87-A29F-34239BF4273B}" type="sibTrans" cxnId="{E66672B5-72B0-46C7-927D-12ABB1F1D6A1}">
      <dgm:prSet/>
      <dgm:spPr/>
      <dgm:t>
        <a:bodyPr/>
        <a:lstStyle/>
        <a:p>
          <a:endParaRPr lang="en-US"/>
        </a:p>
      </dgm:t>
    </dgm:pt>
    <dgm:pt modelId="{420C0D69-0E05-4F6D-8BD7-D1024F2063AC}" type="pres">
      <dgm:prSet presAssocID="{032A2AC7-AF42-4F97-AB9A-A14D84AA337D}" presName="arrowDiagram" presStyleCnt="0">
        <dgm:presLayoutVars>
          <dgm:chMax val="5"/>
          <dgm:dir/>
          <dgm:resizeHandles val="exact"/>
        </dgm:presLayoutVars>
      </dgm:prSet>
      <dgm:spPr/>
    </dgm:pt>
    <dgm:pt modelId="{C79623E4-168E-40C2-B531-F2ACA4EAD16A}" type="pres">
      <dgm:prSet presAssocID="{032A2AC7-AF42-4F97-AB9A-A14D84AA337D}" presName="arrow" presStyleLbl="bgShp" presStyleIdx="0" presStyleCnt="1" custLinFactNeighborX="-11001" custLinFactNeighborY="-738"/>
      <dgm:spPr/>
      <dgm:t>
        <a:bodyPr/>
        <a:lstStyle/>
        <a:p>
          <a:endParaRPr lang="en-US"/>
        </a:p>
      </dgm:t>
    </dgm:pt>
    <dgm:pt modelId="{FBD34FB4-D879-4BAE-860E-AE1EEF5525CB}" type="pres">
      <dgm:prSet presAssocID="{032A2AC7-AF42-4F97-AB9A-A14D84AA337D}" presName="arrowDiagram1" presStyleCnt="0">
        <dgm:presLayoutVars>
          <dgm:bulletEnabled val="1"/>
        </dgm:presLayoutVars>
      </dgm:prSet>
      <dgm:spPr/>
    </dgm:pt>
    <dgm:pt modelId="{CE270488-C2A3-4B10-B027-024352919E34}" type="pres">
      <dgm:prSet presAssocID="{12371D6F-1E1B-44A3-B9C9-5B6156BB0F01}" presName="bullet1" presStyleLbl="node1" presStyleIdx="0" presStyleCnt="1"/>
      <dgm:spPr/>
    </dgm:pt>
    <dgm:pt modelId="{235106FC-3352-4656-901E-DE50CE99936F}" type="pres">
      <dgm:prSet presAssocID="{12371D6F-1E1B-44A3-B9C9-5B6156BB0F01}" presName="textBox1" presStyleLbl="revTx" presStyleIdx="0" presStyleCnt="1" custScaleX="84666" custScaleY="70773" custLinFactNeighborX="-4239" custLinFactNeighborY="-1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63E3E-36DC-4DC2-A38F-DCB7371995FB}" type="presOf" srcId="{12371D6F-1E1B-44A3-B9C9-5B6156BB0F01}" destId="{235106FC-3352-4656-901E-DE50CE99936F}" srcOrd="0" destOrd="0" presId="urn:microsoft.com/office/officeart/2005/8/layout/arrow2"/>
    <dgm:cxn modelId="{E66672B5-72B0-46C7-927D-12ABB1F1D6A1}" srcId="{032A2AC7-AF42-4F97-AB9A-A14D84AA337D}" destId="{12371D6F-1E1B-44A3-B9C9-5B6156BB0F01}" srcOrd="0" destOrd="0" parTransId="{7AACCBE2-2B05-4741-8697-0D5CA65647DE}" sibTransId="{DEC7FD0B-3858-4B87-A29F-34239BF4273B}"/>
    <dgm:cxn modelId="{6B73AA4A-660B-468C-923C-E95F402D76C8}" type="presOf" srcId="{032A2AC7-AF42-4F97-AB9A-A14D84AA337D}" destId="{420C0D69-0E05-4F6D-8BD7-D1024F2063AC}" srcOrd="0" destOrd="0" presId="urn:microsoft.com/office/officeart/2005/8/layout/arrow2"/>
    <dgm:cxn modelId="{4CDFD0FE-653A-4358-9D94-5C8FD39C25F6}" type="presParOf" srcId="{420C0D69-0E05-4F6D-8BD7-D1024F2063AC}" destId="{C79623E4-168E-40C2-B531-F2ACA4EAD16A}" srcOrd="0" destOrd="0" presId="urn:microsoft.com/office/officeart/2005/8/layout/arrow2"/>
    <dgm:cxn modelId="{96FA0C7D-6815-4217-A66B-AD98B1845D8C}" type="presParOf" srcId="{420C0D69-0E05-4F6D-8BD7-D1024F2063AC}" destId="{FBD34FB4-D879-4BAE-860E-AE1EEF5525CB}" srcOrd="1" destOrd="0" presId="urn:microsoft.com/office/officeart/2005/8/layout/arrow2"/>
    <dgm:cxn modelId="{AF0759EB-1A08-4DF9-8B23-B45F528A5FAD}" type="presParOf" srcId="{FBD34FB4-D879-4BAE-860E-AE1EEF5525CB}" destId="{CE270488-C2A3-4B10-B027-024352919E34}" srcOrd="0" destOrd="0" presId="urn:microsoft.com/office/officeart/2005/8/layout/arrow2"/>
    <dgm:cxn modelId="{B7169D33-9607-423B-8C5D-0FDAF6966A97}" type="presParOf" srcId="{FBD34FB4-D879-4BAE-860E-AE1EEF5525CB}" destId="{235106FC-3352-4656-901E-DE50CE99936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5DBF5-AC3D-4497-A68E-82BE6F93B5B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F12189-8700-46A1-8131-2388457552C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خاضوا العديد من المعارك العسكرية وحققوا فيها انتصارات رائعة على أعدائهم كانتصارات على </a:t>
          </a:r>
        </a:p>
        <a:p>
          <a:r>
            <a:rPr lang="ar-EG" sz="2800" b="1" dirty="0" smtClean="0">
              <a:solidFill>
                <a:schemeClr val="tx1"/>
              </a:solidFill>
            </a:rPr>
            <a:t>( الهكسوس – الحيثيين )</a:t>
          </a:r>
          <a:endParaRPr lang="en-US" sz="2800" b="1" dirty="0">
            <a:solidFill>
              <a:schemeClr val="tx1"/>
            </a:solidFill>
          </a:endParaRPr>
        </a:p>
      </dgm:t>
    </dgm:pt>
    <dgm:pt modelId="{856D78C0-D1BD-4421-8C7C-360DFA1FBA8A}" type="parTrans" cxnId="{68B35A8E-869C-40ED-9EBC-7863F2035B32}">
      <dgm:prSet/>
      <dgm:spPr/>
      <dgm:t>
        <a:bodyPr/>
        <a:lstStyle/>
        <a:p>
          <a:endParaRPr lang="en-US"/>
        </a:p>
      </dgm:t>
    </dgm:pt>
    <dgm:pt modelId="{5F05FD87-04FC-4448-AFE5-33DF26C1477F}" type="sibTrans" cxnId="{68B35A8E-869C-40ED-9EBC-7863F2035B32}">
      <dgm:prSet/>
      <dgm:spPr/>
      <dgm:t>
        <a:bodyPr/>
        <a:lstStyle/>
        <a:p>
          <a:endParaRPr lang="en-US"/>
        </a:p>
      </dgm:t>
    </dgm:pt>
    <dgm:pt modelId="{A7CE3C60-F228-4B34-AABD-0C9178ACAED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كونوا أو إمبراطورية فى التاريخ امتدت خارج حدود مصر فى أسيا وافريقيا </a:t>
          </a:r>
          <a:endParaRPr lang="en-US" sz="3200" b="1" dirty="0">
            <a:solidFill>
              <a:schemeClr val="tx1"/>
            </a:solidFill>
          </a:endParaRPr>
        </a:p>
      </dgm:t>
    </dgm:pt>
    <dgm:pt modelId="{8D872B65-32C5-40AC-9453-CC5EABD39A9B}" type="parTrans" cxnId="{A97E8A01-91AB-4D97-921F-5C719ACC66C8}">
      <dgm:prSet/>
      <dgm:spPr/>
      <dgm:t>
        <a:bodyPr/>
        <a:lstStyle/>
        <a:p>
          <a:endParaRPr lang="en-US"/>
        </a:p>
      </dgm:t>
    </dgm:pt>
    <dgm:pt modelId="{A379F8E2-7154-407B-B978-6AB1EBFD8722}" type="sibTrans" cxnId="{A97E8A01-91AB-4D97-921F-5C719ACC66C8}">
      <dgm:prSet/>
      <dgm:spPr/>
      <dgm:t>
        <a:bodyPr/>
        <a:lstStyle/>
        <a:p>
          <a:endParaRPr lang="en-US"/>
        </a:p>
      </dgm:t>
    </dgm:pt>
    <dgm:pt modelId="{688F90B0-6D19-4255-97AE-20B2519E6A5F}" type="pres">
      <dgm:prSet presAssocID="{BF45DBF5-AC3D-4497-A68E-82BE6F93B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7128B2-4860-4CC2-9F3A-038C8FB5BDD6}" type="pres">
      <dgm:prSet presAssocID="{A7CE3C60-F228-4B34-AABD-0C9178ACAED8}" presName="boxAndChildren" presStyleCnt="0"/>
      <dgm:spPr/>
    </dgm:pt>
    <dgm:pt modelId="{8C34EEF7-9DF4-41A7-8CEB-E90CB99CDC4A}" type="pres">
      <dgm:prSet presAssocID="{A7CE3C60-F228-4B34-AABD-0C9178ACAED8}" presName="parentTextBox" presStyleLbl="node1" presStyleIdx="0" presStyleCnt="2"/>
      <dgm:spPr/>
      <dgm:t>
        <a:bodyPr/>
        <a:lstStyle/>
        <a:p>
          <a:endParaRPr lang="en-US"/>
        </a:p>
      </dgm:t>
    </dgm:pt>
    <dgm:pt modelId="{7CD46B1F-DD14-4089-9C82-1B05FC90A42D}" type="pres">
      <dgm:prSet presAssocID="{5F05FD87-04FC-4448-AFE5-33DF26C1477F}" presName="sp" presStyleCnt="0"/>
      <dgm:spPr/>
    </dgm:pt>
    <dgm:pt modelId="{1D55554C-8E87-44ED-9D00-79262BD478D6}" type="pres">
      <dgm:prSet presAssocID="{ECF12189-8700-46A1-8131-2388457552C2}" presName="arrowAndChildren" presStyleCnt="0"/>
      <dgm:spPr/>
    </dgm:pt>
    <dgm:pt modelId="{14656B8E-FB7F-4685-8C54-25F717FA127A}" type="pres">
      <dgm:prSet presAssocID="{ECF12189-8700-46A1-8131-2388457552C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91BA717-E216-4A75-A8C3-D3C5522D74F5}" type="presOf" srcId="{A7CE3C60-F228-4B34-AABD-0C9178ACAED8}" destId="{8C34EEF7-9DF4-41A7-8CEB-E90CB99CDC4A}" srcOrd="0" destOrd="0" presId="urn:microsoft.com/office/officeart/2005/8/layout/process4"/>
    <dgm:cxn modelId="{A97E8A01-91AB-4D97-921F-5C719ACC66C8}" srcId="{BF45DBF5-AC3D-4497-A68E-82BE6F93B5B2}" destId="{A7CE3C60-F228-4B34-AABD-0C9178ACAED8}" srcOrd="1" destOrd="0" parTransId="{8D872B65-32C5-40AC-9453-CC5EABD39A9B}" sibTransId="{A379F8E2-7154-407B-B978-6AB1EBFD8722}"/>
    <dgm:cxn modelId="{CCBB1673-16B8-4BDE-90DB-2F7E190E355E}" type="presOf" srcId="{BF45DBF5-AC3D-4497-A68E-82BE6F93B5B2}" destId="{688F90B0-6D19-4255-97AE-20B2519E6A5F}" srcOrd="0" destOrd="0" presId="urn:microsoft.com/office/officeart/2005/8/layout/process4"/>
    <dgm:cxn modelId="{68B35A8E-869C-40ED-9EBC-7863F2035B32}" srcId="{BF45DBF5-AC3D-4497-A68E-82BE6F93B5B2}" destId="{ECF12189-8700-46A1-8131-2388457552C2}" srcOrd="0" destOrd="0" parTransId="{856D78C0-D1BD-4421-8C7C-360DFA1FBA8A}" sibTransId="{5F05FD87-04FC-4448-AFE5-33DF26C1477F}"/>
    <dgm:cxn modelId="{8898A211-23E2-4478-8AFC-16B3B760DEDD}" type="presOf" srcId="{ECF12189-8700-46A1-8131-2388457552C2}" destId="{14656B8E-FB7F-4685-8C54-25F717FA127A}" srcOrd="0" destOrd="0" presId="urn:microsoft.com/office/officeart/2005/8/layout/process4"/>
    <dgm:cxn modelId="{CC633D0E-B0B3-412D-A9FF-0CD9E6EAC5B6}" type="presParOf" srcId="{688F90B0-6D19-4255-97AE-20B2519E6A5F}" destId="{BC7128B2-4860-4CC2-9F3A-038C8FB5BDD6}" srcOrd="0" destOrd="0" presId="urn:microsoft.com/office/officeart/2005/8/layout/process4"/>
    <dgm:cxn modelId="{610EE6F1-55AB-44F1-87E3-9F5FEA6C243D}" type="presParOf" srcId="{BC7128B2-4860-4CC2-9F3A-038C8FB5BDD6}" destId="{8C34EEF7-9DF4-41A7-8CEB-E90CB99CDC4A}" srcOrd="0" destOrd="0" presId="urn:microsoft.com/office/officeart/2005/8/layout/process4"/>
    <dgm:cxn modelId="{0CDA5E82-EEA5-4301-AD81-A3A93D9C5FE1}" type="presParOf" srcId="{688F90B0-6D19-4255-97AE-20B2519E6A5F}" destId="{7CD46B1F-DD14-4089-9C82-1B05FC90A42D}" srcOrd="1" destOrd="0" presId="urn:microsoft.com/office/officeart/2005/8/layout/process4"/>
    <dgm:cxn modelId="{CCE812DB-1403-4819-A911-F768814583B6}" type="presParOf" srcId="{688F90B0-6D19-4255-97AE-20B2519E6A5F}" destId="{1D55554C-8E87-44ED-9D00-79262BD478D6}" srcOrd="2" destOrd="0" presId="urn:microsoft.com/office/officeart/2005/8/layout/process4"/>
    <dgm:cxn modelId="{249B6D9D-621A-4A65-8843-17B76CA21535}" type="presParOf" srcId="{1D55554C-8E87-44ED-9D00-79262BD478D6}" destId="{14656B8E-FB7F-4685-8C54-25F717FA12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أهم أعماله الخارجية </a:t>
          </a:r>
          <a:endParaRPr lang="en-US" sz="36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E81F8FE8-40DA-468E-BD6D-0D2BDD56444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إعادة نفوذ المصرى على بلاد الشام والذى قل بعد ثورة إخناتون الدينية </a:t>
          </a:r>
          <a:endParaRPr lang="en-US" b="1" dirty="0">
            <a:solidFill>
              <a:schemeClr val="tx1"/>
            </a:solidFill>
          </a:endParaRPr>
        </a:p>
      </dgm:t>
    </dgm:pt>
    <dgm:pt modelId="{2B5D9BEC-58A7-4B4A-B30E-EB305514CD3D}" type="parTrans" cxnId="{01AC45D8-3E5F-4C15-BFC3-CBE00AB10B44}">
      <dgm:prSet/>
      <dgm:spPr/>
      <dgm:t>
        <a:bodyPr/>
        <a:lstStyle/>
        <a:p>
          <a:endParaRPr lang="en-US"/>
        </a:p>
      </dgm:t>
    </dgm:pt>
    <dgm:pt modelId="{4AE2B60C-1249-4556-856A-3320F8233E57}" type="sibTrans" cxnId="{01AC45D8-3E5F-4C15-BFC3-CBE00AB10B44}">
      <dgm:prSet/>
      <dgm:spPr/>
      <dgm:t>
        <a:bodyPr/>
        <a:lstStyle/>
        <a:p>
          <a:endParaRPr lang="en-US"/>
        </a:p>
      </dgm:t>
    </dgm:pt>
    <dgm:pt modelId="{09DA46A5-1F5F-47F8-BB36-FDF9CDE346B5}" type="pres">
      <dgm:prSet presAssocID="{99566BB8-6151-4084-8C3A-28674929D7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A98E4A-0894-4CE3-A3A6-96FC04620554}" type="pres">
      <dgm:prSet presAssocID="{E81F8FE8-40DA-468E-BD6D-0D2BDD564444}" presName="boxAndChildren" presStyleCnt="0"/>
      <dgm:spPr/>
    </dgm:pt>
    <dgm:pt modelId="{C313F01D-AF4F-4869-84EB-CEAF85C9E695}" type="pres">
      <dgm:prSet presAssocID="{E81F8FE8-40DA-468E-BD6D-0D2BDD564444}" presName="parentTextBox" presStyleLbl="node1" presStyleIdx="0" presStyleCnt="2"/>
      <dgm:spPr/>
      <dgm:t>
        <a:bodyPr/>
        <a:lstStyle/>
        <a:p>
          <a:endParaRPr lang="en-US"/>
        </a:p>
      </dgm:t>
    </dgm:pt>
    <dgm:pt modelId="{FE4D844F-2FF9-44AC-8FCE-3E40F4CE91EB}" type="pres">
      <dgm:prSet presAssocID="{A93C2E55-0FA6-4B1A-8EE2-E41F9B7FBECF}" presName="sp" presStyleCnt="0"/>
      <dgm:spPr/>
    </dgm:pt>
    <dgm:pt modelId="{05F24304-F81D-4EAF-B227-546075F66350}" type="pres">
      <dgm:prSet presAssocID="{E83E8EBF-91D7-4C49-AA13-AA8FDFDC4ABB}" presName="arrowAndChildren" presStyleCnt="0"/>
      <dgm:spPr/>
    </dgm:pt>
    <dgm:pt modelId="{CA677205-2C97-4BD0-BFCC-EA08F9147341}" type="pres">
      <dgm:prSet presAssocID="{E83E8EBF-91D7-4C49-AA13-AA8FDFDC4ABB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66BB095C-E2D2-483A-B4AB-7A3E847CF82D}" type="presOf" srcId="{99566BB8-6151-4084-8C3A-28674929D747}" destId="{09DA46A5-1F5F-47F8-BB36-FDF9CDE346B5}" srcOrd="0" destOrd="0" presId="urn:microsoft.com/office/officeart/2005/8/layout/process4"/>
    <dgm:cxn modelId="{EED1EE76-7426-4BCF-BFE0-FC3FCD4DECA6}" type="presOf" srcId="{E83E8EBF-91D7-4C49-AA13-AA8FDFDC4ABB}" destId="{CA677205-2C97-4BD0-BFCC-EA08F9147341}" srcOrd="0" destOrd="0" presId="urn:microsoft.com/office/officeart/2005/8/layout/process4"/>
    <dgm:cxn modelId="{E8FFF408-342C-4EE2-BB86-F05B544FB234}" type="presOf" srcId="{E81F8FE8-40DA-468E-BD6D-0D2BDD564444}" destId="{C313F01D-AF4F-4869-84EB-CEAF85C9E695}" srcOrd="0" destOrd="0" presId="urn:microsoft.com/office/officeart/2005/8/layout/process4"/>
    <dgm:cxn modelId="{01AC45D8-3E5F-4C15-BFC3-CBE00AB10B44}" srcId="{99566BB8-6151-4084-8C3A-28674929D747}" destId="{E81F8FE8-40DA-468E-BD6D-0D2BDD564444}" srcOrd="1" destOrd="0" parTransId="{2B5D9BEC-58A7-4B4A-B30E-EB305514CD3D}" sibTransId="{4AE2B60C-1249-4556-856A-3320F8233E57}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12DF7BBE-8088-4017-8D3C-9551074E1730}" type="presParOf" srcId="{09DA46A5-1F5F-47F8-BB36-FDF9CDE346B5}" destId="{BBA98E4A-0894-4CE3-A3A6-96FC04620554}" srcOrd="0" destOrd="0" presId="urn:microsoft.com/office/officeart/2005/8/layout/process4"/>
    <dgm:cxn modelId="{CF8FC260-031E-453B-8AD6-3B5F4F173D09}" type="presParOf" srcId="{BBA98E4A-0894-4CE3-A3A6-96FC04620554}" destId="{C313F01D-AF4F-4869-84EB-CEAF85C9E695}" srcOrd="0" destOrd="0" presId="urn:microsoft.com/office/officeart/2005/8/layout/process4"/>
    <dgm:cxn modelId="{921AB65C-B4AC-4385-A314-86CEA543105A}" type="presParOf" srcId="{09DA46A5-1F5F-47F8-BB36-FDF9CDE346B5}" destId="{FE4D844F-2FF9-44AC-8FCE-3E40F4CE91EB}" srcOrd="1" destOrd="0" presId="urn:microsoft.com/office/officeart/2005/8/layout/process4"/>
    <dgm:cxn modelId="{BE6DE92C-1D48-43CD-AB31-F9A568C36BC6}" type="presParOf" srcId="{09DA46A5-1F5F-47F8-BB36-FDF9CDE346B5}" destId="{05F24304-F81D-4EAF-B227-546075F66350}" srcOrd="2" destOrd="0" presId="urn:microsoft.com/office/officeart/2005/8/layout/process4"/>
    <dgm:cxn modelId="{C5C32D1D-C19D-4B1F-98BB-1EF2FFDB46D3}" type="presParOf" srcId="{05F24304-F81D-4EAF-B227-546075F66350}" destId="{CA677205-2C97-4BD0-BFCC-EA08F91473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خاض معارك ضد الحيثيين استمرت خمسة عشر عاما , أشهرها معركة قادش</a:t>
          </a:r>
          <a:endParaRPr lang="en-US" sz="32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E81F8FE8-40DA-468E-BD6D-0D2BDD56444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ترتب على معركة قادش انتصار رمسيس الثانى عليهم وهو مااضطر ملك الحيثيين إلى عقد معاهدة سلام معه </a:t>
          </a:r>
          <a:endParaRPr lang="en-US" b="1" dirty="0">
            <a:solidFill>
              <a:schemeClr val="tx1"/>
            </a:solidFill>
          </a:endParaRPr>
        </a:p>
      </dgm:t>
    </dgm:pt>
    <dgm:pt modelId="{2B5D9BEC-58A7-4B4A-B30E-EB305514CD3D}" type="parTrans" cxnId="{01AC45D8-3E5F-4C15-BFC3-CBE00AB10B44}">
      <dgm:prSet/>
      <dgm:spPr/>
      <dgm:t>
        <a:bodyPr/>
        <a:lstStyle/>
        <a:p>
          <a:endParaRPr lang="en-US"/>
        </a:p>
      </dgm:t>
    </dgm:pt>
    <dgm:pt modelId="{4AE2B60C-1249-4556-856A-3320F8233E57}" type="sibTrans" cxnId="{01AC45D8-3E5F-4C15-BFC3-CBE00AB10B44}">
      <dgm:prSet/>
      <dgm:spPr/>
      <dgm:t>
        <a:bodyPr/>
        <a:lstStyle/>
        <a:p>
          <a:endParaRPr lang="en-US"/>
        </a:p>
      </dgm:t>
    </dgm:pt>
    <dgm:pt modelId="{09DA46A5-1F5F-47F8-BB36-FDF9CDE346B5}" type="pres">
      <dgm:prSet presAssocID="{99566BB8-6151-4084-8C3A-28674929D7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A98E4A-0894-4CE3-A3A6-96FC04620554}" type="pres">
      <dgm:prSet presAssocID="{E81F8FE8-40DA-468E-BD6D-0D2BDD564444}" presName="boxAndChildren" presStyleCnt="0"/>
      <dgm:spPr/>
    </dgm:pt>
    <dgm:pt modelId="{C313F01D-AF4F-4869-84EB-CEAF85C9E695}" type="pres">
      <dgm:prSet presAssocID="{E81F8FE8-40DA-468E-BD6D-0D2BDD564444}" presName="parentTextBox" presStyleLbl="node1" presStyleIdx="0" presStyleCnt="2"/>
      <dgm:spPr/>
      <dgm:t>
        <a:bodyPr/>
        <a:lstStyle/>
        <a:p>
          <a:endParaRPr lang="en-US"/>
        </a:p>
      </dgm:t>
    </dgm:pt>
    <dgm:pt modelId="{FE4D844F-2FF9-44AC-8FCE-3E40F4CE91EB}" type="pres">
      <dgm:prSet presAssocID="{A93C2E55-0FA6-4B1A-8EE2-E41F9B7FBECF}" presName="sp" presStyleCnt="0"/>
      <dgm:spPr/>
    </dgm:pt>
    <dgm:pt modelId="{05F24304-F81D-4EAF-B227-546075F66350}" type="pres">
      <dgm:prSet presAssocID="{E83E8EBF-91D7-4C49-AA13-AA8FDFDC4ABB}" presName="arrowAndChildren" presStyleCnt="0"/>
      <dgm:spPr/>
    </dgm:pt>
    <dgm:pt modelId="{CA677205-2C97-4BD0-BFCC-EA08F9147341}" type="pres">
      <dgm:prSet presAssocID="{E83E8EBF-91D7-4C49-AA13-AA8FDFDC4ABB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66BB095C-E2D2-483A-B4AB-7A3E847CF82D}" type="presOf" srcId="{99566BB8-6151-4084-8C3A-28674929D747}" destId="{09DA46A5-1F5F-47F8-BB36-FDF9CDE346B5}" srcOrd="0" destOrd="0" presId="urn:microsoft.com/office/officeart/2005/8/layout/process4"/>
    <dgm:cxn modelId="{EED1EE76-7426-4BCF-BFE0-FC3FCD4DECA6}" type="presOf" srcId="{E83E8EBF-91D7-4C49-AA13-AA8FDFDC4ABB}" destId="{CA677205-2C97-4BD0-BFCC-EA08F9147341}" srcOrd="0" destOrd="0" presId="urn:microsoft.com/office/officeart/2005/8/layout/process4"/>
    <dgm:cxn modelId="{E8FFF408-342C-4EE2-BB86-F05B544FB234}" type="presOf" srcId="{E81F8FE8-40DA-468E-BD6D-0D2BDD564444}" destId="{C313F01D-AF4F-4869-84EB-CEAF85C9E695}" srcOrd="0" destOrd="0" presId="urn:microsoft.com/office/officeart/2005/8/layout/process4"/>
    <dgm:cxn modelId="{01AC45D8-3E5F-4C15-BFC3-CBE00AB10B44}" srcId="{99566BB8-6151-4084-8C3A-28674929D747}" destId="{E81F8FE8-40DA-468E-BD6D-0D2BDD564444}" srcOrd="1" destOrd="0" parTransId="{2B5D9BEC-58A7-4B4A-B30E-EB305514CD3D}" sibTransId="{4AE2B60C-1249-4556-856A-3320F8233E57}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12DF7BBE-8088-4017-8D3C-9551074E1730}" type="presParOf" srcId="{09DA46A5-1F5F-47F8-BB36-FDF9CDE346B5}" destId="{BBA98E4A-0894-4CE3-A3A6-96FC04620554}" srcOrd="0" destOrd="0" presId="urn:microsoft.com/office/officeart/2005/8/layout/process4"/>
    <dgm:cxn modelId="{CF8FC260-031E-453B-8AD6-3B5F4F173D09}" type="presParOf" srcId="{BBA98E4A-0894-4CE3-A3A6-96FC04620554}" destId="{C313F01D-AF4F-4869-84EB-CEAF85C9E695}" srcOrd="0" destOrd="0" presId="urn:microsoft.com/office/officeart/2005/8/layout/process4"/>
    <dgm:cxn modelId="{921AB65C-B4AC-4385-A314-86CEA543105A}" type="presParOf" srcId="{09DA46A5-1F5F-47F8-BB36-FDF9CDE346B5}" destId="{FE4D844F-2FF9-44AC-8FCE-3E40F4CE91EB}" srcOrd="1" destOrd="0" presId="urn:microsoft.com/office/officeart/2005/8/layout/process4"/>
    <dgm:cxn modelId="{BE6DE92C-1D48-43CD-AB31-F9A568C36BC6}" type="presParOf" srcId="{09DA46A5-1F5F-47F8-BB36-FDF9CDE346B5}" destId="{05F24304-F81D-4EAF-B227-546075F66350}" srcOrd="2" destOrd="0" presId="urn:microsoft.com/office/officeart/2005/8/layout/process4"/>
    <dgm:cxn modelId="{C5C32D1D-C19D-4B1F-98BB-1EF2FFDB46D3}" type="presParOf" srcId="{05F24304-F81D-4EAF-B227-546075F66350}" destId="{CA677205-2C97-4BD0-BFCC-EA08F91473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وقف الحرب بين الطرفين </a:t>
          </a:r>
          <a:endParaRPr lang="en-US" sz="36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E81F8FE8-40DA-468E-BD6D-0D2BDD564444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3- مساعدة كل طرف للاخر فى حالة تعرضه للهجوم من دولة أخرى </a:t>
          </a:r>
          <a:endParaRPr lang="en-US" sz="3600" b="1" dirty="0">
            <a:solidFill>
              <a:schemeClr val="tx1"/>
            </a:solidFill>
          </a:endParaRPr>
        </a:p>
      </dgm:t>
    </dgm:pt>
    <dgm:pt modelId="{2B5D9BEC-58A7-4B4A-B30E-EB305514CD3D}" type="parTrans" cxnId="{01AC45D8-3E5F-4C15-BFC3-CBE00AB10B44}">
      <dgm:prSet/>
      <dgm:spPr/>
      <dgm:t>
        <a:bodyPr/>
        <a:lstStyle/>
        <a:p>
          <a:endParaRPr lang="en-US"/>
        </a:p>
      </dgm:t>
    </dgm:pt>
    <dgm:pt modelId="{4AE2B60C-1249-4556-856A-3320F8233E57}" type="sibTrans" cxnId="{01AC45D8-3E5F-4C15-BFC3-CBE00AB10B44}">
      <dgm:prSet/>
      <dgm:spPr/>
      <dgm:t>
        <a:bodyPr/>
        <a:lstStyle/>
        <a:p>
          <a:endParaRPr lang="en-US"/>
        </a:p>
      </dgm:t>
    </dgm:pt>
    <dgm:pt modelId="{C4F1C227-EA8F-4681-BC53-6EE4E21EEDE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إعادة العلاقات الودية بين البلدين </a:t>
          </a:r>
          <a:endParaRPr lang="en-US" sz="3200" b="1" dirty="0">
            <a:solidFill>
              <a:schemeClr val="tx1"/>
            </a:solidFill>
          </a:endParaRPr>
        </a:p>
      </dgm:t>
    </dgm:pt>
    <dgm:pt modelId="{D2897794-8803-466A-85B0-4DAB4642C015}" type="parTrans" cxnId="{F1C64980-034E-41CB-BC6A-BFB29559DDA3}">
      <dgm:prSet/>
      <dgm:spPr/>
      <dgm:t>
        <a:bodyPr/>
        <a:lstStyle/>
        <a:p>
          <a:endParaRPr lang="en-US"/>
        </a:p>
      </dgm:t>
    </dgm:pt>
    <dgm:pt modelId="{F593F5BC-6980-4014-B762-766E241828C8}" type="sibTrans" cxnId="{F1C64980-034E-41CB-BC6A-BFB29559DDA3}">
      <dgm:prSet/>
      <dgm:spPr/>
      <dgm:t>
        <a:bodyPr/>
        <a:lstStyle/>
        <a:p>
          <a:endParaRPr lang="en-US"/>
        </a:p>
      </dgm:t>
    </dgm:pt>
    <dgm:pt modelId="{24D560BC-B1B5-47E5-A7CD-E3BF5E42DDDC}" type="pres">
      <dgm:prSet presAssocID="{99566BB8-6151-4084-8C3A-28674929D7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E5FB4-4240-4CC8-9F55-2DCA0D2E24FE}" type="pres">
      <dgm:prSet presAssocID="{E83E8EBF-91D7-4C49-AA13-AA8FDFDC4ABB}" presName="vertOne" presStyleCnt="0"/>
      <dgm:spPr/>
    </dgm:pt>
    <dgm:pt modelId="{03800F32-7EBA-4C98-99E9-47250AD34136}" type="pres">
      <dgm:prSet presAssocID="{E83E8EBF-91D7-4C49-AA13-AA8FDFDC4ABB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C0DFF-C9B0-4AF6-9D72-38EC21B9A57E}" type="pres">
      <dgm:prSet presAssocID="{E83E8EBF-91D7-4C49-AA13-AA8FDFDC4ABB}" presName="horzOne" presStyleCnt="0"/>
      <dgm:spPr/>
    </dgm:pt>
    <dgm:pt modelId="{F19BF045-9A27-4376-BED4-1B61A9170FAC}" type="pres">
      <dgm:prSet presAssocID="{A93C2E55-0FA6-4B1A-8EE2-E41F9B7FBECF}" presName="sibSpaceOne" presStyleCnt="0"/>
      <dgm:spPr/>
    </dgm:pt>
    <dgm:pt modelId="{8AA08EF1-8D00-45EF-881C-EB92B03A8A92}" type="pres">
      <dgm:prSet presAssocID="{C4F1C227-EA8F-4681-BC53-6EE4E21EEDE8}" presName="vertOne" presStyleCnt="0"/>
      <dgm:spPr/>
    </dgm:pt>
    <dgm:pt modelId="{194B6D1F-330E-481F-A707-7AC9034C6802}" type="pres">
      <dgm:prSet presAssocID="{C4F1C227-EA8F-4681-BC53-6EE4E21EEDE8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F674-3BD2-46DB-AFFF-02D8760C54B2}" type="pres">
      <dgm:prSet presAssocID="{C4F1C227-EA8F-4681-BC53-6EE4E21EEDE8}" presName="horzOne" presStyleCnt="0"/>
      <dgm:spPr/>
    </dgm:pt>
    <dgm:pt modelId="{B50EC30C-D182-48F0-A695-8848CE729B70}" type="pres">
      <dgm:prSet presAssocID="{F593F5BC-6980-4014-B762-766E241828C8}" presName="sibSpaceOne" presStyleCnt="0"/>
      <dgm:spPr/>
    </dgm:pt>
    <dgm:pt modelId="{6EAE076F-A61A-444E-A3F3-03EAE68375F2}" type="pres">
      <dgm:prSet presAssocID="{E81F8FE8-40DA-468E-BD6D-0D2BDD564444}" presName="vertOne" presStyleCnt="0"/>
      <dgm:spPr/>
    </dgm:pt>
    <dgm:pt modelId="{36E5DFC9-EB5B-4DDD-B345-7B9B3EBDABF2}" type="pres">
      <dgm:prSet presAssocID="{E81F8FE8-40DA-468E-BD6D-0D2BDD56444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8EA383-F3E1-431C-85C1-3BE11378D7FA}" type="pres">
      <dgm:prSet presAssocID="{E81F8FE8-40DA-468E-BD6D-0D2BDD564444}" presName="horzOne" presStyleCnt="0"/>
      <dgm:spPr/>
    </dgm:pt>
  </dgm:ptLst>
  <dgm:cxnLst>
    <dgm:cxn modelId="{4D9F0639-A45F-4206-86BE-E40C15EBDC6E}" type="presOf" srcId="{E83E8EBF-91D7-4C49-AA13-AA8FDFDC4ABB}" destId="{03800F32-7EBA-4C98-99E9-47250AD34136}" srcOrd="0" destOrd="0" presId="urn:microsoft.com/office/officeart/2005/8/layout/hierarchy4"/>
    <dgm:cxn modelId="{B6E90B8B-1656-48F7-A70D-CA7741F9146E}" type="presOf" srcId="{99566BB8-6151-4084-8C3A-28674929D747}" destId="{24D560BC-B1B5-47E5-A7CD-E3BF5E42DDDC}" srcOrd="0" destOrd="0" presId="urn:microsoft.com/office/officeart/2005/8/layout/hierarchy4"/>
    <dgm:cxn modelId="{01AC45D8-3E5F-4C15-BFC3-CBE00AB10B44}" srcId="{99566BB8-6151-4084-8C3A-28674929D747}" destId="{E81F8FE8-40DA-468E-BD6D-0D2BDD564444}" srcOrd="2" destOrd="0" parTransId="{2B5D9BEC-58A7-4B4A-B30E-EB305514CD3D}" sibTransId="{4AE2B60C-1249-4556-856A-3320F8233E57}"/>
    <dgm:cxn modelId="{F1C64980-034E-41CB-BC6A-BFB29559DDA3}" srcId="{99566BB8-6151-4084-8C3A-28674929D747}" destId="{C4F1C227-EA8F-4681-BC53-6EE4E21EEDE8}" srcOrd="1" destOrd="0" parTransId="{D2897794-8803-466A-85B0-4DAB4642C015}" sibTransId="{F593F5BC-6980-4014-B762-766E241828C8}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00F8259C-E758-40F7-9135-F703DB9D84FD}" type="presOf" srcId="{C4F1C227-EA8F-4681-BC53-6EE4E21EEDE8}" destId="{194B6D1F-330E-481F-A707-7AC9034C6802}" srcOrd="0" destOrd="0" presId="urn:microsoft.com/office/officeart/2005/8/layout/hierarchy4"/>
    <dgm:cxn modelId="{AECACDCD-9A02-43C7-BE62-33E81639D0D1}" type="presOf" srcId="{E81F8FE8-40DA-468E-BD6D-0D2BDD564444}" destId="{36E5DFC9-EB5B-4DDD-B345-7B9B3EBDABF2}" srcOrd="0" destOrd="0" presId="urn:microsoft.com/office/officeart/2005/8/layout/hierarchy4"/>
    <dgm:cxn modelId="{B8222ACF-05B4-4FCA-A527-4562FF6A044D}" type="presParOf" srcId="{24D560BC-B1B5-47E5-A7CD-E3BF5E42DDDC}" destId="{243E5FB4-4240-4CC8-9F55-2DCA0D2E24FE}" srcOrd="0" destOrd="0" presId="urn:microsoft.com/office/officeart/2005/8/layout/hierarchy4"/>
    <dgm:cxn modelId="{C955CB78-4685-49B6-A72A-FA45F1911FA6}" type="presParOf" srcId="{243E5FB4-4240-4CC8-9F55-2DCA0D2E24FE}" destId="{03800F32-7EBA-4C98-99E9-47250AD34136}" srcOrd="0" destOrd="0" presId="urn:microsoft.com/office/officeart/2005/8/layout/hierarchy4"/>
    <dgm:cxn modelId="{1554E355-3575-4D60-A688-332F8CC4D5C1}" type="presParOf" srcId="{243E5FB4-4240-4CC8-9F55-2DCA0D2E24FE}" destId="{C53C0DFF-C9B0-4AF6-9D72-38EC21B9A57E}" srcOrd="1" destOrd="0" presId="urn:microsoft.com/office/officeart/2005/8/layout/hierarchy4"/>
    <dgm:cxn modelId="{7393CACB-4AD1-493D-A1EE-403C751B4CFB}" type="presParOf" srcId="{24D560BC-B1B5-47E5-A7CD-E3BF5E42DDDC}" destId="{F19BF045-9A27-4376-BED4-1B61A9170FAC}" srcOrd="1" destOrd="0" presId="urn:microsoft.com/office/officeart/2005/8/layout/hierarchy4"/>
    <dgm:cxn modelId="{8AFF7143-F106-4637-988C-F17A4C5A1193}" type="presParOf" srcId="{24D560BC-B1B5-47E5-A7CD-E3BF5E42DDDC}" destId="{8AA08EF1-8D00-45EF-881C-EB92B03A8A92}" srcOrd="2" destOrd="0" presId="urn:microsoft.com/office/officeart/2005/8/layout/hierarchy4"/>
    <dgm:cxn modelId="{0CE0A3FC-2DB6-4209-BBF5-A5E4FABE4EC7}" type="presParOf" srcId="{8AA08EF1-8D00-45EF-881C-EB92B03A8A92}" destId="{194B6D1F-330E-481F-A707-7AC9034C6802}" srcOrd="0" destOrd="0" presId="urn:microsoft.com/office/officeart/2005/8/layout/hierarchy4"/>
    <dgm:cxn modelId="{9E20E059-C351-4357-B625-6A137D247139}" type="presParOf" srcId="{8AA08EF1-8D00-45EF-881C-EB92B03A8A92}" destId="{F797F674-3BD2-46DB-AFFF-02D8760C54B2}" srcOrd="1" destOrd="0" presId="urn:microsoft.com/office/officeart/2005/8/layout/hierarchy4"/>
    <dgm:cxn modelId="{5EC5D6C6-6492-45F8-8D02-7848D2566C7D}" type="presParOf" srcId="{24D560BC-B1B5-47E5-A7CD-E3BF5E42DDDC}" destId="{B50EC30C-D182-48F0-A695-8848CE729B70}" srcOrd="3" destOrd="0" presId="urn:microsoft.com/office/officeart/2005/8/layout/hierarchy4"/>
    <dgm:cxn modelId="{446D9ACB-2F43-46B6-9657-863ECBCBD3C3}" type="presParOf" srcId="{24D560BC-B1B5-47E5-A7CD-E3BF5E42DDDC}" destId="{6EAE076F-A61A-444E-A3F3-03EAE68375F2}" srcOrd="4" destOrd="0" presId="urn:microsoft.com/office/officeart/2005/8/layout/hierarchy4"/>
    <dgm:cxn modelId="{F92E34AE-606A-44DC-9AA0-A022D44985BA}" type="presParOf" srcId="{6EAE076F-A61A-444E-A3F3-03EAE68375F2}" destId="{36E5DFC9-EB5B-4DDD-B345-7B9B3EBDABF2}" srcOrd="0" destOrd="0" presId="urn:microsoft.com/office/officeart/2005/8/layout/hierarchy4"/>
    <dgm:cxn modelId="{6C48E0D0-69D1-48F9-9D66-334D9D21C074}" type="presParOf" srcId="{6EAE076F-A61A-444E-A3F3-03EAE68375F2}" destId="{A38EA383-F3E1-431C-85C1-3BE11378D7F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32A2AC7-AF42-4F97-AB9A-A14D84AA33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371D6F-1E1B-44A3-B9C9-5B6156BB0F01}">
      <dgm:prSet phldrT="[Text]" custT="1"/>
      <dgm:spPr/>
      <dgm:t>
        <a:bodyPr/>
        <a:lstStyle/>
        <a:p>
          <a:r>
            <a:rPr lang="ar-EG" sz="2800" dirty="0" smtClean="0"/>
            <a:t>معلومة إثرائية </a:t>
          </a:r>
          <a:endParaRPr lang="en-US" sz="2800" dirty="0"/>
        </a:p>
      </dgm:t>
    </dgm:pt>
    <dgm:pt modelId="{7AACCBE2-2B05-4741-8697-0D5CA65647DE}" type="parTrans" cxnId="{E66672B5-72B0-46C7-927D-12ABB1F1D6A1}">
      <dgm:prSet/>
      <dgm:spPr/>
      <dgm:t>
        <a:bodyPr/>
        <a:lstStyle/>
        <a:p>
          <a:endParaRPr lang="en-US"/>
        </a:p>
      </dgm:t>
    </dgm:pt>
    <dgm:pt modelId="{DEC7FD0B-3858-4B87-A29F-34239BF4273B}" type="sibTrans" cxnId="{E66672B5-72B0-46C7-927D-12ABB1F1D6A1}">
      <dgm:prSet/>
      <dgm:spPr/>
      <dgm:t>
        <a:bodyPr/>
        <a:lstStyle/>
        <a:p>
          <a:endParaRPr lang="en-US"/>
        </a:p>
      </dgm:t>
    </dgm:pt>
    <dgm:pt modelId="{420C0D69-0E05-4F6D-8BD7-D1024F2063AC}" type="pres">
      <dgm:prSet presAssocID="{032A2AC7-AF42-4F97-AB9A-A14D84AA337D}" presName="arrowDiagram" presStyleCnt="0">
        <dgm:presLayoutVars>
          <dgm:chMax val="5"/>
          <dgm:dir/>
          <dgm:resizeHandles val="exact"/>
        </dgm:presLayoutVars>
      </dgm:prSet>
      <dgm:spPr/>
    </dgm:pt>
    <dgm:pt modelId="{C79623E4-168E-40C2-B531-F2ACA4EAD16A}" type="pres">
      <dgm:prSet presAssocID="{032A2AC7-AF42-4F97-AB9A-A14D84AA337D}" presName="arrow" presStyleLbl="bgShp" presStyleIdx="0" presStyleCnt="1" custLinFactNeighborX="-11001" custLinFactNeighborY="-738"/>
      <dgm:spPr/>
      <dgm:t>
        <a:bodyPr/>
        <a:lstStyle/>
        <a:p>
          <a:endParaRPr lang="en-US"/>
        </a:p>
      </dgm:t>
    </dgm:pt>
    <dgm:pt modelId="{FBD34FB4-D879-4BAE-860E-AE1EEF5525CB}" type="pres">
      <dgm:prSet presAssocID="{032A2AC7-AF42-4F97-AB9A-A14D84AA337D}" presName="arrowDiagram1" presStyleCnt="0">
        <dgm:presLayoutVars>
          <dgm:bulletEnabled val="1"/>
        </dgm:presLayoutVars>
      </dgm:prSet>
      <dgm:spPr/>
    </dgm:pt>
    <dgm:pt modelId="{CE270488-C2A3-4B10-B027-024352919E34}" type="pres">
      <dgm:prSet presAssocID="{12371D6F-1E1B-44A3-B9C9-5B6156BB0F01}" presName="bullet1" presStyleLbl="node1" presStyleIdx="0" presStyleCnt="1"/>
      <dgm:spPr/>
    </dgm:pt>
    <dgm:pt modelId="{235106FC-3352-4656-901E-DE50CE99936F}" type="pres">
      <dgm:prSet presAssocID="{12371D6F-1E1B-44A3-B9C9-5B6156BB0F01}" presName="textBox1" presStyleLbl="revTx" presStyleIdx="0" presStyleCnt="1" custScaleX="84666" custScaleY="70773" custLinFactNeighborX="-4239" custLinFactNeighborY="-1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63E3E-36DC-4DC2-A38F-DCB7371995FB}" type="presOf" srcId="{12371D6F-1E1B-44A3-B9C9-5B6156BB0F01}" destId="{235106FC-3352-4656-901E-DE50CE99936F}" srcOrd="0" destOrd="0" presId="urn:microsoft.com/office/officeart/2005/8/layout/arrow2"/>
    <dgm:cxn modelId="{E66672B5-72B0-46C7-927D-12ABB1F1D6A1}" srcId="{032A2AC7-AF42-4F97-AB9A-A14D84AA337D}" destId="{12371D6F-1E1B-44A3-B9C9-5B6156BB0F01}" srcOrd="0" destOrd="0" parTransId="{7AACCBE2-2B05-4741-8697-0D5CA65647DE}" sibTransId="{DEC7FD0B-3858-4B87-A29F-34239BF4273B}"/>
    <dgm:cxn modelId="{6B73AA4A-660B-468C-923C-E95F402D76C8}" type="presOf" srcId="{032A2AC7-AF42-4F97-AB9A-A14D84AA337D}" destId="{420C0D69-0E05-4F6D-8BD7-D1024F2063AC}" srcOrd="0" destOrd="0" presId="urn:microsoft.com/office/officeart/2005/8/layout/arrow2"/>
    <dgm:cxn modelId="{4CDFD0FE-653A-4358-9D94-5C8FD39C25F6}" type="presParOf" srcId="{420C0D69-0E05-4F6D-8BD7-D1024F2063AC}" destId="{C79623E4-168E-40C2-B531-F2ACA4EAD16A}" srcOrd="0" destOrd="0" presId="urn:microsoft.com/office/officeart/2005/8/layout/arrow2"/>
    <dgm:cxn modelId="{96FA0C7D-6815-4217-A66B-AD98B1845D8C}" type="presParOf" srcId="{420C0D69-0E05-4F6D-8BD7-D1024F2063AC}" destId="{FBD34FB4-D879-4BAE-860E-AE1EEF5525CB}" srcOrd="1" destOrd="0" presId="urn:microsoft.com/office/officeart/2005/8/layout/arrow2"/>
    <dgm:cxn modelId="{AF0759EB-1A08-4DF9-8B23-B45F528A5FAD}" type="presParOf" srcId="{FBD34FB4-D879-4BAE-860E-AE1EEF5525CB}" destId="{CE270488-C2A3-4B10-B027-024352919E34}" srcOrd="0" destOrd="0" presId="urn:microsoft.com/office/officeart/2005/8/layout/arrow2"/>
    <dgm:cxn modelId="{B7169D33-9607-423B-8C5D-0FDAF6966A97}" type="presParOf" srcId="{FBD34FB4-D879-4BAE-860E-AE1EEF5525CB}" destId="{235106FC-3352-4656-901E-DE50CE99936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إن المعاهدة التى تمت بين رمسيس الثانى والحيثيين هى أول معاهدة سلام فى التاريخ , وكانت من منطلق قوته العسكرية</a:t>
          </a:r>
          <a:endParaRPr lang="en-US" sz="28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E81F8FE8-40DA-468E-BD6D-0D2BDD56444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انتشرت المعابد فى النوبة , وكانت بمثابة مراكز ثقافية يتعلم فيها الناس الدين والعلم </a:t>
          </a:r>
          <a:endParaRPr lang="en-US" sz="3200" b="1" dirty="0">
            <a:solidFill>
              <a:schemeClr val="tx1"/>
            </a:solidFill>
          </a:endParaRPr>
        </a:p>
      </dgm:t>
    </dgm:pt>
    <dgm:pt modelId="{2B5D9BEC-58A7-4B4A-B30E-EB305514CD3D}" type="parTrans" cxnId="{01AC45D8-3E5F-4C15-BFC3-CBE00AB10B44}">
      <dgm:prSet/>
      <dgm:spPr/>
      <dgm:t>
        <a:bodyPr/>
        <a:lstStyle/>
        <a:p>
          <a:endParaRPr lang="en-US"/>
        </a:p>
      </dgm:t>
    </dgm:pt>
    <dgm:pt modelId="{4AE2B60C-1249-4556-856A-3320F8233E57}" type="sibTrans" cxnId="{01AC45D8-3E5F-4C15-BFC3-CBE00AB10B44}">
      <dgm:prSet/>
      <dgm:spPr/>
      <dgm:t>
        <a:bodyPr/>
        <a:lstStyle/>
        <a:p>
          <a:endParaRPr lang="en-US"/>
        </a:p>
      </dgm:t>
    </dgm:pt>
    <dgm:pt modelId="{09DA46A5-1F5F-47F8-BB36-FDF9CDE346B5}" type="pres">
      <dgm:prSet presAssocID="{99566BB8-6151-4084-8C3A-28674929D7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A98E4A-0894-4CE3-A3A6-96FC04620554}" type="pres">
      <dgm:prSet presAssocID="{E81F8FE8-40DA-468E-BD6D-0D2BDD564444}" presName="boxAndChildren" presStyleCnt="0"/>
      <dgm:spPr/>
    </dgm:pt>
    <dgm:pt modelId="{C313F01D-AF4F-4869-84EB-CEAF85C9E695}" type="pres">
      <dgm:prSet presAssocID="{E81F8FE8-40DA-468E-BD6D-0D2BDD564444}" presName="parentTextBox" presStyleLbl="node1" presStyleIdx="0" presStyleCnt="2"/>
      <dgm:spPr/>
      <dgm:t>
        <a:bodyPr/>
        <a:lstStyle/>
        <a:p>
          <a:endParaRPr lang="en-US"/>
        </a:p>
      </dgm:t>
    </dgm:pt>
    <dgm:pt modelId="{FE4D844F-2FF9-44AC-8FCE-3E40F4CE91EB}" type="pres">
      <dgm:prSet presAssocID="{A93C2E55-0FA6-4B1A-8EE2-E41F9B7FBECF}" presName="sp" presStyleCnt="0"/>
      <dgm:spPr/>
    </dgm:pt>
    <dgm:pt modelId="{05F24304-F81D-4EAF-B227-546075F66350}" type="pres">
      <dgm:prSet presAssocID="{E83E8EBF-91D7-4C49-AA13-AA8FDFDC4ABB}" presName="arrowAndChildren" presStyleCnt="0"/>
      <dgm:spPr/>
    </dgm:pt>
    <dgm:pt modelId="{CA677205-2C97-4BD0-BFCC-EA08F9147341}" type="pres">
      <dgm:prSet presAssocID="{E83E8EBF-91D7-4C49-AA13-AA8FDFDC4ABB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66BB095C-E2D2-483A-B4AB-7A3E847CF82D}" type="presOf" srcId="{99566BB8-6151-4084-8C3A-28674929D747}" destId="{09DA46A5-1F5F-47F8-BB36-FDF9CDE346B5}" srcOrd="0" destOrd="0" presId="urn:microsoft.com/office/officeart/2005/8/layout/process4"/>
    <dgm:cxn modelId="{EED1EE76-7426-4BCF-BFE0-FC3FCD4DECA6}" type="presOf" srcId="{E83E8EBF-91D7-4C49-AA13-AA8FDFDC4ABB}" destId="{CA677205-2C97-4BD0-BFCC-EA08F9147341}" srcOrd="0" destOrd="0" presId="urn:microsoft.com/office/officeart/2005/8/layout/process4"/>
    <dgm:cxn modelId="{E8FFF408-342C-4EE2-BB86-F05B544FB234}" type="presOf" srcId="{E81F8FE8-40DA-468E-BD6D-0D2BDD564444}" destId="{C313F01D-AF4F-4869-84EB-CEAF85C9E695}" srcOrd="0" destOrd="0" presId="urn:microsoft.com/office/officeart/2005/8/layout/process4"/>
    <dgm:cxn modelId="{01AC45D8-3E5F-4C15-BFC3-CBE00AB10B44}" srcId="{99566BB8-6151-4084-8C3A-28674929D747}" destId="{E81F8FE8-40DA-468E-BD6D-0D2BDD564444}" srcOrd="1" destOrd="0" parTransId="{2B5D9BEC-58A7-4B4A-B30E-EB305514CD3D}" sibTransId="{4AE2B60C-1249-4556-856A-3320F8233E57}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12DF7BBE-8088-4017-8D3C-9551074E1730}" type="presParOf" srcId="{09DA46A5-1F5F-47F8-BB36-FDF9CDE346B5}" destId="{BBA98E4A-0894-4CE3-A3A6-96FC04620554}" srcOrd="0" destOrd="0" presId="urn:microsoft.com/office/officeart/2005/8/layout/process4"/>
    <dgm:cxn modelId="{CF8FC260-031E-453B-8AD6-3B5F4F173D09}" type="presParOf" srcId="{BBA98E4A-0894-4CE3-A3A6-96FC04620554}" destId="{C313F01D-AF4F-4869-84EB-CEAF85C9E695}" srcOrd="0" destOrd="0" presId="urn:microsoft.com/office/officeart/2005/8/layout/process4"/>
    <dgm:cxn modelId="{921AB65C-B4AC-4385-A314-86CEA543105A}" type="presParOf" srcId="{09DA46A5-1F5F-47F8-BB36-FDF9CDE346B5}" destId="{FE4D844F-2FF9-44AC-8FCE-3E40F4CE91EB}" srcOrd="1" destOrd="0" presId="urn:microsoft.com/office/officeart/2005/8/layout/process4"/>
    <dgm:cxn modelId="{BE6DE92C-1D48-43CD-AB31-F9A568C36BC6}" type="presParOf" srcId="{09DA46A5-1F5F-47F8-BB36-FDF9CDE346B5}" destId="{05F24304-F81D-4EAF-B227-546075F66350}" srcOrd="2" destOrd="0" presId="urn:microsoft.com/office/officeart/2005/8/layout/process4"/>
    <dgm:cxn modelId="{C5C32D1D-C19D-4B1F-98BB-1EF2FFDB46D3}" type="presParOf" srcId="{05F24304-F81D-4EAF-B227-546075F66350}" destId="{CA677205-2C97-4BD0-BFCC-EA08F91473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اهتم رمسيس الثانى بالأعمال العمرانية الداخلية </a:t>
          </a:r>
          <a:endParaRPr lang="en-US" sz="36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C4F1C227-EA8F-4681-BC53-6EE4E21EEDE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حيث شيد ستة معابد أشهرها معبد لأبو سمبل اللذان أنقذتهما منظمة اليونسكو من مياه السد العالى </a:t>
          </a:r>
          <a:endParaRPr lang="en-US" sz="3200" b="1" dirty="0">
            <a:solidFill>
              <a:schemeClr val="tx1"/>
            </a:solidFill>
          </a:endParaRPr>
        </a:p>
      </dgm:t>
    </dgm:pt>
    <dgm:pt modelId="{D2897794-8803-466A-85B0-4DAB4642C015}" type="parTrans" cxnId="{F1C64980-034E-41CB-BC6A-BFB29559DDA3}">
      <dgm:prSet/>
      <dgm:spPr/>
      <dgm:t>
        <a:bodyPr/>
        <a:lstStyle/>
        <a:p>
          <a:endParaRPr lang="en-US"/>
        </a:p>
      </dgm:t>
    </dgm:pt>
    <dgm:pt modelId="{F593F5BC-6980-4014-B762-766E241828C8}" type="sibTrans" cxnId="{F1C64980-034E-41CB-BC6A-BFB29559DDA3}">
      <dgm:prSet/>
      <dgm:spPr/>
      <dgm:t>
        <a:bodyPr/>
        <a:lstStyle/>
        <a:p>
          <a:endParaRPr lang="en-US"/>
        </a:p>
      </dgm:t>
    </dgm:pt>
    <dgm:pt modelId="{24D560BC-B1B5-47E5-A7CD-E3BF5E42DDDC}" type="pres">
      <dgm:prSet presAssocID="{99566BB8-6151-4084-8C3A-28674929D7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E5FB4-4240-4CC8-9F55-2DCA0D2E24FE}" type="pres">
      <dgm:prSet presAssocID="{E83E8EBF-91D7-4C49-AA13-AA8FDFDC4ABB}" presName="vertOne" presStyleCnt="0"/>
      <dgm:spPr/>
    </dgm:pt>
    <dgm:pt modelId="{03800F32-7EBA-4C98-99E9-47250AD34136}" type="pres">
      <dgm:prSet presAssocID="{E83E8EBF-91D7-4C49-AA13-AA8FDFDC4ABB}" presName="txOne" presStyleLbl="node0" presStyleIdx="0" presStyleCnt="2" custLinFactNeighborX="-75" custLinFactNeighborY="13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C0DFF-C9B0-4AF6-9D72-38EC21B9A57E}" type="pres">
      <dgm:prSet presAssocID="{E83E8EBF-91D7-4C49-AA13-AA8FDFDC4ABB}" presName="horzOne" presStyleCnt="0"/>
      <dgm:spPr/>
    </dgm:pt>
    <dgm:pt modelId="{F19BF045-9A27-4376-BED4-1B61A9170FAC}" type="pres">
      <dgm:prSet presAssocID="{A93C2E55-0FA6-4B1A-8EE2-E41F9B7FBECF}" presName="sibSpaceOne" presStyleCnt="0"/>
      <dgm:spPr/>
    </dgm:pt>
    <dgm:pt modelId="{8AA08EF1-8D00-45EF-881C-EB92B03A8A92}" type="pres">
      <dgm:prSet presAssocID="{C4F1C227-EA8F-4681-BC53-6EE4E21EEDE8}" presName="vertOne" presStyleCnt="0"/>
      <dgm:spPr/>
    </dgm:pt>
    <dgm:pt modelId="{194B6D1F-330E-481F-A707-7AC9034C6802}" type="pres">
      <dgm:prSet presAssocID="{C4F1C227-EA8F-4681-BC53-6EE4E21EEDE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F674-3BD2-46DB-AFFF-02D8760C54B2}" type="pres">
      <dgm:prSet presAssocID="{C4F1C227-EA8F-4681-BC53-6EE4E21EEDE8}" presName="horzOne" presStyleCnt="0"/>
      <dgm:spPr/>
    </dgm:pt>
  </dgm:ptLst>
  <dgm:cxnLst>
    <dgm:cxn modelId="{4D9F0639-A45F-4206-86BE-E40C15EBDC6E}" type="presOf" srcId="{E83E8EBF-91D7-4C49-AA13-AA8FDFDC4ABB}" destId="{03800F32-7EBA-4C98-99E9-47250AD34136}" srcOrd="0" destOrd="0" presId="urn:microsoft.com/office/officeart/2005/8/layout/hierarchy4"/>
    <dgm:cxn modelId="{F1C64980-034E-41CB-BC6A-BFB29559DDA3}" srcId="{99566BB8-6151-4084-8C3A-28674929D747}" destId="{C4F1C227-EA8F-4681-BC53-6EE4E21EEDE8}" srcOrd="1" destOrd="0" parTransId="{D2897794-8803-466A-85B0-4DAB4642C015}" sibTransId="{F593F5BC-6980-4014-B762-766E241828C8}"/>
    <dgm:cxn modelId="{00F8259C-E758-40F7-9135-F703DB9D84FD}" type="presOf" srcId="{C4F1C227-EA8F-4681-BC53-6EE4E21EEDE8}" destId="{194B6D1F-330E-481F-A707-7AC9034C6802}" srcOrd="0" destOrd="0" presId="urn:microsoft.com/office/officeart/2005/8/layout/hierarchy4"/>
    <dgm:cxn modelId="{B6E90B8B-1656-48F7-A70D-CA7741F9146E}" type="presOf" srcId="{99566BB8-6151-4084-8C3A-28674929D747}" destId="{24D560BC-B1B5-47E5-A7CD-E3BF5E42DDDC}" srcOrd="0" destOrd="0" presId="urn:microsoft.com/office/officeart/2005/8/layout/hierarchy4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B8222ACF-05B4-4FCA-A527-4562FF6A044D}" type="presParOf" srcId="{24D560BC-B1B5-47E5-A7CD-E3BF5E42DDDC}" destId="{243E5FB4-4240-4CC8-9F55-2DCA0D2E24FE}" srcOrd="0" destOrd="0" presId="urn:microsoft.com/office/officeart/2005/8/layout/hierarchy4"/>
    <dgm:cxn modelId="{C955CB78-4685-49B6-A72A-FA45F1911FA6}" type="presParOf" srcId="{243E5FB4-4240-4CC8-9F55-2DCA0D2E24FE}" destId="{03800F32-7EBA-4C98-99E9-47250AD34136}" srcOrd="0" destOrd="0" presId="urn:microsoft.com/office/officeart/2005/8/layout/hierarchy4"/>
    <dgm:cxn modelId="{1554E355-3575-4D60-A688-332F8CC4D5C1}" type="presParOf" srcId="{243E5FB4-4240-4CC8-9F55-2DCA0D2E24FE}" destId="{C53C0DFF-C9B0-4AF6-9D72-38EC21B9A57E}" srcOrd="1" destOrd="0" presId="urn:microsoft.com/office/officeart/2005/8/layout/hierarchy4"/>
    <dgm:cxn modelId="{7393CACB-4AD1-493D-A1EE-403C751B4CFB}" type="presParOf" srcId="{24D560BC-B1B5-47E5-A7CD-E3BF5E42DDDC}" destId="{F19BF045-9A27-4376-BED4-1B61A9170FAC}" srcOrd="1" destOrd="0" presId="urn:microsoft.com/office/officeart/2005/8/layout/hierarchy4"/>
    <dgm:cxn modelId="{8AFF7143-F106-4637-988C-F17A4C5A1193}" type="presParOf" srcId="{24D560BC-B1B5-47E5-A7CD-E3BF5E42DDDC}" destId="{8AA08EF1-8D00-45EF-881C-EB92B03A8A92}" srcOrd="2" destOrd="0" presId="urn:microsoft.com/office/officeart/2005/8/layout/hierarchy4"/>
    <dgm:cxn modelId="{0CE0A3FC-2DB6-4209-BBF5-A5E4FABE4EC7}" type="presParOf" srcId="{8AA08EF1-8D00-45EF-881C-EB92B03A8A92}" destId="{194B6D1F-330E-481F-A707-7AC9034C6802}" srcOrd="0" destOrd="0" presId="urn:microsoft.com/office/officeart/2005/8/layout/hierarchy4"/>
    <dgm:cxn modelId="{9E20E059-C351-4357-B625-6A137D247139}" type="presParOf" srcId="{8AA08EF1-8D00-45EF-881C-EB92B03A8A92}" destId="{F797F674-3BD2-46DB-AFFF-02D8760C54B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002ECD5-C387-48BE-A8E1-FF383098309C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E97E70-ABE6-47A8-894F-A3D2E887EC58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منظمة اليونسكو</a:t>
          </a:r>
          <a:endParaRPr lang="en-US" b="1" dirty="0">
            <a:solidFill>
              <a:schemeClr val="tx1"/>
            </a:solidFill>
          </a:endParaRPr>
        </a:p>
      </dgm:t>
    </dgm:pt>
    <dgm:pt modelId="{416F11DA-4E00-4D10-9D47-BE7BE53F84FA}" type="parTrans" cxnId="{11ED3338-52DA-402A-8AEE-23DE2F3C4159}">
      <dgm:prSet/>
      <dgm:spPr/>
      <dgm:t>
        <a:bodyPr/>
        <a:lstStyle/>
        <a:p>
          <a:endParaRPr lang="en-US"/>
        </a:p>
      </dgm:t>
    </dgm:pt>
    <dgm:pt modelId="{7ED1C259-C991-48FC-A455-915D69938190}" type="sibTrans" cxnId="{11ED3338-52DA-402A-8AEE-23DE2F3C4159}">
      <dgm:prSet/>
      <dgm:spPr/>
      <dgm:t>
        <a:bodyPr/>
        <a:lstStyle/>
        <a:p>
          <a:endParaRPr lang="en-US"/>
        </a:p>
      </dgm:t>
    </dgm:pt>
    <dgm:pt modelId="{851DD8DE-6BEF-400F-800A-95DF71E35572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هيئة دولية تابعة لمنظمة الأمم المتحدة مسئولة عن التربية والثقافة والعلوم .</a:t>
          </a:r>
          <a:endParaRPr lang="en-US" b="1" dirty="0"/>
        </a:p>
      </dgm:t>
    </dgm:pt>
    <dgm:pt modelId="{780E7374-09A7-4D93-985D-34255E092852}" type="parTrans" cxnId="{E570FF77-FEF2-4F07-94F3-6E23ED7DAD2C}">
      <dgm:prSet/>
      <dgm:spPr/>
      <dgm:t>
        <a:bodyPr/>
        <a:lstStyle/>
        <a:p>
          <a:endParaRPr lang="en-US"/>
        </a:p>
      </dgm:t>
    </dgm:pt>
    <dgm:pt modelId="{1EE17EE2-AF5D-4EFA-9666-C4A19E79AF59}" type="sibTrans" cxnId="{E570FF77-FEF2-4F07-94F3-6E23ED7DAD2C}">
      <dgm:prSet/>
      <dgm:spPr/>
      <dgm:t>
        <a:bodyPr/>
        <a:lstStyle/>
        <a:p>
          <a:endParaRPr lang="en-US"/>
        </a:p>
      </dgm:t>
    </dgm:pt>
    <dgm:pt modelId="{EF5E8A9B-ADBD-4E56-AB76-158E5F22D542}" type="pres">
      <dgm:prSet presAssocID="{9002ECD5-C387-48BE-A8E1-FF38309830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24CABA-D163-46B5-8C6A-865E9DA635E4}" type="pres">
      <dgm:prSet presAssocID="{F7E97E70-ABE6-47A8-894F-A3D2E887EC58}" presName="parentLin" presStyleCnt="0"/>
      <dgm:spPr/>
    </dgm:pt>
    <dgm:pt modelId="{DB228B3E-2F38-48AF-A43E-644CA91EB498}" type="pres">
      <dgm:prSet presAssocID="{F7E97E70-ABE6-47A8-894F-A3D2E887EC5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C6A75FC-267E-4D2C-BF33-2D47A0407EA8}" type="pres">
      <dgm:prSet presAssocID="{F7E97E70-ABE6-47A8-894F-A3D2E887EC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7D73F-FAEB-4147-8D7F-69E516E67486}" type="pres">
      <dgm:prSet presAssocID="{F7E97E70-ABE6-47A8-894F-A3D2E887EC58}" presName="negativeSpace" presStyleCnt="0"/>
      <dgm:spPr/>
    </dgm:pt>
    <dgm:pt modelId="{F930F804-D154-413B-A965-0627472E85FB}" type="pres">
      <dgm:prSet presAssocID="{F7E97E70-ABE6-47A8-894F-A3D2E887EC5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8A1A1-31A9-4F0A-AB2C-937170D0DBB8}" type="presOf" srcId="{9002ECD5-C387-48BE-A8E1-FF383098309C}" destId="{EF5E8A9B-ADBD-4E56-AB76-158E5F22D542}" srcOrd="0" destOrd="0" presId="urn:microsoft.com/office/officeart/2005/8/layout/list1"/>
    <dgm:cxn modelId="{11ED3338-52DA-402A-8AEE-23DE2F3C4159}" srcId="{9002ECD5-C387-48BE-A8E1-FF383098309C}" destId="{F7E97E70-ABE6-47A8-894F-A3D2E887EC58}" srcOrd="0" destOrd="0" parTransId="{416F11DA-4E00-4D10-9D47-BE7BE53F84FA}" sibTransId="{7ED1C259-C991-48FC-A455-915D69938190}"/>
    <dgm:cxn modelId="{E570FF77-FEF2-4F07-94F3-6E23ED7DAD2C}" srcId="{F7E97E70-ABE6-47A8-894F-A3D2E887EC58}" destId="{851DD8DE-6BEF-400F-800A-95DF71E35572}" srcOrd="0" destOrd="0" parTransId="{780E7374-09A7-4D93-985D-34255E092852}" sibTransId="{1EE17EE2-AF5D-4EFA-9666-C4A19E79AF59}"/>
    <dgm:cxn modelId="{89697BC9-58D4-4E67-9A87-E0F7522FE4CC}" type="presOf" srcId="{F7E97E70-ABE6-47A8-894F-A3D2E887EC58}" destId="{DB228B3E-2F38-48AF-A43E-644CA91EB498}" srcOrd="0" destOrd="0" presId="urn:microsoft.com/office/officeart/2005/8/layout/list1"/>
    <dgm:cxn modelId="{4B2DFCEF-F70F-48A7-9B2A-7137F06270E8}" type="presOf" srcId="{851DD8DE-6BEF-400F-800A-95DF71E35572}" destId="{F930F804-D154-413B-A965-0627472E85FB}" srcOrd="0" destOrd="0" presId="urn:microsoft.com/office/officeart/2005/8/layout/list1"/>
    <dgm:cxn modelId="{6718A515-EBD4-4B5B-8B02-8233862AAD63}" type="presOf" srcId="{F7E97E70-ABE6-47A8-894F-A3D2E887EC58}" destId="{4C6A75FC-267E-4D2C-BF33-2D47A0407EA8}" srcOrd="1" destOrd="0" presId="urn:microsoft.com/office/officeart/2005/8/layout/list1"/>
    <dgm:cxn modelId="{E2E13A10-60EF-4FFA-B253-DDE51F4A0D10}" type="presParOf" srcId="{EF5E8A9B-ADBD-4E56-AB76-158E5F22D542}" destId="{7524CABA-D163-46B5-8C6A-865E9DA635E4}" srcOrd="0" destOrd="0" presId="urn:microsoft.com/office/officeart/2005/8/layout/list1"/>
    <dgm:cxn modelId="{A06AD1D5-7E37-4C36-BAEA-F8C8435B3BD4}" type="presParOf" srcId="{7524CABA-D163-46B5-8C6A-865E9DA635E4}" destId="{DB228B3E-2F38-48AF-A43E-644CA91EB498}" srcOrd="0" destOrd="0" presId="urn:microsoft.com/office/officeart/2005/8/layout/list1"/>
    <dgm:cxn modelId="{D3CC7C90-11D9-4366-AE11-B02D9C140D7F}" type="presParOf" srcId="{7524CABA-D163-46B5-8C6A-865E9DA635E4}" destId="{4C6A75FC-267E-4D2C-BF33-2D47A0407EA8}" srcOrd="1" destOrd="0" presId="urn:microsoft.com/office/officeart/2005/8/layout/list1"/>
    <dgm:cxn modelId="{3DF579F3-C583-49FA-88D0-452BF49107A3}" type="presParOf" srcId="{EF5E8A9B-ADBD-4E56-AB76-158E5F22D542}" destId="{98B7D73F-FAEB-4147-8D7F-69E516E67486}" srcOrd="1" destOrd="0" presId="urn:microsoft.com/office/officeart/2005/8/layout/list1"/>
    <dgm:cxn modelId="{331538F2-E260-46CB-856F-9C270E2988CE}" type="presParOf" srcId="{EF5E8A9B-ADBD-4E56-AB76-158E5F22D542}" destId="{F930F804-D154-413B-A965-0627472E85F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أتم بهو الأعمدة بمعبد الكرنك </a:t>
          </a:r>
          <a:endParaRPr lang="en-US" sz="36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C4F1C227-EA8F-4681-BC53-6EE4E21EEDE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أقام عددا من المسلات والتى لا تزال إحداهما بالأقصر وأخرى فى باريس </a:t>
          </a:r>
        </a:p>
        <a:p>
          <a:r>
            <a:rPr lang="ar-EG" sz="3200" b="1" dirty="0" smtClean="0">
              <a:solidFill>
                <a:schemeClr val="tx1"/>
              </a:solidFill>
            </a:rPr>
            <a:t>( عاصمة فرنسا )</a:t>
          </a:r>
          <a:endParaRPr lang="en-US" sz="3200" b="1" dirty="0">
            <a:solidFill>
              <a:schemeClr val="tx1"/>
            </a:solidFill>
          </a:endParaRPr>
        </a:p>
      </dgm:t>
    </dgm:pt>
    <dgm:pt modelId="{D2897794-8803-466A-85B0-4DAB4642C015}" type="parTrans" cxnId="{F1C64980-034E-41CB-BC6A-BFB29559DDA3}">
      <dgm:prSet/>
      <dgm:spPr/>
      <dgm:t>
        <a:bodyPr/>
        <a:lstStyle/>
        <a:p>
          <a:endParaRPr lang="en-US"/>
        </a:p>
      </dgm:t>
    </dgm:pt>
    <dgm:pt modelId="{F593F5BC-6980-4014-B762-766E241828C8}" type="sibTrans" cxnId="{F1C64980-034E-41CB-BC6A-BFB29559DDA3}">
      <dgm:prSet/>
      <dgm:spPr/>
      <dgm:t>
        <a:bodyPr/>
        <a:lstStyle/>
        <a:p>
          <a:endParaRPr lang="en-US"/>
        </a:p>
      </dgm:t>
    </dgm:pt>
    <dgm:pt modelId="{24D560BC-B1B5-47E5-A7CD-E3BF5E42DDDC}" type="pres">
      <dgm:prSet presAssocID="{99566BB8-6151-4084-8C3A-28674929D7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E5FB4-4240-4CC8-9F55-2DCA0D2E24FE}" type="pres">
      <dgm:prSet presAssocID="{E83E8EBF-91D7-4C49-AA13-AA8FDFDC4ABB}" presName="vertOne" presStyleCnt="0"/>
      <dgm:spPr/>
    </dgm:pt>
    <dgm:pt modelId="{03800F32-7EBA-4C98-99E9-47250AD34136}" type="pres">
      <dgm:prSet presAssocID="{E83E8EBF-91D7-4C49-AA13-AA8FDFDC4AB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C0DFF-C9B0-4AF6-9D72-38EC21B9A57E}" type="pres">
      <dgm:prSet presAssocID="{E83E8EBF-91D7-4C49-AA13-AA8FDFDC4ABB}" presName="horzOne" presStyleCnt="0"/>
      <dgm:spPr/>
    </dgm:pt>
    <dgm:pt modelId="{F19BF045-9A27-4376-BED4-1B61A9170FAC}" type="pres">
      <dgm:prSet presAssocID="{A93C2E55-0FA6-4B1A-8EE2-E41F9B7FBECF}" presName="sibSpaceOne" presStyleCnt="0"/>
      <dgm:spPr/>
    </dgm:pt>
    <dgm:pt modelId="{8AA08EF1-8D00-45EF-881C-EB92B03A8A92}" type="pres">
      <dgm:prSet presAssocID="{C4F1C227-EA8F-4681-BC53-6EE4E21EEDE8}" presName="vertOne" presStyleCnt="0"/>
      <dgm:spPr/>
    </dgm:pt>
    <dgm:pt modelId="{194B6D1F-330E-481F-A707-7AC9034C6802}" type="pres">
      <dgm:prSet presAssocID="{C4F1C227-EA8F-4681-BC53-6EE4E21EEDE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F674-3BD2-46DB-AFFF-02D8760C54B2}" type="pres">
      <dgm:prSet presAssocID="{C4F1C227-EA8F-4681-BC53-6EE4E21EEDE8}" presName="horzOne" presStyleCnt="0"/>
      <dgm:spPr/>
    </dgm:pt>
  </dgm:ptLst>
  <dgm:cxnLst>
    <dgm:cxn modelId="{4D9F0639-A45F-4206-86BE-E40C15EBDC6E}" type="presOf" srcId="{E83E8EBF-91D7-4C49-AA13-AA8FDFDC4ABB}" destId="{03800F32-7EBA-4C98-99E9-47250AD34136}" srcOrd="0" destOrd="0" presId="urn:microsoft.com/office/officeart/2005/8/layout/hierarchy4"/>
    <dgm:cxn modelId="{F1C64980-034E-41CB-BC6A-BFB29559DDA3}" srcId="{99566BB8-6151-4084-8C3A-28674929D747}" destId="{C4F1C227-EA8F-4681-BC53-6EE4E21EEDE8}" srcOrd="1" destOrd="0" parTransId="{D2897794-8803-466A-85B0-4DAB4642C015}" sibTransId="{F593F5BC-6980-4014-B762-766E241828C8}"/>
    <dgm:cxn modelId="{00F8259C-E758-40F7-9135-F703DB9D84FD}" type="presOf" srcId="{C4F1C227-EA8F-4681-BC53-6EE4E21EEDE8}" destId="{194B6D1F-330E-481F-A707-7AC9034C6802}" srcOrd="0" destOrd="0" presId="urn:microsoft.com/office/officeart/2005/8/layout/hierarchy4"/>
    <dgm:cxn modelId="{B6E90B8B-1656-48F7-A70D-CA7741F9146E}" type="presOf" srcId="{99566BB8-6151-4084-8C3A-28674929D747}" destId="{24D560BC-B1B5-47E5-A7CD-E3BF5E42DDDC}" srcOrd="0" destOrd="0" presId="urn:microsoft.com/office/officeart/2005/8/layout/hierarchy4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B8222ACF-05B4-4FCA-A527-4562FF6A044D}" type="presParOf" srcId="{24D560BC-B1B5-47E5-A7CD-E3BF5E42DDDC}" destId="{243E5FB4-4240-4CC8-9F55-2DCA0D2E24FE}" srcOrd="0" destOrd="0" presId="urn:microsoft.com/office/officeart/2005/8/layout/hierarchy4"/>
    <dgm:cxn modelId="{C955CB78-4685-49B6-A72A-FA45F1911FA6}" type="presParOf" srcId="{243E5FB4-4240-4CC8-9F55-2DCA0D2E24FE}" destId="{03800F32-7EBA-4C98-99E9-47250AD34136}" srcOrd="0" destOrd="0" presId="urn:microsoft.com/office/officeart/2005/8/layout/hierarchy4"/>
    <dgm:cxn modelId="{1554E355-3575-4D60-A688-332F8CC4D5C1}" type="presParOf" srcId="{243E5FB4-4240-4CC8-9F55-2DCA0D2E24FE}" destId="{C53C0DFF-C9B0-4AF6-9D72-38EC21B9A57E}" srcOrd="1" destOrd="0" presId="urn:microsoft.com/office/officeart/2005/8/layout/hierarchy4"/>
    <dgm:cxn modelId="{7393CACB-4AD1-493D-A1EE-403C751B4CFB}" type="presParOf" srcId="{24D560BC-B1B5-47E5-A7CD-E3BF5E42DDDC}" destId="{F19BF045-9A27-4376-BED4-1B61A9170FAC}" srcOrd="1" destOrd="0" presId="urn:microsoft.com/office/officeart/2005/8/layout/hierarchy4"/>
    <dgm:cxn modelId="{8AFF7143-F106-4637-988C-F17A4C5A1193}" type="presParOf" srcId="{24D560BC-B1B5-47E5-A7CD-E3BF5E42DDDC}" destId="{8AA08EF1-8D00-45EF-881C-EB92B03A8A92}" srcOrd="2" destOrd="0" presId="urn:microsoft.com/office/officeart/2005/8/layout/hierarchy4"/>
    <dgm:cxn modelId="{0CE0A3FC-2DB6-4209-BBF5-A5E4FABE4EC7}" type="presParOf" srcId="{8AA08EF1-8D00-45EF-881C-EB92B03A8A92}" destId="{194B6D1F-330E-481F-A707-7AC9034C6802}" srcOrd="0" destOrd="0" presId="urn:microsoft.com/office/officeart/2005/8/layout/hierarchy4"/>
    <dgm:cxn modelId="{9E20E059-C351-4357-B625-6A137D247139}" type="presParOf" srcId="{8AA08EF1-8D00-45EF-881C-EB92B03A8A92}" destId="{F797F674-3BD2-46DB-AFFF-02D8760C54B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هو المؤسس الحقيقى للاسرة العشرين</a:t>
          </a:r>
          <a:endParaRPr lang="en-US" sz="32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E81F8FE8-40DA-468E-BD6D-0D2BDD56444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لأنه ازال عن مصر خطرا لا يقل شدة عن خطر الهكسوس </a:t>
          </a:r>
          <a:endParaRPr lang="en-US" b="1" dirty="0">
            <a:solidFill>
              <a:schemeClr val="tx1"/>
            </a:solidFill>
          </a:endParaRPr>
        </a:p>
      </dgm:t>
    </dgm:pt>
    <dgm:pt modelId="{2B5D9BEC-58A7-4B4A-B30E-EB305514CD3D}" type="parTrans" cxnId="{01AC45D8-3E5F-4C15-BFC3-CBE00AB10B44}">
      <dgm:prSet/>
      <dgm:spPr/>
      <dgm:t>
        <a:bodyPr/>
        <a:lstStyle/>
        <a:p>
          <a:endParaRPr lang="en-US"/>
        </a:p>
      </dgm:t>
    </dgm:pt>
    <dgm:pt modelId="{4AE2B60C-1249-4556-856A-3320F8233E57}" type="sibTrans" cxnId="{01AC45D8-3E5F-4C15-BFC3-CBE00AB10B44}">
      <dgm:prSet/>
      <dgm:spPr/>
      <dgm:t>
        <a:bodyPr/>
        <a:lstStyle/>
        <a:p>
          <a:endParaRPr lang="en-US"/>
        </a:p>
      </dgm:t>
    </dgm:pt>
    <dgm:pt modelId="{A327ED6B-8BD0-4475-9319-54A0E4BD000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يعد رمسيس الثالث أخر الفراعنة العظام </a:t>
          </a:r>
          <a:endParaRPr lang="en-US" b="1" dirty="0">
            <a:solidFill>
              <a:schemeClr val="tx1"/>
            </a:solidFill>
          </a:endParaRPr>
        </a:p>
      </dgm:t>
    </dgm:pt>
    <dgm:pt modelId="{EE17A4DC-0CA2-4C68-B665-7ADDB6D2BEE9}" type="parTrans" cxnId="{9B2E6FE3-098D-4558-A5A0-C6F5BEC5FF58}">
      <dgm:prSet/>
      <dgm:spPr/>
      <dgm:t>
        <a:bodyPr/>
        <a:lstStyle/>
        <a:p>
          <a:endParaRPr lang="en-US"/>
        </a:p>
      </dgm:t>
    </dgm:pt>
    <dgm:pt modelId="{9E05091B-2303-4A7B-98A8-E4EA3C0E8C7D}" type="sibTrans" cxnId="{9B2E6FE3-098D-4558-A5A0-C6F5BEC5FF58}">
      <dgm:prSet/>
      <dgm:spPr/>
      <dgm:t>
        <a:bodyPr/>
        <a:lstStyle/>
        <a:p>
          <a:endParaRPr lang="en-US"/>
        </a:p>
      </dgm:t>
    </dgm:pt>
    <dgm:pt modelId="{09DA46A5-1F5F-47F8-BB36-FDF9CDE346B5}" type="pres">
      <dgm:prSet presAssocID="{99566BB8-6151-4084-8C3A-28674929D7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A98E4A-0894-4CE3-A3A6-96FC04620554}" type="pres">
      <dgm:prSet presAssocID="{E81F8FE8-40DA-468E-BD6D-0D2BDD564444}" presName="boxAndChildren" presStyleCnt="0"/>
      <dgm:spPr/>
    </dgm:pt>
    <dgm:pt modelId="{C313F01D-AF4F-4869-84EB-CEAF85C9E695}" type="pres">
      <dgm:prSet presAssocID="{E81F8FE8-40DA-468E-BD6D-0D2BDD564444}" presName="parentTextBox" presStyleLbl="node1" presStyleIdx="0" presStyleCnt="3"/>
      <dgm:spPr/>
      <dgm:t>
        <a:bodyPr/>
        <a:lstStyle/>
        <a:p>
          <a:endParaRPr lang="en-US"/>
        </a:p>
      </dgm:t>
    </dgm:pt>
    <dgm:pt modelId="{A8FC91CF-DB6E-4176-923A-3922D0130900}" type="pres">
      <dgm:prSet presAssocID="{9E05091B-2303-4A7B-98A8-E4EA3C0E8C7D}" presName="sp" presStyleCnt="0"/>
      <dgm:spPr/>
    </dgm:pt>
    <dgm:pt modelId="{0297DC15-F54D-494E-8BC2-BB80486B4A1C}" type="pres">
      <dgm:prSet presAssocID="{A327ED6B-8BD0-4475-9319-54A0E4BD000B}" presName="arrowAndChildren" presStyleCnt="0"/>
      <dgm:spPr/>
    </dgm:pt>
    <dgm:pt modelId="{1082EFA7-EB8F-4711-8E6A-D226B7B37B57}" type="pres">
      <dgm:prSet presAssocID="{A327ED6B-8BD0-4475-9319-54A0E4BD000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E4D844F-2FF9-44AC-8FCE-3E40F4CE91EB}" type="pres">
      <dgm:prSet presAssocID="{A93C2E55-0FA6-4B1A-8EE2-E41F9B7FBECF}" presName="sp" presStyleCnt="0"/>
      <dgm:spPr/>
    </dgm:pt>
    <dgm:pt modelId="{05F24304-F81D-4EAF-B227-546075F66350}" type="pres">
      <dgm:prSet presAssocID="{E83E8EBF-91D7-4C49-AA13-AA8FDFDC4ABB}" presName="arrowAndChildren" presStyleCnt="0"/>
      <dgm:spPr/>
    </dgm:pt>
    <dgm:pt modelId="{CA677205-2C97-4BD0-BFCC-EA08F9147341}" type="pres">
      <dgm:prSet presAssocID="{E83E8EBF-91D7-4C49-AA13-AA8FDFDC4ABB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6BB095C-E2D2-483A-B4AB-7A3E847CF82D}" type="presOf" srcId="{99566BB8-6151-4084-8C3A-28674929D747}" destId="{09DA46A5-1F5F-47F8-BB36-FDF9CDE346B5}" srcOrd="0" destOrd="0" presId="urn:microsoft.com/office/officeart/2005/8/layout/process4"/>
    <dgm:cxn modelId="{0FA86A3F-6B23-4D62-B34F-7DBCB20DA1C6}" type="presOf" srcId="{A327ED6B-8BD0-4475-9319-54A0E4BD000B}" destId="{1082EFA7-EB8F-4711-8E6A-D226B7B37B57}" srcOrd="0" destOrd="0" presId="urn:microsoft.com/office/officeart/2005/8/layout/process4"/>
    <dgm:cxn modelId="{E8FFF408-342C-4EE2-BB86-F05B544FB234}" type="presOf" srcId="{E81F8FE8-40DA-468E-BD6D-0D2BDD564444}" destId="{C313F01D-AF4F-4869-84EB-CEAF85C9E695}" srcOrd="0" destOrd="0" presId="urn:microsoft.com/office/officeart/2005/8/layout/process4"/>
    <dgm:cxn modelId="{9B2E6FE3-098D-4558-A5A0-C6F5BEC5FF58}" srcId="{99566BB8-6151-4084-8C3A-28674929D747}" destId="{A327ED6B-8BD0-4475-9319-54A0E4BD000B}" srcOrd="1" destOrd="0" parTransId="{EE17A4DC-0CA2-4C68-B665-7ADDB6D2BEE9}" sibTransId="{9E05091B-2303-4A7B-98A8-E4EA3C0E8C7D}"/>
    <dgm:cxn modelId="{01AC45D8-3E5F-4C15-BFC3-CBE00AB10B44}" srcId="{99566BB8-6151-4084-8C3A-28674929D747}" destId="{E81F8FE8-40DA-468E-BD6D-0D2BDD564444}" srcOrd="2" destOrd="0" parTransId="{2B5D9BEC-58A7-4B4A-B30E-EB305514CD3D}" sibTransId="{4AE2B60C-1249-4556-856A-3320F8233E57}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EED1EE76-7426-4BCF-BFE0-FC3FCD4DECA6}" type="presOf" srcId="{E83E8EBF-91D7-4C49-AA13-AA8FDFDC4ABB}" destId="{CA677205-2C97-4BD0-BFCC-EA08F9147341}" srcOrd="0" destOrd="0" presId="urn:microsoft.com/office/officeart/2005/8/layout/process4"/>
    <dgm:cxn modelId="{12DF7BBE-8088-4017-8D3C-9551074E1730}" type="presParOf" srcId="{09DA46A5-1F5F-47F8-BB36-FDF9CDE346B5}" destId="{BBA98E4A-0894-4CE3-A3A6-96FC04620554}" srcOrd="0" destOrd="0" presId="urn:microsoft.com/office/officeart/2005/8/layout/process4"/>
    <dgm:cxn modelId="{CF8FC260-031E-453B-8AD6-3B5F4F173D09}" type="presParOf" srcId="{BBA98E4A-0894-4CE3-A3A6-96FC04620554}" destId="{C313F01D-AF4F-4869-84EB-CEAF85C9E695}" srcOrd="0" destOrd="0" presId="urn:microsoft.com/office/officeart/2005/8/layout/process4"/>
    <dgm:cxn modelId="{3CD1DB25-F25E-467D-A6E7-A95EDBD043C6}" type="presParOf" srcId="{09DA46A5-1F5F-47F8-BB36-FDF9CDE346B5}" destId="{A8FC91CF-DB6E-4176-923A-3922D0130900}" srcOrd="1" destOrd="0" presId="urn:microsoft.com/office/officeart/2005/8/layout/process4"/>
    <dgm:cxn modelId="{7D73EEC4-2AF2-4B8B-9715-CF0599BC2E34}" type="presParOf" srcId="{09DA46A5-1F5F-47F8-BB36-FDF9CDE346B5}" destId="{0297DC15-F54D-494E-8BC2-BB80486B4A1C}" srcOrd="2" destOrd="0" presId="urn:microsoft.com/office/officeart/2005/8/layout/process4"/>
    <dgm:cxn modelId="{03A1D5F9-B16F-4EE6-B617-C72A299C673C}" type="presParOf" srcId="{0297DC15-F54D-494E-8BC2-BB80486B4A1C}" destId="{1082EFA7-EB8F-4711-8E6A-D226B7B37B57}" srcOrd="0" destOrd="0" presId="urn:microsoft.com/office/officeart/2005/8/layout/process4"/>
    <dgm:cxn modelId="{921AB65C-B4AC-4385-A314-86CEA543105A}" type="presParOf" srcId="{09DA46A5-1F5F-47F8-BB36-FDF9CDE346B5}" destId="{FE4D844F-2FF9-44AC-8FCE-3E40F4CE91EB}" srcOrd="3" destOrd="0" presId="urn:microsoft.com/office/officeart/2005/8/layout/process4"/>
    <dgm:cxn modelId="{BE6DE92C-1D48-43CD-AB31-F9A568C36BC6}" type="presParOf" srcId="{09DA46A5-1F5F-47F8-BB36-FDF9CDE346B5}" destId="{05F24304-F81D-4EAF-B227-546075F66350}" srcOrd="4" destOrd="0" presId="urn:microsoft.com/office/officeart/2005/8/layout/process4"/>
    <dgm:cxn modelId="{C5C32D1D-C19D-4B1F-98BB-1EF2FFDB46D3}" type="presParOf" srcId="{05F24304-F81D-4EAF-B227-546075F66350}" destId="{CA677205-2C97-4BD0-BFCC-EA08F91473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هزيمة شعوب البحر المتوسط التى هاجمت مصر برا عند رفح وبحرا عند مصب نهر النيل الغربى</a:t>
          </a:r>
          <a:endParaRPr lang="en-US" sz="36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C4F1C227-EA8F-4681-BC53-6EE4E21EEDE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هزيمة القوات الليبية عند وادى النطرون بعد أن هاجمت حدود مصر العربية </a:t>
          </a:r>
          <a:endParaRPr lang="en-US" sz="3200" b="1" dirty="0">
            <a:solidFill>
              <a:schemeClr val="tx1"/>
            </a:solidFill>
          </a:endParaRPr>
        </a:p>
      </dgm:t>
    </dgm:pt>
    <dgm:pt modelId="{D2897794-8803-466A-85B0-4DAB4642C015}" type="parTrans" cxnId="{F1C64980-034E-41CB-BC6A-BFB29559DDA3}">
      <dgm:prSet/>
      <dgm:spPr/>
      <dgm:t>
        <a:bodyPr/>
        <a:lstStyle/>
        <a:p>
          <a:endParaRPr lang="en-US"/>
        </a:p>
      </dgm:t>
    </dgm:pt>
    <dgm:pt modelId="{F593F5BC-6980-4014-B762-766E241828C8}" type="sibTrans" cxnId="{F1C64980-034E-41CB-BC6A-BFB29559DDA3}">
      <dgm:prSet/>
      <dgm:spPr/>
      <dgm:t>
        <a:bodyPr/>
        <a:lstStyle/>
        <a:p>
          <a:endParaRPr lang="en-US"/>
        </a:p>
      </dgm:t>
    </dgm:pt>
    <dgm:pt modelId="{24D560BC-B1B5-47E5-A7CD-E3BF5E42DDDC}" type="pres">
      <dgm:prSet presAssocID="{99566BB8-6151-4084-8C3A-28674929D7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E5FB4-4240-4CC8-9F55-2DCA0D2E24FE}" type="pres">
      <dgm:prSet presAssocID="{E83E8EBF-91D7-4C49-AA13-AA8FDFDC4ABB}" presName="vertOne" presStyleCnt="0"/>
      <dgm:spPr/>
    </dgm:pt>
    <dgm:pt modelId="{03800F32-7EBA-4C98-99E9-47250AD34136}" type="pres">
      <dgm:prSet presAssocID="{E83E8EBF-91D7-4C49-AA13-AA8FDFDC4AB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C0DFF-C9B0-4AF6-9D72-38EC21B9A57E}" type="pres">
      <dgm:prSet presAssocID="{E83E8EBF-91D7-4C49-AA13-AA8FDFDC4ABB}" presName="horzOne" presStyleCnt="0"/>
      <dgm:spPr/>
    </dgm:pt>
    <dgm:pt modelId="{F19BF045-9A27-4376-BED4-1B61A9170FAC}" type="pres">
      <dgm:prSet presAssocID="{A93C2E55-0FA6-4B1A-8EE2-E41F9B7FBECF}" presName="sibSpaceOne" presStyleCnt="0"/>
      <dgm:spPr/>
    </dgm:pt>
    <dgm:pt modelId="{8AA08EF1-8D00-45EF-881C-EB92B03A8A92}" type="pres">
      <dgm:prSet presAssocID="{C4F1C227-EA8F-4681-BC53-6EE4E21EEDE8}" presName="vertOne" presStyleCnt="0"/>
      <dgm:spPr/>
    </dgm:pt>
    <dgm:pt modelId="{194B6D1F-330E-481F-A707-7AC9034C6802}" type="pres">
      <dgm:prSet presAssocID="{C4F1C227-EA8F-4681-BC53-6EE4E21EEDE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F674-3BD2-46DB-AFFF-02D8760C54B2}" type="pres">
      <dgm:prSet presAssocID="{C4F1C227-EA8F-4681-BC53-6EE4E21EEDE8}" presName="horzOne" presStyleCnt="0"/>
      <dgm:spPr/>
    </dgm:pt>
  </dgm:ptLst>
  <dgm:cxnLst>
    <dgm:cxn modelId="{4D9F0639-A45F-4206-86BE-E40C15EBDC6E}" type="presOf" srcId="{E83E8EBF-91D7-4C49-AA13-AA8FDFDC4ABB}" destId="{03800F32-7EBA-4C98-99E9-47250AD34136}" srcOrd="0" destOrd="0" presId="urn:microsoft.com/office/officeart/2005/8/layout/hierarchy4"/>
    <dgm:cxn modelId="{F1C64980-034E-41CB-BC6A-BFB29559DDA3}" srcId="{99566BB8-6151-4084-8C3A-28674929D747}" destId="{C4F1C227-EA8F-4681-BC53-6EE4E21EEDE8}" srcOrd="1" destOrd="0" parTransId="{D2897794-8803-466A-85B0-4DAB4642C015}" sibTransId="{F593F5BC-6980-4014-B762-766E241828C8}"/>
    <dgm:cxn modelId="{00F8259C-E758-40F7-9135-F703DB9D84FD}" type="presOf" srcId="{C4F1C227-EA8F-4681-BC53-6EE4E21EEDE8}" destId="{194B6D1F-330E-481F-A707-7AC9034C6802}" srcOrd="0" destOrd="0" presId="urn:microsoft.com/office/officeart/2005/8/layout/hierarchy4"/>
    <dgm:cxn modelId="{B6E90B8B-1656-48F7-A70D-CA7741F9146E}" type="presOf" srcId="{99566BB8-6151-4084-8C3A-28674929D747}" destId="{24D560BC-B1B5-47E5-A7CD-E3BF5E42DDDC}" srcOrd="0" destOrd="0" presId="urn:microsoft.com/office/officeart/2005/8/layout/hierarchy4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B8222ACF-05B4-4FCA-A527-4562FF6A044D}" type="presParOf" srcId="{24D560BC-B1B5-47E5-A7CD-E3BF5E42DDDC}" destId="{243E5FB4-4240-4CC8-9F55-2DCA0D2E24FE}" srcOrd="0" destOrd="0" presId="urn:microsoft.com/office/officeart/2005/8/layout/hierarchy4"/>
    <dgm:cxn modelId="{C955CB78-4685-49B6-A72A-FA45F1911FA6}" type="presParOf" srcId="{243E5FB4-4240-4CC8-9F55-2DCA0D2E24FE}" destId="{03800F32-7EBA-4C98-99E9-47250AD34136}" srcOrd="0" destOrd="0" presId="urn:microsoft.com/office/officeart/2005/8/layout/hierarchy4"/>
    <dgm:cxn modelId="{1554E355-3575-4D60-A688-332F8CC4D5C1}" type="presParOf" srcId="{243E5FB4-4240-4CC8-9F55-2DCA0D2E24FE}" destId="{C53C0DFF-C9B0-4AF6-9D72-38EC21B9A57E}" srcOrd="1" destOrd="0" presId="urn:microsoft.com/office/officeart/2005/8/layout/hierarchy4"/>
    <dgm:cxn modelId="{7393CACB-4AD1-493D-A1EE-403C751B4CFB}" type="presParOf" srcId="{24D560BC-B1B5-47E5-A7CD-E3BF5E42DDDC}" destId="{F19BF045-9A27-4376-BED4-1B61A9170FAC}" srcOrd="1" destOrd="0" presId="urn:microsoft.com/office/officeart/2005/8/layout/hierarchy4"/>
    <dgm:cxn modelId="{8AFF7143-F106-4637-988C-F17A4C5A1193}" type="presParOf" srcId="{24D560BC-B1B5-47E5-A7CD-E3BF5E42DDDC}" destId="{8AA08EF1-8D00-45EF-881C-EB92B03A8A92}" srcOrd="2" destOrd="0" presId="urn:microsoft.com/office/officeart/2005/8/layout/hierarchy4"/>
    <dgm:cxn modelId="{0CE0A3FC-2DB6-4209-BBF5-A5E4FABE4EC7}" type="presParOf" srcId="{8AA08EF1-8D00-45EF-881C-EB92B03A8A92}" destId="{194B6D1F-330E-481F-A707-7AC9034C6802}" srcOrd="0" destOrd="0" presId="urn:microsoft.com/office/officeart/2005/8/layout/hierarchy4"/>
    <dgm:cxn modelId="{9E20E059-C351-4357-B625-6A137D247139}" type="presParOf" srcId="{8AA08EF1-8D00-45EF-881C-EB92B03A8A92}" destId="{F797F674-3BD2-46DB-AFFF-02D8760C54B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5DBF5-AC3D-4497-A68E-82BE6F93B5B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F12189-8700-46A1-8131-2388457552C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امتدت الإمبراطورية المصرية فى الدولة الحديثة فى :</a:t>
          </a:r>
          <a:endParaRPr lang="en-US" sz="2800" b="1" dirty="0">
            <a:solidFill>
              <a:schemeClr val="tx1"/>
            </a:solidFill>
          </a:endParaRPr>
        </a:p>
      </dgm:t>
    </dgm:pt>
    <dgm:pt modelId="{856D78C0-D1BD-4421-8C7C-360DFA1FBA8A}" type="parTrans" cxnId="{68B35A8E-869C-40ED-9EBC-7863F2035B32}">
      <dgm:prSet/>
      <dgm:spPr/>
      <dgm:t>
        <a:bodyPr/>
        <a:lstStyle/>
        <a:p>
          <a:endParaRPr lang="en-US"/>
        </a:p>
      </dgm:t>
    </dgm:pt>
    <dgm:pt modelId="{5F05FD87-04FC-4448-AFE5-33DF26C1477F}" type="sibTrans" cxnId="{68B35A8E-869C-40ED-9EBC-7863F2035B32}">
      <dgm:prSet/>
      <dgm:spPr/>
      <dgm:t>
        <a:bodyPr/>
        <a:lstStyle/>
        <a:p>
          <a:endParaRPr lang="en-US"/>
        </a:p>
      </dgm:t>
    </dgm:pt>
    <dgm:pt modelId="{A7CE3C60-F228-4B34-AABD-0C9178ACAED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بلاد بونت  ( الصومال حاليا )</a:t>
          </a:r>
          <a:endParaRPr lang="en-US" sz="3200" b="1" dirty="0">
            <a:solidFill>
              <a:schemeClr val="tx1"/>
            </a:solidFill>
          </a:endParaRPr>
        </a:p>
      </dgm:t>
    </dgm:pt>
    <dgm:pt modelId="{8D872B65-32C5-40AC-9453-CC5EABD39A9B}" type="parTrans" cxnId="{A97E8A01-91AB-4D97-921F-5C719ACC66C8}">
      <dgm:prSet/>
      <dgm:spPr/>
      <dgm:t>
        <a:bodyPr/>
        <a:lstStyle/>
        <a:p>
          <a:endParaRPr lang="en-US"/>
        </a:p>
      </dgm:t>
    </dgm:pt>
    <dgm:pt modelId="{A379F8E2-7154-407B-B978-6AB1EBFD8722}" type="sibTrans" cxnId="{A97E8A01-91AB-4D97-921F-5C719ACC66C8}">
      <dgm:prSet/>
      <dgm:spPr/>
      <dgm:t>
        <a:bodyPr/>
        <a:lstStyle/>
        <a:p>
          <a:endParaRPr lang="en-US"/>
        </a:p>
      </dgm:t>
    </dgm:pt>
    <dgm:pt modelId="{659C3CDD-4DC1-4334-A155-8209EB6B612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بلاد مابين النهرين ( بلاد العراق حاليا )</a:t>
          </a:r>
          <a:endParaRPr lang="en-US" b="1" dirty="0">
            <a:solidFill>
              <a:schemeClr val="tx1"/>
            </a:solidFill>
          </a:endParaRPr>
        </a:p>
      </dgm:t>
    </dgm:pt>
    <dgm:pt modelId="{E75F75CA-C27C-4E40-BE77-6441CB04B668}" type="parTrans" cxnId="{10367FF4-89A4-4783-BF8B-AD42405BE560}">
      <dgm:prSet/>
      <dgm:spPr/>
      <dgm:t>
        <a:bodyPr/>
        <a:lstStyle/>
        <a:p>
          <a:endParaRPr lang="en-US"/>
        </a:p>
      </dgm:t>
    </dgm:pt>
    <dgm:pt modelId="{F2497222-119E-4687-B14A-065D0B53D1FB}" type="sibTrans" cxnId="{10367FF4-89A4-4783-BF8B-AD42405BE560}">
      <dgm:prSet/>
      <dgm:spPr/>
      <dgm:t>
        <a:bodyPr/>
        <a:lstStyle/>
        <a:p>
          <a:endParaRPr lang="en-US"/>
        </a:p>
      </dgm:t>
    </dgm:pt>
    <dgm:pt modelId="{F803A9C5-8E22-4F5E-8114-CCB0AE60C74F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1- بلاد الشام </a:t>
          </a:r>
          <a:endParaRPr lang="en-US" sz="4000" b="1" dirty="0">
            <a:solidFill>
              <a:schemeClr val="tx1"/>
            </a:solidFill>
          </a:endParaRPr>
        </a:p>
      </dgm:t>
    </dgm:pt>
    <dgm:pt modelId="{E7C86197-CCCC-46F1-AA8B-0F75CCEEF136}" type="parTrans" cxnId="{580F1A79-CFD6-4E02-90D6-20855B80A139}">
      <dgm:prSet/>
      <dgm:spPr/>
      <dgm:t>
        <a:bodyPr/>
        <a:lstStyle/>
        <a:p>
          <a:endParaRPr lang="en-US"/>
        </a:p>
      </dgm:t>
    </dgm:pt>
    <dgm:pt modelId="{07F35310-3B7B-4659-A58C-11208034DAAA}" type="sibTrans" cxnId="{580F1A79-CFD6-4E02-90D6-20855B80A139}">
      <dgm:prSet/>
      <dgm:spPr/>
      <dgm:t>
        <a:bodyPr/>
        <a:lstStyle/>
        <a:p>
          <a:endParaRPr lang="en-US"/>
        </a:p>
      </dgm:t>
    </dgm:pt>
    <dgm:pt modelId="{688F90B0-6D19-4255-97AE-20B2519E6A5F}" type="pres">
      <dgm:prSet presAssocID="{BF45DBF5-AC3D-4497-A68E-82BE6F93B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7128B2-4860-4CC2-9F3A-038C8FB5BDD6}" type="pres">
      <dgm:prSet presAssocID="{A7CE3C60-F228-4B34-AABD-0C9178ACAED8}" presName="boxAndChildren" presStyleCnt="0"/>
      <dgm:spPr/>
    </dgm:pt>
    <dgm:pt modelId="{8C34EEF7-9DF4-41A7-8CEB-E90CB99CDC4A}" type="pres">
      <dgm:prSet presAssocID="{A7CE3C60-F228-4B34-AABD-0C9178ACAED8}" presName="parentTextBox" presStyleLbl="node1" presStyleIdx="0" presStyleCnt="4"/>
      <dgm:spPr/>
      <dgm:t>
        <a:bodyPr/>
        <a:lstStyle/>
        <a:p>
          <a:endParaRPr lang="en-US"/>
        </a:p>
      </dgm:t>
    </dgm:pt>
    <dgm:pt modelId="{46805212-095B-4784-AADE-3207448BDB06}" type="pres">
      <dgm:prSet presAssocID="{F2497222-119E-4687-B14A-065D0B53D1FB}" presName="sp" presStyleCnt="0"/>
      <dgm:spPr/>
    </dgm:pt>
    <dgm:pt modelId="{347E36AC-78B9-4284-B381-30FAFA25A375}" type="pres">
      <dgm:prSet presAssocID="{659C3CDD-4DC1-4334-A155-8209EB6B612D}" presName="arrowAndChildren" presStyleCnt="0"/>
      <dgm:spPr/>
    </dgm:pt>
    <dgm:pt modelId="{5DDBA5EB-4AF4-406F-8B45-CFC55B90A223}" type="pres">
      <dgm:prSet presAssocID="{659C3CDD-4DC1-4334-A155-8209EB6B612D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67C63DFB-C6EE-4659-BDDF-402CC4BD3423}" type="pres">
      <dgm:prSet presAssocID="{07F35310-3B7B-4659-A58C-11208034DAAA}" presName="sp" presStyleCnt="0"/>
      <dgm:spPr/>
    </dgm:pt>
    <dgm:pt modelId="{ED80BCF9-71FF-42E7-A9D5-F0231594F34A}" type="pres">
      <dgm:prSet presAssocID="{F803A9C5-8E22-4F5E-8114-CCB0AE60C74F}" presName="arrowAndChildren" presStyleCnt="0"/>
      <dgm:spPr/>
    </dgm:pt>
    <dgm:pt modelId="{9D0D29A8-AAAA-4BD5-B81B-9CD195F0E37B}" type="pres">
      <dgm:prSet presAssocID="{F803A9C5-8E22-4F5E-8114-CCB0AE60C74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CD46B1F-DD14-4089-9C82-1B05FC90A42D}" type="pres">
      <dgm:prSet presAssocID="{5F05FD87-04FC-4448-AFE5-33DF26C1477F}" presName="sp" presStyleCnt="0"/>
      <dgm:spPr/>
    </dgm:pt>
    <dgm:pt modelId="{1D55554C-8E87-44ED-9D00-79262BD478D6}" type="pres">
      <dgm:prSet presAssocID="{ECF12189-8700-46A1-8131-2388457552C2}" presName="arrowAndChildren" presStyleCnt="0"/>
      <dgm:spPr/>
    </dgm:pt>
    <dgm:pt modelId="{14656B8E-FB7F-4685-8C54-25F717FA127A}" type="pres">
      <dgm:prSet presAssocID="{ECF12189-8700-46A1-8131-2388457552C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CBB1673-16B8-4BDE-90DB-2F7E190E355E}" type="presOf" srcId="{BF45DBF5-AC3D-4497-A68E-82BE6F93B5B2}" destId="{688F90B0-6D19-4255-97AE-20B2519E6A5F}" srcOrd="0" destOrd="0" presId="urn:microsoft.com/office/officeart/2005/8/layout/process4"/>
    <dgm:cxn modelId="{DF71565F-5113-4774-957B-638389E74FC6}" type="presOf" srcId="{F803A9C5-8E22-4F5E-8114-CCB0AE60C74F}" destId="{9D0D29A8-AAAA-4BD5-B81B-9CD195F0E37B}" srcOrd="0" destOrd="0" presId="urn:microsoft.com/office/officeart/2005/8/layout/process4"/>
    <dgm:cxn modelId="{68B35A8E-869C-40ED-9EBC-7863F2035B32}" srcId="{BF45DBF5-AC3D-4497-A68E-82BE6F93B5B2}" destId="{ECF12189-8700-46A1-8131-2388457552C2}" srcOrd="0" destOrd="0" parTransId="{856D78C0-D1BD-4421-8C7C-360DFA1FBA8A}" sibTransId="{5F05FD87-04FC-4448-AFE5-33DF26C1477F}"/>
    <dgm:cxn modelId="{D07A679A-5D56-4ED2-91FC-6AA433F59C17}" type="presOf" srcId="{659C3CDD-4DC1-4334-A155-8209EB6B612D}" destId="{5DDBA5EB-4AF4-406F-8B45-CFC55B90A223}" srcOrd="0" destOrd="0" presId="urn:microsoft.com/office/officeart/2005/8/layout/process4"/>
    <dgm:cxn modelId="{580F1A79-CFD6-4E02-90D6-20855B80A139}" srcId="{BF45DBF5-AC3D-4497-A68E-82BE6F93B5B2}" destId="{F803A9C5-8E22-4F5E-8114-CCB0AE60C74F}" srcOrd="1" destOrd="0" parTransId="{E7C86197-CCCC-46F1-AA8B-0F75CCEEF136}" sibTransId="{07F35310-3B7B-4659-A58C-11208034DAAA}"/>
    <dgm:cxn modelId="{8898A211-23E2-4478-8AFC-16B3B760DEDD}" type="presOf" srcId="{ECF12189-8700-46A1-8131-2388457552C2}" destId="{14656B8E-FB7F-4685-8C54-25F717FA127A}" srcOrd="0" destOrd="0" presId="urn:microsoft.com/office/officeart/2005/8/layout/process4"/>
    <dgm:cxn modelId="{591BA717-E216-4A75-A8C3-D3C5522D74F5}" type="presOf" srcId="{A7CE3C60-F228-4B34-AABD-0C9178ACAED8}" destId="{8C34EEF7-9DF4-41A7-8CEB-E90CB99CDC4A}" srcOrd="0" destOrd="0" presId="urn:microsoft.com/office/officeart/2005/8/layout/process4"/>
    <dgm:cxn modelId="{10367FF4-89A4-4783-BF8B-AD42405BE560}" srcId="{BF45DBF5-AC3D-4497-A68E-82BE6F93B5B2}" destId="{659C3CDD-4DC1-4334-A155-8209EB6B612D}" srcOrd="2" destOrd="0" parTransId="{E75F75CA-C27C-4E40-BE77-6441CB04B668}" sibTransId="{F2497222-119E-4687-B14A-065D0B53D1FB}"/>
    <dgm:cxn modelId="{A97E8A01-91AB-4D97-921F-5C719ACC66C8}" srcId="{BF45DBF5-AC3D-4497-A68E-82BE6F93B5B2}" destId="{A7CE3C60-F228-4B34-AABD-0C9178ACAED8}" srcOrd="3" destOrd="0" parTransId="{8D872B65-32C5-40AC-9453-CC5EABD39A9B}" sibTransId="{A379F8E2-7154-407B-B978-6AB1EBFD8722}"/>
    <dgm:cxn modelId="{CC633D0E-B0B3-412D-A9FF-0CD9E6EAC5B6}" type="presParOf" srcId="{688F90B0-6D19-4255-97AE-20B2519E6A5F}" destId="{BC7128B2-4860-4CC2-9F3A-038C8FB5BDD6}" srcOrd="0" destOrd="0" presId="urn:microsoft.com/office/officeart/2005/8/layout/process4"/>
    <dgm:cxn modelId="{610EE6F1-55AB-44F1-87E3-9F5FEA6C243D}" type="presParOf" srcId="{BC7128B2-4860-4CC2-9F3A-038C8FB5BDD6}" destId="{8C34EEF7-9DF4-41A7-8CEB-E90CB99CDC4A}" srcOrd="0" destOrd="0" presId="urn:microsoft.com/office/officeart/2005/8/layout/process4"/>
    <dgm:cxn modelId="{82E8B806-6236-4411-9D91-007A02EE6261}" type="presParOf" srcId="{688F90B0-6D19-4255-97AE-20B2519E6A5F}" destId="{46805212-095B-4784-AADE-3207448BDB06}" srcOrd="1" destOrd="0" presId="urn:microsoft.com/office/officeart/2005/8/layout/process4"/>
    <dgm:cxn modelId="{444E2344-C1FC-4ED2-A31E-5538D15CA5F3}" type="presParOf" srcId="{688F90B0-6D19-4255-97AE-20B2519E6A5F}" destId="{347E36AC-78B9-4284-B381-30FAFA25A375}" srcOrd="2" destOrd="0" presId="urn:microsoft.com/office/officeart/2005/8/layout/process4"/>
    <dgm:cxn modelId="{555EF19C-8EF9-4C56-BD27-5D94E86786B8}" type="presParOf" srcId="{347E36AC-78B9-4284-B381-30FAFA25A375}" destId="{5DDBA5EB-4AF4-406F-8B45-CFC55B90A223}" srcOrd="0" destOrd="0" presId="urn:microsoft.com/office/officeart/2005/8/layout/process4"/>
    <dgm:cxn modelId="{3E160C13-E1CE-4BCF-8F92-EECE9772CBC2}" type="presParOf" srcId="{688F90B0-6D19-4255-97AE-20B2519E6A5F}" destId="{67C63DFB-C6EE-4659-BDDF-402CC4BD3423}" srcOrd="3" destOrd="0" presId="urn:microsoft.com/office/officeart/2005/8/layout/process4"/>
    <dgm:cxn modelId="{BF98DE37-0067-47A4-BDD5-0930EC112736}" type="presParOf" srcId="{688F90B0-6D19-4255-97AE-20B2519E6A5F}" destId="{ED80BCF9-71FF-42E7-A9D5-F0231594F34A}" srcOrd="4" destOrd="0" presId="urn:microsoft.com/office/officeart/2005/8/layout/process4"/>
    <dgm:cxn modelId="{7F56C1F7-B05E-4A5B-BBBB-B794F45C5D77}" type="presParOf" srcId="{ED80BCF9-71FF-42E7-A9D5-F0231594F34A}" destId="{9D0D29A8-AAAA-4BD5-B81B-9CD195F0E37B}" srcOrd="0" destOrd="0" presId="urn:microsoft.com/office/officeart/2005/8/layout/process4"/>
    <dgm:cxn modelId="{0CDA5E82-EEA5-4301-AD81-A3A93D9C5FE1}" type="presParOf" srcId="{688F90B0-6D19-4255-97AE-20B2519E6A5F}" destId="{7CD46B1F-DD14-4089-9C82-1B05FC90A42D}" srcOrd="5" destOrd="0" presId="urn:microsoft.com/office/officeart/2005/8/layout/process4"/>
    <dgm:cxn modelId="{CCE812DB-1403-4819-A911-F768814583B6}" type="presParOf" srcId="{688F90B0-6D19-4255-97AE-20B2519E6A5F}" destId="{1D55554C-8E87-44ED-9D00-79262BD478D6}" srcOrd="6" destOrd="0" presId="urn:microsoft.com/office/officeart/2005/8/layout/process4"/>
    <dgm:cxn modelId="{249B6D9D-621A-4A65-8843-17B76CA21535}" type="presParOf" srcId="{1D55554C-8E87-44ED-9D00-79262BD478D6}" destId="{14656B8E-FB7F-4685-8C54-25F717FA12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تولى الحكم ملوك ضعاف بعد رمسيس الثالث</a:t>
          </a:r>
          <a:endParaRPr lang="en-US" sz="36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C4F1C227-EA8F-4681-BC53-6EE4E21EEDE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ازدياد نفوذ الكهنة حتى استولى أحدهم على العرش وانتهى عصر الدولة الحديثة وبدأ العصر المتأخر</a:t>
          </a:r>
          <a:endParaRPr lang="en-US" sz="3200" b="1" dirty="0">
            <a:solidFill>
              <a:schemeClr val="tx1"/>
            </a:solidFill>
          </a:endParaRPr>
        </a:p>
      </dgm:t>
    </dgm:pt>
    <dgm:pt modelId="{D2897794-8803-466A-85B0-4DAB4642C015}" type="parTrans" cxnId="{F1C64980-034E-41CB-BC6A-BFB29559DDA3}">
      <dgm:prSet/>
      <dgm:spPr/>
      <dgm:t>
        <a:bodyPr/>
        <a:lstStyle/>
        <a:p>
          <a:endParaRPr lang="en-US"/>
        </a:p>
      </dgm:t>
    </dgm:pt>
    <dgm:pt modelId="{F593F5BC-6980-4014-B762-766E241828C8}" type="sibTrans" cxnId="{F1C64980-034E-41CB-BC6A-BFB29559DDA3}">
      <dgm:prSet/>
      <dgm:spPr/>
      <dgm:t>
        <a:bodyPr/>
        <a:lstStyle/>
        <a:p>
          <a:endParaRPr lang="en-US"/>
        </a:p>
      </dgm:t>
    </dgm:pt>
    <dgm:pt modelId="{24D560BC-B1B5-47E5-A7CD-E3BF5E42DDDC}" type="pres">
      <dgm:prSet presAssocID="{99566BB8-6151-4084-8C3A-28674929D7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E5FB4-4240-4CC8-9F55-2DCA0D2E24FE}" type="pres">
      <dgm:prSet presAssocID="{E83E8EBF-91D7-4C49-AA13-AA8FDFDC4ABB}" presName="vertOne" presStyleCnt="0"/>
      <dgm:spPr/>
    </dgm:pt>
    <dgm:pt modelId="{03800F32-7EBA-4C98-99E9-47250AD34136}" type="pres">
      <dgm:prSet presAssocID="{E83E8EBF-91D7-4C49-AA13-AA8FDFDC4AB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C0DFF-C9B0-4AF6-9D72-38EC21B9A57E}" type="pres">
      <dgm:prSet presAssocID="{E83E8EBF-91D7-4C49-AA13-AA8FDFDC4ABB}" presName="horzOne" presStyleCnt="0"/>
      <dgm:spPr/>
    </dgm:pt>
    <dgm:pt modelId="{F19BF045-9A27-4376-BED4-1B61A9170FAC}" type="pres">
      <dgm:prSet presAssocID="{A93C2E55-0FA6-4B1A-8EE2-E41F9B7FBECF}" presName="sibSpaceOne" presStyleCnt="0"/>
      <dgm:spPr/>
    </dgm:pt>
    <dgm:pt modelId="{8AA08EF1-8D00-45EF-881C-EB92B03A8A92}" type="pres">
      <dgm:prSet presAssocID="{C4F1C227-EA8F-4681-BC53-6EE4E21EEDE8}" presName="vertOne" presStyleCnt="0"/>
      <dgm:spPr/>
    </dgm:pt>
    <dgm:pt modelId="{194B6D1F-330E-481F-A707-7AC9034C6802}" type="pres">
      <dgm:prSet presAssocID="{C4F1C227-EA8F-4681-BC53-6EE4E21EEDE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F674-3BD2-46DB-AFFF-02D8760C54B2}" type="pres">
      <dgm:prSet presAssocID="{C4F1C227-EA8F-4681-BC53-6EE4E21EEDE8}" presName="horzOne" presStyleCnt="0"/>
      <dgm:spPr/>
    </dgm:pt>
  </dgm:ptLst>
  <dgm:cxnLst>
    <dgm:cxn modelId="{4D9F0639-A45F-4206-86BE-E40C15EBDC6E}" type="presOf" srcId="{E83E8EBF-91D7-4C49-AA13-AA8FDFDC4ABB}" destId="{03800F32-7EBA-4C98-99E9-47250AD34136}" srcOrd="0" destOrd="0" presId="urn:microsoft.com/office/officeart/2005/8/layout/hierarchy4"/>
    <dgm:cxn modelId="{F1C64980-034E-41CB-BC6A-BFB29559DDA3}" srcId="{99566BB8-6151-4084-8C3A-28674929D747}" destId="{C4F1C227-EA8F-4681-BC53-6EE4E21EEDE8}" srcOrd="1" destOrd="0" parTransId="{D2897794-8803-466A-85B0-4DAB4642C015}" sibTransId="{F593F5BC-6980-4014-B762-766E241828C8}"/>
    <dgm:cxn modelId="{00F8259C-E758-40F7-9135-F703DB9D84FD}" type="presOf" srcId="{C4F1C227-EA8F-4681-BC53-6EE4E21EEDE8}" destId="{194B6D1F-330E-481F-A707-7AC9034C6802}" srcOrd="0" destOrd="0" presId="urn:microsoft.com/office/officeart/2005/8/layout/hierarchy4"/>
    <dgm:cxn modelId="{B6E90B8B-1656-48F7-A70D-CA7741F9146E}" type="presOf" srcId="{99566BB8-6151-4084-8C3A-28674929D747}" destId="{24D560BC-B1B5-47E5-A7CD-E3BF5E42DDDC}" srcOrd="0" destOrd="0" presId="urn:microsoft.com/office/officeart/2005/8/layout/hierarchy4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B8222ACF-05B4-4FCA-A527-4562FF6A044D}" type="presParOf" srcId="{24D560BC-B1B5-47E5-A7CD-E3BF5E42DDDC}" destId="{243E5FB4-4240-4CC8-9F55-2DCA0D2E24FE}" srcOrd="0" destOrd="0" presId="urn:microsoft.com/office/officeart/2005/8/layout/hierarchy4"/>
    <dgm:cxn modelId="{C955CB78-4685-49B6-A72A-FA45F1911FA6}" type="presParOf" srcId="{243E5FB4-4240-4CC8-9F55-2DCA0D2E24FE}" destId="{03800F32-7EBA-4C98-99E9-47250AD34136}" srcOrd="0" destOrd="0" presId="urn:microsoft.com/office/officeart/2005/8/layout/hierarchy4"/>
    <dgm:cxn modelId="{1554E355-3575-4D60-A688-332F8CC4D5C1}" type="presParOf" srcId="{243E5FB4-4240-4CC8-9F55-2DCA0D2E24FE}" destId="{C53C0DFF-C9B0-4AF6-9D72-38EC21B9A57E}" srcOrd="1" destOrd="0" presId="urn:microsoft.com/office/officeart/2005/8/layout/hierarchy4"/>
    <dgm:cxn modelId="{7393CACB-4AD1-493D-A1EE-403C751B4CFB}" type="presParOf" srcId="{24D560BC-B1B5-47E5-A7CD-E3BF5E42DDDC}" destId="{F19BF045-9A27-4376-BED4-1B61A9170FAC}" srcOrd="1" destOrd="0" presId="urn:microsoft.com/office/officeart/2005/8/layout/hierarchy4"/>
    <dgm:cxn modelId="{8AFF7143-F106-4637-988C-F17A4C5A1193}" type="presParOf" srcId="{24D560BC-B1B5-47E5-A7CD-E3BF5E42DDDC}" destId="{8AA08EF1-8D00-45EF-881C-EB92B03A8A92}" srcOrd="2" destOrd="0" presId="urn:microsoft.com/office/officeart/2005/8/layout/hierarchy4"/>
    <dgm:cxn modelId="{0CE0A3FC-2DB6-4209-BBF5-A5E4FABE4EC7}" type="presParOf" srcId="{8AA08EF1-8D00-45EF-881C-EB92B03A8A92}" destId="{194B6D1F-330E-481F-A707-7AC9034C6802}" srcOrd="0" destOrd="0" presId="urn:microsoft.com/office/officeart/2005/8/layout/hierarchy4"/>
    <dgm:cxn modelId="{9E20E059-C351-4357-B625-6A137D247139}" type="presParOf" srcId="{8AA08EF1-8D00-45EF-881C-EB92B03A8A92}" destId="{F797F674-3BD2-46DB-AFFF-02D8760C54B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20CC42F-AD79-4E2B-A6BF-39AD3C75B78B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1E8B71-C12B-4325-A75E-5518666AEFCF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ما المقصود بالعصر المتأخر </a:t>
          </a:r>
          <a:endParaRPr lang="en-US" b="1" dirty="0">
            <a:solidFill>
              <a:schemeClr val="tx1"/>
            </a:solidFill>
          </a:endParaRPr>
        </a:p>
      </dgm:t>
    </dgm:pt>
    <dgm:pt modelId="{41484871-C273-4BC2-90A4-EA850CFAED6A}" type="parTrans" cxnId="{45DEC73C-7618-42C2-8A1A-9B3D71394119}">
      <dgm:prSet/>
      <dgm:spPr/>
      <dgm:t>
        <a:bodyPr/>
        <a:lstStyle/>
        <a:p>
          <a:endParaRPr lang="en-US"/>
        </a:p>
      </dgm:t>
    </dgm:pt>
    <dgm:pt modelId="{3C8BFC29-6355-4746-919E-9CEA1C5DBD62}" type="sibTrans" cxnId="{45DEC73C-7618-42C2-8A1A-9B3D71394119}">
      <dgm:prSet/>
      <dgm:spPr/>
      <dgm:t>
        <a:bodyPr/>
        <a:lstStyle/>
        <a:p>
          <a:endParaRPr lang="en-US"/>
        </a:p>
      </dgm:t>
    </dgm:pt>
    <dgm:pt modelId="{6AC75FAB-EDEA-42DC-A3DD-49A9E694B5F4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يطلق على الفترة التى أعقبت سقوط الدولة الحديثة </a:t>
          </a:r>
          <a:endParaRPr lang="en-US" b="1" dirty="0"/>
        </a:p>
      </dgm:t>
    </dgm:pt>
    <dgm:pt modelId="{1FA51F2D-A726-4FE5-9F00-BDFFD7A858FB}" type="parTrans" cxnId="{AC0D40FF-DF51-4FB2-A2F6-3E4C8E2E61F8}">
      <dgm:prSet/>
      <dgm:spPr/>
      <dgm:t>
        <a:bodyPr/>
        <a:lstStyle/>
        <a:p>
          <a:endParaRPr lang="en-US"/>
        </a:p>
      </dgm:t>
    </dgm:pt>
    <dgm:pt modelId="{764D1CA4-EE94-4007-8615-B7EB90A356A0}" type="sibTrans" cxnId="{AC0D40FF-DF51-4FB2-A2F6-3E4C8E2E61F8}">
      <dgm:prSet/>
      <dgm:spPr/>
      <dgm:t>
        <a:bodyPr/>
        <a:lstStyle/>
        <a:p>
          <a:endParaRPr lang="en-US"/>
        </a:p>
      </dgm:t>
    </dgm:pt>
    <dgm:pt modelId="{1CB2DD48-B12B-4AE8-83D1-BB72B280D54F}" type="pres">
      <dgm:prSet presAssocID="{E20CC42F-AD79-4E2B-A6BF-39AD3C75B7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60F091-D0F6-416C-93E6-534D8190FC62}" type="pres">
      <dgm:prSet presAssocID="{371E8B71-C12B-4325-A75E-5518666AEFCF}" presName="parentLin" presStyleCnt="0"/>
      <dgm:spPr/>
    </dgm:pt>
    <dgm:pt modelId="{A40CB9A6-F99C-4B1F-A61E-DF9897B2B819}" type="pres">
      <dgm:prSet presAssocID="{371E8B71-C12B-4325-A75E-5518666AEFC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5B8CC95-04E1-43CC-9F29-8733F271DE67}" type="pres">
      <dgm:prSet presAssocID="{371E8B71-C12B-4325-A75E-5518666AEF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4374F-2E55-480A-A400-6D0CA34DDC6A}" type="pres">
      <dgm:prSet presAssocID="{371E8B71-C12B-4325-A75E-5518666AEFCF}" presName="negativeSpace" presStyleCnt="0"/>
      <dgm:spPr/>
    </dgm:pt>
    <dgm:pt modelId="{87FB5506-130C-4B11-89B2-F50BB228A9C0}" type="pres">
      <dgm:prSet presAssocID="{371E8B71-C12B-4325-A75E-5518666AEFC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81B455-0758-45D6-A9F3-135E3F85EF49}" type="presOf" srcId="{E20CC42F-AD79-4E2B-A6BF-39AD3C75B78B}" destId="{1CB2DD48-B12B-4AE8-83D1-BB72B280D54F}" srcOrd="0" destOrd="0" presId="urn:microsoft.com/office/officeart/2005/8/layout/list1"/>
    <dgm:cxn modelId="{DB9B98CE-F081-41A0-8BAA-B3AB52540F8C}" type="presOf" srcId="{371E8B71-C12B-4325-A75E-5518666AEFCF}" destId="{25B8CC95-04E1-43CC-9F29-8733F271DE67}" srcOrd="1" destOrd="0" presId="urn:microsoft.com/office/officeart/2005/8/layout/list1"/>
    <dgm:cxn modelId="{AC0D40FF-DF51-4FB2-A2F6-3E4C8E2E61F8}" srcId="{371E8B71-C12B-4325-A75E-5518666AEFCF}" destId="{6AC75FAB-EDEA-42DC-A3DD-49A9E694B5F4}" srcOrd="0" destOrd="0" parTransId="{1FA51F2D-A726-4FE5-9F00-BDFFD7A858FB}" sibTransId="{764D1CA4-EE94-4007-8615-B7EB90A356A0}"/>
    <dgm:cxn modelId="{2ACB60ED-6E26-4AD4-8233-BF26C6EA5291}" type="presOf" srcId="{371E8B71-C12B-4325-A75E-5518666AEFCF}" destId="{A40CB9A6-F99C-4B1F-A61E-DF9897B2B819}" srcOrd="0" destOrd="0" presId="urn:microsoft.com/office/officeart/2005/8/layout/list1"/>
    <dgm:cxn modelId="{7E75A28E-E078-4CA5-89C4-A325DA10A1D2}" type="presOf" srcId="{6AC75FAB-EDEA-42DC-A3DD-49A9E694B5F4}" destId="{87FB5506-130C-4B11-89B2-F50BB228A9C0}" srcOrd="0" destOrd="0" presId="urn:microsoft.com/office/officeart/2005/8/layout/list1"/>
    <dgm:cxn modelId="{45DEC73C-7618-42C2-8A1A-9B3D71394119}" srcId="{E20CC42F-AD79-4E2B-A6BF-39AD3C75B78B}" destId="{371E8B71-C12B-4325-A75E-5518666AEFCF}" srcOrd="0" destOrd="0" parTransId="{41484871-C273-4BC2-90A4-EA850CFAED6A}" sibTransId="{3C8BFC29-6355-4746-919E-9CEA1C5DBD62}"/>
    <dgm:cxn modelId="{9A40A1F7-A272-4CCC-BDD9-EFB43DCB002B}" type="presParOf" srcId="{1CB2DD48-B12B-4AE8-83D1-BB72B280D54F}" destId="{F960F091-D0F6-416C-93E6-534D8190FC62}" srcOrd="0" destOrd="0" presId="urn:microsoft.com/office/officeart/2005/8/layout/list1"/>
    <dgm:cxn modelId="{A919F009-F46F-42C8-B60C-FAF874FB2DBF}" type="presParOf" srcId="{F960F091-D0F6-416C-93E6-534D8190FC62}" destId="{A40CB9A6-F99C-4B1F-A61E-DF9897B2B819}" srcOrd="0" destOrd="0" presId="urn:microsoft.com/office/officeart/2005/8/layout/list1"/>
    <dgm:cxn modelId="{FA8A98B6-9AB0-44FB-B1B5-B1DD67AB3888}" type="presParOf" srcId="{F960F091-D0F6-416C-93E6-534D8190FC62}" destId="{25B8CC95-04E1-43CC-9F29-8733F271DE67}" srcOrd="1" destOrd="0" presId="urn:microsoft.com/office/officeart/2005/8/layout/list1"/>
    <dgm:cxn modelId="{35AABF41-5B06-4D8A-90F8-4194592E7C2D}" type="presParOf" srcId="{1CB2DD48-B12B-4AE8-83D1-BB72B280D54F}" destId="{39A4374F-2E55-480A-A400-6D0CA34DDC6A}" srcOrd="1" destOrd="0" presId="urn:microsoft.com/office/officeart/2005/8/layout/list1"/>
    <dgm:cxn modelId="{8CB0873A-85F3-4743-AF2A-DCC70FA38B94}" type="presParOf" srcId="{1CB2DD48-B12B-4AE8-83D1-BB72B280D54F}" destId="{87FB5506-130C-4B11-89B2-F50BB228A9C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سادت البلاد حالة من الضعف عرضتها للأطماع الخارجية وأخضعتها للنفوذ الأجنبى </a:t>
          </a:r>
          <a:endParaRPr lang="en-US" sz="36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C4F1C227-EA8F-4681-BC53-6EE4E21EEDE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حتى جاء أمير سايس</a:t>
          </a:r>
        </a:p>
        <a:p>
          <a:r>
            <a:rPr lang="ar-EG" sz="3600" b="1" dirty="0" smtClean="0">
              <a:solidFill>
                <a:schemeClr val="tx1"/>
              </a:solidFill>
            </a:rPr>
            <a:t> ( أبسماتيك الأول ) فخلصها من ذلك </a:t>
          </a:r>
          <a:endParaRPr lang="en-US" sz="3600" b="1" dirty="0">
            <a:solidFill>
              <a:schemeClr val="tx1"/>
            </a:solidFill>
          </a:endParaRPr>
        </a:p>
      </dgm:t>
    </dgm:pt>
    <dgm:pt modelId="{D2897794-8803-466A-85B0-4DAB4642C015}" type="parTrans" cxnId="{F1C64980-034E-41CB-BC6A-BFB29559DDA3}">
      <dgm:prSet/>
      <dgm:spPr/>
      <dgm:t>
        <a:bodyPr/>
        <a:lstStyle/>
        <a:p>
          <a:endParaRPr lang="en-US"/>
        </a:p>
      </dgm:t>
    </dgm:pt>
    <dgm:pt modelId="{F593F5BC-6980-4014-B762-766E241828C8}" type="sibTrans" cxnId="{F1C64980-034E-41CB-BC6A-BFB29559DDA3}">
      <dgm:prSet/>
      <dgm:spPr/>
      <dgm:t>
        <a:bodyPr/>
        <a:lstStyle/>
        <a:p>
          <a:endParaRPr lang="en-US"/>
        </a:p>
      </dgm:t>
    </dgm:pt>
    <dgm:pt modelId="{24D560BC-B1B5-47E5-A7CD-E3BF5E42DDDC}" type="pres">
      <dgm:prSet presAssocID="{99566BB8-6151-4084-8C3A-28674929D7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E5FB4-4240-4CC8-9F55-2DCA0D2E24FE}" type="pres">
      <dgm:prSet presAssocID="{E83E8EBF-91D7-4C49-AA13-AA8FDFDC4ABB}" presName="vertOne" presStyleCnt="0"/>
      <dgm:spPr/>
    </dgm:pt>
    <dgm:pt modelId="{03800F32-7EBA-4C98-99E9-47250AD34136}" type="pres">
      <dgm:prSet presAssocID="{E83E8EBF-91D7-4C49-AA13-AA8FDFDC4AB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C0DFF-C9B0-4AF6-9D72-38EC21B9A57E}" type="pres">
      <dgm:prSet presAssocID="{E83E8EBF-91D7-4C49-AA13-AA8FDFDC4ABB}" presName="horzOne" presStyleCnt="0"/>
      <dgm:spPr/>
    </dgm:pt>
    <dgm:pt modelId="{F19BF045-9A27-4376-BED4-1B61A9170FAC}" type="pres">
      <dgm:prSet presAssocID="{A93C2E55-0FA6-4B1A-8EE2-E41F9B7FBECF}" presName="sibSpaceOne" presStyleCnt="0"/>
      <dgm:spPr/>
    </dgm:pt>
    <dgm:pt modelId="{8AA08EF1-8D00-45EF-881C-EB92B03A8A92}" type="pres">
      <dgm:prSet presAssocID="{C4F1C227-EA8F-4681-BC53-6EE4E21EEDE8}" presName="vertOne" presStyleCnt="0"/>
      <dgm:spPr/>
    </dgm:pt>
    <dgm:pt modelId="{194B6D1F-330E-481F-A707-7AC9034C6802}" type="pres">
      <dgm:prSet presAssocID="{C4F1C227-EA8F-4681-BC53-6EE4E21EEDE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F674-3BD2-46DB-AFFF-02D8760C54B2}" type="pres">
      <dgm:prSet presAssocID="{C4F1C227-EA8F-4681-BC53-6EE4E21EEDE8}" presName="horzOne" presStyleCnt="0"/>
      <dgm:spPr/>
    </dgm:pt>
  </dgm:ptLst>
  <dgm:cxnLst>
    <dgm:cxn modelId="{4D9F0639-A45F-4206-86BE-E40C15EBDC6E}" type="presOf" srcId="{E83E8EBF-91D7-4C49-AA13-AA8FDFDC4ABB}" destId="{03800F32-7EBA-4C98-99E9-47250AD34136}" srcOrd="0" destOrd="0" presId="urn:microsoft.com/office/officeart/2005/8/layout/hierarchy4"/>
    <dgm:cxn modelId="{F1C64980-034E-41CB-BC6A-BFB29559DDA3}" srcId="{99566BB8-6151-4084-8C3A-28674929D747}" destId="{C4F1C227-EA8F-4681-BC53-6EE4E21EEDE8}" srcOrd="1" destOrd="0" parTransId="{D2897794-8803-466A-85B0-4DAB4642C015}" sibTransId="{F593F5BC-6980-4014-B762-766E241828C8}"/>
    <dgm:cxn modelId="{00F8259C-E758-40F7-9135-F703DB9D84FD}" type="presOf" srcId="{C4F1C227-EA8F-4681-BC53-6EE4E21EEDE8}" destId="{194B6D1F-330E-481F-A707-7AC9034C6802}" srcOrd="0" destOrd="0" presId="urn:microsoft.com/office/officeart/2005/8/layout/hierarchy4"/>
    <dgm:cxn modelId="{B6E90B8B-1656-48F7-A70D-CA7741F9146E}" type="presOf" srcId="{99566BB8-6151-4084-8C3A-28674929D747}" destId="{24D560BC-B1B5-47E5-A7CD-E3BF5E42DDDC}" srcOrd="0" destOrd="0" presId="urn:microsoft.com/office/officeart/2005/8/layout/hierarchy4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B8222ACF-05B4-4FCA-A527-4562FF6A044D}" type="presParOf" srcId="{24D560BC-B1B5-47E5-A7CD-E3BF5E42DDDC}" destId="{243E5FB4-4240-4CC8-9F55-2DCA0D2E24FE}" srcOrd="0" destOrd="0" presId="urn:microsoft.com/office/officeart/2005/8/layout/hierarchy4"/>
    <dgm:cxn modelId="{C955CB78-4685-49B6-A72A-FA45F1911FA6}" type="presParOf" srcId="{243E5FB4-4240-4CC8-9F55-2DCA0D2E24FE}" destId="{03800F32-7EBA-4C98-99E9-47250AD34136}" srcOrd="0" destOrd="0" presId="urn:microsoft.com/office/officeart/2005/8/layout/hierarchy4"/>
    <dgm:cxn modelId="{1554E355-3575-4D60-A688-332F8CC4D5C1}" type="presParOf" srcId="{243E5FB4-4240-4CC8-9F55-2DCA0D2E24FE}" destId="{C53C0DFF-C9B0-4AF6-9D72-38EC21B9A57E}" srcOrd="1" destOrd="0" presId="urn:microsoft.com/office/officeart/2005/8/layout/hierarchy4"/>
    <dgm:cxn modelId="{7393CACB-4AD1-493D-A1EE-403C751B4CFB}" type="presParOf" srcId="{24D560BC-B1B5-47E5-A7CD-E3BF5E42DDDC}" destId="{F19BF045-9A27-4376-BED4-1B61A9170FAC}" srcOrd="1" destOrd="0" presId="urn:microsoft.com/office/officeart/2005/8/layout/hierarchy4"/>
    <dgm:cxn modelId="{8AFF7143-F106-4637-988C-F17A4C5A1193}" type="presParOf" srcId="{24D560BC-B1B5-47E5-A7CD-E3BF5E42DDDC}" destId="{8AA08EF1-8D00-45EF-881C-EB92B03A8A92}" srcOrd="2" destOrd="0" presId="urn:microsoft.com/office/officeart/2005/8/layout/hierarchy4"/>
    <dgm:cxn modelId="{0CE0A3FC-2DB6-4209-BBF5-A5E4FABE4EC7}" type="presParOf" srcId="{8AA08EF1-8D00-45EF-881C-EB92B03A8A92}" destId="{194B6D1F-330E-481F-A707-7AC9034C6802}" srcOrd="0" destOrd="0" presId="urn:microsoft.com/office/officeart/2005/8/layout/hierarchy4"/>
    <dgm:cxn modelId="{9E20E059-C351-4357-B625-6A137D247139}" type="presParOf" srcId="{8AA08EF1-8D00-45EF-881C-EB92B03A8A92}" destId="{F797F674-3BD2-46DB-AFFF-02D8760C54B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32A2AC7-AF42-4F97-AB9A-A14D84AA33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371D6F-1E1B-44A3-B9C9-5B6156BB0F01}">
      <dgm:prSet phldrT="[Text]" custT="1"/>
      <dgm:spPr/>
      <dgm:t>
        <a:bodyPr/>
        <a:lstStyle/>
        <a:p>
          <a:r>
            <a:rPr lang="ar-EG" sz="2800" dirty="0" smtClean="0"/>
            <a:t>معلومة إثرائية </a:t>
          </a:r>
          <a:endParaRPr lang="en-US" sz="2800" dirty="0"/>
        </a:p>
      </dgm:t>
    </dgm:pt>
    <dgm:pt modelId="{7AACCBE2-2B05-4741-8697-0D5CA65647DE}" type="parTrans" cxnId="{E66672B5-72B0-46C7-927D-12ABB1F1D6A1}">
      <dgm:prSet/>
      <dgm:spPr/>
      <dgm:t>
        <a:bodyPr/>
        <a:lstStyle/>
        <a:p>
          <a:endParaRPr lang="en-US"/>
        </a:p>
      </dgm:t>
    </dgm:pt>
    <dgm:pt modelId="{DEC7FD0B-3858-4B87-A29F-34239BF4273B}" type="sibTrans" cxnId="{E66672B5-72B0-46C7-927D-12ABB1F1D6A1}">
      <dgm:prSet/>
      <dgm:spPr/>
      <dgm:t>
        <a:bodyPr/>
        <a:lstStyle/>
        <a:p>
          <a:endParaRPr lang="en-US"/>
        </a:p>
      </dgm:t>
    </dgm:pt>
    <dgm:pt modelId="{420C0D69-0E05-4F6D-8BD7-D1024F2063AC}" type="pres">
      <dgm:prSet presAssocID="{032A2AC7-AF42-4F97-AB9A-A14D84AA337D}" presName="arrowDiagram" presStyleCnt="0">
        <dgm:presLayoutVars>
          <dgm:chMax val="5"/>
          <dgm:dir/>
          <dgm:resizeHandles val="exact"/>
        </dgm:presLayoutVars>
      </dgm:prSet>
      <dgm:spPr/>
    </dgm:pt>
    <dgm:pt modelId="{C79623E4-168E-40C2-B531-F2ACA4EAD16A}" type="pres">
      <dgm:prSet presAssocID="{032A2AC7-AF42-4F97-AB9A-A14D84AA337D}" presName="arrow" presStyleLbl="bgShp" presStyleIdx="0" presStyleCnt="1" custLinFactNeighborX="-11001" custLinFactNeighborY="-738"/>
      <dgm:spPr/>
      <dgm:t>
        <a:bodyPr/>
        <a:lstStyle/>
        <a:p>
          <a:endParaRPr lang="en-US"/>
        </a:p>
      </dgm:t>
    </dgm:pt>
    <dgm:pt modelId="{FBD34FB4-D879-4BAE-860E-AE1EEF5525CB}" type="pres">
      <dgm:prSet presAssocID="{032A2AC7-AF42-4F97-AB9A-A14D84AA337D}" presName="arrowDiagram1" presStyleCnt="0">
        <dgm:presLayoutVars>
          <dgm:bulletEnabled val="1"/>
        </dgm:presLayoutVars>
      </dgm:prSet>
      <dgm:spPr/>
    </dgm:pt>
    <dgm:pt modelId="{CE270488-C2A3-4B10-B027-024352919E34}" type="pres">
      <dgm:prSet presAssocID="{12371D6F-1E1B-44A3-B9C9-5B6156BB0F01}" presName="bullet1" presStyleLbl="node1" presStyleIdx="0" presStyleCnt="1"/>
      <dgm:spPr/>
    </dgm:pt>
    <dgm:pt modelId="{235106FC-3352-4656-901E-DE50CE99936F}" type="pres">
      <dgm:prSet presAssocID="{12371D6F-1E1B-44A3-B9C9-5B6156BB0F01}" presName="textBox1" presStyleLbl="revTx" presStyleIdx="0" presStyleCnt="1" custScaleX="84666" custScaleY="70773" custLinFactNeighborX="-4239" custLinFactNeighborY="-1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63E3E-36DC-4DC2-A38F-DCB7371995FB}" type="presOf" srcId="{12371D6F-1E1B-44A3-B9C9-5B6156BB0F01}" destId="{235106FC-3352-4656-901E-DE50CE99936F}" srcOrd="0" destOrd="0" presId="urn:microsoft.com/office/officeart/2005/8/layout/arrow2"/>
    <dgm:cxn modelId="{E66672B5-72B0-46C7-927D-12ABB1F1D6A1}" srcId="{032A2AC7-AF42-4F97-AB9A-A14D84AA337D}" destId="{12371D6F-1E1B-44A3-B9C9-5B6156BB0F01}" srcOrd="0" destOrd="0" parTransId="{7AACCBE2-2B05-4741-8697-0D5CA65647DE}" sibTransId="{DEC7FD0B-3858-4B87-A29F-34239BF4273B}"/>
    <dgm:cxn modelId="{6B73AA4A-660B-468C-923C-E95F402D76C8}" type="presOf" srcId="{032A2AC7-AF42-4F97-AB9A-A14D84AA337D}" destId="{420C0D69-0E05-4F6D-8BD7-D1024F2063AC}" srcOrd="0" destOrd="0" presId="urn:microsoft.com/office/officeart/2005/8/layout/arrow2"/>
    <dgm:cxn modelId="{4CDFD0FE-653A-4358-9D94-5C8FD39C25F6}" type="presParOf" srcId="{420C0D69-0E05-4F6D-8BD7-D1024F2063AC}" destId="{C79623E4-168E-40C2-B531-F2ACA4EAD16A}" srcOrd="0" destOrd="0" presId="urn:microsoft.com/office/officeart/2005/8/layout/arrow2"/>
    <dgm:cxn modelId="{96FA0C7D-6815-4217-A66B-AD98B1845D8C}" type="presParOf" srcId="{420C0D69-0E05-4F6D-8BD7-D1024F2063AC}" destId="{FBD34FB4-D879-4BAE-860E-AE1EEF5525CB}" srcOrd="1" destOrd="0" presId="urn:microsoft.com/office/officeart/2005/8/layout/arrow2"/>
    <dgm:cxn modelId="{AF0759EB-1A08-4DF9-8B23-B45F528A5FAD}" type="presParOf" srcId="{FBD34FB4-D879-4BAE-860E-AE1EEF5525CB}" destId="{CE270488-C2A3-4B10-B027-024352919E34}" srcOrd="0" destOrd="0" presId="urn:microsoft.com/office/officeart/2005/8/layout/arrow2"/>
    <dgm:cxn modelId="{B7169D33-9607-423B-8C5D-0FDAF6966A97}" type="presParOf" srcId="{FBD34FB4-D879-4BAE-860E-AE1EEF5525CB}" destId="{235106FC-3352-4656-901E-DE50CE99936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تقع</a:t>
          </a:r>
          <a:r>
            <a:rPr lang="ar-EG" sz="3600" b="1" baseline="0" dirty="0" smtClean="0">
              <a:solidFill>
                <a:schemeClr val="tx1"/>
              </a:solidFill>
            </a:rPr>
            <a:t> مدينة سايس غرب الدلتا وكانت عاصمة مصر فى عصر الأسرتين 26 و27</a:t>
          </a:r>
          <a:endParaRPr lang="en-US" sz="36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24D560BC-B1B5-47E5-A7CD-E3BF5E42DDDC}" type="pres">
      <dgm:prSet presAssocID="{99566BB8-6151-4084-8C3A-28674929D7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E5FB4-4240-4CC8-9F55-2DCA0D2E24FE}" type="pres">
      <dgm:prSet presAssocID="{E83E8EBF-91D7-4C49-AA13-AA8FDFDC4ABB}" presName="vertOne" presStyleCnt="0"/>
      <dgm:spPr/>
    </dgm:pt>
    <dgm:pt modelId="{03800F32-7EBA-4C98-99E9-47250AD34136}" type="pres">
      <dgm:prSet presAssocID="{E83E8EBF-91D7-4C49-AA13-AA8FDFDC4AB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C0DFF-C9B0-4AF6-9D72-38EC21B9A57E}" type="pres">
      <dgm:prSet presAssocID="{E83E8EBF-91D7-4C49-AA13-AA8FDFDC4ABB}" presName="horzOne" presStyleCnt="0"/>
      <dgm:spPr/>
    </dgm:pt>
  </dgm:ptLst>
  <dgm:cxnLst>
    <dgm:cxn modelId="{4D9F0639-A45F-4206-86BE-E40C15EBDC6E}" type="presOf" srcId="{E83E8EBF-91D7-4C49-AA13-AA8FDFDC4ABB}" destId="{03800F32-7EBA-4C98-99E9-47250AD34136}" srcOrd="0" destOrd="0" presId="urn:microsoft.com/office/officeart/2005/8/layout/hierarchy4"/>
    <dgm:cxn modelId="{B6E90B8B-1656-48F7-A70D-CA7741F9146E}" type="presOf" srcId="{99566BB8-6151-4084-8C3A-28674929D747}" destId="{24D560BC-B1B5-47E5-A7CD-E3BF5E42DDDC}" srcOrd="0" destOrd="0" presId="urn:microsoft.com/office/officeart/2005/8/layout/hierarchy4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B8222ACF-05B4-4FCA-A527-4562FF6A044D}" type="presParOf" srcId="{24D560BC-B1B5-47E5-A7CD-E3BF5E42DDDC}" destId="{243E5FB4-4240-4CC8-9F55-2DCA0D2E24FE}" srcOrd="0" destOrd="0" presId="urn:microsoft.com/office/officeart/2005/8/layout/hierarchy4"/>
    <dgm:cxn modelId="{C955CB78-4685-49B6-A72A-FA45F1911FA6}" type="presParOf" srcId="{243E5FB4-4240-4CC8-9F55-2DCA0D2E24FE}" destId="{03800F32-7EBA-4C98-99E9-47250AD34136}" srcOrd="0" destOrd="0" presId="urn:microsoft.com/office/officeart/2005/8/layout/hierarchy4"/>
    <dgm:cxn modelId="{1554E355-3575-4D60-A688-332F8CC4D5C1}" type="presParOf" srcId="{243E5FB4-4240-4CC8-9F55-2DCA0D2E24FE}" destId="{C53C0DFF-C9B0-4AF6-9D72-38EC21B9A5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FD65237E-0941-4098-B982-6067EB3D7D7A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EC0B8F-FA45-47A7-AC13-A10BABE8494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أهم أعماله </a:t>
          </a:r>
          <a:endParaRPr lang="en-US" b="1" dirty="0">
            <a:solidFill>
              <a:schemeClr val="tx1"/>
            </a:solidFill>
          </a:endParaRPr>
        </a:p>
      </dgm:t>
    </dgm:pt>
    <dgm:pt modelId="{7490CB76-3288-474B-8C96-C1DF1C82CE10}" type="parTrans" cxnId="{EC5FD971-6F33-403C-B1F2-39DF34A91352}">
      <dgm:prSet/>
      <dgm:spPr/>
      <dgm:t>
        <a:bodyPr/>
        <a:lstStyle/>
        <a:p>
          <a:endParaRPr lang="en-US"/>
        </a:p>
      </dgm:t>
    </dgm:pt>
    <dgm:pt modelId="{33881E7A-D28A-460D-93D2-0CE27A9B8FD9}" type="sibTrans" cxnId="{EC5FD971-6F33-403C-B1F2-39DF34A91352}">
      <dgm:prSet/>
      <dgm:spPr/>
      <dgm:t>
        <a:bodyPr/>
        <a:lstStyle/>
        <a:p>
          <a:endParaRPr lang="en-US"/>
        </a:p>
      </dgm:t>
    </dgm:pt>
    <dgm:pt modelId="{28CF086C-11A4-45C3-80B9-31FA2F80A45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أسس الأسرة السادسة والعشرين </a:t>
          </a:r>
          <a:endParaRPr lang="en-US" b="1" dirty="0">
            <a:solidFill>
              <a:schemeClr val="tx1"/>
            </a:solidFill>
          </a:endParaRPr>
        </a:p>
      </dgm:t>
    </dgm:pt>
    <dgm:pt modelId="{31B9DEC4-2AD8-4F83-A588-66373D1639D2}" type="parTrans" cxnId="{4A1D2128-6F06-46EE-B269-6C9B694DE22A}">
      <dgm:prSet/>
      <dgm:spPr/>
      <dgm:t>
        <a:bodyPr/>
        <a:lstStyle/>
        <a:p>
          <a:endParaRPr lang="en-US"/>
        </a:p>
      </dgm:t>
    </dgm:pt>
    <dgm:pt modelId="{37341CBA-B9A2-49FB-910F-50F15F09427D}" type="sibTrans" cxnId="{4A1D2128-6F06-46EE-B269-6C9B694DE22A}">
      <dgm:prSet/>
      <dgm:spPr/>
      <dgm:t>
        <a:bodyPr/>
        <a:lstStyle/>
        <a:p>
          <a:endParaRPr lang="en-US"/>
        </a:p>
      </dgm:t>
    </dgm:pt>
    <dgm:pt modelId="{55E18AD8-A252-4006-8A03-D7B577612DC3}" type="pres">
      <dgm:prSet presAssocID="{FD65237E-0941-4098-B982-6067EB3D7D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41B33A-790F-4409-B359-C4E7CE962127}" type="pres">
      <dgm:prSet presAssocID="{28CF086C-11A4-45C3-80B9-31FA2F80A458}" presName="boxAndChildren" presStyleCnt="0"/>
      <dgm:spPr/>
    </dgm:pt>
    <dgm:pt modelId="{F1AF9E83-138F-4176-90CB-75419343E18C}" type="pres">
      <dgm:prSet presAssocID="{28CF086C-11A4-45C3-80B9-31FA2F80A458}" presName="parentTextBox" presStyleLbl="node1" presStyleIdx="0" presStyleCnt="2"/>
      <dgm:spPr/>
      <dgm:t>
        <a:bodyPr/>
        <a:lstStyle/>
        <a:p>
          <a:endParaRPr lang="en-US"/>
        </a:p>
      </dgm:t>
    </dgm:pt>
    <dgm:pt modelId="{0766E674-83FB-4D40-B530-B6AF3235C2B9}" type="pres">
      <dgm:prSet presAssocID="{33881E7A-D28A-460D-93D2-0CE27A9B8FD9}" presName="sp" presStyleCnt="0"/>
      <dgm:spPr/>
    </dgm:pt>
    <dgm:pt modelId="{B8D3CEEB-F2AC-47E2-80B3-A1BD057368C7}" type="pres">
      <dgm:prSet presAssocID="{2DEC0B8F-FA45-47A7-AC13-A10BABE8494F}" presName="arrowAndChildren" presStyleCnt="0"/>
      <dgm:spPr/>
    </dgm:pt>
    <dgm:pt modelId="{761B4EBA-D1A9-4265-BE05-0AB792C91003}" type="pres">
      <dgm:prSet presAssocID="{2DEC0B8F-FA45-47A7-AC13-A10BABE8494F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C5FD971-6F33-403C-B1F2-39DF34A91352}" srcId="{FD65237E-0941-4098-B982-6067EB3D7D7A}" destId="{2DEC0B8F-FA45-47A7-AC13-A10BABE8494F}" srcOrd="0" destOrd="0" parTransId="{7490CB76-3288-474B-8C96-C1DF1C82CE10}" sibTransId="{33881E7A-D28A-460D-93D2-0CE27A9B8FD9}"/>
    <dgm:cxn modelId="{4A1D2128-6F06-46EE-B269-6C9B694DE22A}" srcId="{FD65237E-0941-4098-B982-6067EB3D7D7A}" destId="{28CF086C-11A4-45C3-80B9-31FA2F80A458}" srcOrd="1" destOrd="0" parTransId="{31B9DEC4-2AD8-4F83-A588-66373D1639D2}" sibTransId="{37341CBA-B9A2-49FB-910F-50F15F09427D}"/>
    <dgm:cxn modelId="{51EEC99A-7841-432C-B3C3-7E964B87853E}" type="presOf" srcId="{2DEC0B8F-FA45-47A7-AC13-A10BABE8494F}" destId="{761B4EBA-D1A9-4265-BE05-0AB792C91003}" srcOrd="0" destOrd="0" presId="urn:microsoft.com/office/officeart/2005/8/layout/process4"/>
    <dgm:cxn modelId="{5E135D90-BD61-4C0B-9F03-D125EB154134}" type="presOf" srcId="{28CF086C-11A4-45C3-80B9-31FA2F80A458}" destId="{F1AF9E83-138F-4176-90CB-75419343E18C}" srcOrd="0" destOrd="0" presId="urn:microsoft.com/office/officeart/2005/8/layout/process4"/>
    <dgm:cxn modelId="{122968BD-26E6-49EF-9A7A-7FFEF19F6348}" type="presOf" srcId="{FD65237E-0941-4098-B982-6067EB3D7D7A}" destId="{55E18AD8-A252-4006-8A03-D7B577612DC3}" srcOrd="0" destOrd="0" presId="urn:microsoft.com/office/officeart/2005/8/layout/process4"/>
    <dgm:cxn modelId="{96B82404-EF2F-4D01-8176-9B8D17773A35}" type="presParOf" srcId="{55E18AD8-A252-4006-8A03-D7B577612DC3}" destId="{A741B33A-790F-4409-B359-C4E7CE962127}" srcOrd="0" destOrd="0" presId="urn:microsoft.com/office/officeart/2005/8/layout/process4"/>
    <dgm:cxn modelId="{391765BF-B93B-42E2-B569-2F064D2B6615}" type="presParOf" srcId="{A741B33A-790F-4409-B359-C4E7CE962127}" destId="{F1AF9E83-138F-4176-90CB-75419343E18C}" srcOrd="0" destOrd="0" presId="urn:microsoft.com/office/officeart/2005/8/layout/process4"/>
    <dgm:cxn modelId="{3C3FA230-FDF0-480B-A311-9DED79838F1F}" type="presParOf" srcId="{55E18AD8-A252-4006-8A03-D7B577612DC3}" destId="{0766E674-83FB-4D40-B530-B6AF3235C2B9}" srcOrd="1" destOrd="0" presId="urn:microsoft.com/office/officeart/2005/8/layout/process4"/>
    <dgm:cxn modelId="{C888EA35-FC06-4D83-B887-E7236988886F}" type="presParOf" srcId="{55E18AD8-A252-4006-8A03-D7B577612DC3}" destId="{B8D3CEEB-F2AC-47E2-80B3-A1BD057368C7}" srcOrd="2" destOrd="0" presId="urn:microsoft.com/office/officeart/2005/8/layout/process4"/>
    <dgm:cxn modelId="{5FFF9C12-7D29-434C-A33B-71D33FFB548C}" type="presParOf" srcId="{B8D3CEEB-F2AC-47E2-80B3-A1BD057368C7}" destId="{761B4EBA-D1A9-4265-BE05-0AB792C910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استرد أبسماتيك لمصر حريتها واستقلالها وقوتها الاقتصادية </a:t>
          </a:r>
          <a:endParaRPr lang="en-US" sz="36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C4F1C227-EA8F-4681-BC53-6EE4E21EEDE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حيث</a:t>
          </a:r>
          <a:r>
            <a:rPr lang="ar-EG" sz="3600" b="1" baseline="0" dirty="0" smtClean="0">
              <a:solidFill>
                <a:schemeClr val="tx1"/>
              </a:solidFill>
            </a:rPr>
            <a:t> كون جيشا قويا نجح فى طرد الأشوريين من مصر </a:t>
          </a:r>
          <a:endParaRPr lang="en-US" sz="3600" b="1" dirty="0">
            <a:solidFill>
              <a:schemeClr val="tx1"/>
            </a:solidFill>
          </a:endParaRPr>
        </a:p>
      </dgm:t>
    </dgm:pt>
    <dgm:pt modelId="{D2897794-8803-466A-85B0-4DAB4642C015}" type="parTrans" cxnId="{F1C64980-034E-41CB-BC6A-BFB29559DDA3}">
      <dgm:prSet/>
      <dgm:spPr/>
      <dgm:t>
        <a:bodyPr/>
        <a:lstStyle/>
        <a:p>
          <a:endParaRPr lang="en-US"/>
        </a:p>
      </dgm:t>
    </dgm:pt>
    <dgm:pt modelId="{F593F5BC-6980-4014-B762-766E241828C8}" type="sibTrans" cxnId="{F1C64980-034E-41CB-BC6A-BFB29559DDA3}">
      <dgm:prSet/>
      <dgm:spPr/>
      <dgm:t>
        <a:bodyPr/>
        <a:lstStyle/>
        <a:p>
          <a:endParaRPr lang="en-US"/>
        </a:p>
      </dgm:t>
    </dgm:pt>
    <dgm:pt modelId="{24D560BC-B1B5-47E5-A7CD-E3BF5E42DDDC}" type="pres">
      <dgm:prSet presAssocID="{99566BB8-6151-4084-8C3A-28674929D7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E5FB4-4240-4CC8-9F55-2DCA0D2E24FE}" type="pres">
      <dgm:prSet presAssocID="{E83E8EBF-91D7-4C49-AA13-AA8FDFDC4ABB}" presName="vertOne" presStyleCnt="0"/>
      <dgm:spPr/>
    </dgm:pt>
    <dgm:pt modelId="{03800F32-7EBA-4C98-99E9-47250AD34136}" type="pres">
      <dgm:prSet presAssocID="{E83E8EBF-91D7-4C49-AA13-AA8FDFDC4AB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C0DFF-C9B0-4AF6-9D72-38EC21B9A57E}" type="pres">
      <dgm:prSet presAssocID="{E83E8EBF-91D7-4C49-AA13-AA8FDFDC4ABB}" presName="horzOne" presStyleCnt="0"/>
      <dgm:spPr/>
    </dgm:pt>
    <dgm:pt modelId="{F19BF045-9A27-4376-BED4-1B61A9170FAC}" type="pres">
      <dgm:prSet presAssocID="{A93C2E55-0FA6-4B1A-8EE2-E41F9B7FBECF}" presName="sibSpaceOne" presStyleCnt="0"/>
      <dgm:spPr/>
    </dgm:pt>
    <dgm:pt modelId="{8AA08EF1-8D00-45EF-881C-EB92B03A8A92}" type="pres">
      <dgm:prSet presAssocID="{C4F1C227-EA8F-4681-BC53-6EE4E21EEDE8}" presName="vertOne" presStyleCnt="0"/>
      <dgm:spPr/>
    </dgm:pt>
    <dgm:pt modelId="{194B6D1F-330E-481F-A707-7AC9034C6802}" type="pres">
      <dgm:prSet presAssocID="{C4F1C227-EA8F-4681-BC53-6EE4E21EEDE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F674-3BD2-46DB-AFFF-02D8760C54B2}" type="pres">
      <dgm:prSet presAssocID="{C4F1C227-EA8F-4681-BC53-6EE4E21EEDE8}" presName="horzOne" presStyleCnt="0"/>
      <dgm:spPr/>
    </dgm:pt>
  </dgm:ptLst>
  <dgm:cxnLst>
    <dgm:cxn modelId="{4D9F0639-A45F-4206-86BE-E40C15EBDC6E}" type="presOf" srcId="{E83E8EBF-91D7-4C49-AA13-AA8FDFDC4ABB}" destId="{03800F32-7EBA-4C98-99E9-47250AD34136}" srcOrd="0" destOrd="0" presId="urn:microsoft.com/office/officeart/2005/8/layout/hierarchy4"/>
    <dgm:cxn modelId="{F1C64980-034E-41CB-BC6A-BFB29559DDA3}" srcId="{99566BB8-6151-4084-8C3A-28674929D747}" destId="{C4F1C227-EA8F-4681-BC53-6EE4E21EEDE8}" srcOrd="1" destOrd="0" parTransId="{D2897794-8803-466A-85B0-4DAB4642C015}" sibTransId="{F593F5BC-6980-4014-B762-766E241828C8}"/>
    <dgm:cxn modelId="{00F8259C-E758-40F7-9135-F703DB9D84FD}" type="presOf" srcId="{C4F1C227-EA8F-4681-BC53-6EE4E21EEDE8}" destId="{194B6D1F-330E-481F-A707-7AC9034C6802}" srcOrd="0" destOrd="0" presId="urn:microsoft.com/office/officeart/2005/8/layout/hierarchy4"/>
    <dgm:cxn modelId="{B6E90B8B-1656-48F7-A70D-CA7741F9146E}" type="presOf" srcId="{99566BB8-6151-4084-8C3A-28674929D747}" destId="{24D560BC-B1B5-47E5-A7CD-E3BF5E42DDDC}" srcOrd="0" destOrd="0" presId="urn:microsoft.com/office/officeart/2005/8/layout/hierarchy4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B8222ACF-05B4-4FCA-A527-4562FF6A044D}" type="presParOf" srcId="{24D560BC-B1B5-47E5-A7CD-E3BF5E42DDDC}" destId="{243E5FB4-4240-4CC8-9F55-2DCA0D2E24FE}" srcOrd="0" destOrd="0" presId="urn:microsoft.com/office/officeart/2005/8/layout/hierarchy4"/>
    <dgm:cxn modelId="{C955CB78-4685-49B6-A72A-FA45F1911FA6}" type="presParOf" srcId="{243E5FB4-4240-4CC8-9F55-2DCA0D2E24FE}" destId="{03800F32-7EBA-4C98-99E9-47250AD34136}" srcOrd="0" destOrd="0" presId="urn:microsoft.com/office/officeart/2005/8/layout/hierarchy4"/>
    <dgm:cxn modelId="{1554E355-3575-4D60-A688-332F8CC4D5C1}" type="presParOf" srcId="{243E5FB4-4240-4CC8-9F55-2DCA0D2E24FE}" destId="{C53C0DFF-C9B0-4AF6-9D72-38EC21B9A57E}" srcOrd="1" destOrd="0" presId="urn:microsoft.com/office/officeart/2005/8/layout/hierarchy4"/>
    <dgm:cxn modelId="{7393CACB-4AD1-493D-A1EE-403C751B4CFB}" type="presParOf" srcId="{24D560BC-B1B5-47E5-A7CD-E3BF5E42DDDC}" destId="{F19BF045-9A27-4376-BED4-1B61A9170FAC}" srcOrd="1" destOrd="0" presId="urn:microsoft.com/office/officeart/2005/8/layout/hierarchy4"/>
    <dgm:cxn modelId="{8AFF7143-F106-4637-988C-F17A4C5A1193}" type="presParOf" srcId="{24D560BC-B1B5-47E5-A7CD-E3BF5E42DDDC}" destId="{8AA08EF1-8D00-45EF-881C-EB92B03A8A92}" srcOrd="2" destOrd="0" presId="urn:microsoft.com/office/officeart/2005/8/layout/hierarchy4"/>
    <dgm:cxn modelId="{0CE0A3FC-2DB6-4209-BBF5-A5E4FABE4EC7}" type="presParOf" srcId="{8AA08EF1-8D00-45EF-881C-EB92B03A8A92}" destId="{194B6D1F-330E-481F-A707-7AC9034C6802}" srcOrd="0" destOrd="0" presId="urn:microsoft.com/office/officeart/2005/8/layout/hierarchy4"/>
    <dgm:cxn modelId="{9E20E059-C351-4357-B625-6A137D247139}" type="presParOf" srcId="{8AA08EF1-8D00-45EF-881C-EB92B03A8A92}" destId="{F797F674-3BD2-46DB-AFFF-02D8760C54B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9566BB8-6151-4084-8C3A-28674929D74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3E8EBF-91D7-4C49-AA13-AA8FDFDC4ABB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ضم</a:t>
          </a:r>
          <a:r>
            <a:rPr lang="ar-EG" sz="3600" b="1" baseline="0" dirty="0" smtClean="0">
              <a:solidFill>
                <a:schemeClr val="tx1"/>
              </a:solidFill>
            </a:rPr>
            <a:t> إقليم منف</a:t>
          </a:r>
          <a:endParaRPr lang="en-US" sz="3600" b="1" dirty="0">
            <a:solidFill>
              <a:schemeClr val="tx1"/>
            </a:solidFill>
          </a:endParaRPr>
        </a:p>
      </dgm:t>
    </dgm:pt>
    <dgm:pt modelId="{A40D89C9-79F4-4D3A-A28F-722D3B6B9776}" type="parTrans" cxnId="{8E107458-8A87-4247-927A-0827F133B578}">
      <dgm:prSet/>
      <dgm:spPr/>
      <dgm:t>
        <a:bodyPr/>
        <a:lstStyle/>
        <a:p>
          <a:endParaRPr lang="en-US"/>
        </a:p>
      </dgm:t>
    </dgm:pt>
    <dgm:pt modelId="{A93C2E55-0FA6-4B1A-8EE2-E41F9B7FBECF}" type="sibTrans" cxnId="{8E107458-8A87-4247-927A-0827F133B578}">
      <dgm:prSet/>
      <dgm:spPr/>
      <dgm:t>
        <a:bodyPr/>
        <a:lstStyle/>
        <a:p>
          <a:endParaRPr lang="en-US"/>
        </a:p>
      </dgm:t>
    </dgm:pt>
    <dgm:pt modelId="{C4F1C227-EA8F-4681-BC53-6EE4E21EEDE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عمل</a:t>
          </a:r>
          <a:r>
            <a:rPr lang="ar-EG" sz="3600" b="1" baseline="0" dirty="0" smtClean="0">
              <a:solidFill>
                <a:schemeClr val="tx1"/>
              </a:solidFill>
            </a:rPr>
            <a:t> على تنمية التجارة الخارجية مع المدن الفينيقية </a:t>
          </a:r>
          <a:endParaRPr lang="en-US" sz="3600" b="1" dirty="0">
            <a:solidFill>
              <a:schemeClr val="tx1"/>
            </a:solidFill>
          </a:endParaRPr>
        </a:p>
      </dgm:t>
    </dgm:pt>
    <dgm:pt modelId="{D2897794-8803-466A-85B0-4DAB4642C015}" type="parTrans" cxnId="{F1C64980-034E-41CB-BC6A-BFB29559DDA3}">
      <dgm:prSet/>
      <dgm:spPr/>
      <dgm:t>
        <a:bodyPr/>
        <a:lstStyle/>
        <a:p>
          <a:endParaRPr lang="en-US"/>
        </a:p>
      </dgm:t>
    </dgm:pt>
    <dgm:pt modelId="{F593F5BC-6980-4014-B762-766E241828C8}" type="sibTrans" cxnId="{F1C64980-034E-41CB-BC6A-BFB29559DDA3}">
      <dgm:prSet/>
      <dgm:spPr/>
      <dgm:t>
        <a:bodyPr/>
        <a:lstStyle/>
        <a:p>
          <a:endParaRPr lang="en-US"/>
        </a:p>
      </dgm:t>
    </dgm:pt>
    <dgm:pt modelId="{24D560BC-B1B5-47E5-A7CD-E3BF5E42DDDC}" type="pres">
      <dgm:prSet presAssocID="{99566BB8-6151-4084-8C3A-28674929D7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E5FB4-4240-4CC8-9F55-2DCA0D2E24FE}" type="pres">
      <dgm:prSet presAssocID="{E83E8EBF-91D7-4C49-AA13-AA8FDFDC4ABB}" presName="vertOne" presStyleCnt="0"/>
      <dgm:spPr/>
    </dgm:pt>
    <dgm:pt modelId="{03800F32-7EBA-4C98-99E9-47250AD34136}" type="pres">
      <dgm:prSet presAssocID="{E83E8EBF-91D7-4C49-AA13-AA8FDFDC4AB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C0DFF-C9B0-4AF6-9D72-38EC21B9A57E}" type="pres">
      <dgm:prSet presAssocID="{E83E8EBF-91D7-4C49-AA13-AA8FDFDC4ABB}" presName="horzOne" presStyleCnt="0"/>
      <dgm:spPr/>
    </dgm:pt>
    <dgm:pt modelId="{F19BF045-9A27-4376-BED4-1B61A9170FAC}" type="pres">
      <dgm:prSet presAssocID="{A93C2E55-0FA6-4B1A-8EE2-E41F9B7FBECF}" presName="sibSpaceOne" presStyleCnt="0"/>
      <dgm:spPr/>
    </dgm:pt>
    <dgm:pt modelId="{8AA08EF1-8D00-45EF-881C-EB92B03A8A92}" type="pres">
      <dgm:prSet presAssocID="{C4F1C227-EA8F-4681-BC53-6EE4E21EEDE8}" presName="vertOne" presStyleCnt="0"/>
      <dgm:spPr/>
    </dgm:pt>
    <dgm:pt modelId="{194B6D1F-330E-481F-A707-7AC9034C6802}" type="pres">
      <dgm:prSet presAssocID="{C4F1C227-EA8F-4681-BC53-6EE4E21EEDE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F674-3BD2-46DB-AFFF-02D8760C54B2}" type="pres">
      <dgm:prSet presAssocID="{C4F1C227-EA8F-4681-BC53-6EE4E21EEDE8}" presName="horzOne" presStyleCnt="0"/>
      <dgm:spPr/>
    </dgm:pt>
  </dgm:ptLst>
  <dgm:cxnLst>
    <dgm:cxn modelId="{4D9F0639-A45F-4206-86BE-E40C15EBDC6E}" type="presOf" srcId="{E83E8EBF-91D7-4C49-AA13-AA8FDFDC4ABB}" destId="{03800F32-7EBA-4C98-99E9-47250AD34136}" srcOrd="0" destOrd="0" presId="urn:microsoft.com/office/officeart/2005/8/layout/hierarchy4"/>
    <dgm:cxn modelId="{F1C64980-034E-41CB-BC6A-BFB29559DDA3}" srcId="{99566BB8-6151-4084-8C3A-28674929D747}" destId="{C4F1C227-EA8F-4681-BC53-6EE4E21EEDE8}" srcOrd="1" destOrd="0" parTransId="{D2897794-8803-466A-85B0-4DAB4642C015}" sibTransId="{F593F5BC-6980-4014-B762-766E241828C8}"/>
    <dgm:cxn modelId="{00F8259C-E758-40F7-9135-F703DB9D84FD}" type="presOf" srcId="{C4F1C227-EA8F-4681-BC53-6EE4E21EEDE8}" destId="{194B6D1F-330E-481F-A707-7AC9034C6802}" srcOrd="0" destOrd="0" presId="urn:microsoft.com/office/officeart/2005/8/layout/hierarchy4"/>
    <dgm:cxn modelId="{B6E90B8B-1656-48F7-A70D-CA7741F9146E}" type="presOf" srcId="{99566BB8-6151-4084-8C3A-28674929D747}" destId="{24D560BC-B1B5-47E5-A7CD-E3BF5E42DDDC}" srcOrd="0" destOrd="0" presId="urn:microsoft.com/office/officeart/2005/8/layout/hierarchy4"/>
    <dgm:cxn modelId="{8E107458-8A87-4247-927A-0827F133B578}" srcId="{99566BB8-6151-4084-8C3A-28674929D747}" destId="{E83E8EBF-91D7-4C49-AA13-AA8FDFDC4ABB}" srcOrd="0" destOrd="0" parTransId="{A40D89C9-79F4-4D3A-A28F-722D3B6B9776}" sibTransId="{A93C2E55-0FA6-4B1A-8EE2-E41F9B7FBECF}"/>
    <dgm:cxn modelId="{B8222ACF-05B4-4FCA-A527-4562FF6A044D}" type="presParOf" srcId="{24D560BC-B1B5-47E5-A7CD-E3BF5E42DDDC}" destId="{243E5FB4-4240-4CC8-9F55-2DCA0D2E24FE}" srcOrd="0" destOrd="0" presId="urn:microsoft.com/office/officeart/2005/8/layout/hierarchy4"/>
    <dgm:cxn modelId="{C955CB78-4685-49B6-A72A-FA45F1911FA6}" type="presParOf" srcId="{243E5FB4-4240-4CC8-9F55-2DCA0D2E24FE}" destId="{03800F32-7EBA-4C98-99E9-47250AD34136}" srcOrd="0" destOrd="0" presId="urn:microsoft.com/office/officeart/2005/8/layout/hierarchy4"/>
    <dgm:cxn modelId="{1554E355-3575-4D60-A688-332F8CC4D5C1}" type="presParOf" srcId="{243E5FB4-4240-4CC8-9F55-2DCA0D2E24FE}" destId="{C53C0DFF-C9B0-4AF6-9D72-38EC21B9A57E}" srcOrd="1" destOrd="0" presId="urn:microsoft.com/office/officeart/2005/8/layout/hierarchy4"/>
    <dgm:cxn modelId="{7393CACB-4AD1-493D-A1EE-403C751B4CFB}" type="presParOf" srcId="{24D560BC-B1B5-47E5-A7CD-E3BF5E42DDDC}" destId="{F19BF045-9A27-4376-BED4-1B61A9170FAC}" srcOrd="1" destOrd="0" presId="urn:microsoft.com/office/officeart/2005/8/layout/hierarchy4"/>
    <dgm:cxn modelId="{8AFF7143-F106-4637-988C-F17A4C5A1193}" type="presParOf" srcId="{24D560BC-B1B5-47E5-A7CD-E3BF5E42DDDC}" destId="{8AA08EF1-8D00-45EF-881C-EB92B03A8A92}" srcOrd="2" destOrd="0" presId="urn:microsoft.com/office/officeart/2005/8/layout/hierarchy4"/>
    <dgm:cxn modelId="{0CE0A3FC-2DB6-4209-BBF5-A5E4FABE4EC7}" type="presParOf" srcId="{8AA08EF1-8D00-45EF-881C-EB92B03A8A92}" destId="{194B6D1F-330E-481F-A707-7AC9034C6802}" srcOrd="0" destOrd="0" presId="urn:microsoft.com/office/officeart/2005/8/layout/hierarchy4"/>
    <dgm:cxn modelId="{9E20E059-C351-4357-B625-6A137D247139}" type="presParOf" srcId="{8AA08EF1-8D00-45EF-881C-EB92B03A8A92}" destId="{F797F674-3BD2-46DB-AFFF-02D8760C54B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867DE97-90C1-4DCA-A32A-1C079ADD3748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2C7E8DA-0DA5-48AE-A6C3-7547E1C7BE1D}">
      <dgm:prSet phldrT="[Text]" custT="1"/>
      <dgm:spPr/>
      <dgm:t>
        <a:bodyPr/>
        <a:lstStyle/>
        <a:p>
          <a:r>
            <a:rPr lang="ar-EG" sz="5400" b="1" dirty="0" smtClean="0">
              <a:solidFill>
                <a:schemeClr val="tx1"/>
              </a:solidFill>
            </a:rPr>
            <a:t>تولى الحكم بعد وفاة أبسماتيك الأول </a:t>
          </a:r>
          <a:endParaRPr lang="en-US" sz="5400" b="1" dirty="0">
            <a:solidFill>
              <a:schemeClr val="tx1"/>
            </a:solidFill>
          </a:endParaRPr>
        </a:p>
      </dgm:t>
    </dgm:pt>
    <dgm:pt modelId="{410EDEF2-E2E9-4629-B094-B3C728C4C937}" type="parTrans" cxnId="{A42F6001-DB9D-48EE-B334-A4F325318E24}">
      <dgm:prSet/>
      <dgm:spPr/>
      <dgm:t>
        <a:bodyPr/>
        <a:lstStyle/>
        <a:p>
          <a:endParaRPr lang="en-US"/>
        </a:p>
      </dgm:t>
    </dgm:pt>
    <dgm:pt modelId="{DBCAA2C6-02B9-432E-A950-C42E6FD37C8F}" type="sibTrans" cxnId="{A42F6001-DB9D-48EE-B334-A4F325318E24}">
      <dgm:prSet/>
      <dgm:spPr/>
      <dgm:t>
        <a:bodyPr/>
        <a:lstStyle/>
        <a:p>
          <a:endParaRPr lang="en-US"/>
        </a:p>
      </dgm:t>
    </dgm:pt>
    <dgm:pt modelId="{E8C18127-564E-4352-8B99-CF739447B048}" type="pres">
      <dgm:prSet presAssocID="{E867DE97-90C1-4DCA-A32A-1C079ADD37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BFC048-5F46-4B53-B454-646D67A9F833}" type="pres">
      <dgm:prSet presAssocID="{92C7E8DA-0DA5-48AE-A6C3-7547E1C7BE1D}" presName="vertOne" presStyleCnt="0"/>
      <dgm:spPr/>
    </dgm:pt>
    <dgm:pt modelId="{82F96ED3-5508-4C5F-AD6E-B8991B6DB247}" type="pres">
      <dgm:prSet presAssocID="{92C7E8DA-0DA5-48AE-A6C3-7547E1C7BE1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40254D-5D95-4BE8-918B-71ACA7BFD47F}" type="pres">
      <dgm:prSet presAssocID="{92C7E8DA-0DA5-48AE-A6C3-7547E1C7BE1D}" presName="horzOne" presStyleCnt="0"/>
      <dgm:spPr/>
    </dgm:pt>
  </dgm:ptLst>
  <dgm:cxnLst>
    <dgm:cxn modelId="{4620615A-1E66-4800-BA1E-7392271BD17F}" type="presOf" srcId="{E867DE97-90C1-4DCA-A32A-1C079ADD3748}" destId="{E8C18127-564E-4352-8B99-CF739447B048}" srcOrd="0" destOrd="0" presId="urn:microsoft.com/office/officeart/2005/8/layout/hierarchy4"/>
    <dgm:cxn modelId="{A42F6001-DB9D-48EE-B334-A4F325318E24}" srcId="{E867DE97-90C1-4DCA-A32A-1C079ADD3748}" destId="{92C7E8DA-0DA5-48AE-A6C3-7547E1C7BE1D}" srcOrd="0" destOrd="0" parTransId="{410EDEF2-E2E9-4629-B094-B3C728C4C937}" sibTransId="{DBCAA2C6-02B9-432E-A950-C42E6FD37C8F}"/>
    <dgm:cxn modelId="{6DAF605E-D4EC-4B09-8C6C-ACE7EBCBB261}" type="presOf" srcId="{92C7E8DA-0DA5-48AE-A6C3-7547E1C7BE1D}" destId="{82F96ED3-5508-4C5F-AD6E-B8991B6DB247}" srcOrd="0" destOrd="0" presId="urn:microsoft.com/office/officeart/2005/8/layout/hierarchy4"/>
    <dgm:cxn modelId="{CE7E26E8-514B-4A75-B7C5-C9EB30CA5C85}" type="presParOf" srcId="{E8C18127-564E-4352-8B99-CF739447B048}" destId="{52BFC048-5F46-4B53-B454-646D67A9F833}" srcOrd="0" destOrd="0" presId="urn:microsoft.com/office/officeart/2005/8/layout/hierarchy4"/>
    <dgm:cxn modelId="{7C419D3A-C95B-4143-BE10-AFBC4AFBE553}" type="presParOf" srcId="{52BFC048-5F46-4B53-B454-646D67A9F833}" destId="{82F96ED3-5508-4C5F-AD6E-B8991B6DB247}" srcOrd="0" destOrd="0" presId="urn:microsoft.com/office/officeart/2005/8/layout/hierarchy4"/>
    <dgm:cxn modelId="{10A26A19-2710-4C62-A2EE-D3C2AD6DF4E6}" type="presParOf" srcId="{52BFC048-5F46-4B53-B454-646D67A9F833}" destId="{7140254D-5D95-4BE8-918B-71ACA7BFD4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633A7EA-B9BB-4927-B29C-0ECAD51CD76E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7792353-141D-4B3C-A956-72554066EB7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أكمل نخاو مسيرة التقدم بعد الملك أبسماتيك الأول </a:t>
          </a:r>
          <a:endParaRPr lang="en-US" sz="3200" b="1" dirty="0">
            <a:solidFill>
              <a:schemeClr val="tx1"/>
            </a:solidFill>
          </a:endParaRPr>
        </a:p>
      </dgm:t>
    </dgm:pt>
    <dgm:pt modelId="{1C67B26F-00F9-48C1-BDEB-C7E4E9BC715C}" type="parTrans" cxnId="{750983B9-3B63-45CD-A65A-B45CF0F71B5C}">
      <dgm:prSet/>
      <dgm:spPr/>
      <dgm:t>
        <a:bodyPr/>
        <a:lstStyle/>
        <a:p>
          <a:endParaRPr lang="en-US"/>
        </a:p>
      </dgm:t>
    </dgm:pt>
    <dgm:pt modelId="{48B7970A-9A24-4127-ADD3-0BE6CD6E610D}" type="sibTrans" cxnId="{750983B9-3B63-45CD-A65A-B45CF0F71B5C}">
      <dgm:prSet/>
      <dgm:spPr/>
      <dgm:t>
        <a:bodyPr/>
        <a:lstStyle/>
        <a:p>
          <a:endParaRPr lang="en-US"/>
        </a:p>
      </dgm:t>
    </dgm:pt>
    <dgm:pt modelId="{E3E7D710-BBF7-4BEA-8E42-863795172773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أعاد حفر قناة سيزوستريس</a:t>
          </a:r>
          <a:endParaRPr lang="en-US" sz="2800" b="1" dirty="0">
            <a:solidFill>
              <a:schemeClr val="tx1"/>
            </a:solidFill>
          </a:endParaRPr>
        </a:p>
      </dgm:t>
    </dgm:pt>
    <dgm:pt modelId="{3BBAA1E3-5B18-427D-ADB8-DC51D43C1CF6}" type="parTrans" cxnId="{671B1B0A-6D95-4DBC-BB67-43E8016EC43C}">
      <dgm:prSet/>
      <dgm:spPr/>
      <dgm:t>
        <a:bodyPr/>
        <a:lstStyle/>
        <a:p>
          <a:endParaRPr lang="en-US"/>
        </a:p>
      </dgm:t>
    </dgm:pt>
    <dgm:pt modelId="{1E3B84C6-E076-4AD8-807A-F9E09D5630F0}" type="sibTrans" cxnId="{671B1B0A-6D95-4DBC-BB67-43E8016EC43C}">
      <dgm:prSet/>
      <dgm:spPr/>
      <dgm:t>
        <a:bodyPr/>
        <a:lstStyle/>
        <a:p>
          <a:endParaRPr lang="en-US"/>
        </a:p>
      </dgm:t>
    </dgm:pt>
    <dgm:pt modelId="{6097420E-6C45-4423-A781-E5E15F67C23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أرسل بعثة من الفينيقيين للدوران حول افريقيا استغرقت ثلاث سنوات </a:t>
          </a:r>
          <a:endParaRPr lang="en-US" b="1" dirty="0">
            <a:solidFill>
              <a:schemeClr val="tx1"/>
            </a:solidFill>
          </a:endParaRPr>
        </a:p>
      </dgm:t>
    </dgm:pt>
    <dgm:pt modelId="{15835BE1-8058-4D17-90F5-1A3CFC6CFE98}" type="parTrans" cxnId="{0D560A4C-C456-4E67-ACF4-34296E12A647}">
      <dgm:prSet/>
      <dgm:spPr/>
      <dgm:t>
        <a:bodyPr/>
        <a:lstStyle/>
        <a:p>
          <a:endParaRPr lang="en-US"/>
        </a:p>
      </dgm:t>
    </dgm:pt>
    <dgm:pt modelId="{14F21014-3D87-49CD-BCEC-E37E6B5D725F}" type="sibTrans" cxnId="{0D560A4C-C456-4E67-ACF4-34296E12A647}">
      <dgm:prSet/>
      <dgm:spPr/>
      <dgm:t>
        <a:bodyPr/>
        <a:lstStyle/>
        <a:p>
          <a:endParaRPr lang="en-US"/>
        </a:p>
      </dgm:t>
    </dgm:pt>
    <dgm:pt modelId="{E95DBC6F-152A-4DC1-94FB-7087F7744105}" type="pres">
      <dgm:prSet presAssocID="{9633A7EA-B9BB-4927-B29C-0ECAD51CD76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980464-6177-49C4-9270-C4A736D8204B}" type="pres">
      <dgm:prSet presAssocID="{77792353-141D-4B3C-A956-72554066EB72}" presName="vertOne" presStyleCnt="0"/>
      <dgm:spPr/>
    </dgm:pt>
    <dgm:pt modelId="{4FFF1962-57D7-4767-8D73-EB165E3E240E}" type="pres">
      <dgm:prSet presAssocID="{77792353-141D-4B3C-A956-72554066EB72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4E58BC-B07A-4866-828D-436699F2856B}" type="pres">
      <dgm:prSet presAssocID="{77792353-141D-4B3C-A956-72554066EB72}" presName="horzOne" presStyleCnt="0"/>
      <dgm:spPr/>
    </dgm:pt>
    <dgm:pt modelId="{CD59D425-E802-4768-AC0D-18886DC2A429}" type="pres">
      <dgm:prSet presAssocID="{48B7970A-9A24-4127-ADD3-0BE6CD6E610D}" presName="sibSpaceOne" presStyleCnt="0"/>
      <dgm:spPr/>
    </dgm:pt>
    <dgm:pt modelId="{74202225-2063-4729-A34E-AFD377CF3A84}" type="pres">
      <dgm:prSet presAssocID="{E3E7D710-BBF7-4BEA-8E42-863795172773}" presName="vertOne" presStyleCnt="0"/>
      <dgm:spPr/>
    </dgm:pt>
    <dgm:pt modelId="{1CD00898-A4EF-4371-A255-1B1EFF805ACF}" type="pres">
      <dgm:prSet presAssocID="{E3E7D710-BBF7-4BEA-8E42-863795172773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C94081-C0E4-44C7-A1AF-975026E72357}" type="pres">
      <dgm:prSet presAssocID="{E3E7D710-BBF7-4BEA-8E42-863795172773}" presName="horzOne" presStyleCnt="0"/>
      <dgm:spPr/>
    </dgm:pt>
    <dgm:pt modelId="{E794281E-3A62-4406-A68E-68F36DBA9194}" type="pres">
      <dgm:prSet presAssocID="{1E3B84C6-E076-4AD8-807A-F9E09D5630F0}" presName="sibSpaceOne" presStyleCnt="0"/>
      <dgm:spPr/>
    </dgm:pt>
    <dgm:pt modelId="{AEA3B0C0-E703-47E0-843F-9DA47FF06D7E}" type="pres">
      <dgm:prSet presAssocID="{6097420E-6C45-4423-A781-E5E15F67C233}" presName="vertOne" presStyleCnt="0"/>
      <dgm:spPr/>
    </dgm:pt>
    <dgm:pt modelId="{53ED8464-8115-4BFE-A881-6FD70EDFD597}" type="pres">
      <dgm:prSet presAssocID="{6097420E-6C45-4423-A781-E5E15F67C233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61C3F7-BDCF-4F98-AA65-161BD5E4048B}" type="pres">
      <dgm:prSet presAssocID="{6097420E-6C45-4423-A781-E5E15F67C233}" presName="horzOne" presStyleCnt="0"/>
      <dgm:spPr/>
    </dgm:pt>
  </dgm:ptLst>
  <dgm:cxnLst>
    <dgm:cxn modelId="{0D560A4C-C456-4E67-ACF4-34296E12A647}" srcId="{9633A7EA-B9BB-4927-B29C-0ECAD51CD76E}" destId="{6097420E-6C45-4423-A781-E5E15F67C233}" srcOrd="2" destOrd="0" parTransId="{15835BE1-8058-4D17-90F5-1A3CFC6CFE98}" sibTransId="{14F21014-3D87-49CD-BCEC-E37E6B5D725F}"/>
    <dgm:cxn modelId="{671B1B0A-6D95-4DBC-BB67-43E8016EC43C}" srcId="{9633A7EA-B9BB-4927-B29C-0ECAD51CD76E}" destId="{E3E7D710-BBF7-4BEA-8E42-863795172773}" srcOrd="1" destOrd="0" parTransId="{3BBAA1E3-5B18-427D-ADB8-DC51D43C1CF6}" sibTransId="{1E3B84C6-E076-4AD8-807A-F9E09D5630F0}"/>
    <dgm:cxn modelId="{5D99470A-DBC3-493D-959C-1578DEE6B6FB}" type="presOf" srcId="{77792353-141D-4B3C-A956-72554066EB72}" destId="{4FFF1962-57D7-4767-8D73-EB165E3E240E}" srcOrd="0" destOrd="0" presId="urn:microsoft.com/office/officeart/2005/8/layout/hierarchy4"/>
    <dgm:cxn modelId="{750983B9-3B63-45CD-A65A-B45CF0F71B5C}" srcId="{9633A7EA-B9BB-4927-B29C-0ECAD51CD76E}" destId="{77792353-141D-4B3C-A956-72554066EB72}" srcOrd="0" destOrd="0" parTransId="{1C67B26F-00F9-48C1-BDEB-C7E4E9BC715C}" sibTransId="{48B7970A-9A24-4127-ADD3-0BE6CD6E610D}"/>
    <dgm:cxn modelId="{DF86BF61-4FBE-4821-AB5A-06B8F4BF3B8E}" type="presOf" srcId="{6097420E-6C45-4423-A781-E5E15F67C233}" destId="{53ED8464-8115-4BFE-A881-6FD70EDFD597}" srcOrd="0" destOrd="0" presId="urn:microsoft.com/office/officeart/2005/8/layout/hierarchy4"/>
    <dgm:cxn modelId="{63D2567B-4850-4149-95A5-142B11A6452C}" type="presOf" srcId="{9633A7EA-B9BB-4927-B29C-0ECAD51CD76E}" destId="{E95DBC6F-152A-4DC1-94FB-7087F7744105}" srcOrd="0" destOrd="0" presId="urn:microsoft.com/office/officeart/2005/8/layout/hierarchy4"/>
    <dgm:cxn modelId="{43EFCA9F-CA0B-4F80-8760-132A848A8F53}" type="presOf" srcId="{E3E7D710-BBF7-4BEA-8E42-863795172773}" destId="{1CD00898-A4EF-4371-A255-1B1EFF805ACF}" srcOrd="0" destOrd="0" presId="urn:microsoft.com/office/officeart/2005/8/layout/hierarchy4"/>
    <dgm:cxn modelId="{644469B5-3554-4C28-B247-4366BF4845A7}" type="presParOf" srcId="{E95DBC6F-152A-4DC1-94FB-7087F7744105}" destId="{9F980464-6177-49C4-9270-C4A736D8204B}" srcOrd="0" destOrd="0" presId="urn:microsoft.com/office/officeart/2005/8/layout/hierarchy4"/>
    <dgm:cxn modelId="{8279DF76-A8BE-491B-95F9-2FE5B227EFDB}" type="presParOf" srcId="{9F980464-6177-49C4-9270-C4A736D8204B}" destId="{4FFF1962-57D7-4767-8D73-EB165E3E240E}" srcOrd="0" destOrd="0" presId="urn:microsoft.com/office/officeart/2005/8/layout/hierarchy4"/>
    <dgm:cxn modelId="{7C027F52-31E0-4F30-975F-9A190FE63E6D}" type="presParOf" srcId="{9F980464-6177-49C4-9270-C4A736D8204B}" destId="{124E58BC-B07A-4866-828D-436699F2856B}" srcOrd="1" destOrd="0" presId="urn:microsoft.com/office/officeart/2005/8/layout/hierarchy4"/>
    <dgm:cxn modelId="{E59C6F56-2A36-4A17-A872-E66562BC01EB}" type="presParOf" srcId="{E95DBC6F-152A-4DC1-94FB-7087F7744105}" destId="{CD59D425-E802-4768-AC0D-18886DC2A429}" srcOrd="1" destOrd="0" presId="urn:microsoft.com/office/officeart/2005/8/layout/hierarchy4"/>
    <dgm:cxn modelId="{F3EBD92A-B322-4C85-B674-936884AC1EAE}" type="presParOf" srcId="{E95DBC6F-152A-4DC1-94FB-7087F7744105}" destId="{74202225-2063-4729-A34E-AFD377CF3A84}" srcOrd="2" destOrd="0" presId="urn:microsoft.com/office/officeart/2005/8/layout/hierarchy4"/>
    <dgm:cxn modelId="{8C490B21-4199-4CBE-B9A8-2D22E6219AE4}" type="presParOf" srcId="{74202225-2063-4729-A34E-AFD377CF3A84}" destId="{1CD00898-A4EF-4371-A255-1B1EFF805ACF}" srcOrd="0" destOrd="0" presId="urn:microsoft.com/office/officeart/2005/8/layout/hierarchy4"/>
    <dgm:cxn modelId="{0AE4AF11-E4C9-4A47-B2D0-5580357F4E19}" type="presParOf" srcId="{74202225-2063-4729-A34E-AFD377CF3A84}" destId="{77C94081-C0E4-44C7-A1AF-975026E72357}" srcOrd="1" destOrd="0" presId="urn:microsoft.com/office/officeart/2005/8/layout/hierarchy4"/>
    <dgm:cxn modelId="{85A9023D-E8EC-4BBE-8C72-CC069BB7E686}" type="presParOf" srcId="{E95DBC6F-152A-4DC1-94FB-7087F7744105}" destId="{E794281E-3A62-4406-A68E-68F36DBA9194}" srcOrd="3" destOrd="0" presId="urn:microsoft.com/office/officeart/2005/8/layout/hierarchy4"/>
    <dgm:cxn modelId="{FD8DF74B-E585-406B-BDE3-2B614A763172}" type="presParOf" srcId="{E95DBC6F-152A-4DC1-94FB-7087F7744105}" destId="{AEA3B0C0-E703-47E0-843F-9DA47FF06D7E}" srcOrd="4" destOrd="0" presId="urn:microsoft.com/office/officeart/2005/8/layout/hierarchy4"/>
    <dgm:cxn modelId="{FCB7AB03-5E8C-4147-9772-C2BAFB425975}" type="presParOf" srcId="{AEA3B0C0-E703-47E0-843F-9DA47FF06D7E}" destId="{53ED8464-8115-4BFE-A881-6FD70EDFD597}" srcOrd="0" destOrd="0" presId="urn:microsoft.com/office/officeart/2005/8/layout/hierarchy4"/>
    <dgm:cxn modelId="{4C3275BC-3E35-4E85-8A53-934300FE78F1}" type="presParOf" srcId="{AEA3B0C0-E703-47E0-843F-9DA47FF06D7E}" destId="{2261C3F7-BDCF-4F98-AA65-161BD5E4048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3B8824-0F16-4CF8-A3A5-874707D46F21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8A540E-5196-4EC1-9C2E-D885FC2FB514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ما المقصود بالإمبراطورية </a:t>
          </a:r>
          <a:endParaRPr lang="en-US" b="1" dirty="0">
            <a:solidFill>
              <a:schemeClr val="tx1"/>
            </a:solidFill>
          </a:endParaRPr>
        </a:p>
      </dgm:t>
    </dgm:pt>
    <dgm:pt modelId="{65EBEF1E-D8D7-4F04-95EF-BBEF41DBD73E}" type="parTrans" cxnId="{4F3F64BA-10B3-4036-8441-26EAE70CD035}">
      <dgm:prSet/>
      <dgm:spPr/>
      <dgm:t>
        <a:bodyPr/>
        <a:lstStyle/>
        <a:p>
          <a:endParaRPr lang="en-US"/>
        </a:p>
      </dgm:t>
    </dgm:pt>
    <dgm:pt modelId="{BF7D08B5-A99C-41F5-AB74-69A1AA8EEF71}" type="sibTrans" cxnId="{4F3F64BA-10B3-4036-8441-26EAE70CD035}">
      <dgm:prSet/>
      <dgm:spPr/>
      <dgm:t>
        <a:bodyPr/>
        <a:lstStyle/>
        <a:p>
          <a:endParaRPr lang="en-US"/>
        </a:p>
      </dgm:t>
    </dgm:pt>
    <dgm:pt modelId="{11C6D2D8-FDBD-46B1-9A11-D7F6D7798CE3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sz="3600" b="1" dirty="0" smtClean="0"/>
            <a:t>دولة كبيرة مترامية الأطراف تسيطر على أرض وشعوب متعددة بفضل قوتها العسكرية والاقتصادية </a:t>
          </a:r>
          <a:endParaRPr lang="en-US" sz="3600" b="1" dirty="0"/>
        </a:p>
      </dgm:t>
    </dgm:pt>
    <dgm:pt modelId="{42BDFC5B-2F1F-4D41-AF77-E594FA7A0832}" type="parTrans" cxnId="{0DBB5588-4AC2-403B-BD59-7FB52535FF48}">
      <dgm:prSet/>
      <dgm:spPr/>
      <dgm:t>
        <a:bodyPr/>
        <a:lstStyle/>
        <a:p>
          <a:endParaRPr lang="en-US"/>
        </a:p>
      </dgm:t>
    </dgm:pt>
    <dgm:pt modelId="{99A9DC89-F7BF-4B11-88F1-C1EB8C0FF35D}" type="sibTrans" cxnId="{0DBB5588-4AC2-403B-BD59-7FB52535FF48}">
      <dgm:prSet/>
      <dgm:spPr/>
      <dgm:t>
        <a:bodyPr/>
        <a:lstStyle/>
        <a:p>
          <a:endParaRPr lang="en-US"/>
        </a:p>
      </dgm:t>
    </dgm:pt>
    <dgm:pt modelId="{695393D2-6747-4B61-8220-C116CD84948E}" type="pres">
      <dgm:prSet presAssocID="{8C3B8824-0F16-4CF8-A3A5-874707D46F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23B25-EC5A-492F-AF3B-D82FE2027129}" type="pres">
      <dgm:prSet presAssocID="{1C8A540E-5196-4EC1-9C2E-D885FC2FB514}" presName="parentLin" presStyleCnt="0"/>
      <dgm:spPr/>
    </dgm:pt>
    <dgm:pt modelId="{5AB5F8AB-4E30-4645-B2E9-82D0CD36A13C}" type="pres">
      <dgm:prSet presAssocID="{1C8A540E-5196-4EC1-9C2E-D885FC2FB51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F13E4D7-C9BB-4DEC-812E-4BC8A8DCE611}" type="pres">
      <dgm:prSet presAssocID="{1C8A540E-5196-4EC1-9C2E-D885FC2FB5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64223-D0F8-4E8E-BD5B-EF1EE7A0B62E}" type="pres">
      <dgm:prSet presAssocID="{1C8A540E-5196-4EC1-9C2E-D885FC2FB514}" presName="negativeSpace" presStyleCnt="0"/>
      <dgm:spPr/>
    </dgm:pt>
    <dgm:pt modelId="{6696CB87-BBE4-460D-AA71-3D3E14F6F90E}" type="pres">
      <dgm:prSet presAssocID="{1C8A540E-5196-4EC1-9C2E-D885FC2FB51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B5588-4AC2-403B-BD59-7FB52535FF48}" srcId="{1C8A540E-5196-4EC1-9C2E-D885FC2FB514}" destId="{11C6D2D8-FDBD-46B1-9A11-D7F6D7798CE3}" srcOrd="0" destOrd="0" parTransId="{42BDFC5B-2F1F-4D41-AF77-E594FA7A0832}" sibTransId="{99A9DC89-F7BF-4B11-88F1-C1EB8C0FF35D}"/>
    <dgm:cxn modelId="{C37440C7-1CA8-4357-ACD6-FDBC1416958B}" type="presOf" srcId="{1C8A540E-5196-4EC1-9C2E-D885FC2FB514}" destId="{5F13E4D7-C9BB-4DEC-812E-4BC8A8DCE611}" srcOrd="1" destOrd="0" presId="urn:microsoft.com/office/officeart/2005/8/layout/list1"/>
    <dgm:cxn modelId="{13F891F4-8E8B-41BE-AD82-6B97158E4C73}" type="presOf" srcId="{1C8A540E-5196-4EC1-9C2E-D885FC2FB514}" destId="{5AB5F8AB-4E30-4645-B2E9-82D0CD36A13C}" srcOrd="0" destOrd="0" presId="urn:microsoft.com/office/officeart/2005/8/layout/list1"/>
    <dgm:cxn modelId="{72E87E64-1567-437B-81DB-AB0697417A27}" type="presOf" srcId="{8C3B8824-0F16-4CF8-A3A5-874707D46F21}" destId="{695393D2-6747-4B61-8220-C116CD84948E}" srcOrd="0" destOrd="0" presId="urn:microsoft.com/office/officeart/2005/8/layout/list1"/>
    <dgm:cxn modelId="{E9F500CB-A720-452D-A4F4-50A20F065D80}" type="presOf" srcId="{11C6D2D8-FDBD-46B1-9A11-D7F6D7798CE3}" destId="{6696CB87-BBE4-460D-AA71-3D3E14F6F90E}" srcOrd="0" destOrd="0" presId="urn:microsoft.com/office/officeart/2005/8/layout/list1"/>
    <dgm:cxn modelId="{4F3F64BA-10B3-4036-8441-26EAE70CD035}" srcId="{8C3B8824-0F16-4CF8-A3A5-874707D46F21}" destId="{1C8A540E-5196-4EC1-9C2E-D885FC2FB514}" srcOrd="0" destOrd="0" parTransId="{65EBEF1E-D8D7-4F04-95EF-BBEF41DBD73E}" sibTransId="{BF7D08B5-A99C-41F5-AB74-69A1AA8EEF71}"/>
    <dgm:cxn modelId="{006E701A-D2CE-4080-A14A-C9DAA60534BD}" type="presParOf" srcId="{695393D2-6747-4B61-8220-C116CD84948E}" destId="{DAD23B25-EC5A-492F-AF3B-D82FE2027129}" srcOrd="0" destOrd="0" presId="urn:microsoft.com/office/officeart/2005/8/layout/list1"/>
    <dgm:cxn modelId="{D99B5F9E-C72B-4313-92E6-67335560FB81}" type="presParOf" srcId="{DAD23B25-EC5A-492F-AF3B-D82FE2027129}" destId="{5AB5F8AB-4E30-4645-B2E9-82D0CD36A13C}" srcOrd="0" destOrd="0" presId="urn:microsoft.com/office/officeart/2005/8/layout/list1"/>
    <dgm:cxn modelId="{3D4C80D5-E829-4857-AA47-DFA8741CAC13}" type="presParOf" srcId="{DAD23B25-EC5A-492F-AF3B-D82FE2027129}" destId="{5F13E4D7-C9BB-4DEC-812E-4BC8A8DCE611}" srcOrd="1" destOrd="0" presId="urn:microsoft.com/office/officeart/2005/8/layout/list1"/>
    <dgm:cxn modelId="{7B52BEFB-91D4-46AF-A40C-ECD117D2B629}" type="presParOf" srcId="{695393D2-6747-4B61-8220-C116CD84948E}" destId="{19B64223-D0F8-4E8E-BD5B-EF1EE7A0B62E}" srcOrd="1" destOrd="0" presId="urn:microsoft.com/office/officeart/2005/8/layout/list1"/>
    <dgm:cxn modelId="{FED8F915-968A-4F66-9151-324FB6E5D7BF}" type="presParOf" srcId="{695393D2-6747-4B61-8220-C116CD84948E}" destId="{6696CB87-BBE4-460D-AA71-3D3E14F6F90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102A249-707B-4E52-B779-9415202FEC08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41047D2-0044-4606-AEA5-CC63642D60B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لم يستمر عصر النهضة طويلا </a:t>
          </a:r>
          <a:endParaRPr lang="en-US" b="1" dirty="0">
            <a:solidFill>
              <a:schemeClr val="tx1"/>
            </a:solidFill>
          </a:endParaRPr>
        </a:p>
      </dgm:t>
    </dgm:pt>
    <dgm:pt modelId="{2166226A-C71D-4FE6-ACC7-B7F98137C02D}" type="parTrans" cxnId="{C2A54206-47FA-453F-B6C5-120FD1717F79}">
      <dgm:prSet/>
      <dgm:spPr/>
      <dgm:t>
        <a:bodyPr/>
        <a:lstStyle/>
        <a:p>
          <a:endParaRPr lang="en-US"/>
        </a:p>
      </dgm:t>
    </dgm:pt>
    <dgm:pt modelId="{CF0A68B9-B555-43E1-B210-52F1A91D272E}" type="sibTrans" cxnId="{C2A54206-47FA-453F-B6C5-120FD1717F79}">
      <dgm:prSet/>
      <dgm:spPr/>
      <dgm:t>
        <a:bodyPr/>
        <a:lstStyle/>
        <a:p>
          <a:endParaRPr lang="en-US"/>
        </a:p>
      </dgm:t>
    </dgm:pt>
    <dgm:pt modelId="{94E19B0F-E589-4354-8779-3013EFA2ACC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حيث غزا الفرس مصر عام 525ق.م وقضوا على الأسرة ال26 واستمروا يحكمون البلاد حتى الأسرة ال30 </a:t>
          </a:r>
          <a:endParaRPr lang="en-US" b="1" dirty="0">
            <a:solidFill>
              <a:schemeClr val="tx1"/>
            </a:solidFill>
          </a:endParaRPr>
        </a:p>
      </dgm:t>
    </dgm:pt>
    <dgm:pt modelId="{0165D903-8447-43A5-AA87-7012207B641A}" type="parTrans" cxnId="{0693349D-A0C5-4FEB-BF18-DDE128F60E6D}">
      <dgm:prSet/>
      <dgm:spPr/>
      <dgm:t>
        <a:bodyPr/>
        <a:lstStyle/>
        <a:p>
          <a:endParaRPr lang="en-US"/>
        </a:p>
      </dgm:t>
    </dgm:pt>
    <dgm:pt modelId="{CA128C66-20B4-4443-9656-79B71D54D2BF}" type="sibTrans" cxnId="{0693349D-A0C5-4FEB-BF18-DDE128F60E6D}">
      <dgm:prSet/>
      <dgm:spPr/>
      <dgm:t>
        <a:bodyPr/>
        <a:lstStyle/>
        <a:p>
          <a:endParaRPr lang="en-US"/>
        </a:p>
      </dgm:t>
    </dgm:pt>
    <dgm:pt modelId="{F46792B6-5A54-452A-89A7-1FA81973BFCD}" type="pres">
      <dgm:prSet presAssocID="{2102A249-707B-4E52-B779-9415202FEC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C7EACC-BBDE-4086-B2CB-D5788F62733D}" type="pres">
      <dgm:prSet presAssocID="{F41047D2-0044-4606-AEA5-CC63642D60B2}" presName="vertOne" presStyleCnt="0"/>
      <dgm:spPr/>
    </dgm:pt>
    <dgm:pt modelId="{A8452BB6-CB72-421E-B732-46FFF0399A1D}" type="pres">
      <dgm:prSet presAssocID="{F41047D2-0044-4606-AEA5-CC63642D60B2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24C5C2-95EF-4ECF-9135-4B6E2DF7AC16}" type="pres">
      <dgm:prSet presAssocID="{F41047D2-0044-4606-AEA5-CC63642D60B2}" presName="horzOne" presStyleCnt="0"/>
      <dgm:spPr/>
    </dgm:pt>
    <dgm:pt modelId="{230D4BAB-49BF-4BDE-8CED-F7DABC1A340E}" type="pres">
      <dgm:prSet presAssocID="{CF0A68B9-B555-43E1-B210-52F1A91D272E}" presName="sibSpaceOne" presStyleCnt="0"/>
      <dgm:spPr/>
    </dgm:pt>
    <dgm:pt modelId="{177CDF7C-3F2E-4DCE-B10E-ED50E87FBC0A}" type="pres">
      <dgm:prSet presAssocID="{94E19B0F-E589-4354-8779-3013EFA2ACCA}" presName="vertOne" presStyleCnt="0"/>
      <dgm:spPr/>
    </dgm:pt>
    <dgm:pt modelId="{1306C913-89EB-4B87-921F-0D4BAAC7DC24}" type="pres">
      <dgm:prSet presAssocID="{94E19B0F-E589-4354-8779-3013EFA2ACCA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7DC82E-5583-4CC8-8356-0975067AC468}" type="pres">
      <dgm:prSet presAssocID="{94E19B0F-E589-4354-8779-3013EFA2ACCA}" presName="horzOne" presStyleCnt="0"/>
      <dgm:spPr/>
    </dgm:pt>
  </dgm:ptLst>
  <dgm:cxnLst>
    <dgm:cxn modelId="{8920C24B-6611-4981-94FA-6BAB92426BC4}" type="presOf" srcId="{94E19B0F-E589-4354-8779-3013EFA2ACCA}" destId="{1306C913-89EB-4B87-921F-0D4BAAC7DC24}" srcOrd="0" destOrd="0" presId="urn:microsoft.com/office/officeart/2005/8/layout/hierarchy4"/>
    <dgm:cxn modelId="{0693349D-A0C5-4FEB-BF18-DDE128F60E6D}" srcId="{2102A249-707B-4E52-B779-9415202FEC08}" destId="{94E19B0F-E589-4354-8779-3013EFA2ACCA}" srcOrd="1" destOrd="0" parTransId="{0165D903-8447-43A5-AA87-7012207B641A}" sibTransId="{CA128C66-20B4-4443-9656-79B71D54D2BF}"/>
    <dgm:cxn modelId="{46B04D8A-890D-44D4-9F56-0FA9B3E1FE36}" type="presOf" srcId="{2102A249-707B-4E52-B779-9415202FEC08}" destId="{F46792B6-5A54-452A-89A7-1FA81973BFCD}" srcOrd="0" destOrd="0" presId="urn:microsoft.com/office/officeart/2005/8/layout/hierarchy4"/>
    <dgm:cxn modelId="{51D2E901-6233-4134-99B6-7FBC7F8C34C7}" type="presOf" srcId="{F41047D2-0044-4606-AEA5-CC63642D60B2}" destId="{A8452BB6-CB72-421E-B732-46FFF0399A1D}" srcOrd="0" destOrd="0" presId="urn:microsoft.com/office/officeart/2005/8/layout/hierarchy4"/>
    <dgm:cxn modelId="{C2A54206-47FA-453F-B6C5-120FD1717F79}" srcId="{2102A249-707B-4E52-B779-9415202FEC08}" destId="{F41047D2-0044-4606-AEA5-CC63642D60B2}" srcOrd="0" destOrd="0" parTransId="{2166226A-C71D-4FE6-ACC7-B7F98137C02D}" sibTransId="{CF0A68B9-B555-43E1-B210-52F1A91D272E}"/>
    <dgm:cxn modelId="{B7D27C8F-5D29-442A-BB32-030451E7120E}" type="presParOf" srcId="{F46792B6-5A54-452A-89A7-1FA81973BFCD}" destId="{95C7EACC-BBDE-4086-B2CB-D5788F62733D}" srcOrd="0" destOrd="0" presId="urn:microsoft.com/office/officeart/2005/8/layout/hierarchy4"/>
    <dgm:cxn modelId="{406D6829-A059-4737-9C3C-4AB6697AA4C1}" type="presParOf" srcId="{95C7EACC-BBDE-4086-B2CB-D5788F62733D}" destId="{A8452BB6-CB72-421E-B732-46FFF0399A1D}" srcOrd="0" destOrd="0" presId="urn:microsoft.com/office/officeart/2005/8/layout/hierarchy4"/>
    <dgm:cxn modelId="{B425436A-4A43-4818-97B7-E749E0D4468F}" type="presParOf" srcId="{95C7EACC-BBDE-4086-B2CB-D5788F62733D}" destId="{4324C5C2-95EF-4ECF-9135-4B6E2DF7AC16}" srcOrd="1" destOrd="0" presId="urn:microsoft.com/office/officeart/2005/8/layout/hierarchy4"/>
    <dgm:cxn modelId="{7F998B47-9E20-4904-9C9A-A220EBBE24D8}" type="presParOf" srcId="{F46792B6-5A54-452A-89A7-1FA81973BFCD}" destId="{230D4BAB-49BF-4BDE-8CED-F7DABC1A340E}" srcOrd="1" destOrd="0" presId="urn:microsoft.com/office/officeart/2005/8/layout/hierarchy4"/>
    <dgm:cxn modelId="{4CA70B0E-FEE9-47C7-AA2E-AADD109220E8}" type="presParOf" srcId="{F46792B6-5A54-452A-89A7-1FA81973BFCD}" destId="{177CDF7C-3F2E-4DCE-B10E-ED50E87FBC0A}" srcOrd="2" destOrd="0" presId="urn:microsoft.com/office/officeart/2005/8/layout/hierarchy4"/>
    <dgm:cxn modelId="{FAC233DB-6822-4E82-8B35-704137E8EDBB}" type="presParOf" srcId="{177CDF7C-3F2E-4DCE-B10E-ED50E87FBC0A}" destId="{1306C913-89EB-4B87-921F-0D4BAAC7DC24}" srcOrd="0" destOrd="0" presId="urn:microsoft.com/office/officeart/2005/8/layout/hierarchy4"/>
    <dgm:cxn modelId="{D769834D-3522-4814-8481-95DB5C1EF2E2}" type="presParOf" srcId="{177CDF7C-3F2E-4DCE-B10E-ED50E87FBC0A}" destId="{857DC82E-5583-4CC8-8356-0975067AC4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2102A249-707B-4E52-B779-9415202FEC08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4DDB3C0-BCEF-46B4-9D8C-E55056CA449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حكم مصر من بعد الفرس اليونانيون ثم البطالمة ثم الرومان </a:t>
          </a:r>
          <a:endParaRPr lang="en-US" b="1" dirty="0">
            <a:solidFill>
              <a:schemeClr val="tx1"/>
            </a:solidFill>
          </a:endParaRPr>
        </a:p>
      </dgm:t>
    </dgm:pt>
    <dgm:pt modelId="{B0B39814-5933-4A4F-B840-00E071307A35}" type="parTrans" cxnId="{42590C13-895C-4C1C-BC67-656686222AB0}">
      <dgm:prSet/>
      <dgm:spPr/>
      <dgm:t>
        <a:bodyPr/>
        <a:lstStyle/>
        <a:p>
          <a:endParaRPr lang="en-US"/>
        </a:p>
      </dgm:t>
    </dgm:pt>
    <dgm:pt modelId="{2CC010C1-30C5-4B73-B1B7-89E1936F9C2C}" type="sibTrans" cxnId="{42590C13-895C-4C1C-BC67-656686222AB0}">
      <dgm:prSet/>
      <dgm:spPr/>
      <dgm:t>
        <a:bodyPr/>
        <a:lstStyle/>
        <a:p>
          <a:endParaRPr lang="en-US"/>
        </a:p>
      </dgm:t>
    </dgm:pt>
    <dgm:pt modelId="{FB739551-0D3A-440F-8B9D-0859AC5C660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حتى جاء الفتح الإسلامى بقيادة عمرو بن العاص رضى الله عنه فخلصها من يد هؤلاء الغزاة عام 641م</a:t>
          </a:r>
          <a:endParaRPr lang="en-US" b="1" dirty="0">
            <a:solidFill>
              <a:schemeClr val="tx1"/>
            </a:solidFill>
          </a:endParaRPr>
        </a:p>
      </dgm:t>
    </dgm:pt>
    <dgm:pt modelId="{DD3361E5-3CDB-4012-A2F8-7BA43E225A09}" type="parTrans" cxnId="{9D4C3A0C-37D8-4813-8F28-419C599751A7}">
      <dgm:prSet/>
      <dgm:spPr/>
      <dgm:t>
        <a:bodyPr/>
        <a:lstStyle/>
        <a:p>
          <a:endParaRPr lang="en-US"/>
        </a:p>
      </dgm:t>
    </dgm:pt>
    <dgm:pt modelId="{1AC0E411-BAF5-4443-A308-EF20E0EA64E4}" type="sibTrans" cxnId="{9D4C3A0C-37D8-4813-8F28-419C599751A7}">
      <dgm:prSet/>
      <dgm:spPr/>
      <dgm:t>
        <a:bodyPr/>
        <a:lstStyle/>
        <a:p>
          <a:endParaRPr lang="en-US"/>
        </a:p>
      </dgm:t>
    </dgm:pt>
    <dgm:pt modelId="{F46792B6-5A54-452A-89A7-1FA81973BFCD}" type="pres">
      <dgm:prSet presAssocID="{2102A249-707B-4E52-B779-9415202FEC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13118C-6991-4D9E-8290-12712180F77A}" type="pres">
      <dgm:prSet presAssocID="{04DDB3C0-BCEF-46B4-9D8C-E55056CA4498}" presName="vertOne" presStyleCnt="0"/>
      <dgm:spPr/>
    </dgm:pt>
    <dgm:pt modelId="{70F1BC05-41DC-4579-A89A-E88A670DA64C}" type="pres">
      <dgm:prSet presAssocID="{04DDB3C0-BCEF-46B4-9D8C-E55056CA4498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0C1F9-0CF4-43C6-A00C-CDC604AE20EE}" type="pres">
      <dgm:prSet presAssocID="{04DDB3C0-BCEF-46B4-9D8C-E55056CA4498}" presName="horzOne" presStyleCnt="0"/>
      <dgm:spPr/>
    </dgm:pt>
    <dgm:pt modelId="{41D0BEBB-4C62-4641-913F-4F3040AD4EA2}" type="pres">
      <dgm:prSet presAssocID="{2CC010C1-30C5-4B73-B1B7-89E1936F9C2C}" presName="sibSpaceOne" presStyleCnt="0"/>
      <dgm:spPr/>
    </dgm:pt>
    <dgm:pt modelId="{17E0F421-FBBB-4906-8284-A9E262752AA9}" type="pres">
      <dgm:prSet presAssocID="{FB739551-0D3A-440F-8B9D-0859AC5C6601}" presName="vertOne" presStyleCnt="0"/>
      <dgm:spPr/>
    </dgm:pt>
    <dgm:pt modelId="{6F4CC520-9E24-4F73-9D66-4962C5F87B5C}" type="pres">
      <dgm:prSet presAssocID="{FB739551-0D3A-440F-8B9D-0859AC5C6601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02EF71-E382-4AE0-954B-6B638FF98A35}" type="pres">
      <dgm:prSet presAssocID="{FB739551-0D3A-440F-8B9D-0859AC5C6601}" presName="horzOne" presStyleCnt="0"/>
      <dgm:spPr/>
    </dgm:pt>
  </dgm:ptLst>
  <dgm:cxnLst>
    <dgm:cxn modelId="{9D4C3A0C-37D8-4813-8F28-419C599751A7}" srcId="{2102A249-707B-4E52-B779-9415202FEC08}" destId="{FB739551-0D3A-440F-8B9D-0859AC5C6601}" srcOrd="1" destOrd="0" parTransId="{DD3361E5-3CDB-4012-A2F8-7BA43E225A09}" sibTransId="{1AC0E411-BAF5-4443-A308-EF20E0EA64E4}"/>
    <dgm:cxn modelId="{46B04D8A-890D-44D4-9F56-0FA9B3E1FE36}" type="presOf" srcId="{2102A249-707B-4E52-B779-9415202FEC08}" destId="{F46792B6-5A54-452A-89A7-1FA81973BFCD}" srcOrd="0" destOrd="0" presId="urn:microsoft.com/office/officeart/2005/8/layout/hierarchy4"/>
    <dgm:cxn modelId="{BDEF828B-87E8-48A9-A593-A186AF47F213}" type="presOf" srcId="{04DDB3C0-BCEF-46B4-9D8C-E55056CA4498}" destId="{70F1BC05-41DC-4579-A89A-E88A670DA64C}" srcOrd="0" destOrd="0" presId="urn:microsoft.com/office/officeart/2005/8/layout/hierarchy4"/>
    <dgm:cxn modelId="{6931C9C6-E565-458D-A668-BECA1AA885D0}" type="presOf" srcId="{FB739551-0D3A-440F-8B9D-0859AC5C6601}" destId="{6F4CC520-9E24-4F73-9D66-4962C5F87B5C}" srcOrd="0" destOrd="0" presId="urn:microsoft.com/office/officeart/2005/8/layout/hierarchy4"/>
    <dgm:cxn modelId="{42590C13-895C-4C1C-BC67-656686222AB0}" srcId="{2102A249-707B-4E52-B779-9415202FEC08}" destId="{04DDB3C0-BCEF-46B4-9D8C-E55056CA4498}" srcOrd="0" destOrd="0" parTransId="{B0B39814-5933-4A4F-B840-00E071307A35}" sibTransId="{2CC010C1-30C5-4B73-B1B7-89E1936F9C2C}"/>
    <dgm:cxn modelId="{2994C107-E52D-4E0C-8E19-8F4C2F534CDB}" type="presParOf" srcId="{F46792B6-5A54-452A-89A7-1FA81973BFCD}" destId="{A513118C-6991-4D9E-8290-12712180F77A}" srcOrd="0" destOrd="0" presId="urn:microsoft.com/office/officeart/2005/8/layout/hierarchy4"/>
    <dgm:cxn modelId="{8A1A9721-3CB6-4F64-863B-E4ACD1222975}" type="presParOf" srcId="{A513118C-6991-4D9E-8290-12712180F77A}" destId="{70F1BC05-41DC-4579-A89A-E88A670DA64C}" srcOrd="0" destOrd="0" presId="urn:microsoft.com/office/officeart/2005/8/layout/hierarchy4"/>
    <dgm:cxn modelId="{FDFBF794-E8DC-4577-8F42-88CC9581F97F}" type="presParOf" srcId="{A513118C-6991-4D9E-8290-12712180F77A}" destId="{E750C1F9-0CF4-43C6-A00C-CDC604AE20EE}" srcOrd="1" destOrd="0" presId="urn:microsoft.com/office/officeart/2005/8/layout/hierarchy4"/>
    <dgm:cxn modelId="{D2C8F4B0-D8DA-46A0-B353-1AFFE0D706EA}" type="presParOf" srcId="{F46792B6-5A54-452A-89A7-1FA81973BFCD}" destId="{41D0BEBB-4C62-4641-913F-4F3040AD4EA2}" srcOrd="1" destOrd="0" presId="urn:microsoft.com/office/officeart/2005/8/layout/hierarchy4"/>
    <dgm:cxn modelId="{4DDA90A5-56FE-4A5A-BF14-5AE886183796}" type="presParOf" srcId="{F46792B6-5A54-452A-89A7-1FA81973BFCD}" destId="{17E0F421-FBBB-4906-8284-A9E262752AA9}" srcOrd="2" destOrd="0" presId="urn:microsoft.com/office/officeart/2005/8/layout/hierarchy4"/>
    <dgm:cxn modelId="{29D42F74-FC9F-4529-B1ED-4D0DCB426C5D}" type="presParOf" srcId="{17E0F421-FBBB-4906-8284-A9E262752AA9}" destId="{6F4CC520-9E24-4F73-9D66-4962C5F87B5C}" srcOrd="0" destOrd="0" presId="urn:microsoft.com/office/officeart/2005/8/layout/hierarchy4"/>
    <dgm:cxn modelId="{BF637496-CB64-467B-86A4-E36BAB066A43}" type="presParOf" srcId="{17E0F421-FBBB-4906-8284-A9E262752AA9}" destId="{D302EF71-E382-4AE0-954B-6B638FF98A3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284EC6-A57E-4220-A53E-27E1C762B412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7920F48-2EE5-4F66-A022-AEEF785A5AB1}">
      <dgm:prSet phldrT="[Text]" custT="1"/>
      <dgm:spPr/>
      <dgm:t>
        <a:bodyPr/>
        <a:lstStyle/>
        <a:p>
          <a:r>
            <a:rPr lang="ar-EG" sz="6000" b="1" dirty="0" smtClean="0">
              <a:solidFill>
                <a:schemeClr val="tx1"/>
              </a:solidFill>
            </a:rPr>
            <a:t>أشهر ملوك الدولة الحديثة</a:t>
          </a:r>
          <a:endParaRPr lang="en-US" sz="6000" b="1" dirty="0">
            <a:solidFill>
              <a:schemeClr val="tx1"/>
            </a:solidFill>
          </a:endParaRPr>
        </a:p>
      </dgm:t>
    </dgm:pt>
    <dgm:pt modelId="{B640CFE6-E176-485E-AA21-28DA59D2A3E2}" type="parTrans" cxnId="{3F96F620-6AB3-43F4-B011-92A777CDB996}">
      <dgm:prSet/>
      <dgm:spPr/>
      <dgm:t>
        <a:bodyPr/>
        <a:lstStyle/>
        <a:p>
          <a:endParaRPr lang="en-US"/>
        </a:p>
      </dgm:t>
    </dgm:pt>
    <dgm:pt modelId="{11FF302C-A228-42A8-BD62-263D65D58BED}" type="sibTrans" cxnId="{3F96F620-6AB3-43F4-B011-92A777CDB996}">
      <dgm:prSet/>
      <dgm:spPr/>
      <dgm:t>
        <a:bodyPr/>
        <a:lstStyle/>
        <a:p>
          <a:endParaRPr lang="en-US"/>
        </a:p>
      </dgm:t>
    </dgm:pt>
    <dgm:pt modelId="{7580EDBD-B367-4CD1-A40F-9B5E865D8E2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أحمس الأول</a:t>
          </a:r>
          <a:endParaRPr lang="en-US" b="1" dirty="0">
            <a:solidFill>
              <a:schemeClr val="tx1"/>
            </a:solidFill>
          </a:endParaRPr>
        </a:p>
      </dgm:t>
    </dgm:pt>
    <dgm:pt modelId="{9501EF55-CD5F-4EFD-85A4-94CC6ADFFE52}" type="parTrans" cxnId="{05A2D633-C8D8-4353-94E7-C695A2EB9CCF}">
      <dgm:prSet/>
      <dgm:spPr/>
      <dgm:t>
        <a:bodyPr/>
        <a:lstStyle/>
        <a:p>
          <a:endParaRPr lang="en-US"/>
        </a:p>
      </dgm:t>
    </dgm:pt>
    <dgm:pt modelId="{887BDDC8-F5E4-46F4-9723-FEDF4FD25B80}" type="sibTrans" cxnId="{05A2D633-C8D8-4353-94E7-C695A2EB9CCF}">
      <dgm:prSet/>
      <dgm:spPr/>
      <dgm:t>
        <a:bodyPr/>
        <a:lstStyle/>
        <a:p>
          <a:endParaRPr lang="en-US"/>
        </a:p>
      </dgm:t>
    </dgm:pt>
    <dgm:pt modelId="{4053A62C-6ABD-430B-8CC3-5ED6FF03388B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توت عنخ أمون</a:t>
          </a:r>
          <a:endParaRPr lang="en-US" sz="2400" b="1" dirty="0">
            <a:solidFill>
              <a:schemeClr val="tx1"/>
            </a:solidFill>
          </a:endParaRPr>
        </a:p>
      </dgm:t>
    </dgm:pt>
    <dgm:pt modelId="{2C9E3EAF-C738-4F44-A664-749EF554ECB6}" type="parTrans" cxnId="{03B4A640-61F0-4CA1-8E77-58321C0F1D97}">
      <dgm:prSet/>
      <dgm:spPr/>
      <dgm:t>
        <a:bodyPr/>
        <a:lstStyle/>
        <a:p>
          <a:endParaRPr lang="en-US"/>
        </a:p>
      </dgm:t>
    </dgm:pt>
    <dgm:pt modelId="{B951E000-EFBB-440C-A667-AFA1693228B2}" type="sibTrans" cxnId="{03B4A640-61F0-4CA1-8E77-58321C0F1D97}">
      <dgm:prSet/>
      <dgm:spPr/>
      <dgm:t>
        <a:bodyPr/>
        <a:lstStyle/>
        <a:p>
          <a:endParaRPr lang="en-US"/>
        </a:p>
      </dgm:t>
    </dgm:pt>
    <dgm:pt modelId="{B0112C01-75B8-4B09-8085-133F214A67F3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رمسيس الثالث</a:t>
          </a:r>
          <a:endParaRPr lang="en-US" sz="2400" b="1" dirty="0">
            <a:solidFill>
              <a:schemeClr val="tx1"/>
            </a:solidFill>
          </a:endParaRPr>
        </a:p>
      </dgm:t>
    </dgm:pt>
    <dgm:pt modelId="{ACDE8B29-CE2F-4745-BE4A-8DE234546639}" type="parTrans" cxnId="{C000D562-854E-428A-8EFE-0EB2BD2C4619}">
      <dgm:prSet/>
      <dgm:spPr/>
      <dgm:t>
        <a:bodyPr/>
        <a:lstStyle/>
        <a:p>
          <a:endParaRPr lang="en-US"/>
        </a:p>
      </dgm:t>
    </dgm:pt>
    <dgm:pt modelId="{0BFFD761-E1F8-4EDA-8DFE-37AE44B34B5C}" type="sibTrans" cxnId="{C000D562-854E-428A-8EFE-0EB2BD2C4619}">
      <dgm:prSet/>
      <dgm:spPr/>
      <dgm:t>
        <a:bodyPr/>
        <a:lstStyle/>
        <a:p>
          <a:endParaRPr lang="en-US"/>
        </a:p>
      </dgm:t>
    </dgm:pt>
    <dgm:pt modelId="{EE4013CF-0BB0-4B68-B635-7405794CA3FB}">
      <dgm:prSet phldrT="[Text]" custT="1"/>
      <dgm:spPr/>
      <dgm:t>
        <a:bodyPr/>
        <a:lstStyle/>
        <a:p>
          <a:r>
            <a:rPr lang="ar-EG" sz="2000" b="1" dirty="0" smtClean="0">
              <a:solidFill>
                <a:schemeClr val="tx1"/>
              </a:solidFill>
            </a:rPr>
            <a:t>حتشبسوت</a:t>
          </a:r>
          <a:endParaRPr lang="en-US" sz="2000" b="1" dirty="0">
            <a:solidFill>
              <a:schemeClr val="tx1"/>
            </a:solidFill>
          </a:endParaRPr>
        </a:p>
      </dgm:t>
    </dgm:pt>
    <dgm:pt modelId="{73C11EE3-BE61-416B-BF63-E93E8C0FFFEC}" type="parTrans" cxnId="{1FB8FEA7-43B4-41DF-A9F7-2FB07E7AEA97}">
      <dgm:prSet/>
      <dgm:spPr/>
      <dgm:t>
        <a:bodyPr/>
        <a:lstStyle/>
        <a:p>
          <a:endParaRPr lang="en-US"/>
        </a:p>
      </dgm:t>
    </dgm:pt>
    <dgm:pt modelId="{7D24274B-6425-40DD-A8B7-BA96870DC559}" type="sibTrans" cxnId="{1FB8FEA7-43B4-41DF-A9F7-2FB07E7AEA97}">
      <dgm:prSet/>
      <dgm:spPr/>
      <dgm:t>
        <a:bodyPr/>
        <a:lstStyle/>
        <a:p>
          <a:endParaRPr lang="en-US"/>
        </a:p>
      </dgm:t>
    </dgm:pt>
    <dgm:pt modelId="{4C81968B-0C51-4068-B1B1-92C1FBC82013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تحتمس الثالث</a:t>
          </a:r>
          <a:endParaRPr lang="en-US" sz="2400" b="1" dirty="0">
            <a:solidFill>
              <a:schemeClr val="tx1"/>
            </a:solidFill>
          </a:endParaRPr>
        </a:p>
      </dgm:t>
    </dgm:pt>
    <dgm:pt modelId="{B581D190-B993-4EED-9028-90DCA21B1BF6}" type="parTrans" cxnId="{A49E81A5-1E09-4CCF-B1A6-7AB1A7F92D31}">
      <dgm:prSet/>
      <dgm:spPr/>
      <dgm:t>
        <a:bodyPr/>
        <a:lstStyle/>
        <a:p>
          <a:endParaRPr lang="en-US"/>
        </a:p>
      </dgm:t>
    </dgm:pt>
    <dgm:pt modelId="{6CDF6E5C-F380-44ED-8A21-A856BCAA8CBC}" type="sibTrans" cxnId="{A49E81A5-1E09-4CCF-B1A6-7AB1A7F92D31}">
      <dgm:prSet/>
      <dgm:spPr/>
      <dgm:t>
        <a:bodyPr/>
        <a:lstStyle/>
        <a:p>
          <a:endParaRPr lang="en-US"/>
        </a:p>
      </dgm:t>
    </dgm:pt>
    <dgm:pt modelId="{EC229AFC-BC03-4E72-8C63-F3FC25F39B27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أمنمحتب الرابع</a:t>
          </a:r>
          <a:endParaRPr lang="en-US" sz="2400" b="1" dirty="0">
            <a:solidFill>
              <a:schemeClr val="tx1"/>
            </a:solidFill>
          </a:endParaRPr>
        </a:p>
      </dgm:t>
    </dgm:pt>
    <dgm:pt modelId="{A266583B-074A-44B4-9247-FB5750771440}" type="parTrans" cxnId="{439DE895-DD80-4AFB-8103-8ADC9825137F}">
      <dgm:prSet/>
      <dgm:spPr/>
      <dgm:t>
        <a:bodyPr/>
        <a:lstStyle/>
        <a:p>
          <a:endParaRPr lang="en-US"/>
        </a:p>
      </dgm:t>
    </dgm:pt>
    <dgm:pt modelId="{CDBA5F3D-6E47-4E39-AE83-48A9CA2548B0}" type="sibTrans" cxnId="{439DE895-DD80-4AFB-8103-8ADC9825137F}">
      <dgm:prSet/>
      <dgm:spPr/>
      <dgm:t>
        <a:bodyPr/>
        <a:lstStyle/>
        <a:p>
          <a:endParaRPr lang="en-US"/>
        </a:p>
      </dgm:t>
    </dgm:pt>
    <dgm:pt modelId="{E0C74129-4D81-45C0-9A79-747058325D22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رمسيس الثانى</a:t>
          </a:r>
          <a:endParaRPr lang="en-US" sz="2400" b="1" dirty="0">
            <a:solidFill>
              <a:schemeClr val="tx1"/>
            </a:solidFill>
          </a:endParaRPr>
        </a:p>
      </dgm:t>
    </dgm:pt>
    <dgm:pt modelId="{B28544F3-8F85-43C3-8BFB-EE542080A65B}" type="parTrans" cxnId="{71E73B03-1CA9-42A2-9087-E6EBFCBE15DE}">
      <dgm:prSet/>
      <dgm:spPr/>
      <dgm:t>
        <a:bodyPr/>
        <a:lstStyle/>
        <a:p>
          <a:endParaRPr lang="en-US"/>
        </a:p>
      </dgm:t>
    </dgm:pt>
    <dgm:pt modelId="{6ADDE0B6-BC87-4F89-AFA7-F0D53E82837B}" type="sibTrans" cxnId="{71E73B03-1CA9-42A2-9087-E6EBFCBE15DE}">
      <dgm:prSet/>
      <dgm:spPr/>
      <dgm:t>
        <a:bodyPr/>
        <a:lstStyle/>
        <a:p>
          <a:endParaRPr lang="en-US"/>
        </a:p>
      </dgm:t>
    </dgm:pt>
    <dgm:pt modelId="{E3CDB439-AE45-49FF-BD21-AE435C3C8A52}" type="pres">
      <dgm:prSet presAssocID="{C1284EC6-A57E-4220-A53E-27E1C762B41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4538A7-D9FC-4C9C-BF22-D81F8D165157}" type="pres">
      <dgm:prSet presAssocID="{07920F48-2EE5-4F66-A022-AEEF785A5AB1}" presName="vertOne" presStyleCnt="0"/>
      <dgm:spPr/>
    </dgm:pt>
    <dgm:pt modelId="{4AF9FA8A-2B5D-440A-9E71-872DDA7447D2}" type="pres">
      <dgm:prSet presAssocID="{07920F48-2EE5-4F66-A022-AEEF785A5AB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101E36-12EA-4678-9652-E3AD916E1034}" type="pres">
      <dgm:prSet presAssocID="{07920F48-2EE5-4F66-A022-AEEF785A5AB1}" presName="parTransOne" presStyleCnt="0"/>
      <dgm:spPr/>
    </dgm:pt>
    <dgm:pt modelId="{C6D5238C-2A50-46B9-9B7F-D1B6092EC05F}" type="pres">
      <dgm:prSet presAssocID="{07920F48-2EE5-4F66-A022-AEEF785A5AB1}" presName="horzOne" presStyleCnt="0"/>
      <dgm:spPr/>
    </dgm:pt>
    <dgm:pt modelId="{024BCE4D-EADE-4C4A-9B83-C5FD327E533D}" type="pres">
      <dgm:prSet presAssocID="{7580EDBD-B367-4CD1-A40F-9B5E865D8E2D}" presName="vertTwo" presStyleCnt="0"/>
      <dgm:spPr/>
    </dgm:pt>
    <dgm:pt modelId="{31EA77FD-5A2F-4C6C-AC35-5FBED65F1D6D}" type="pres">
      <dgm:prSet presAssocID="{7580EDBD-B367-4CD1-A40F-9B5E865D8E2D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1E697-6CC1-49DE-A6B7-513377922D26}" type="pres">
      <dgm:prSet presAssocID="{7580EDBD-B367-4CD1-A40F-9B5E865D8E2D}" presName="horzTwo" presStyleCnt="0"/>
      <dgm:spPr/>
    </dgm:pt>
    <dgm:pt modelId="{89D9840F-6B5D-44B4-97DF-1DD4BBC083D5}" type="pres">
      <dgm:prSet presAssocID="{887BDDC8-F5E4-46F4-9723-FEDF4FD25B80}" presName="sibSpaceTwo" presStyleCnt="0"/>
      <dgm:spPr/>
    </dgm:pt>
    <dgm:pt modelId="{26893BC4-22CA-43B3-99BA-C77106D3445F}" type="pres">
      <dgm:prSet presAssocID="{EE4013CF-0BB0-4B68-B635-7405794CA3FB}" presName="vertTwo" presStyleCnt="0"/>
      <dgm:spPr/>
    </dgm:pt>
    <dgm:pt modelId="{71617B2B-E63F-4199-A1BC-057AD8498434}" type="pres">
      <dgm:prSet presAssocID="{EE4013CF-0BB0-4B68-B635-7405794CA3FB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9DC7A0-B5BA-4941-A7DC-C136CF72D4C5}" type="pres">
      <dgm:prSet presAssocID="{EE4013CF-0BB0-4B68-B635-7405794CA3FB}" presName="horzTwo" presStyleCnt="0"/>
      <dgm:spPr/>
    </dgm:pt>
    <dgm:pt modelId="{D8AFFFB2-4543-4BE3-9D65-B6D6DA2CAB77}" type="pres">
      <dgm:prSet presAssocID="{7D24274B-6425-40DD-A8B7-BA96870DC559}" presName="sibSpaceTwo" presStyleCnt="0"/>
      <dgm:spPr/>
    </dgm:pt>
    <dgm:pt modelId="{928241A3-58FF-4F2F-9D08-938E687B9611}" type="pres">
      <dgm:prSet presAssocID="{4C81968B-0C51-4068-B1B1-92C1FBC82013}" presName="vertTwo" presStyleCnt="0"/>
      <dgm:spPr/>
    </dgm:pt>
    <dgm:pt modelId="{889C36D3-9E80-46A7-84F7-75B13FA50DB3}" type="pres">
      <dgm:prSet presAssocID="{4C81968B-0C51-4068-B1B1-92C1FBC82013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EE42BE-CBEE-4F80-A683-FE13EC9E9AD0}" type="pres">
      <dgm:prSet presAssocID="{4C81968B-0C51-4068-B1B1-92C1FBC82013}" presName="horzTwo" presStyleCnt="0"/>
      <dgm:spPr/>
    </dgm:pt>
    <dgm:pt modelId="{1F4AA345-F8D6-4CA3-9B4F-6711C9FF9567}" type="pres">
      <dgm:prSet presAssocID="{6CDF6E5C-F380-44ED-8A21-A856BCAA8CBC}" presName="sibSpaceTwo" presStyleCnt="0"/>
      <dgm:spPr/>
    </dgm:pt>
    <dgm:pt modelId="{49B3C55B-1A14-410C-8C6F-7CFBC1D26EDC}" type="pres">
      <dgm:prSet presAssocID="{EC229AFC-BC03-4E72-8C63-F3FC25F39B27}" presName="vertTwo" presStyleCnt="0"/>
      <dgm:spPr/>
    </dgm:pt>
    <dgm:pt modelId="{83661333-9717-4B62-90D8-5CE0CA3962C0}" type="pres">
      <dgm:prSet presAssocID="{EC229AFC-BC03-4E72-8C63-F3FC25F39B27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04FE0E-426A-497C-B3B2-60AC6DE5842C}" type="pres">
      <dgm:prSet presAssocID="{EC229AFC-BC03-4E72-8C63-F3FC25F39B27}" presName="horzTwo" presStyleCnt="0"/>
      <dgm:spPr/>
    </dgm:pt>
    <dgm:pt modelId="{E29A7AB3-A0D4-4147-B0F2-11AF4C2A20D1}" type="pres">
      <dgm:prSet presAssocID="{CDBA5F3D-6E47-4E39-AE83-48A9CA2548B0}" presName="sibSpaceTwo" presStyleCnt="0"/>
      <dgm:spPr/>
    </dgm:pt>
    <dgm:pt modelId="{25862EFE-D9F9-4EAE-8FA0-36581F907231}" type="pres">
      <dgm:prSet presAssocID="{4053A62C-6ABD-430B-8CC3-5ED6FF03388B}" presName="vertTwo" presStyleCnt="0"/>
      <dgm:spPr/>
    </dgm:pt>
    <dgm:pt modelId="{ADEC1208-06B0-4B47-A367-CB78142F0D40}" type="pres">
      <dgm:prSet presAssocID="{4053A62C-6ABD-430B-8CC3-5ED6FF03388B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D24346-45F6-4318-8D5A-11C0BAC1DF57}" type="pres">
      <dgm:prSet presAssocID="{4053A62C-6ABD-430B-8CC3-5ED6FF03388B}" presName="horzTwo" presStyleCnt="0"/>
      <dgm:spPr/>
    </dgm:pt>
    <dgm:pt modelId="{DED8B38C-5CAB-418D-8C95-C7409A82E004}" type="pres">
      <dgm:prSet presAssocID="{B951E000-EFBB-440C-A667-AFA1693228B2}" presName="sibSpaceTwo" presStyleCnt="0"/>
      <dgm:spPr/>
    </dgm:pt>
    <dgm:pt modelId="{DE4D1E51-24B4-4681-B438-C5FB98CEE413}" type="pres">
      <dgm:prSet presAssocID="{E0C74129-4D81-45C0-9A79-747058325D22}" presName="vertTwo" presStyleCnt="0"/>
      <dgm:spPr/>
    </dgm:pt>
    <dgm:pt modelId="{39B5397B-242E-401D-A1EB-E72C88966D34}" type="pres">
      <dgm:prSet presAssocID="{E0C74129-4D81-45C0-9A79-747058325D22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E4B82-C50E-4C09-8B58-9D1989EC83D6}" type="pres">
      <dgm:prSet presAssocID="{E0C74129-4D81-45C0-9A79-747058325D22}" presName="horzTwo" presStyleCnt="0"/>
      <dgm:spPr/>
    </dgm:pt>
    <dgm:pt modelId="{007055B2-ABCC-48E6-93FD-342F5FA7EB8B}" type="pres">
      <dgm:prSet presAssocID="{6ADDE0B6-BC87-4F89-AFA7-F0D53E82837B}" presName="sibSpaceTwo" presStyleCnt="0"/>
      <dgm:spPr/>
    </dgm:pt>
    <dgm:pt modelId="{4F3C1B33-7890-4559-88C1-7AB74B06BF5F}" type="pres">
      <dgm:prSet presAssocID="{B0112C01-75B8-4B09-8085-133F214A67F3}" presName="vertTwo" presStyleCnt="0"/>
      <dgm:spPr/>
    </dgm:pt>
    <dgm:pt modelId="{8706C79F-5922-477C-B5F7-E74263BA9634}" type="pres">
      <dgm:prSet presAssocID="{B0112C01-75B8-4B09-8085-133F214A67F3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5134C8-D470-4E95-9649-799DC6E69205}" type="pres">
      <dgm:prSet presAssocID="{B0112C01-75B8-4B09-8085-133F214A67F3}" presName="horzTwo" presStyleCnt="0"/>
      <dgm:spPr/>
    </dgm:pt>
  </dgm:ptLst>
  <dgm:cxnLst>
    <dgm:cxn modelId="{E444884D-7175-4E25-8255-6A579FC64FA4}" type="presOf" srcId="{07920F48-2EE5-4F66-A022-AEEF785A5AB1}" destId="{4AF9FA8A-2B5D-440A-9E71-872DDA7447D2}" srcOrd="0" destOrd="0" presId="urn:microsoft.com/office/officeart/2005/8/layout/hierarchy4"/>
    <dgm:cxn modelId="{A49E81A5-1E09-4CCF-B1A6-7AB1A7F92D31}" srcId="{07920F48-2EE5-4F66-A022-AEEF785A5AB1}" destId="{4C81968B-0C51-4068-B1B1-92C1FBC82013}" srcOrd="2" destOrd="0" parTransId="{B581D190-B993-4EED-9028-90DCA21B1BF6}" sibTransId="{6CDF6E5C-F380-44ED-8A21-A856BCAA8CBC}"/>
    <dgm:cxn modelId="{AC9FAE09-1AAE-44D7-A62B-DD41B5F81945}" type="presOf" srcId="{B0112C01-75B8-4B09-8085-133F214A67F3}" destId="{8706C79F-5922-477C-B5F7-E74263BA9634}" srcOrd="0" destOrd="0" presId="urn:microsoft.com/office/officeart/2005/8/layout/hierarchy4"/>
    <dgm:cxn modelId="{37B244A7-4447-409E-BD7E-24A9D5B08E7C}" type="presOf" srcId="{E0C74129-4D81-45C0-9A79-747058325D22}" destId="{39B5397B-242E-401D-A1EB-E72C88966D34}" srcOrd="0" destOrd="0" presId="urn:microsoft.com/office/officeart/2005/8/layout/hierarchy4"/>
    <dgm:cxn modelId="{439DE895-DD80-4AFB-8103-8ADC9825137F}" srcId="{07920F48-2EE5-4F66-A022-AEEF785A5AB1}" destId="{EC229AFC-BC03-4E72-8C63-F3FC25F39B27}" srcOrd="3" destOrd="0" parTransId="{A266583B-074A-44B4-9247-FB5750771440}" sibTransId="{CDBA5F3D-6E47-4E39-AE83-48A9CA2548B0}"/>
    <dgm:cxn modelId="{C000D562-854E-428A-8EFE-0EB2BD2C4619}" srcId="{07920F48-2EE5-4F66-A022-AEEF785A5AB1}" destId="{B0112C01-75B8-4B09-8085-133F214A67F3}" srcOrd="6" destOrd="0" parTransId="{ACDE8B29-CE2F-4745-BE4A-8DE234546639}" sibTransId="{0BFFD761-E1F8-4EDA-8DFE-37AE44B34B5C}"/>
    <dgm:cxn modelId="{9AA496B6-9453-4506-8866-ABAD55598906}" type="presOf" srcId="{7580EDBD-B367-4CD1-A40F-9B5E865D8E2D}" destId="{31EA77FD-5A2F-4C6C-AC35-5FBED65F1D6D}" srcOrd="0" destOrd="0" presId="urn:microsoft.com/office/officeart/2005/8/layout/hierarchy4"/>
    <dgm:cxn modelId="{05A2D633-C8D8-4353-94E7-C695A2EB9CCF}" srcId="{07920F48-2EE5-4F66-A022-AEEF785A5AB1}" destId="{7580EDBD-B367-4CD1-A40F-9B5E865D8E2D}" srcOrd="0" destOrd="0" parTransId="{9501EF55-CD5F-4EFD-85A4-94CC6ADFFE52}" sibTransId="{887BDDC8-F5E4-46F4-9723-FEDF4FD25B80}"/>
    <dgm:cxn modelId="{1FB8FEA7-43B4-41DF-A9F7-2FB07E7AEA97}" srcId="{07920F48-2EE5-4F66-A022-AEEF785A5AB1}" destId="{EE4013CF-0BB0-4B68-B635-7405794CA3FB}" srcOrd="1" destOrd="0" parTransId="{73C11EE3-BE61-416B-BF63-E93E8C0FFFEC}" sibTransId="{7D24274B-6425-40DD-A8B7-BA96870DC559}"/>
    <dgm:cxn modelId="{27D70BB9-C08F-4D27-A3EC-0D0A2069E9AF}" type="presOf" srcId="{EC229AFC-BC03-4E72-8C63-F3FC25F39B27}" destId="{83661333-9717-4B62-90D8-5CE0CA3962C0}" srcOrd="0" destOrd="0" presId="urn:microsoft.com/office/officeart/2005/8/layout/hierarchy4"/>
    <dgm:cxn modelId="{949733CD-E88B-47CD-B85D-F4D3B3DEAD0B}" type="presOf" srcId="{C1284EC6-A57E-4220-A53E-27E1C762B412}" destId="{E3CDB439-AE45-49FF-BD21-AE435C3C8A52}" srcOrd="0" destOrd="0" presId="urn:microsoft.com/office/officeart/2005/8/layout/hierarchy4"/>
    <dgm:cxn modelId="{03B4A640-61F0-4CA1-8E77-58321C0F1D97}" srcId="{07920F48-2EE5-4F66-A022-AEEF785A5AB1}" destId="{4053A62C-6ABD-430B-8CC3-5ED6FF03388B}" srcOrd="4" destOrd="0" parTransId="{2C9E3EAF-C738-4F44-A664-749EF554ECB6}" sibTransId="{B951E000-EFBB-440C-A667-AFA1693228B2}"/>
    <dgm:cxn modelId="{71E73B03-1CA9-42A2-9087-E6EBFCBE15DE}" srcId="{07920F48-2EE5-4F66-A022-AEEF785A5AB1}" destId="{E0C74129-4D81-45C0-9A79-747058325D22}" srcOrd="5" destOrd="0" parTransId="{B28544F3-8F85-43C3-8BFB-EE542080A65B}" sibTransId="{6ADDE0B6-BC87-4F89-AFA7-F0D53E82837B}"/>
    <dgm:cxn modelId="{8A32377E-79C8-4077-8D1B-B0FF6275A9E7}" type="presOf" srcId="{4053A62C-6ABD-430B-8CC3-5ED6FF03388B}" destId="{ADEC1208-06B0-4B47-A367-CB78142F0D40}" srcOrd="0" destOrd="0" presId="urn:microsoft.com/office/officeart/2005/8/layout/hierarchy4"/>
    <dgm:cxn modelId="{3F96F620-6AB3-43F4-B011-92A777CDB996}" srcId="{C1284EC6-A57E-4220-A53E-27E1C762B412}" destId="{07920F48-2EE5-4F66-A022-AEEF785A5AB1}" srcOrd="0" destOrd="0" parTransId="{B640CFE6-E176-485E-AA21-28DA59D2A3E2}" sibTransId="{11FF302C-A228-42A8-BD62-263D65D58BED}"/>
    <dgm:cxn modelId="{E536EF63-63AC-4888-B0A2-F89C4B4B5B2A}" type="presOf" srcId="{EE4013CF-0BB0-4B68-B635-7405794CA3FB}" destId="{71617B2B-E63F-4199-A1BC-057AD8498434}" srcOrd="0" destOrd="0" presId="urn:microsoft.com/office/officeart/2005/8/layout/hierarchy4"/>
    <dgm:cxn modelId="{235FEC63-52A6-4D8E-86D1-A7B31E513BBB}" type="presOf" srcId="{4C81968B-0C51-4068-B1B1-92C1FBC82013}" destId="{889C36D3-9E80-46A7-84F7-75B13FA50DB3}" srcOrd="0" destOrd="0" presId="urn:microsoft.com/office/officeart/2005/8/layout/hierarchy4"/>
    <dgm:cxn modelId="{292FC296-9E0E-4EC7-8068-F2C226F626C3}" type="presParOf" srcId="{E3CDB439-AE45-49FF-BD21-AE435C3C8A52}" destId="{BF4538A7-D9FC-4C9C-BF22-D81F8D165157}" srcOrd="0" destOrd="0" presId="urn:microsoft.com/office/officeart/2005/8/layout/hierarchy4"/>
    <dgm:cxn modelId="{837A0064-A9A1-457E-8572-D895423AB291}" type="presParOf" srcId="{BF4538A7-D9FC-4C9C-BF22-D81F8D165157}" destId="{4AF9FA8A-2B5D-440A-9E71-872DDA7447D2}" srcOrd="0" destOrd="0" presId="urn:microsoft.com/office/officeart/2005/8/layout/hierarchy4"/>
    <dgm:cxn modelId="{FC9962AC-B2A2-4287-A66C-67A066DD39D4}" type="presParOf" srcId="{BF4538A7-D9FC-4C9C-BF22-D81F8D165157}" destId="{5A101E36-12EA-4678-9652-E3AD916E1034}" srcOrd="1" destOrd="0" presId="urn:microsoft.com/office/officeart/2005/8/layout/hierarchy4"/>
    <dgm:cxn modelId="{9B331D02-C952-4369-9243-11F3EB32F2FB}" type="presParOf" srcId="{BF4538A7-D9FC-4C9C-BF22-D81F8D165157}" destId="{C6D5238C-2A50-46B9-9B7F-D1B6092EC05F}" srcOrd="2" destOrd="0" presId="urn:microsoft.com/office/officeart/2005/8/layout/hierarchy4"/>
    <dgm:cxn modelId="{0FF4EB09-2913-45E9-9107-D2BEA4B8A3E9}" type="presParOf" srcId="{C6D5238C-2A50-46B9-9B7F-D1B6092EC05F}" destId="{024BCE4D-EADE-4C4A-9B83-C5FD327E533D}" srcOrd="0" destOrd="0" presId="urn:microsoft.com/office/officeart/2005/8/layout/hierarchy4"/>
    <dgm:cxn modelId="{9EBDFC22-933E-44E2-8F2D-C4F56030FC13}" type="presParOf" srcId="{024BCE4D-EADE-4C4A-9B83-C5FD327E533D}" destId="{31EA77FD-5A2F-4C6C-AC35-5FBED65F1D6D}" srcOrd="0" destOrd="0" presId="urn:microsoft.com/office/officeart/2005/8/layout/hierarchy4"/>
    <dgm:cxn modelId="{AB6B41C3-7D4A-49D6-A7FA-64274EE18A9E}" type="presParOf" srcId="{024BCE4D-EADE-4C4A-9B83-C5FD327E533D}" destId="{44C1E697-6CC1-49DE-A6B7-513377922D26}" srcOrd="1" destOrd="0" presId="urn:microsoft.com/office/officeart/2005/8/layout/hierarchy4"/>
    <dgm:cxn modelId="{B4A95618-1831-46B7-9AF9-CEE4C5DCF220}" type="presParOf" srcId="{C6D5238C-2A50-46B9-9B7F-D1B6092EC05F}" destId="{89D9840F-6B5D-44B4-97DF-1DD4BBC083D5}" srcOrd="1" destOrd="0" presId="urn:microsoft.com/office/officeart/2005/8/layout/hierarchy4"/>
    <dgm:cxn modelId="{A891C7D4-F5C9-4BAA-A075-A8B02D2752D1}" type="presParOf" srcId="{C6D5238C-2A50-46B9-9B7F-D1B6092EC05F}" destId="{26893BC4-22CA-43B3-99BA-C77106D3445F}" srcOrd="2" destOrd="0" presId="urn:microsoft.com/office/officeart/2005/8/layout/hierarchy4"/>
    <dgm:cxn modelId="{C165F42C-99F5-4B35-94B5-368A0A1E002C}" type="presParOf" srcId="{26893BC4-22CA-43B3-99BA-C77106D3445F}" destId="{71617B2B-E63F-4199-A1BC-057AD8498434}" srcOrd="0" destOrd="0" presId="urn:microsoft.com/office/officeart/2005/8/layout/hierarchy4"/>
    <dgm:cxn modelId="{54D7474B-7DDA-42A1-A0DD-93BED42489CD}" type="presParOf" srcId="{26893BC4-22CA-43B3-99BA-C77106D3445F}" destId="{3A9DC7A0-B5BA-4941-A7DC-C136CF72D4C5}" srcOrd="1" destOrd="0" presId="urn:microsoft.com/office/officeart/2005/8/layout/hierarchy4"/>
    <dgm:cxn modelId="{12F36C41-82A7-45F1-A9D6-0DDA0A5C2CD2}" type="presParOf" srcId="{C6D5238C-2A50-46B9-9B7F-D1B6092EC05F}" destId="{D8AFFFB2-4543-4BE3-9D65-B6D6DA2CAB77}" srcOrd="3" destOrd="0" presId="urn:microsoft.com/office/officeart/2005/8/layout/hierarchy4"/>
    <dgm:cxn modelId="{71960172-EB4A-4748-AF38-F9FC1F5DE075}" type="presParOf" srcId="{C6D5238C-2A50-46B9-9B7F-D1B6092EC05F}" destId="{928241A3-58FF-4F2F-9D08-938E687B9611}" srcOrd="4" destOrd="0" presId="urn:microsoft.com/office/officeart/2005/8/layout/hierarchy4"/>
    <dgm:cxn modelId="{88997F91-0ED1-45C4-907C-E2B4CC04AADC}" type="presParOf" srcId="{928241A3-58FF-4F2F-9D08-938E687B9611}" destId="{889C36D3-9E80-46A7-84F7-75B13FA50DB3}" srcOrd="0" destOrd="0" presId="urn:microsoft.com/office/officeart/2005/8/layout/hierarchy4"/>
    <dgm:cxn modelId="{51C7DC97-C838-43C1-9954-2877716BA05A}" type="presParOf" srcId="{928241A3-58FF-4F2F-9D08-938E687B9611}" destId="{2DEE42BE-CBEE-4F80-A683-FE13EC9E9AD0}" srcOrd="1" destOrd="0" presId="urn:microsoft.com/office/officeart/2005/8/layout/hierarchy4"/>
    <dgm:cxn modelId="{0AEAAA4D-5346-4FC8-AA73-056CF807861C}" type="presParOf" srcId="{C6D5238C-2A50-46B9-9B7F-D1B6092EC05F}" destId="{1F4AA345-F8D6-4CA3-9B4F-6711C9FF9567}" srcOrd="5" destOrd="0" presId="urn:microsoft.com/office/officeart/2005/8/layout/hierarchy4"/>
    <dgm:cxn modelId="{F83E574A-1E93-48A6-9F0C-3A07E6AA4F6C}" type="presParOf" srcId="{C6D5238C-2A50-46B9-9B7F-D1B6092EC05F}" destId="{49B3C55B-1A14-410C-8C6F-7CFBC1D26EDC}" srcOrd="6" destOrd="0" presId="urn:microsoft.com/office/officeart/2005/8/layout/hierarchy4"/>
    <dgm:cxn modelId="{0AB2B9A7-C498-48BC-82E8-8D69DA366002}" type="presParOf" srcId="{49B3C55B-1A14-410C-8C6F-7CFBC1D26EDC}" destId="{83661333-9717-4B62-90D8-5CE0CA3962C0}" srcOrd="0" destOrd="0" presId="urn:microsoft.com/office/officeart/2005/8/layout/hierarchy4"/>
    <dgm:cxn modelId="{E669BB51-7E57-41E4-8F54-CD5A7AE8A3C9}" type="presParOf" srcId="{49B3C55B-1A14-410C-8C6F-7CFBC1D26EDC}" destId="{B804FE0E-426A-497C-B3B2-60AC6DE5842C}" srcOrd="1" destOrd="0" presId="urn:microsoft.com/office/officeart/2005/8/layout/hierarchy4"/>
    <dgm:cxn modelId="{2DE88FB0-7B3C-44F2-82D2-9163F4322513}" type="presParOf" srcId="{C6D5238C-2A50-46B9-9B7F-D1B6092EC05F}" destId="{E29A7AB3-A0D4-4147-B0F2-11AF4C2A20D1}" srcOrd="7" destOrd="0" presId="urn:microsoft.com/office/officeart/2005/8/layout/hierarchy4"/>
    <dgm:cxn modelId="{4295550D-B215-4490-969F-48B4285D0516}" type="presParOf" srcId="{C6D5238C-2A50-46B9-9B7F-D1B6092EC05F}" destId="{25862EFE-D9F9-4EAE-8FA0-36581F907231}" srcOrd="8" destOrd="0" presId="urn:microsoft.com/office/officeart/2005/8/layout/hierarchy4"/>
    <dgm:cxn modelId="{38BE6899-EBA3-4411-BBBB-6266AEC3DAD0}" type="presParOf" srcId="{25862EFE-D9F9-4EAE-8FA0-36581F907231}" destId="{ADEC1208-06B0-4B47-A367-CB78142F0D40}" srcOrd="0" destOrd="0" presId="urn:microsoft.com/office/officeart/2005/8/layout/hierarchy4"/>
    <dgm:cxn modelId="{7FD2971E-6E25-48F7-98B9-6C77B2522D99}" type="presParOf" srcId="{25862EFE-D9F9-4EAE-8FA0-36581F907231}" destId="{6FD24346-45F6-4318-8D5A-11C0BAC1DF57}" srcOrd="1" destOrd="0" presId="urn:microsoft.com/office/officeart/2005/8/layout/hierarchy4"/>
    <dgm:cxn modelId="{F219DCB3-1AA9-47CE-99A8-796EFEEBE84F}" type="presParOf" srcId="{C6D5238C-2A50-46B9-9B7F-D1B6092EC05F}" destId="{DED8B38C-5CAB-418D-8C95-C7409A82E004}" srcOrd="9" destOrd="0" presId="urn:microsoft.com/office/officeart/2005/8/layout/hierarchy4"/>
    <dgm:cxn modelId="{4DAAF9F4-79CD-467E-8382-7AEDE799324E}" type="presParOf" srcId="{C6D5238C-2A50-46B9-9B7F-D1B6092EC05F}" destId="{DE4D1E51-24B4-4681-B438-C5FB98CEE413}" srcOrd="10" destOrd="0" presId="urn:microsoft.com/office/officeart/2005/8/layout/hierarchy4"/>
    <dgm:cxn modelId="{26D73963-D250-4EAB-9A0D-37BA61E8E750}" type="presParOf" srcId="{DE4D1E51-24B4-4681-B438-C5FB98CEE413}" destId="{39B5397B-242E-401D-A1EB-E72C88966D34}" srcOrd="0" destOrd="0" presId="urn:microsoft.com/office/officeart/2005/8/layout/hierarchy4"/>
    <dgm:cxn modelId="{DBA60A98-EAA5-4B2A-8CEA-356AAF6BA127}" type="presParOf" srcId="{DE4D1E51-24B4-4681-B438-C5FB98CEE413}" destId="{681E4B82-C50E-4C09-8B58-9D1989EC83D6}" srcOrd="1" destOrd="0" presId="urn:microsoft.com/office/officeart/2005/8/layout/hierarchy4"/>
    <dgm:cxn modelId="{62B8AD3A-9528-4ADD-A7ED-5F36349B16B9}" type="presParOf" srcId="{C6D5238C-2A50-46B9-9B7F-D1B6092EC05F}" destId="{007055B2-ABCC-48E6-93FD-342F5FA7EB8B}" srcOrd="11" destOrd="0" presId="urn:microsoft.com/office/officeart/2005/8/layout/hierarchy4"/>
    <dgm:cxn modelId="{B3E096F7-79DF-4D73-959A-A7DC907E24F4}" type="presParOf" srcId="{C6D5238C-2A50-46B9-9B7F-D1B6092EC05F}" destId="{4F3C1B33-7890-4559-88C1-7AB74B06BF5F}" srcOrd="12" destOrd="0" presId="urn:microsoft.com/office/officeart/2005/8/layout/hierarchy4"/>
    <dgm:cxn modelId="{CB2DC50F-10B5-420B-A9F9-ABE070E7D1CE}" type="presParOf" srcId="{4F3C1B33-7890-4559-88C1-7AB74B06BF5F}" destId="{8706C79F-5922-477C-B5F7-E74263BA9634}" srcOrd="0" destOrd="0" presId="urn:microsoft.com/office/officeart/2005/8/layout/hierarchy4"/>
    <dgm:cxn modelId="{5711ACAA-4ECE-47C0-84A0-B25B54548D94}" type="presParOf" srcId="{4F3C1B33-7890-4559-88C1-7AB74B06BF5F}" destId="{A65134C8-D470-4E95-9649-799DC6E692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45DBF5-AC3D-4497-A68E-82BE6F93B5B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F12189-8700-46A1-8131-2388457552C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اعتبر المؤرخون الملك أحمس مؤسس الدولة الحديثة </a:t>
          </a:r>
          <a:endParaRPr lang="en-US" sz="3200" b="1" dirty="0">
            <a:solidFill>
              <a:schemeClr val="tx1"/>
            </a:solidFill>
          </a:endParaRPr>
        </a:p>
      </dgm:t>
    </dgm:pt>
    <dgm:pt modelId="{856D78C0-D1BD-4421-8C7C-360DFA1FBA8A}" type="parTrans" cxnId="{68B35A8E-869C-40ED-9EBC-7863F2035B32}">
      <dgm:prSet/>
      <dgm:spPr/>
      <dgm:t>
        <a:bodyPr/>
        <a:lstStyle/>
        <a:p>
          <a:endParaRPr lang="en-US"/>
        </a:p>
      </dgm:t>
    </dgm:pt>
    <dgm:pt modelId="{5F05FD87-04FC-4448-AFE5-33DF26C1477F}" type="sibTrans" cxnId="{68B35A8E-869C-40ED-9EBC-7863F2035B32}">
      <dgm:prSet/>
      <dgm:spPr/>
      <dgm:t>
        <a:bodyPr/>
        <a:lstStyle/>
        <a:p>
          <a:endParaRPr lang="en-US"/>
        </a:p>
      </dgm:t>
    </dgm:pt>
    <dgm:pt modelId="{F803A9C5-8E22-4F5E-8114-CCB0AE60C74F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نظرا لما حققه من انتصارات على الهكسوس</a:t>
          </a:r>
          <a:endParaRPr lang="en-US" sz="3600" b="1" dirty="0">
            <a:solidFill>
              <a:schemeClr val="tx1"/>
            </a:solidFill>
          </a:endParaRPr>
        </a:p>
      </dgm:t>
    </dgm:pt>
    <dgm:pt modelId="{E7C86197-CCCC-46F1-AA8B-0F75CCEEF136}" type="parTrans" cxnId="{580F1A79-CFD6-4E02-90D6-20855B80A139}">
      <dgm:prSet/>
      <dgm:spPr/>
      <dgm:t>
        <a:bodyPr/>
        <a:lstStyle/>
        <a:p>
          <a:endParaRPr lang="en-US"/>
        </a:p>
      </dgm:t>
    </dgm:pt>
    <dgm:pt modelId="{07F35310-3B7B-4659-A58C-11208034DAAA}" type="sibTrans" cxnId="{580F1A79-CFD6-4E02-90D6-20855B80A139}">
      <dgm:prSet/>
      <dgm:spPr/>
      <dgm:t>
        <a:bodyPr/>
        <a:lstStyle/>
        <a:p>
          <a:endParaRPr lang="en-US"/>
        </a:p>
      </dgm:t>
    </dgm:pt>
    <dgm:pt modelId="{688F90B0-6D19-4255-97AE-20B2519E6A5F}" type="pres">
      <dgm:prSet presAssocID="{BF45DBF5-AC3D-4497-A68E-82BE6F93B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AC77B7-D185-4007-A5FE-85F3B54D397E}" type="pres">
      <dgm:prSet presAssocID="{F803A9C5-8E22-4F5E-8114-CCB0AE60C74F}" presName="boxAndChildren" presStyleCnt="0"/>
      <dgm:spPr/>
    </dgm:pt>
    <dgm:pt modelId="{16E73BB9-D193-44B3-B0EB-E49F853FB518}" type="pres">
      <dgm:prSet presAssocID="{F803A9C5-8E22-4F5E-8114-CCB0AE60C74F}" presName="parentTextBox" presStyleLbl="node1" presStyleIdx="0" presStyleCnt="2"/>
      <dgm:spPr/>
      <dgm:t>
        <a:bodyPr/>
        <a:lstStyle/>
        <a:p>
          <a:endParaRPr lang="en-US"/>
        </a:p>
      </dgm:t>
    </dgm:pt>
    <dgm:pt modelId="{7CD46B1F-DD14-4089-9C82-1B05FC90A42D}" type="pres">
      <dgm:prSet presAssocID="{5F05FD87-04FC-4448-AFE5-33DF26C1477F}" presName="sp" presStyleCnt="0"/>
      <dgm:spPr/>
    </dgm:pt>
    <dgm:pt modelId="{1D55554C-8E87-44ED-9D00-79262BD478D6}" type="pres">
      <dgm:prSet presAssocID="{ECF12189-8700-46A1-8131-2388457552C2}" presName="arrowAndChildren" presStyleCnt="0"/>
      <dgm:spPr/>
    </dgm:pt>
    <dgm:pt modelId="{14656B8E-FB7F-4685-8C54-25F717FA127A}" type="pres">
      <dgm:prSet presAssocID="{ECF12189-8700-46A1-8131-2388457552C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80F1A79-CFD6-4E02-90D6-20855B80A139}" srcId="{BF45DBF5-AC3D-4497-A68E-82BE6F93B5B2}" destId="{F803A9C5-8E22-4F5E-8114-CCB0AE60C74F}" srcOrd="1" destOrd="0" parTransId="{E7C86197-CCCC-46F1-AA8B-0F75CCEEF136}" sibTransId="{07F35310-3B7B-4659-A58C-11208034DAAA}"/>
    <dgm:cxn modelId="{CCBB1673-16B8-4BDE-90DB-2F7E190E355E}" type="presOf" srcId="{BF45DBF5-AC3D-4497-A68E-82BE6F93B5B2}" destId="{688F90B0-6D19-4255-97AE-20B2519E6A5F}" srcOrd="0" destOrd="0" presId="urn:microsoft.com/office/officeart/2005/8/layout/process4"/>
    <dgm:cxn modelId="{68B35A8E-869C-40ED-9EBC-7863F2035B32}" srcId="{BF45DBF5-AC3D-4497-A68E-82BE6F93B5B2}" destId="{ECF12189-8700-46A1-8131-2388457552C2}" srcOrd="0" destOrd="0" parTransId="{856D78C0-D1BD-4421-8C7C-360DFA1FBA8A}" sibTransId="{5F05FD87-04FC-4448-AFE5-33DF26C1477F}"/>
    <dgm:cxn modelId="{4FA70EAD-213B-4DC5-9E55-2DBDFB8223F5}" type="presOf" srcId="{F803A9C5-8E22-4F5E-8114-CCB0AE60C74F}" destId="{16E73BB9-D193-44B3-B0EB-E49F853FB518}" srcOrd="0" destOrd="0" presId="urn:microsoft.com/office/officeart/2005/8/layout/process4"/>
    <dgm:cxn modelId="{8898A211-23E2-4478-8AFC-16B3B760DEDD}" type="presOf" srcId="{ECF12189-8700-46A1-8131-2388457552C2}" destId="{14656B8E-FB7F-4685-8C54-25F717FA127A}" srcOrd="0" destOrd="0" presId="urn:microsoft.com/office/officeart/2005/8/layout/process4"/>
    <dgm:cxn modelId="{EC66980F-BFEE-471B-878D-479011C7C134}" type="presParOf" srcId="{688F90B0-6D19-4255-97AE-20B2519E6A5F}" destId="{25AC77B7-D185-4007-A5FE-85F3B54D397E}" srcOrd="0" destOrd="0" presId="urn:microsoft.com/office/officeart/2005/8/layout/process4"/>
    <dgm:cxn modelId="{FF131B54-5B23-4F7E-8B24-677AC2E08019}" type="presParOf" srcId="{25AC77B7-D185-4007-A5FE-85F3B54D397E}" destId="{16E73BB9-D193-44B3-B0EB-E49F853FB518}" srcOrd="0" destOrd="0" presId="urn:microsoft.com/office/officeart/2005/8/layout/process4"/>
    <dgm:cxn modelId="{0CDA5E82-EEA5-4301-AD81-A3A93D9C5FE1}" type="presParOf" srcId="{688F90B0-6D19-4255-97AE-20B2519E6A5F}" destId="{7CD46B1F-DD14-4089-9C82-1B05FC90A42D}" srcOrd="1" destOrd="0" presId="urn:microsoft.com/office/officeart/2005/8/layout/process4"/>
    <dgm:cxn modelId="{CCE812DB-1403-4819-A911-F768814583B6}" type="presParOf" srcId="{688F90B0-6D19-4255-97AE-20B2519E6A5F}" destId="{1D55554C-8E87-44ED-9D00-79262BD478D6}" srcOrd="2" destOrd="0" presId="urn:microsoft.com/office/officeart/2005/8/layout/process4"/>
    <dgm:cxn modelId="{249B6D9D-621A-4A65-8843-17B76CA21535}" type="presParOf" srcId="{1D55554C-8E87-44ED-9D00-79262BD478D6}" destId="{14656B8E-FB7F-4685-8C54-25F717FA12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45DBF5-AC3D-4497-A68E-82BE6F93B5B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F12189-8700-46A1-8131-2388457552C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من أشهر نساء مصر وملكاتها</a:t>
          </a:r>
          <a:endParaRPr lang="en-US" sz="3200" b="1" dirty="0">
            <a:solidFill>
              <a:schemeClr val="tx1"/>
            </a:solidFill>
          </a:endParaRPr>
        </a:p>
      </dgm:t>
    </dgm:pt>
    <dgm:pt modelId="{856D78C0-D1BD-4421-8C7C-360DFA1FBA8A}" type="parTrans" cxnId="{68B35A8E-869C-40ED-9EBC-7863F2035B32}">
      <dgm:prSet/>
      <dgm:spPr/>
      <dgm:t>
        <a:bodyPr/>
        <a:lstStyle/>
        <a:p>
          <a:endParaRPr lang="en-US"/>
        </a:p>
      </dgm:t>
    </dgm:pt>
    <dgm:pt modelId="{5F05FD87-04FC-4448-AFE5-33DF26C1477F}" type="sibTrans" cxnId="{68B35A8E-869C-40ED-9EBC-7863F2035B32}">
      <dgm:prSet/>
      <dgm:spPr/>
      <dgm:t>
        <a:bodyPr/>
        <a:lstStyle/>
        <a:p>
          <a:endParaRPr lang="en-US"/>
        </a:p>
      </dgm:t>
    </dgm:pt>
    <dgm:pt modelId="{F803A9C5-8E22-4F5E-8114-CCB0AE60C74F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تزيد على 20 عاما , تميز عهدها بالسلام والأمن والاستقرار فلم تكن تميل إلى الحروب </a:t>
          </a:r>
          <a:endParaRPr lang="en-US" sz="2800" b="1" dirty="0">
            <a:solidFill>
              <a:schemeClr val="tx1"/>
            </a:solidFill>
          </a:endParaRPr>
        </a:p>
      </dgm:t>
    </dgm:pt>
    <dgm:pt modelId="{E7C86197-CCCC-46F1-AA8B-0F75CCEEF136}" type="parTrans" cxnId="{580F1A79-CFD6-4E02-90D6-20855B80A139}">
      <dgm:prSet/>
      <dgm:spPr/>
      <dgm:t>
        <a:bodyPr/>
        <a:lstStyle/>
        <a:p>
          <a:endParaRPr lang="en-US"/>
        </a:p>
      </dgm:t>
    </dgm:pt>
    <dgm:pt modelId="{07F35310-3B7B-4659-A58C-11208034DAAA}" type="sibTrans" cxnId="{580F1A79-CFD6-4E02-90D6-20855B80A139}">
      <dgm:prSet/>
      <dgm:spPr/>
      <dgm:t>
        <a:bodyPr/>
        <a:lstStyle/>
        <a:p>
          <a:endParaRPr lang="en-US"/>
        </a:p>
      </dgm:t>
    </dgm:pt>
    <dgm:pt modelId="{872B160C-93F0-4AB5-8490-0C38097E543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مدة حكمها :</a:t>
          </a:r>
          <a:endParaRPr lang="en-US" sz="3600" b="1" dirty="0">
            <a:solidFill>
              <a:schemeClr val="tx1"/>
            </a:solidFill>
          </a:endParaRPr>
        </a:p>
      </dgm:t>
    </dgm:pt>
    <dgm:pt modelId="{00B73C39-D5A3-44D1-8197-FE34BFA7B8EC}" type="parTrans" cxnId="{D845CDF3-1A6D-4E5C-95EF-C6A9E09F2CF2}">
      <dgm:prSet/>
      <dgm:spPr/>
      <dgm:t>
        <a:bodyPr/>
        <a:lstStyle/>
        <a:p>
          <a:endParaRPr lang="en-US"/>
        </a:p>
      </dgm:t>
    </dgm:pt>
    <dgm:pt modelId="{08F1FEB9-33B0-47DE-B50C-10DBA2FAD5EF}" type="sibTrans" cxnId="{D845CDF3-1A6D-4E5C-95EF-C6A9E09F2CF2}">
      <dgm:prSet/>
      <dgm:spPr/>
      <dgm:t>
        <a:bodyPr/>
        <a:lstStyle/>
        <a:p>
          <a:endParaRPr lang="en-US"/>
        </a:p>
      </dgm:t>
    </dgm:pt>
    <dgm:pt modelId="{688F90B0-6D19-4255-97AE-20B2519E6A5F}" type="pres">
      <dgm:prSet presAssocID="{BF45DBF5-AC3D-4497-A68E-82BE6F93B5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AC77B7-D185-4007-A5FE-85F3B54D397E}" type="pres">
      <dgm:prSet presAssocID="{F803A9C5-8E22-4F5E-8114-CCB0AE60C74F}" presName="boxAndChildren" presStyleCnt="0"/>
      <dgm:spPr/>
    </dgm:pt>
    <dgm:pt modelId="{16E73BB9-D193-44B3-B0EB-E49F853FB518}" type="pres">
      <dgm:prSet presAssocID="{F803A9C5-8E22-4F5E-8114-CCB0AE60C74F}" presName="parentTextBox" presStyleLbl="node1" presStyleIdx="0" presStyleCnt="3"/>
      <dgm:spPr/>
      <dgm:t>
        <a:bodyPr/>
        <a:lstStyle/>
        <a:p>
          <a:endParaRPr lang="en-US"/>
        </a:p>
      </dgm:t>
    </dgm:pt>
    <dgm:pt modelId="{8BAADEFD-354A-44AB-A129-37A871242911}" type="pres">
      <dgm:prSet presAssocID="{08F1FEB9-33B0-47DE-B50C-10DBA2FAD5EF}" presName="sp" presStyleCnt="0"/>
      <dgm:spPr/>
    </dgm:pt>
    <dgm:pt modelId="{8DF07FCB-C818-4FE8-8FAA-4B5D0168F718}" type="pres">
      <dgm:prSet presAssocID="{872B160C-93F0-4AB5-8490-0C38097E5431}" presName="arrowAndChildren" presStyleCnt="0"/>
      <dgm:spPr/>
    </dgm:pt>
    <dgm:pt modelId="{4AB029C9-9E86-4B81-89A3-6799069A0343}" type="pres">
      <dgm:prSet presAssocID="{872B160C-93F0-4AB5-8490-0C38097E543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CD46B1F-DD14-4089-9C82-1B05FC90A42D}" type="pres">
      <dgm:prSet presAssocID="{5F05FD87-04FC-4448-AFE5-33DF26C1477F}" presName="sp" presStyleCnt="0"/>
      <dgm:spPr/>
    </dgm:pt>
    <dgm:pt modelId="{1D55554C-8E87-44ED-9D00-79262BD478D6}" type="pres">
      <dgm:prSet presAssocID="{ECF12189-8700-46A1-8131-2388457552C2}" presName="arrowAndChildren" presStyleCnt="0"/>
      <dgm:spPr/>
    </dgm:pt>
    <dgm:pt modelId="{14656B8E-FB7F-4685-8C54-25F717FA127A}" type="pres">
      <dgm:prSet presAssocID="{ECF12189-8700-46A1-8131-2388457552C2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FA70EAD-213B-4DC5-9E55-2DBDFB8223F5}" type="presOf" srcId="{F803A9C5-8E22-4F5E-8114-CCB0AE60C74F}" destId="{16E73BB9-D193-44B3-B0EB-E49F853FB518}" srcOrd="0" destOrd="0" presId="urn:microsoft.com/office/officeart/2005/8/layout/process4"/>
    <dgm:cxn modelId="{CCBB1673-16B8-4BDE-90DB-2F7E190E355E}" type="presOf" srcId="{BF45DBF5-AC3D-4497-A68E-82BE6F93B5B2}" destId="{688F90B0-6D19-4255-97AE-20B2519E6A5F}" srcOrd="0" destOrd="0" presId="urn:microsoft.com/office/officeart/2005/8/layout/process4"/>
    <dgm:cxn modelId="{580F1A79-CFD6-4E02-90D6-20855B80A139}" srcId="{BF45DBF5-AC3D-4497-A68E-82BE6F93B5B2}" destId="{F803A9C5-8E22-4F5E-8114-CCB0AE60C74F}" srcOrd="2" destOrd="0" parTransId="{E7C86197-CCCC-46F1-AA8B-0F75CCEEF136}" sibTransId="{07F35310-3B7B-4659-A58C-11208034DAAA}"/>
    <dgm:cxn modelId="{68B35A8E-869C-40ED-9EBC-7863F2035B32}" srcId="{BF45DBF5-AC3D-4497-A68E-82BE6F93B5B2}" destId="{ECF12189-8700-46A1-8131-2388457552C2}" srcOrd="0" destOrd="0" parTransId="{856D78C0-D1BD-4421-8C7C-360DFA1FBA8A}" sibTransId="{5F05FD87-04FC-4448-AFE5-33DF26C1477F}"/>
    <dgm:cxn modelId="{8898A211-23E2-4478-8AFC-16B3B760DEDD}" type="presOf" srcId="{ECF12189-8700-46A1-8131-2388457552C2}" destId="{14656B8E-FB7F-4685-8C54-25F717FA127A}" srcOrd="0" destOrd="0" presId="urn:microsoft.com/office/officeart/2005/8/layout/process4"/>
    <dgm:cxn modelId="{D845CDF3-1A6D-4E5C-95EF-C6A9E09F2CF2}" srcId="{BF45DBF5-AC3D-4497-A68E-82BE6F93B5B2}" destId="{872B160C-93F0-4AB5-8490-0C38097E5431}" srcOrd="1" destOrd="0" parTransId="{00B73C39-D5A3-44D1-8197-FE34BFA7B8EC}" sibTransId="{08F1FEB9-33B0-47DE-B50C-10DBA2FAD5EF}"/>
    <dgm:cxn modelId="{BCF69384-443A-436C-90EB-36DDCC37F35B}" type="presOf" srcId="{872B160C-93F0-4AB5-8490-0C38097E5431}" destId="{4AB029C9-9E86-4B81-89A3-6799069A0343}" srcOrd="0" destOrd="0" presId="urn:microsoft.com/office/officeart/2005/8/layout/process4"/>
    <dgm:cxn modelId="{EC66980F-BFEE-471B-878D-479011C7C134}" type="presParOf" srcId="{688F90B0-6D19-4255-97AE-20B2519E6A5F}" destId="{25AC77B7-D185-4007-A5FE-85F3B54D397E}" srcOrd="0" destOrd="0" presId="urn:microsoft.com/office/officeart/2005/8/layout/process4"/>
    <dgm:cxn modelId="{FF131B54-5B23-4F7E-8B24-677AC2E08019}" type="presParOf" srcId="{25AC77B7-D185-4007-A5FE-85F3B54D397E}" destId="{16E73BB9-D193-44B3-B0EB-E49F853FB518}" srcOrd="0" destOrd="0" presId="urn:microsoft.com/office/officeart/2005/8/layout/process4"/>
    <dgm:cxn modelId="{C64D7A81-FBED-44D5-8331-61F0609DED52}" type="presParOf" srcId="{688F90B0-6D19-4255-97AE-20B2519E6A5F}" destId="{8BAADEFD-354A-44AB-A129-37A871242911}" srcOrd="1" destOrd="0" presId="urn:microsoft.com/office/officeart/2005/8/layout/process4"/>
    <dgm:cxn modelId="{2AF9B8D1-05B0-4EA1-A822-15A3D787FE38}" type="presParOf" srcId="{688F90B0-6D19-4255-97AE-20B2519E6A5F}" destId="{8DF07FCB-C818-4FE8-8FAA-4B5D0168F718}" srcOrd="2" destOrd="0" presId="urn:microsoft.com/office/officeart/2005/8/layout/process4"/>
    <dgm:cxn modelId="{9FE374CD-EF6F-4D44-A69E-1AC9558C3B9E}" type="presParOf" srcId="{8DF07FCB-C818-4FE8-8FAA-4B5D0168F718}" destId="{4AB029C9-9E86-4B81-89A3-6799069A0343}" srcOrd="0" destOrd="0" presId="urn:microsoft.com/office/officeart/2005/8/layout/process4"/>
    <dgm:cxn modelId="{0CDA5E82-EEA5-4301-AD81-A3A93D9C5FE1}" type="presParOf" srcId="{688F90B0-6D19-4255-97AE-20B2519E6A5F}" destId="{7CD46B1F-DD14-4089-9C82-1B05FC90A42D}" srcOrd="3" destOrd="0" presId="urn:microsoft.com/office/officeart/2005/8/layout/process4"/>
    <dgm:cxn modelId="{CCE812DB-1403-4819-A911-F768814583B6}" type="presParOf" srcId="{688F90B0-6D19-4255-97AE-20B2519E6A5F}" destId="{1D55554C-8E87-44ED-9D00-79262BD478D6}" srcOrd="4" destOrd="0" presId="urn:microsoft.com/office/officeart/2005/8/layout/process4"/>
    <dgm:cxn modelId="{249B6D9D-621A-4A65-8843-17B76CA21535}" type="presParOf" srcId="{1D55554C-8E87-44ED-9D00-79262BD478D6}" destId="{14656B8E-FB7F-4685-8C54-25F717FA12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175DED-9C93-4C87-84DE-317A3FF7B6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BCC046-0462-432C-9017-B6FEDD4B725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اهتمت بالتشييد والبناء : حيث أقامت مسلتين شاهقتين فى معبد الكرنك </a:t>
          </a:r>
          <a:endParaRPr lang="en-US" sz="3600" b="1" dirty="0">
            <a:solidFill>
              <a:schemeClr val="tx1"/>
            </a:solidFill>
          </a:endParaRPr>
        </a:p>
      </dgm:t>
    </dgm:pt>
    <dgm:pt modelId="{4034E0D9-3259-4F5D-9A86-9C02D8CA1857}" type="parTrans" cxnId="{369E4F08-5F91-4FD0-8804-732567DA2556}">
      <dgm:prSet/>
      <dgm:spPr/>
      <dgm:t>
        <a:bodyPr/>
        <a:lstStyle/>
        <a:p>
          <a:endParaRPr lang="en-US"/>
        </a:p>
      </dgm:t>
    </dgm:pt>
    <dgm:pt modelId="{FEE8F041-ADF1-488E-8936-5289D0F8DAE1}" type="sibTrans" cxnId="{369E4F08-5F91-4FD0-8804-732567DA2556}">
      <dgm:prSet/>
      <dgm:spPr/>
      <dgm:t>
        <a:bodyPr/>
        <a:lstStyle/>
        <a:p>
          <a:endParaRPr lang="en-US"/>
        </a:p>
      </dgm:t>
    </dgm:pt>
    <dgm:pt modelId="{50889C55-073E-495B-B144-068BE10F032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كونت علاقات تجارية مع الدول المجاورة </a:t>
          </a:r>
          <a:endParaRPr lang="en-US" sz="3200" b="1" dirty="0">
            <a:solidFill>
              <a:schemeClr val="tx1"/>
            </a:solidFill>
          </a:endParaRPr>
        </a:p>
      </dgm:t>
    </dgm:pt>
    <dgm:pt modelId="{162B6439-BBEB-456D-947B-94EC0F23FA0B}" type="parTrans" cxnId="{D31B844E-FB3C-41D9-96DF-DAEF6CEC26B8}">
      <dgm:prSet/>
      <dgm:spPr/>
      <dgm:t>
        <a:bodyPr/>
        <a:lstStyle/>
        <a:p>
          <a:endParaRPr lang="en-US"/>
        </a:p>
      </dgm:t>
    </dgm:pt>
    <dgm:pt modelId="{75A8EACD-87E8-4A52-B138-99407F999942}" type="sibTrans" cxnId="{D31B844E-FB3C-41D9-96DF-DAEF6CEC26B8}">
      <dgm:prSet/>
      <dgm:spPr/>
      <dgm:t>
        <a:bodyPr/>
        <a:lstStyle/>
        <a:p>
          <a:endParaRPr lang="en-US"/>
        </a:p>
      </dgm:t>
    </dgm:pt>
    <dgm:pt modelId="{654DCC99-DC7B-482F-842A-783BAE2723F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حيث أرسلت رحلتين تجاريتين إلى بلاد بونت </a:t>
          </a:r>
        </a:p>
        <a:p>
          <a:r>
            <a:rPr lang="ar-EG" b="1" dirty="0" smtClean="0">
              <a:solidFill>
                <a:schemeClr val="tx1"/>
              </a:solidFill>
            </a:rPr>
            <a:t>( الصومال حاليا )</a:t>
          </a:r>
        </a:p>
        <a:p>
          <a:r>
            <a:rPr lang="ar-EG" b="1" dirty="0" smtClean="0">
              <a:solidFill>
                <a:schemeClr val="tx1"/>
              </a:solidFill>
            </a:rPr>
            <a:t> لجلب البخور والعاج والأحجار الكريمة والأخشاب وجلد الأسود </a:t>
          </a:r>
          <a:endParaRPr lang="en-US" b="1" dirty="0">
            <a:solidFill>
              <a:schemeClr val="tx1"/>
            </a:solidFill>
          </a:endParaRPr>
        </a:p>
      </dgm:t>
    </dgm:pt>
    <dgm:pt modelId="{96C28059-FA12-4CAB-8B2E-C3E404BEA0D6}" type="parTrans" cxnId="{9D184610-FB05-43D3-8117-66FCBE48DD9D}">
      <dgm:prSet/>
      <dgm:spPr/>
      <dgm:t>
        <a:bodyPr/>
        <a:lstStyle/>
        <a:p>
          <a:endParaRPr lang="en-US"/>
        </a:p>
      </dgm:t>
    </dgm:pt>
    <dgm:pt modelId="{961BB3C1-11DC-4E23-9799-91F1332BBB6E}" type="sibTrans" cxnId="{9D184610-FB05-43D3-8117-66FCBE48DD9D}">
      <dgm:prSet/>
      <dgm:spPr/>
      <dgm:t>
        <a:bodyPr/>
        <a:lstStyle/>
        <a:p>
          <a:endParaRPr lang="en-US"/>
        </a:p>
      </dgm:t>
    </dgm:pt>
    <dgm:pt modelId="{C1DFB8A3-D604-4F27-BD64-D24C0257531C}" type="pres">
      <dgm:prSet presAssocID="{70175DED-9C93-4C87-84DE-317A3FF7B6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7B27C-4E7A-4012-84A0-4D92D70336E2}" type="pres">
      <dgm:prSet presAssocID="{75BCC046-0462-432C-9017-B6FEDD4B7252}" presName="vertOne" presStyleCnt="0"/>
      <dgm:spPr/>
    </dgm:pt>
    <dgm:pt modelId="{39BB95EF-A659-46F1-A250-A801E240BF13}" type="pres">
      <dgm:prSet presAssocID="{75BCC046-0462-432C-9017-B6FEDD4B7252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D2508-24EB-476E-B8BA-5FD7E975F00B}" type="pres">
      <dgm:prSet presAssocID="{75BCC046-0462-432C-9017-B6FEDD4B7252}" presName="horzOne" presStyleCnt="0"/>
      <dgm:spPr/>
    </dgm:pt>
    <dgm:pt modelId="{7E380BF9-FBE7-47CC-AC1F-CCC5207AF9D3}" type="pres">
      <dgm:prSet presAssocID="{FEE8F041-ADF1-488E-8936-5289D0F8DAE1}" presName="sibSpaceOne" presStyleCnt="0"/>
      <dgm:spPr/>
    </dgm:pt>
    <dgm:pt modelId="{AEB11AA8-6828-4865-9DFE-6E3660B19A8C}" type="pres">
      <dgm:prSet presAssocID="{50889C55-073E-495B-B144-068BE10F0328}" presName="vertOne" presStyleCnt="0"/>
      <dgm:spPr/>
    </dgm:pt>
    <dgm:pt modelId="{E9C6386F-AC15-4D2E-8E4F-3FBB8F731A9B}" type="pres">
      <dgm:prSet presAssocID="{50889C55-073E-495B-B144-068BE10F0328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B5ED3-4D1E-493D-A48A-F5F1915392F6}" type="pres">
      <dgm:prSet presAssocID="{50889C55-073E-495B-B144-068BE10F0328}" presName="horzOne" presStyleCnt="0"/>
      <dgm:spPr/>
    </dgm:pt>
    <dgm:pt modelId="{A3E5A6BE-C03B-4BC8-8F64-5014202DED33}" type="pres">
      <dgm:prSet presAssocID="{75A8EACD-87E8-4A52-B138-99407F999942}" presName="sibSpaceOne" presStyleCnt="0"/>
      <dgm:spPr/>
    </dgm:pt>
    <dgm:pt modelId="{CB5242D6-0994-4954-BAD2-16F9DFAC6DFB}" type="pres">
      <dgm:prSet presAssocID="{654DCC99-DC7B-482F-842A-783BAE2723F7}" presName="vertOne" presStyleCnt="0"/>
      <dgm:spPr/>
    </dgm:pt>
    <dgm:pt modelId="{7BFA1620-228A-43A0-9A29-F183BF9A48A7}" type="pres">
      <dgm:prSet presAssocID="{654DCC99-DC7B-482F-842A-783BAE2723F7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CD7F4D-C004-4639-9285-9AF2CCB95C0E}" type="pres">
      <dgm:prSet presAssocID="{654DCC99-DC7B-482F-842A-783BAE2723F7}" presName="horzOne" presStyleCnt="0"/>
      <dgm:spPr/>
    </dgm:pt>
  </dgm:ptLst>
  <dgm:cxnLst>
    <dgm:cxn modelId="{9D184610-FB05-43D3-8117-66FCBE48DD9D}" srcId="{70175DED-9C93-4C87-84DE-317A3FF7B670}" destId="{654DCC99-DC7B-482F-842A-783BAE2723F7}" srcOrd="2" destOrd="0" parTransId="{96C28059-FA12-4CAB-8B2E-C3E404BEA0D6}" sibTransId="{961BB3C1-11DC-4E23-9799-91F1332BBB6E}"/>
    <dgm:cxn modelId="{369E4F08-5F91-4FD0-8804-732567DA2556}" srcId="{70175DED-9C93-4C87-84DE-317A3FF7B670}" destId="{75BCC046-0462-432C-9017-B6FEDD4B7252}" srcOrd="0" destOrd="0" parTransId="{4034E0D9-3259-4F5D-9A86-9C02D8CA1857}" sibTransId="{FEE8F041-ADF1-488E-8936-5289D0F8DAE1}"/>
    <dgm:cxn modelId="{6DDC697B-0FFB-4054-B53A-A8AF40550532}" type="presOf" srcId="{70175DED-9C93-4C87-84DE-317A3FF7B670}" destId="{C1DFB8A3-D604-4F27-BD64-D24C0257531C}" srcOrd="0" destOrd="0" presId="urn:microsoft.com/office/officeart/2005/8/layout/hierarchy4"/>
    <dgm:cxn modelId="{DC35BDD5-EEE6-4024-9DAC-7675697EA195}" type="presOf" srcId="{75BCC046-0462-432C-9017-B6FEDD4B7252}" destId="{39BB95EF-A659-46F1-A250-A801E240BF13}" srcOrd="0" destOrd="0" presId="urn:microsoft.com/office/officeart/2005/8/layout/hierarchy4"/>
    <dgm:cxn modelId="{1CADB1D3-2E24-4DDA-90DC-A764F87F93B9}" type="presOf" srcId="{654DCC99-DC7B-482F-842A-783BAE2723F7}" destId="{7BFA1620-228A-43A0-9A29-F183BF9A48A7}" srcOrd="0" destOrd="0" presId="urn:microsoft.com/office/officeart/2005/8/layout/hierarchy4"/>
    <dgm:cxn modelId="{78846666-82D6-4EDA-BE4B-03B4A9CC2907}" type="presOf" srcId="{50889C55-073E-495B-B144-068BE10F0328}" destId="{E9C6386F-AC15-4D2E-8E4F-3FBB8F731A9B}" srcOrd="0" destOrd="0" presId="urn:microsoft.com/office/officeart/2005/8/layout/hierarchy4"/>
    <dgm:cxn modelId="{D31B844E-FB3C-41D9-96DF-DAEF6CEC26B8}" srcId="{70175DED-9C93-4C87-84DE-317A3FF7B670}" destId="{50889C55-073E-495B-B144-068BE10F0328}" srcOrd="1" destOrd="0" parTransId="{162B6439-BBEB-456D-947B-94EC0F23FA0B}" sibTransId="{75A8EACD-87E8-4A52-B138-99407F999942}"/>
    <dgm:cxn modelId="{68CA8B88-D403-471A-9AE6-2E895B024B12}" type="presParOf" srcId="{C1DFB8A3-D604-4F27-BD64-D24C0257531C}" destId="{20F7B27C-4E7A-4012-84A0-4D92D70336E2}" srcOrd="0" destOrd="0" presId="urn:microsoft.com/office/officeart/2005/8/layout/hierarchy4"/>
    <dgm:cxn modelId="{768A4941-551A-4F34-B7B4-DF1E8637E21F}" type="presParOf" srcId="{20F7B27C-4E7A-4012-84A0-4D92D70336E2}" destId="{39BB95EF-A659-46F1-A250-A801E240BF13}" srcOrd="0" destOrd="0" presId="urn:microsoft.com/office/officeart/2005/8/layout/hierarchy4"/>
    <dgm:cxn modelId="{C1A8B0BF-5007-4CB0-9D57-7AB481167E98}" type="presParOf" srcId="{20F7B27C-4E7A-4012-84A0-4D92D70336E2}" destId="{D8ED2508-24EB-476E-B8BA-5FD7E975F00B}" srcOrd="1" destOrd="0" presId="urn:microsoft.com/office/officeart/2005/8/layout/hierarchy4"/>
    <dgm:cxn modelId="{E198089C-BD1F-442D-BAC6-FB594B81C354}" type="presParOf" srcId="{C1DFB8A3-D604-4F27-BD64-D24C0257531C}" destId="{7E380BF9-FBE7-47CC-AC1F-CCC5207AF9D3}" srcOrd="1" destOrd="0" presId="urn:microsoft.com/office/officeart/2005/8/layout/hierarchy4"/>
    <dgm:cxn modelId="{9B5E27B3-8525-4BC2-8DF6-805F13B3D273}" type="presParOf" srcId="{C1DFB8A3-D604-4F27-BD64-D24C0257531C}" destId="{AEB11AA8-6828-4865-9DFE-6E3660B19A8C}" srcOrd="2" destOrd="0" presId="urn:microsoft.com/office/officeart/2005/8/layout/hierarchy4"/>
    <dgm:cxn modelId="{4D5ED740-B191-4D78-81B3-C19395E67814}" type="presParOf" srcId="{AEB11AA8-6828-4865-9DFE-6E3660B19A8C}" destId="{E9C6386F-AC15-4D2E-8E4F-3FBB8F731A9B}" srcOrd="0" destOrd="0" presId="urn:microsoft.com/office/officeart/2005/8/layout/hierarchy4"/>
    <dgm:cxn modelId="{79977DCA-199B-4FDB-BCFD-2A6D74695349}" type="presParOf" srcId="{AEB11AA8-6828-4865-9DFE-6E3660B19A8C}" destId="{6B5B5ED3-4D1E-493D-A48A-F5F1915392F6}" srcOrd="1" destOrd="0" presId="urn:microsoft.com/office/officeart/2005/8/layout/hierarchy4"/>
    <dgm:cxn modelId="{86AEC3B0-8A3A-45F5-A35A-128BFCFD6566}" type="presParOf" srcId="{C1DFB8A3-D604-4F27-BD64-D24C0257531C}" destId="{A3E5A6BE-C03B-4BC8-8F64-5014202DED33}" srcOrd="3" destOrd="0" presId="urn:microsoft.com/office/officeart/2005/8/layout/hierarchy4"/>
    <dgm:cxn modelId="{E11B4AF2-D1D4-4EE2-9389-82205317CFAE}" type="presParOf" srcId="{C1DFB8A3-D604-4F27-BD64-D24C0257531C}" destId="{CB5242D6-0994-4954-BAD2-16F9DFAC6DFB}" srcOrd="4" destOrd="0" presId="urn:microsoft.com/office/officeart/2005/8/layout/hierarchy4"/>
    <dgm:cxn modelId="{2F0909EA-BD06-44A2-966B-B947D1309B6E}" type="presParOf" srcId="{CB5242D6-0994-4954-BAD2-16F9DFAC6DFB}" destId="{7BFA1620-228A-43A0-9A29-F183BF9A48A7}" srcOrd="0" destOrd="0" presId="urn:microsoft.com/office/officeart/2005/8/layout/hierarchy4"/>
    <dgm:cxn modelId="{A40580EC-8F11-4DAE-809E-BBA93E7C5369}" type="presParOf" srcId="{CB5242D6-0994-4954-BAD2-16F9DFAC6DFB}" destId="{30CD7F4D-C004-4639-9285-9AF2CCB95C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A8A00-C09A-4E77-AC3F-EB0B4CDFE454}">
      <dsp:nvSpPr>
        <dsp:cNvPr id="0" name=""/>
        <dsp:cNvSpPr/>
      </dsp:nvSpPr>
      <dsp:spPr>
        <a:xfrm>
          <a:off x="-2530122" y="-425644"/>
          <a:ext cx="3294568" cy="3294568"/>
        </a:xfrm>
        <a:prstGeom prst="blockArc">
          <a:avLst>
            <a:gd name="adj1" fmla="val 18900000"/>
            <a:gd name="adj2" fmla="val 2700000"/>
            <a:gd name="adj3" fmla="val 65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8D5CD6-710B-4287-8211-E8E024AE5218}">
      <dsp:nvSpPr>
        <dsp:cNvPr id="0" name=""/>
        <dsp:cNvSpPr/>
      </dsp:nvSpPr>
      <dsp:spPr>
        <a:xfrm>
          <a:off x="746140" y="624727"/>
          <a:ext cx="8397858" cy="1193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9677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عصر المجد الحربى ( الدولة الحديثة )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746140" y="624727"/>
        <a:ext cx="8397858" cy="1193824"/>
      </dsp:txXfrm>
    </dsp:sp>
    <dsp:sp modelId="{CBBBF80C-3FE9-49A9-9CFF-4C01AF5A440C}">
      <dsp:nvSpPr>
        <dsp:cNvPr id="0" name=""/>
        <dsp:cNvSpPr/>
      </dsp:nvSpPr>
      <dsp:spPr>
        <a:xfrm>
          <a:off x="0" y="475499"/>
          <a:ext cx="1492280" cy="1492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F9691-F67B-4635-B7C1-4AC147AFA11D}">
      <dsp:nvSpPr>
        <dsp:cNvPr id="0" name=""/>
        <dsp:cNvSpPr/>
      </dsp:nvSpPr>
      <dsp:spPr>
        <a:xfrm>
          <a:off x="0" y="3111583"/>
          <a:ext cx="8695034" cy="10212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اهتموا باتساع ملكهم وزيادة مساحة إمبراطوريتهم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111583"/>
        <a:ext cx="8695034" cy="1021291"/>
      </dsp:txXfrm>
    </dsp:sp>
    <dsp:sp modelId="{46945344-A7A2-4AF4-8D51-39049D2E7385}">
      <dsp:nvSpPr>
        <dsp:cNvPr id="0" name=""/>
        <dsp:cNvSpPr/>
      </dsp:nvSpPr>
      <dsp:spPr>
        <a:xfrm rot="10800000">
          <a:off x="0" y="1556156"/>
          <a:ext cx="8695034" cy="1570745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- حيث ملوك هذا العصر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556156"/>
        <a:ext cx="8695034" cy="1020623"/>
      </dsp:txXfrm>
    </dsp:sp>
    <dsp:sp modelId="{14656B8E-FB7F-4685-8C54-25F717FA127A}">
      <dsp:nvSpPr>
        <dsp:cNvPr id="0" name=""/>
        <dsp:cNvSpPr/>
      </dsp:nvSpPr>
      <dsp:spPr>
        <a:xfrm rot="10800000">
          <a:off x="0" y="730"/>
          <a:ext cx="8695034" cy="1570745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سمى عصر الدولة الحديثة عصر المجد الحربى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730"/>
        <a:ext cx="8695034" cy="102062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4EEF7-9DF4-41A7-8CEB-E90CB99CDC4A}">
      <dsp:nvSpPr>
        <dsp:cNvPr id="0" name=""/>
        <dsp:cNvSpPr/>
      </dsp:nvSpPr>
      <dsp:spPr>
        <a:xfrm>
          <a:off x="0" y="3267735"/>
          <a:ext cx="6404459" cy="21439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كونوا أو إمبراطورية فى التاريخ امتدت خارج حدود مصر فى أسيا وافريقيا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267735"/>
        <a:ext cx="6404459" cy="2143988"/>
      </dsp:txXfrm>
    </dsp:sp>
    <dsp:sp modelId="{14656B8E-FB7F-4685-8C54-25F717FA127A}">
      <dsp:nvSpPr>
        <dsp:cNvPr id="0" name=""/>
        <dsp:cNvSpPr/>
      </dsp:nvSpPr>
      <dsp:spPr>
        <a:xfrm rot="10800000">
          <a:off x="0" y="2441"/>
          <a:ext cx="6404459" cy="3297453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خاضوا العديد من المعارك العسكرية وحققوا فيها انتصارات رائعة على أعدائهم كانتصارات على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( الهكسوس – الحيثيين )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2441"/>
        <a:ext cx="6404459" cy="214258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4EEF7-9DF4-41A7-8CEB-E90CB99CDC4A}">
      <dsp:nvSpPr>
        <dsp:cNvPr id="0" name=""/>
        <dsp:cNvSpPr/>
      </dsp:nvSpPr>
      <dsp:spPr>
        <a:xfrm>
          <a:off x="0" y="4440788"/>
          <a:ext cx="6557164" cy="9715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بلاد بونت  ( الصومال حاليا )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440788"/>
        <a:ext cx="6557164" cy="971535"/>
      </dsp:txXfrm>
    </dsp:sp>
    <dsp:sp modelId="{5DDBA5EB-4AF4-406F-8B45-CFC55B90A223}">
      <dsp:nvSpPr>
        <dsp:cNvPr id="0" name=""/>
        <dsp:cNvSpPr/>
      </dsp:nvSpPr>
      <dsp:spPr>
        <a:xfrm rot="10800000">
          <a:off x="0" y="2961139"/>
          <a:ext cx="6557164" cy="1494222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solidFill>
                <a:schemeClr val="tx1"/>
              </a:solidFill>
            </a:rPr>
            <a:t>2- بلاد مابين النهرين ( بلاد العراق حاليا )</a:t>
          </a:r>
          <a:endParaRPr lang="en-US" sz="3400" b="1" kern="1200" dirty="0">
            <a:solidFill>
              <a:schemeClr val="tx1"/>
            </a:solidFill>
          </a:endParaRPr>
        </a:p>
      </dsp:txBody>
      <dsp:txXfrm rot="10800000">
        <a:off x="0" y="2961139"/>
        <a:ext cx="6557164" cy="970901"/>
      </dsp:txXfrm>
    </dsp:sp>
    <dsp:sp modelId="{9D0D29A8-AAAA-4BD5-B81B-9CD195F0E37B}">
      <dsp:nvSpPr>
        <dsp:cNvPr id="0" name=""/>
        <dsp:cNvSpPr/>
      </dsp:nvSpPr>
      <dsp:spPr>
        <a:xfrm rot="10800000">
          <a:off x="0" y="1481489"/>
          <a:ext cx="6557164" cy="1494222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1- بلاد الشام </a:t>
          </a:r>
          <a:endParaRPr lang="en-US" sz="4000" b="1" kern="1200" dirty="0">
            <a:solidFill>
              <a:schemeClr val="tx1"/>
            </a:solidFill>
          </a:endParaRPr>
        </a:p>
      </dsp:txBody>
      <dsp:txXfrm rot="10800000">
        <a:off x="0" y="1481489"/>
        <a:ext cx="6557164" cy="970901"/>
      </dsp:txXfrm>
    </dsp:sp>
    <dsp:sp modelId="{14656B8E-FB7F-4685-8C54-25F717FA127A}">
      <dsp:nvSpPr>
        <dsp:cNvPr id="0" name=""/>
        <dsp:cNvSpPr/>
      </dsp:nvSpPr>
      <dsp:spPr>
        <a:xfrm rot="10800000">
          <a:off x="0" y="1840"/>
          <a:ext cx="6557164" cy="1494222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امتدت الإمبراطورية المصرية فى الدولة الحديثة فى :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840"/>
        <a:ext cx="6557164" cy="97090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23E88-349E-41E7-B595-DB229152035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19CDB-D753-43DB-8EE3-FEB20086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19CDB-D753-43DB-8EE3-FEB2008630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4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4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4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4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Relationship Id="rId9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9.xml"/><Relationship Id="rId5" Type="http://schemas.openxmlformats.org/officeDocument/2006/relationships/diagramLayout" Target="../diagrams/layout49.xml"/><Relationship Id="rId4" Type="http://schemas.openxmlformats.org/officeDocument/2006/relationships/diagramData" Target="../diagrams/data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الصف الأول الاعدادى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760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ثانيا : الملكة حتشبسوت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58" y="985720"/>
            <a:ext cx="1524001" cy="11915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54302"/>
              </p:ext>
            </p:extLst>
          </p:nvPr>
        </p:nvGraphicFramePr>
        <p:xfrm>
          <a:off x="3503065" y="2054655"/>
          <a:ext cx="5946345" cy="480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قصة (حتشبسوت وتحتمس الثالث).. صراع طويل ينتهي عند موكب المومياوات | الوفد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7" y="2929277"/>
            <a:ext cx="3080245" cy="3054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8759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029C9-9E86-4B81-89A3-6799069A03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760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أهم أعمالها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153460"/>
            <a:ext cx="1524001" cy="11915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0915071"/>
              </p:ext>
            </p:extLst>
          </p:nvPr>
        </p:nvGraphicFramePr>
        <p:xfrm>
          <a:off x="143555" y="2512770"/>
          <a:ext cx="9000445" cy="427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8105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9904041"/>
              </p:ext>
            </p:extLst>
          </p:nvPr>
        </p:nvGraphicFramePr>
        <p:xfrm>
          <a:off x="601670" y="1596540"/>
          <a:ext cx="7940660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2207360"/>
            <a:ext cx="1524001" cy="1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3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6A75FC-267E-4D2C-BF33-2D47A040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graphicEl>
                                              <a:dgm id="{4C6A75FC-267E-4D2C-BF33-2D47A040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graphicEl>
                                              <a:dgm id="{4C6A75FC-267E-4D2C-BF33-2D47A040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0F804-D154-413B-A965-0627472E8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graphicEl>
                                              <a:dgm id="{F930F804-D154-413B-A965-0627472E8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graphicEl>
                                              <a:dgm id="{F930F804-D154-413B-A965-0627472E8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2299069"/>
              </p:ext>
            </p:extLst>
          </p:nvPr>
        </p:nvGraphicFramePr>
        <p:xfrm>
          <a:off x="143555" y="3123590"/>
          <a:ext cx="9000445" cy="351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8822840"/>
              </p:ext>
            </p:extLst>
          </p:nvPr>
        </p:nvGraphicFramePr>
        <p:xfrm>
          <a:off x="6258188" y="408580"/>
          <a:ext cx="3171768" cy="183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08411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746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ثالثا : الملك تحتمس الثالث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الملك تحتمس الثالث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665475"/>
            <a:ext cx="3404765" cy="3206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5497013"/>
              </p:ext>
            </p:extLst>
          </p:nvPr>
        </p:nvGraphicFramePr>
        <p:xfrm>
          <a:off x="3961180" y="2054655"/>
          <a:ext cx="5039265" cy="480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51" y="3860542"/>
            <a:ext cx="1524001" cy="1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49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3564AF-3178-4D40-932F-D84B3C990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3564AF-3178-4D40-932F-D84B3C990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3564AF-3178-4D40-932F-D84B3C990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3564AF-3178-4D40-932F-D84B3C990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213564AF-3178-4D40-932F-D84B3C990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3564AF-3178-4D40-932F-D84B3C990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3564AF-3178-4D40-932F-D84B3C990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3564AF-3178-4D40-932F-D84B3C990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3564AF-3178-4D40-932F-D84B3C990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أهم أعماله 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350880"/>
            <a:ext cx="1524001" cy="11915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4052462"/>
              </p:ext>
            </p:extLst>
          </p:nvPr>
        </p:nvGraphicFramePr>
        <p:xfrm>
          <a:off x="143555" y="2665475"/>
          <a:ext cx="9000445" cy="41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7426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96929409"/>
              </p:ext>
            </p:extLst>
          </p:nvPr>
        </p:nvGraphicFramePr>
        <p:xfrm>
          <a:off x="143555" y="2665475"/>
          <a:ext cx="9000445" cy="41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203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6759650"/>
              </p:ext>
            </p:extLst>
          </p:nvPr>
        </p:nvGraphicFramePr>
        <p:xfrm>
          <a:off x="143555" y="2665475"/>
          <a:ext cx="9000445" cy="41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509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7BFA1620-228A-43A0-9A29-F183BF9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60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فى مجال الإدارة :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350880"/>
            <a:ext cx="1524001" cy="11915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9292048"/>
              </p:ext>
            </p:extLst>
          </p:nvPr>
        </p:nvGraphicFramePr>
        <p:xfrm>
          <a:off x="143555" y="2754905"/>
          <a:ext cx="9000445" cy="403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59" y="1749245"/>
            <a:ext cx="1524001" cy="1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25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9798438"/>
              </p:ext>
            </p:extLst>
          </p:nvPr>
        </p:nvGraphicFramePr>
        <p:xfrm>
          <a:off x="143555" y="2754905"/>
          <a:ext cx="9000445" cy="403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23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الدرس الرابع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اولي اعدادي |الدولة الحديثه عصر المجد الحربي الصف الأول الإعدادي ترم أول|  دراسات إجتماعية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3887115"/>
            <a:ext cx="4428445" cy="258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3537846"/>
              </p:ext>
            </p:extLst>
          </p:nvPr>
        </p:nvGraphicFramePr>
        <p:xfrm>
          <a:off x="0" y="1596540"/>
          <a:ext cx="9143999" cy="244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0818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8362295"/>
              </p:ext>
            </p:extLst>
          </p:nvPr>
        </p:nvGraphicFramePr>
        <p:xfrm>
          <a:off x="6258188" y="408580"/>
          <a:ext cx="3171768" cy="183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8249015"/>
              </p:ext>
            </p:extLst>
          </p:nvPr>
        </p:nvGraphicFramePr>
        <p:xfrm>
          <a:off x="143555" y="3123590"/>
          <a:ext cx="9000445" cy="351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19406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رابعا : الملك أمنمحات الرابع ( اخناتون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62877844"/>
              </p:ext>
            </p:extLst>
          </p:nvPr>
        </p:nvGraphicFramePr>
        <p:xfrm>
          <a:off x="3503066" y="2207360"/>
          <a:ext cx="5497380" cy="465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458870"/>
            <a:ext cx="1524001" cy="1191570"/>
          </a:xfrm>
          <a:prstGeom prst="rect">
            <a:avLst/>
          </a:prstGeom>
        </p:spPr>
      </p:pic>
      <p:pic>
        <p:nvPicPr>
          <p:cNvPr id="8194" name="Picture 2" descr="خالد عاذي الغنامي on Twitter: &amp;quot;23-لا يصلح أن نعترض على هيغل بأن أخناتون جعل  الآلهة إلهاً واحداً، لأن إله أخناتون الواحد كان الشمس. هيغل لا يتحدث عن  هذا، بل يقصد الإله المتجاوز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8" y="2512770"/>
            <a:ext cx="3078847" cy="3817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4072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93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أهم أعماله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458870"/>
            <a:ext cx="1524001" cy="11915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1065430"/>
              </p:ext>
            </p:extLst>
          </p:nvPr>
        </p:nvGraphicFramePr>
        <p:xfrm>
          <a:off x="143555" y="2754905"/>
          <a:ext cx="9000445" cy="403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9525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6299183"/>
              </p:ext>
            </p:extLst>
          </p:nvPr>
        </p:nvGraphicFramePr>
        <p:xfrm>
          <a:off x="143555" y="2754905"/>
          <a:ext cx="9000445" cy="403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1749245"/>
            <a:ext cx="1524001" cy="1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1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5042306"/>
              </p:ext>
            </p:extLst>
          </p:nvPr>
        </p:nvGraphicFramePr>
        <p:xfrm>
          <a:off x="2739540" y="2054655"/>
          <a:ext cx="6566315" cy="465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فيديو.. أستاذ جامعي ينشئ «حتحور لاند» لـ«عبادة الشمس» في القناطر | المصري  اليو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123590"/>
            <a:ext cx="2748689" cy="3054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1409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8A9C-AE66-4C73-9755-E241604A6C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5162661"/>
              </p:ext>
            </p:extLst>
          </p:nvPr>
        </p:nvGraphicFramePr>
        <p:xfrm>
          <a:off x="143555" y="2665475"/>
          <a:ext cx="9000445" cy="3880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لاحظ أن :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68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خامسا : الملك توت عنخ أمون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458870"/>
            <a:ext cx="1524001" cy="119157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02708561"/>
              </p:ext>
            </p:extLst>
          </p:nvPr>
        </p:nvGraphicFramePr>
        <p:xfrm>
          <a:off x="4572000" y="2665476"/>
          <a:ext cx="4572000" cy="366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من هي أم الملك توت عنخ آمون؟ | بوابة أخبار اليوم الإلكترونية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818180"/>
            <a:ext cx="4123036" cy="3206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8730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أهم أعماله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458870"/>
            <a:ext cx="1524001" cy="11915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48558565"/>
              </p:ext>
            </p:extLst>
          </p:nvPr>
        </p:nvGraphicFramePr>
        <p:xfrm>
          <a:off x="143555" y="2754905"/>
          <a:ext cx="9000445" cy="403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2355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4437626"/>
              </p:ext>
            </p:extLst>
          </p:nvPr>
        </p:nvGraphicFramePr>
        <p:xfrm>
          <a:off x="143555" y="2754905"/>
          <a:ext cx="9000445" cy="403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0" y="1749245"/>
            <a:ext cx="1524001" cy="1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15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B95EF-A659-46F1-A250-A801E240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6386F-AC15-4D2E-8E4F-3FBB8F7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9478633"/>
              </p:ext>
            </p:extLst>
          </p:nvPr>
        </p:nvGraphicFramePr>
        <p:xfrm>
          <a:off x="6258188" y="408580"/>
          <a:ext cx="3171768" cy="183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Diagram group"/>
          <p:cNvGrpSpPr/>
          <p:nvPr/>
        </p:nvGrpSpPr>
        <p:grpSpPr>
          <a:xfrm>
            <a:off x="296260" y="2818180"/>
            <a:ext cx="8704185" cy="3359510"/>
            <a:chOff x="0" y="0"/>
            <a:chExt cx="9000445" cy="3880899"/>
          </a:xfrm>
          <a:scene3d>
            <a:camera prst="isometricOffAxis2Left" zoom="95000"/>
            <a:lightRig rig="flat" dir="t"/>
          </a:scene3d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9000445" cy="3880899"/>
              <a:chOff x="0" y="0"/>
              <a:chExt cx="9000445" cy="3880899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0" y="0"/>
                <a:ext cx="9000445" cy="3880899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4"/>
              <p:cNvSpPr txBox="1"/>
              <p:nvPr/>
            </p:nvSpPr>
            <p:spPr>
              <a:xfrm>
                <a:off x="113668" y="113668"/>
                <a:ext cx="8773109" cy="365356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4400" b="1" kern="1200" dirty="0" smtClean="0">
                    <a:solidFill>
                      <a:schemeClr val="tx1"/>
                    </a:solidFill>
                  </a:rPr>
                  <a:t>معنى اسم توت عنخ الصورة الحية للإله أمون </a:t>
                </a:r>
                <a:endParaRPr lang="en-US" sz="44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4321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39" y="159654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أهداف الدرس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665475"/>
            <a:ext cx="8847740" cy="3359510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يتعرف المقصود بدولة حديثة عصر متأخر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يقارن بين معركتى مجدو وقادش من حيث الأسباب والنتائج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أسباب ضعف الدولة الحديثة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أهمية المحافظة على موارد بلده وتنميتها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6" y="527605"/>
            <a:ext cx="9000444" cy="458115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سادسا :الملك رمسيس الثانى ( أشهر ملوك الأسرة التاسعة عشرة )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003114"/>
            <a:ext cx="1524001" cy="11915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72847343"/>
              </p:ext>
            </p:extLst>
          </p:nvPr>
        </p:nvGraphicFramePr>
        <p:xfrm>
          <a:off x="4113885" y="2512770"/>
          <a:ext cx="5030115" cy="434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2" name="Picture 2" descr="بمناسبة مرور 200 عام على اكتشاف تمثالي رمسيس الثاني.. تعرف على رحلتهما -  بوابة الشروق - نسخة الموبايل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665475"/>
            <a:ext cx="3388424" cy="3359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924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0371655"/>
              </p:ext>
            </p:extLst>
          </p:nvPr>
        </p:nvGraphicFramePr>
        <p:xfrm>
          <a:off x="4266590" y="1443834"/>
          <a:ext cx="5182821" cy="534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معركة قادش , اقوي معارك الفراعنة في التاريخ , ما هي خطه رمسيس العبقرية ؟؟ - 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818180"/>
            <a:ext cx="3842585" cy="3192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10" y="3581705"/>
            <a:ext cx="1524001" cy="1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76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نصوص المعاهدة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5277382"/>
              </p:ext>
            </p:extLst>
          </p:nvPr>
        </p:nvGraphicFramePr>
        <p:xfrm>
          <a:off x="143555" y="2665475"/>
          <a:ext cx="9305856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79" y="1306165"/>
            <a:ext cx="1524001" cy="1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E5DFC9-EB5B-4DDD-B345-7B9B3EBDA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E5DFC9-EB5B-4DDD-B345-7B9B3EBDABF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E5DFC9-EB5B-4DDD-B345-7B9B3EBDA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36E5DFC9-EB5B-4DDD-B345-7B9B3EBDA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8103275"/>
              </p:ext>
            </p:extLst>
          </p:nvPr>
        </p:nvGraphicFramePr>
        <p:xfrm>
          <a:off x="6258188" y="408580"/>
          <a:ext cx="3171768" cy="183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691652"/>
              </p:ext>
            </p:extLst>
          </p:nvPr>
        </p:nvGraphicFramePr>
        <p:xfrm>
          <a:off x="296260" y="2665475"/>
          <a:ext cx="8847741" cy="419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56064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141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أهم أعماله الداخلية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79" y="1306165"/>
            <a:ext cx="1524001" cy="11915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3734263"/>
              </p:ext>
            </p:extLst>
          </p:nvPr>
        </p:nvGraphicFramePr>
        <p:xfrm>
          <a:off x="2586835" y="2360065"/>
          <a:ext cx="6719020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0" name="Picture 2" descr="ضربه زلزال وأغرقه النيل.. معبد أبوسمبل ظاهرة مصرية فريدة | مصراو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8" y="2665475"/>
            <a:ext cx="2892461" cy="33484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64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6162502"/>
              </p:ext>
            </p:extLst>
          </p:nvPr>
        </p:nvGraphicFramePr>
        <p:xfrm>
          <a:off x="296260" y="2818180"/>
          <a:ext cx="8246070" cy="366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459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6A75FC-267E-4D2C-BF33-2D47A040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C6A75FC-267E-4D2C-BF33-2D47A0407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4C6A75FC-267E-4D2C-BF33-2D47A040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4C6A75FC-267E-4D2C-BF33-2D47A040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4C6A75FC-267E-4D2C-BF33-2D47A040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0F804-D154-413B-A965-0627472E8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F930F804-D154-413B-A965-0627472E8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F930F804-D154-413B-A965-0627472E8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F930F804-D154-413B-A965-0627472E8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F930F804-D154-413B-A965-0627472E8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9647203"/>
              </p:ext>
            </p:extLst>
          </p:nvPr>
        </p:nvGraphicFramePr>
        <p:xfrm>
          <a:off x="143555" y="2665475"/>
          <a:ext cx="9305856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9112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34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سابعا : الملك رمسيس الثالث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الشماع: 25 يناير مثل ثورة الشعب ضد رمسيس الثالث | الوف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" y="2665475"/>
            <a:ext cx="3563500" cy="3206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4074246"/>
              </p:ext>
            </p:extLst>
          </p:nvPr>
        </p:nvGraphicFramePr>
        <p:xfrm>
          <a:off x="3808476" y="1901950"/>
          <a:ext cx="5640936" cy="488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291130"/>
            <a:ext cx="1524001" cy="10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CA677205-2C97-4BD0-BFCC-EA08F9147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82EFA7-EB8F-4711-8E6A-D226B7B37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82EFA7-EB8F-4711-8E6A-D226B7B37B5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82EFA7-EB8F-4711-8E6A-D226B7B37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1082EFA7-EB8F-4711-8E6A-D226B7B37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C313F01D-AF4F-4869-84EB-CEAF85C9E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83" y="1291130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فقام ب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8268172"/>
              </p:ext>
            </p:extLst>
          </p:nvPr>
        </p:nvGraphicFramePr>
        <p:xfrm>
          <a:off x="143555" y="2665475"/>
          <a:ext cx="9305856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901950"/>
            <a:ext cx="1524001" cy="10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68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8666840"/>
              </p:ext>
            </p:extLst>
          </p:nvPr>
        </p:nvGraphicFramePr>
        <p:xfrm>
          <a:off x="143555" y="3123590"/>
          <a:ext cx="9305856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683" y="1291130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نهاية وسقوط الدولة الحديثة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901950"/>
            <a:ext cx="1524001" cy="10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17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عصر الدولة الحديثة ( الأسرات </a:t>
            </a:r>
            <a:r>
              <a:rPr lang="ar-EG" b="1" dirty="0" smtClean="0">
                <a:solidFill>
                  <a:srgbClr val="FF0000"/>
                </a:solidFill>
              </a:rPr>
              <a:t>18-20 </a:t>
            </a:r>
            <a:r>
              <a:rPr lang="ar-EG" b="1" dirty="0" smtClean="0">
                <a:solidFill>
                  <a:srgbClr val="FF0000"/>
                </a:solidFill>
              </a:rPr>
              <a:t>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0257697"/>
              </p:ext>
            </p:extLst>
          </p:nvPr>
        </p:nvGraphicFramePr>
        <p:xfrm>
          <a:off x="413014" y="2665475"/>
          <a:ext cx="8695034" cy="413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90" y="3581705"/>
            <a:ext cx="1524001" cy="1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7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945344-A7A2-4AF4-8D51-39049D2E7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46945344-A7A2-4AF4-8D51-39049D2E7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46945344-A7A2-4AF4-8D51-39049D2E7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46945344-A7A2-4AF4-8D51-39049D2E7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46945344-A7A2-4AF4-8D51-39049D2E7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EF9691-F67B-4635-B7C1-4AC147AFA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51EF9691-F67B-4635-B7C1-4AC147AFA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51EF9691-F67B-4635-B7C1-4AC147AFA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51EF9691-F67B-4635-B7C1-4AC147AFA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51EF9691-F67B-4635-B7C1-4AC147AFA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32" y="52760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العصر المتأخر ( الأسرات 21- 30 )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5554028"/>
              </p:ext>
            </p:extLst>
          </p:nvPr>
        </p:nvGraphicFramePr>
        <p:xfrm>
          <a:off x="601669" y="2054655"/>
          <a:ext cx="8093365" cy="427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961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CC95-04E1-43CC-9F29-8733F271DE6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B5506-130C-4B11-89B2-F50BB228A9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175500"/>
              </p:ext>
            </p:extLst>
          </p:nvPr>
        </p:nvGraphicFramePr>
        <p:xfrm>
          <a:off x="56671" y="2818180"/>
          <a:ext cx="8704185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034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7833370"/>
              </p:ext>
            </p:extLst>
          </p:nvPr>
        </p:nvGraphicFramePr>
        <p:xfrm>
          <a:off x="6258188" y="408580"/>
          <a:ext cx="3171768" cy="183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0736509"/>
              </p:ext>
            </p:extLst>
          </p:nvPr>
        </p:nvGraphicFramePr>
        <p:xfrm>
          <a:off x="143555" y="3123590"/>
          <a:ext cx="8704185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58400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أولا : الملك أبسماتيك الأول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5. الملك بسماتيك الأول-إبن الأسد-مروض الأشوريين الذي قضى عليهم للأبد. |  Clarity Zone منطقة الوضو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970885"/>
            <a:ext cx="3206805" cy="27486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385469"/>
              </p:ext>
            </p:extLst>
          </p:nvPr>
        </p:nvGraphicFramePr>
        <p:xfrm>
          <a:off x="3655770" y="2512770"/>
          <a:ext cx="5488230" cy="397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3695512"/>
            <a:ext cx="1661960" cy="12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7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B4EBA-D1A9-4265-BE05-0AB792C910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9E83-138F-4176-90CB-75419343E1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9678593"/>
              </p:ext>
            </p:extLst>
          </p:nvPr>
        </p:nvGraphicFramePr>
        <p:xfrm>
          <a:off x="56671" y="2818180"/>
          <a:ext cx="8704185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3576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8242369"/>
              </p:ext>
            </p:extLst>
          </p:nvPr>
        </p:nvGraphicFramePr>
        <p:xfrm>
          <a:off x="56671" y="2818180"/>
          <a:ext cx="8704185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075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F32-7EBA-4C98-99E9-47250AD34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6D1F-330E-481F-A707-7AC9034C68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107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ثانيا : الملك نخاو :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85" y="1596540"/>
            <a:ext cx="1661960" cy="129943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4950034"/>
              </p:ext>
            </p:extLst>
          </p:nvPr>
        </p:nvGraphicFramePr>
        <p:xfrm>
          <a:off x="3451808" y="2970885"/>
          <a:ext cx="5692192" cy="357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938" name="Picture 2" descr="الملك نخاو الثانى 609 – 594 ق.م في مصر القديمة - سيفجردز للتاريخ والآثار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2" y="2895976"/>
            <a:ext cx="3095106" cy="3092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9743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679" y="52760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أهم أعماله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19" y="1246206"/>
            <a:ext cx="1661960" cy="1299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45642"/>
            <a:ext cx="2702007" cy="3817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3511265"/>
              </p:ext>
            </p:extLst>
          </p:nvPr>
        </p:nvGraphicFramePr>
        <p:xfrm>
          <a:off x="2892245" y="2512769"/>
          <a:ext cx="6236277" cy="412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2375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FF1962-57D7-4767-8D73-EB165E3E2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FFF1962-57D7-4767-8D73-EB165E3E2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FFF1962-57D7-4767-8D73-EB165E3E2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4FFF1962-57D7-4767-8D73-EB165E3E2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FF1962-57D7-4767-8D73-EB165E3E2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D00898-A4EF-4371-A255-1B1EFF805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1CD00898-A4EF-4371-A255-1B1EFF805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1CD00898-A4EF-4371-A255-1B1EFF805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1CD00898-A4EF-4371-A255-1B1EFF805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D00898-A4EF-4371-A255-1B1EFF805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ED8464-8115-4BFE-A881-6FD70EDFD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3ED8464-8115-4BFE-A881-6FD70EDFD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53ED8464-8115-4BFE-A881-6FD70EDFD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graphicEl>
                                              <a:dgm id="{53ED8464-8115-4BFE-A881-6FD70EDFD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ED8464-8115-4BFE-A881-6FD70EDFD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lvl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نهاية الحكم الفرعونى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33" y="1443835"/>
            <a:ext cx="1661960" cy="129943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8944369"/>
              </p:ext>
            </p:extLst>
          </p:nvPr>
        </p:nvGraphicFramePr>
        <p:xfrm>
          <a:off x="448965" y="2360065"/>
          <a:ext cx="8093365" cy="427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96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452BB6-CB72-421E-B732-46FFF0399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452BB6-CB72-421E-B732-46FFF0399A1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452BB6-CB72-421E-B732-46FFF0399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A8452BB6-CB72-421E-B732-46FFF0399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06C913-89EB-4B87-921F-0D4BAAC7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06C913-89EB-4B87-921F-0D4BAAC7DC2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06C913-89EB-4B87-921F-0D4BAAC7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1306C913-89EB-4B87-921F-0D4BAAC7D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Sub>
          <a:bldDgm bld="lvl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5684763"/>
              </p:ext>
            </p:extLst>
          </p:nvPr>
        </p:nvGraphicFramePr>
        <p:xfrm>
          <a:off x="296260" y="2512770"/>
          <a:ext cx="8398775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973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1BC05-41DC-4579-A89A-E88A670DA6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CC520-9E24-4F73-9D66-4962C5F87B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7581153"/>
              </p:ext>
            </p:extLst>
          </p:nvPr>
        </p:nvGraphicFramePr>
        <p:xfrm>
          <a:off x="3044950" y="1443835"/>
          <a:ext cx="6404459" cy="54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49657"/>
            <a:ext cx="2901395" cy="42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05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266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لا حظ أن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49657"/>
            <a:ext cx="2901395" cy="423885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6160879"/>
              </p:ext>
            </p:extLst>
          </p:nvPr>
        </p:nvGraphicFramePr>
        <p:xfrm>
          <a:off x="2892246" y="1443835"/>
          <a:ext cx="6557164" cy="54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022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D29A8-AAAA-4BD5-B81B-9CD195F0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D29A8-AAAA-4BD5-B81B-9CD195F0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D29A8-AAAA-4BD5-B81B-9CD195F0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D29A8-AAAA-4BD5-B81B-9CD195F0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9D0D29A8-AAAA-4BD5-B81B-9CD195F0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D29A8-AAAA-4BD5-B81B-9CD195F0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D29A8-AAAA-4BD5-B81B-9CD195F0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D29A8-AAAA-4BD5-B81B-9CD195F0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D29A8-AAAA-4BD5-B81B-9CD195F0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DBA5EB-4AF4-406F-8B45-CFC55B90A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DBA5EB-4AF4-406F-8B45-CFC55B90A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DBA5EB-4AF4-406F-8B45-CFC55B90A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DBA5EB-4AF4-406F-8B45-CFC55B90A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5DDBA5EB-4AF4-406F-8B45-CFC55B90A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DBA5EB-4AF4-406F-8B45-CFC55B90A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DBA5EB-4AF4-406F-8B45-CFC55B90A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DBA5EB-4AF4-406F-8B45-CFC55B90A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DBA5EB-4AF4-406F-8B45-CFC55B90A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4EEF7-9DF4-41A7-8CEB-E90CB99CD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4259851"/>
              </p:ext>
            </p:extLst>
          </p:nvPr>
        </p:nvGraphicFramePr>
        <p:xfrm>
          <a:off x="754375" y="2360065"/>
          <a:ext cx="7787955" cy="41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2665475"/>
            <a:ext cx="1524001" cy="1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69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3E4D7-C9BB-4DEC-812E-4BC8A8D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F13E4D7-C9BB-4DEC-812E-4BC8A8DCE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F13E4D7-C9BB-4DEC-812E-4BC8A8D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F13E4D7-C9BB-4DEC-812E-4BC8A8D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6CB87-BBE4-460D-AA71-3D3E14F6F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6696CB87-BBE4-460D-AA71-3D3E14F6F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696CB87-BBE4-460D-AA71-3D3E14F6F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696CB87-BBE4-460D-AA71-3D3E14F6F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32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أشهر ملوك الدولة الحديثة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8" y="1138425"/>
            <a:ext cx="1524001" cy="11915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4722567"/>
              </p:ext>
            </p:extLst>
          </p:nvPr>
        </p:nvGraphicFramePr>
        <p:xfrm>
          <a:off x="1" y="3123590"/>
          <a:ext cx="9084831" cy="355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9632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F9FA8A-2B5D-440A-9E71-872DDA744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F9FA8A-2B5D-440A-9E71-872DDA7447D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F9FA8A-2B5D-440A-9E71-872DDA744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4AF9FA8A-2B5D-440A-9E71-872DDA744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EA77FD-5A2F-4C6C-AC35-5FBED65F1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EA77FD-5A2F-4C6C-AC35-5FBED65F1D6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EA77FD-5A2F-4C6C-AC35-5FBED65F1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31EA77FD-5A2F-4C6C-AC35-5FBED65F1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617B2B-E63F-4199-A1BC-057AD8498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617B2B-E63F-4199-A1BC-057AD849843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617B2B-E63F-4199-A1BC-057AD8498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71617B2B-E63F-4199-A1BC-057AD8498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9C36D3-9E80-46A7-84F7-75B13FA50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9C36D3-9E80-46A7-84F7-75B13FA50DB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9C36D3-9E80-46A7-84F7-75B13FA50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889C36D3-9E80-46A7-84F7-75B13FA50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661333-9717-4B62-90D8-5CE0CA39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661333-9717-4B62-90D8-5CE0CA3962C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661333-9717-4B62-90D8-5CE0CA39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83661333-9717-4B62-90D8-5CE0CA396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C1208-06B0-4B47-A367-CB78142F0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C1208-06B0-4B47-A367-CB78142F0D4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C1208-06B0-4B47-A367-CB78142F0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ADEC1208-06B0-4B47-A367-CB78142F0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5397B-242E-401D-A1EB-E72C88966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5397B-242E-401D-A1EB-E72C88966D3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5397B-242E-401D-A1EB-E72C88966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39B5397B-242E-401D-A1EB-E72C88966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06C79F-5922-477C-B5F7-E74263BA9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06C79F-5922-477C-B5F7-E74263BA963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06C79F-5922-477C-B5F7-E74263BA9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graphicEl>
                                              <a:dgm id="{8706C79F-5922-477C-B5F7-E74263BA9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أولا : أحمس الأول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17863304"/>
              </p:ext>
            </p:extLst>
          </p:nvPr>
        </p:nvGraphicFramePr>
        <p:xfrm>
          <a:off x="3655770" y="2482701"/>
          <a:ext cx="5793640" cy="40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70" y="3887116"/>
            <a:ext cx="1524001" cy="1191570"/>
          </a:xfrm>
          <a:prstGeom prst="rect">
            <a:avLst/>
          </a:prstGeom>
        </p:spPr>
      </p:pic>
      <p:pic>
        <p:nvPicPr>
          <p:cNvPr id="2052" name="Picture 4" descr="أحمس الأول (@ImO34g4zWwWsv1J) | Twit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665475"/>
            <a:ext cx="3467100" cy="3467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13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14656B8E-FB7F-4685-8C54-25F717FA1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16E73BB9-D193-44B3-B0EB-E49F853FB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1154</Words>
  <Application>Microsoft Office PowerPoint</Application>
  <PresentationFormat>On-screen Show (4:3)</PresentationFormat>
  <Paragraphs>149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الصف الأول الاعدادى </vt:lpstr>
      <vt:lpstr>الدرس الرابع </vt:lpstr>
      <vt:lpstr>أهداف الدرس </vt:lpstr>
      <vt:lpstr>عصر الدولة الحديثة ( الأسرات 18-20 ) :</vt:lpstr>
      <vt:lpstr>PowerPoint Presentation</vt:lpstr>
      <vt:lpstr>لا حظ أن :</vt:lpstr>
      <vt:lpstr>PowerPoint Presentation</vt:lpstr>
      <vt:lpstr>أشهر ملوك الدولة الحديثة :</vt:lpstr>
      <vt:lpstr>أولا : أحمس الأول :</vt:lpstr>
      <vt:lpstr>ثانيا : الملكة حتشبسوت :</vt:lpstr>
      <vt:lpstr>أهم أعمالها :</vt:lpstr>
      <vt:lpstr>PowerPoint Presentation</vt:lpstr>
      <vt:lpstr>PowerPoint Presentation</vt:lpstr>
      <vt:lpstr>ثالثا : الملك تحتمس الثالث :</vt:lpstr>
      <vt:lpstr>أهم أعماله : </vt:lpstr>
      <vt:lpstr>PowerPoint Presentation</vt:lpstr>
      <vt:lpstr>PowerPoint Presentation</vt:lpstr>
      <vt:lpstr>فى مجال الإدارة : </vt:lpstr>
      <vt:lpstr>PowerPoint Presentation</vt:lpstr>
      <vt:lpstr>PowerPoint Presentation</vt:lpstr>
      <vt:lpstr>رابعا : الملك أمنمحات الرابع ( اخناتون ) :</vt:lpstr>
      <vt:lpstr>أهم أعماله :</vt:lpstr>
      <vt:lpstr>PowerPoint Presentation</vt:lpstr>
      <vt:lpstr>PowerPoint Presentation</vt:lpstr>
      <vt:lpstr>لاحظ أن : </vt:lpstr>
      <vt:lpstr>خامسا : الملك توت عنخ أمون :</vt:lpstr>
      <vt:lpstr>أهم أعماله :</vt:lpstr>
      <vt:lpstr>PowerPoint Presentation</vt:lpstr>
      <vt:lpstr>PowerPoint Presentation</vt:lpstr>
      <vt:lpstr>سادسا :الملك رمسيس الثانى ( أشهر ملوك الأسرة التاسعة عشرة ) </vt:lpstr>
      <vt:lpstr>PowerPoint Presentation</vt:lpstr>
      <vt:lpstr>نصوص المعاهدة :</vt:lpstr>
      <vt:lpstr>PowerPoint Presentation</vt:lpstr>
      <vt:lpstr>أهم أعماله الداخلية :</vt:lpstr>
      <vt:lpstr>PowerPoint Presentation</vt:lpstr>
      <vt:lpstr>PowerPoint Presentation</vt:lpstr>
      <vt:lpstr>سابعا : الملك رمسيس الثالث :</vt:lpstr>
      <vt:lpstr>فقام ب :</vt:lpstr>
      <vt:lpstr>نهاية وسقوط الدولة الحديثة :</vt:lpstr>
      <vt:lpstr>العصر المتأخر ( الأسرات 21- 30 ) :</vt:lpstr>
      <vt:lpstr>PowerPoint Presentation</vt:lpstr>
      <vt:lpstr>PowerPoint Presentation</vt:lpstr>
      <vt:lpstr>أولا : الملك أبسماتيك الأول :</vt:lpstr>
      <vt:lpstr>PowerPoint Presentation</vt:lpstr>
      <vt:lpstr>PowerPoint Presentation</vt:lpstr>
      <vt:lpstr>ثانيا : الملك نخاو : </vt:lpstr>
      <vt:lpstr>أهم أعماله :</vt:lpstr>
      <vt:lpstr>نهاية الحكم الفرعونى 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268</cp:revision>
  <dcterms:created xsi:type="dcterms:W3CDTF">2013-08-21T19:17:07Z</dcterms:created>
  <dcterms:modified xsi:type="dcterms:W3CDTF">2023-11-28T09:01:01Z</dcterms:modified>
</cp:coreProperties>
</file>