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3" r:id="rId2"/>
  </p:sldMasterIdLst>
  <p:notesMasterIdLst>
    <p:notesMasterId r:id="rId21"/>
  </p:notesMasterIdLst>
  <p:sldIdLst>
    <p:sldId id="295" r:id="rId3"/>
    <p:sldId id="257" r:id="rId4"/>
    <p:sldId id="258" r:id="rId5"/>
    <p:sldId id="259" r:id="rId6"/>
    <p:sldId id="288" r:id="rId7"/>
    <p:sldId id="293" r:id="rId8"/>
    <p:sldId id="294" r:id="rId9"/>
    <p:sldId id="289" r:id="rId10"/>
    <p:sldId id="290" r:id="rId11"/>
    <p:sldId id="291" r:id="rId12"/>
    <p:sldId id="296" r:id="rId13"/>
    <p:sldId id="297" r:id="rId14"/>
    <p:sldId id="298" r:id="rId15"/>
    <p:sldId id="299" r:id="rId16"/>
    <p:sldId id="292" r:id="rId17"/>
    <p:sldId id="264" r:id="rId18"/>
    <p:sldId id="265" r:id="rId19"/>
    <p:sldId id="286" r:id="rId20"/>
  </p:sldIdLst>
  <p:sldSz cx="16256000" cy="13004800"/>
  <p:notesSz cx="6858000" cy="9144000"/>
  <p:embeddedFontLst>
    <p:embeddedFont>
      <p:font typeface="Garamond" panose="02020404030301010803" pitchFamily="18" charset="0"/>
      <p:regular r:id="rId22"/>
      <p:bold r:id="rId23"/>
      <p: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Gill Sans" panose="020B0604020202020204" charset="0"/>
      <p:regular r:id="rId33"/>
      <p:bold r:id="rId34"/>
    </p:embeddedFont>
    <p:embeddedFont>
      <p:font typeface="Short Stack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96">
          <p15:clr>
            <a:srgbClr val="000000"/>
          </p15:clr>
        </p15:guide>
        <p15:guide id="2" pos="512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dBL/PTYQ+TUursYGSbxQmw4g3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1BF"/>
    <a:srgbClr val="CD6931"/>
    <a:srgbClr val="914A2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530" y="84"/>
      </p:cViewPr>
      <p:guideLst>
        <p:guide orient="horz" pos="4096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989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953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92cddf15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f92cddf15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f92cddf151_0_93:notes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651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304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021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92cddf15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92cddf15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f92cddf151_0_89:notes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79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204" y="3572304"/>
            <a:ext cx="6457248" cy="2600960"/>
          </a:xfrm>
        </p:spPr>
        <p:txBody>
          <a:bodyPr anchor="b">
            <a:normAutofit/>
          </a:bodyPr>
          <a:lstStyle>
            <a:lvl1pPr algn="ctr"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46" y="1958747"/>
            <a:ext cx="5207934" cy="908731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2205" y="6173263"/>
            <a:ext cx="6457246" cy="3467947"/>
          </a:xfrm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35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206" y="9131454"/>
            <a:ext cx="12086638" cy="1074703"/>
          </a:xfrm>
        </p:spPr>
        <p:txBody>
          <a:bodyPr anchor="b">
            <a:normAutofit/>
          </a:bodyPr>
          <a:lstStyle>
            <a:lvl1pPr algn="ctr"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4462" y="1958748"/>
            <a:ext cx="12607079" cy="637396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2206" y="10206157"/>
            <a:ext cx="12086638" cy="936224"/>
          </a:xfrm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502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206" y="1719700"/>
            <a:ext cx="12086638" cy="5874460"/>
          </a:xfrm>
        </p:spPr>
        <p:txBody>
          <a:bodyPr anchor="ctr">
            <a:normAutofit/>
          </a:bodyPr>
          <a:lstStyle>
            <a:lvl1pPr algn="ctr">
              <a:defRPr sz="56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2204" y="8107930"/>
            <a:ext cx="12086642" cy="3034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72827" y="7851044"/>
            <a:ext cx="117447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1006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148" y="1862413"/>
            <a:ext cx="11378222" cy="4495489"/>
          </a:xfrm>
        </p:spPr>
        <p:txBody>
          <a:bodyPr anchor="ctr">
            <a:normAutofit/>
          </a:bodyPr>
          <a:lstStyle>
            <a:lvl1pPr algn="ctr">
              <a:defRPr sz="568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44800" y="6357901"/>
            <a:ext cx="10476085" cy="123625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200"/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2201" y="8236375"/>
            <a:ext cx="12086645" cy="29060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11057" y="1716834"/>
            <a:ext cx="813012" cy="1108909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2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70673" y="5362479"/>
            <a:ext cx="813012" cy="1108909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 algn="r"/>
            <a:r>
              <a:rPr lang="en-US" sz="12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272828" y="7851044"/>
            <a:ext cx="117253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9717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211" y="6274050"/>
            <a:ext cx="12086628" cy="2785280"/>
          </a:xfrm>
        </p:spPr>
        <p:txBody>
          <a:bodyPr anchor="b">
            <a:normAutofit/>
          </a:bodyPr>
          <a:lstStyle>
            <a:lvl1pPr algn="l">
              <a:defRPr sz="56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2210" y="9059330"/>
            <a:ext cx="12086631" cy="1631573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511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629" y="1862413"/>
            <a:ext cx="11244743" cy="4254659"/>
          </a:xfrm>
        </p:spPr>
        <p:txBody>
          <a:bodyPr anchor="ctr">
            <a:normAutofit/>
          </a:bodyPr>
          <a:lstStyle>
            <a:lvl1pPr algn="ctr">
              <a:defRPr sz="568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2092210" y="6901214"/>
            <a:ext cx="12086631" cy="168195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2204" y="8589591"/>
            <a:ext cx="12086642" cy="2552794"/>
          </a:xfrm>
        </p:spPr>
        <p:txBody>
          <a:bodyPr anchor="t">
            <a:normAutofit/>
          </a:bodyPr>
          <a:lstStyle>
            <a:lvl1pPr marL="0" indent="0" algn="l">
              <a:buNone/>
              <a:defRPr sz="2844">
                <a:solidFill>
                  <a:schemeClr val="tx1"/>
                </a:solidFill>
              </a:defRPr>
            </a:lvl1pPr>
            <a:lvl2pPr marL="81281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60996" y="1700778"/>
            <a:ext cx="813012" cy="1108909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99638" y="4945025"/>
            <a:ext cx="813012" cy="1108909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272828" y="6502400"/>
            <a:ext cx="117253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886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205" y="1862412"/>
            <a:ext cx="12086638" cy="43509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5689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092210" y="6762496"/>
            <a:ext cx="12086631" cy="171663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2206" y="8477204"/>
            <a:ext cx="12086638" cy="2665182"/>
          </a:xfrm>
        </p:spPr>
        <p:txBody>
          <a:bodyPr anchor="t">
            <a:normAutofit/>
          </a:bodyPr>
          <a:lstStyle>
            <a:lvl1pPr marL="0" indent="0" algn="l">
              <a:buNone/>
              <a:defRPr sz="2844">
                <a:solidFill>
                  <a:schemeClr val="tx1"/>
                </a:solidFill>
              </a:defRPr>
            </a:lvl1pPr>
            <a:lvl2pPr marL="81281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72835" y="6502400"/>
            <a:ext cx="11744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3672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2204" y="4722035"/>
            <a:ext cx="12086642" cy="642035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72828" y="4465152"/>
            <a:ext cx="117447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2056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00741" y="1719701"/>
            <a:ext cx="2878098" cy="9422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2209" y="1719701"/>
            <a:ext cx="8738683" cy="942268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103132" y="1719701"/>
            <a:ext cx="0" cy="942268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1018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6257204" cy="130048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772" y="3435830"/>
            <a:ext cx="9437984" cy="2873900"/>
          </a:xfrm>
        </p:spPr>
        <p:txBody>
          <a:bodyPr anchor="b">
            <a:noAutofit/>
          </a:bodyPr>
          <a:lstStyle>
            <a:lvl1pPr algn="ctr">
              <a:defRPr sz="8533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6772" y="6823495"/>
            <a:ext cx="9437984" cy="2612434"/>
          </a:xfrm>
        </p:spPr>
        <p:txBody>
          <a:bodyPr anchor="t">
            <a:normAutofit/>
          </a:bodyPr>
          <a:lstStyle>
            <a:lvl1pPr marL="0" indent="0" algn="ctr">
              <a:buNone/>
              <a:defRPr sz="3556">
                <a:solidFill>
                  <a:schemeClr val="tx1"/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2964" y="9585023"/>
            <a:ext cx="1196935" cy="529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6771" y="9585023"/>
            <a:ext cx="7226418" cy="529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19676" y="9585023"/>
            <a:ext cx="735081" cy="529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90801" y="6582668"/>
            <a:ext cx="9089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1282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72827" y="4468167"/>
            <a:ext cx="117253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185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827" y="3112605"/>
            <a:ext cx="11725394" cy="3456027"/>
          </a:xfrm>
        </p:spPr>
        <p:txBody>
          <a:bodyPr anchor="b">
            <a:normAutofit/>
          </a:bodyPr>
          <a:lstStyle>
            <a:lvl1pPr algn="ctr">
              <a:defRPr sz="711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2827" y="7082400"/>
            <a:ext cx="11725394" cy="2066991"/>
          </a:xfrm>
        </p:spPr>
        <p:txBody>
          <a:bodyPr anchor="t">
            <a:normAutofit/>
          </a:bodyPr>
          <a:lstStyle>
            <a:lvl1pPr marL="0" indent="0" algn="ctr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72829" y="6825514"/>
            <a:ext cx="1172539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015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72827" y="4468167"/>
            <a:ext cx="117253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206" y="1735751"/>
            <a:ext cx="12086638" cy="24725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2206" y="4716408"/>
            <a:ext cx="5933440" cy="653707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8048" y="4716408"/>
            <a:ext cx="5933440" cy="653707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892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2210" y="5041367"/>
            <a:ext cx="5933440" cy="1092763"/>
          </a:xfrm>
        </p:spPr>
        <p:txBody>
          <a:bodyPr anchor="b">
            <a:noAutofit/>
          </a:bodyPr>
          <a:lstStyle>
            <a:lvl1pPr marL="0" indent="0">
              <a:buNone/>
              <a:defRPr sz="4267" b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2210" y="6150188"/>
            <a:ext cx="5933440" cy="513256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2146" y="5041367"/>
            <a:ext cx="5933440" cy="1092763"/>
          </a:xfrm>
        </p:spPr>
        <p:txBody>
          <a:bodyPr anchor="b">
            <a:noAutofit/>
          </a:bodyPr>
          <a:lstStyle>
            <a:lvl1pPr marL="0" indent="0">
              <a:buNone/>
              <a:defRPr sz="4267" b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2146" y="6150188"/>
            <a:ext cx="5933440" cy="513256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272828" y="4465152"/>
            <a:ext cx="117253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55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205" y="1735751"/>
            <a:ext cx="12086640" cy="24725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72828" y="4465152"/>
            <a:ext cx="117253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9477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161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205" y="2633072"/>
            <a:ext cx="4509863" cy="2600960"/>
          </a:xfrm>
        </p:spPr>
        <p:txBody>
          <a:bodyPr anchor="b">
            <a:normAutofit/>
          </a:bodyPr>
          <a:lstStyle>
            <a:lvl1pPr algn="ctr"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4555" y="1862414"/>
            <a:ext cx="6854292" cy="927997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2205" y="5747798"/>
            <a:ext cx="4509863" cy="46239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72828" y="5523026"/>
            <a:ext cx="41486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2726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4000">
              <a:srgbClr val="D49E6C"/>
            </a:gs>
            <a:gs pos="48000">
              <a:srgbClr val="914A23"/>
            </a:gs>
            <a:gs pos="100000">
              <a:srgbClr val="663012"/>
            </a:gs>
          </a:gsLst>
          <a:lin ang="5400000" scaled="0"/>
          <a:tileRect r="-100000" b="-10000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3"/>
          <p:cNvGrpSpPr/>
          <p:nvPr/>
        </p:nvGrpSpPr>
        <p:grpSpPr>
          <a:xfrm>
            <a:off x="0" y="0"/>
            <a:ext cx="16270284" cy="13004800"/>
            <a:chOff x="-1" y="0"/>
            <a:chExt cx="16270304" cy="13004800"/>
          </a:xfrm>
        </p:grpSpPr>
        <p:pic>
          <p:nvPicPr>
            <p:cNvPr id="21" name="Google Shape;21;p13"/>
            <p:cNvPicPr preferRelativeResize="0"/>
            <p:nvPr/>
          </p:nvPicPr>
          <p:blipFill rotWithShape="1">
            <a:blip r:embed="rId3">
              <a:alphaModFix/>
            </a:blip>
            <a:srcRect l="4824" t="1454" r="91462" b="92707"/>
            <a:stretch/>
          </p:blipFill>
          <p:spPr>
            <a:xfrm>
              <a:off x="-1" y="0"/>
              <a:ext cx="611086" cy="76865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oogle Shape;22;p13"/>
            <p:cNvGrpSpPr/>
            <p:nvPr/>
          </p:nvGrpSpPr>
          <p:grpSpPr>
            <a:xfrm>
              <a:off x="-1" y="495926"/>
              <a:ext cx="16270304" cy="12508874"/>
              <a:chOff x="-1" y="495926"/>
              <a:chExt cx="16270304" cy="12508874"/>
            </a:xfrm>
          </p:grpSpPr>
          <p:pic>
            <p:nvPicPr>
              <p:cNvPr id="23" name="Google Shape;23;p13"/>
              <p:cNvPicPr preferRelativeResize="0"/>
              <p:nvPr/>
            </p:nvPicPr>
            <p:blipFill rotWithShape="1">
              <a:blip r:embed="rId3">
                <a:alphaModFix/>
              </a:blip>
              <a:srcRect l="4989" b="5546"/>
              <a:stretch/>
            </p:blipFill>
            <p:spPr>
              <a:xfrm>
                <a:off x="-1" y="495926"/>
                <a:ext cx="16270304" cy="1250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13"/>
              <p:cNvPicPr preferRelativeResize="0"/>
              <p:nvPr/>
            </p:nvPicPr>
            <p:blipFill rotWithShape="1">
              <a:blip r:embed="rId3">
                <a:alphaModFix/>
              </a:blip>
              <a:srcRect l="83328" t="33987" r="6358" b="57700"/>
              <a:stretch/>
            </p:blipFill>
            <p:spPr>
              <a:xfrm>
                <a:off x="14104664" y="669752"/>
                <a:ext cx="1676400" cy="14401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5" name="Google Shape;25;p13"/>
          <p:cNvSpPr txBox="1"/>
          <p:nvPr/>
        </p:nvSpPr>
        <p:spPr>
          <a:xfrm>
            <a:off x="134937" y="11110912"/>
            <a:ext cx="9366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ort Stack"/>
              <a:buNone/>
            </a:pPr>
            <a:fld id="{00000000-1234-1234-1234-123412341234}" type="slidenum">
              <a:rPr lang="en-US" sz="3200" b="1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4">
            <a:alphaModFix/>
          </a:blip>
          <a:srcRect l="87951" t="2083" r="3365" b="87498"/>
          <a:stretch/>
        </p:blipFill>
        <p:spPr>
          <a:xfrm>
            <a:off x="655637" y="22225"/>
            <a:ext cx="12795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256000" cy="13004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6271052" cy="130048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2206" y="1735751"/>
            <a:ext cx="12086638" cy="24725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2204" y="4722035"/>
            <a:ext cx="12086642" cy="6532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00748" y="11302937"/>
            <a:ext cx="2041392" cy="529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2205" y="11302937"/>
            <a:ext cx="9074964" cy="529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75717" y="11302937"/>
            <a:ext cx="703129" cy="529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1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hf sldNum="0" hdr="0" ftr="0" dt="0"/>
  <p:txStyles>
    <p:titleStyle>
      <a:lvl1pPr algn="ctr" defTabSz="812810" rtl="0" eaLnBrk="1" latinLnBrk="0" hangingPunct="1">
        <a:spcBef>
          <a:spcPct val="0"/>
        </a:spcBef>
        <a:buNone/>
        <a:defRPr sz="711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08006" indent="-508006" algn="l" defTabSz="812810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sz="4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320817" indent="-508006" algn="l" defTabSz="812810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sz="355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2133627" indent="-508006" algn="l" defTabSz="812810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743234" indent="-304804" algn="l" defTabSz="812810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sz="284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556044" indent="-304804" algn="l" defTabSz="812810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sz="24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4470456" indent="-406405" algn="l" defTabSz="812810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sz="24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sz="24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sz="24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sz="24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3VBdWgPpM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51D911C-BF3E-D169-0351-F3CBB15B3BEB}"/>
              </a:ext>
            </a:extLst>
          </p:cNvPr>
          <p:cNvGrpSpPr/>
          <p:nvPr/>
        </p:nvGrpSpPr>
        <p:grpSpPr>
          <a:xfrm rot="20239735">
            <a:off x="568016" y="1955599"/>
            <a:ext cx="5548244" cy="7481320"/>
            <a:chOff x="13534102" y="6832541"/>
            <a:chExt cx="4146294" cy="5590915"/>
          </a:xfrm>
          <a:solidFill>
            <a:schemeClr val="tx1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D5C6ED39-EA95-654C-FB96-ECAAA3337F0F}"/>
                </a:ext>
              </a:extLst>
            </p:cNvPr>
            <p:cNvSpPr/>
            <p:nvPr/>
          </p:nvSpPr>
          <p:spPr>
            <a:xfrm>
              <a:off x="13534102" y="6832541"/>
              <a:ext cx="4146294" cy="5590915"/>
            </a:xfrm>
            <a:custGeom>
              <a:avLst/>
              <a:gdLst>
                <a:gd name="connsiteX0" fmla="*/ 0 w 2325238"/>
                <a:gd name="connsiteY0" fmla="*/ 0 h 3135380"/>
                <a:gd name="connsiteX1" fmla="*/ 0 w 2325238"/>
                <a:gd name="connsiteY1" fmla="*/ 155169 h 3135380"/>
                <a:gd name="connsiteX2" fmla="*/ 123008 w 2325238"/>
                <a:gd name="connsiteY2" fmla="*/ 155169 h 3135380"/>
                <a:gd name="connsiteX3" fmla="*/ 182529 w 2325238"/>
                <a:gd name="connsiteY3" fmla="*/ 113532 h 3135380"/>
                <a:gd name="connsiteX4" fmla="*/ 245879 w 2325238"/>
                <a:gd name="connsiteY4" fmla="*/ 176920 h 3135380"/>
                <a:gd name="connsiteX5" fmla="*/ 182529 w 2325238"/>
                <a:gd name="connsiteY5" fmla="*/ 240307 h 3135380"/>
                <a:gd name="connsiteX6" fmla="*/ 123008 w 2325238"/>
                <a:gd name="connsiteY6" fmla="*/ 198670 h 3135380"/>
                <a:gd name="connsiteX7" fmla="*/ 0 w 2325238"/>
                <a:gd name="connsiteY7" fmla="*/ 198670 h 3135380"/>
                <a:gd name="connsiteX8" fmla="*/ 0 w 2325238"/>
                <a:gd name="connsiteY8" fmla="*/ 497380 h 3135380"/>
                <a:gd name="connsiteX9" fmla="*/ 123008 w 2325238"/>
                <a:gd name="connsiteY9" fmla="*/ 497380 h 3135380"/>
                <a:gd name="connsiteX10" fmla="*/ 182529 w 2325238"/>
                <a:gd name="connsiteY10" fmla="*/ 455743 h 3135380"/>
                <a:gd name="connsiteX11" fmla="*/ 245879 w 2325238"/>
                <a:gd name="connsiteY11" fmla="*/ 519131 h 3135380"/>
                <a:gd name="connsiteX12" fmla="*/ 182529 w 2325238"/>
                <a:gd name="connsiteY12" fmla="*/ 582518 h 3135380"/>
                <a:gd name="connsiteX13" fmla="*/ 123008 w 2325238"/>
                <a:gd name="connsiteY13" fmla="*/ 540881 h 3135380"/>
                <a:gd name="connsiteX14" fmla="*/ 0 w 2325238"/>
                <a:gd name="connsiteY14" fmla="*/ 540881 h 3135380"/>
                <a:gd name="connsiteX15" fmla="*/ 0 w 2325238"/>
                <a:gd name="connsiteY15" fmla="*/ 839591 h 3135380"/>
                <a:gd name="connsiteX16" fmla="*/ 123008 w 2325238"/>
                <a:gd name="connsiteY16" fmla="*/ 839591 h 3135380"/>
                <a:gd name="connsiteX17" fmla="*/ 182529 w 2325238"/>
                <a:gd name="connsiteY17" fmla="*/ 797955 h 3135380"/>
                <a:gd name="connsiteX18" fmla="*/ 245879 w 2325238"/>
                <a:gd name="connsiteY18" fmla="*/ 861342 h 3135380"/>
                <a:gd name="connsiteX19" fmla="*/ 182529 w 2325238"/>
                <a:gd name="connsiteY19" fmla="*/ 924729 h 3135380"/>
                <a:gd name="connsiteX20" fmla="*/ 123008 w 2325238"/>
                <a:gd name="connsiteY20" fmla="*/ 883092 h 3135380"/>
                <a:gd name="connsiteX21" fmla="*/ 0 w 2325238"/>
                <a:gd name="connsiteY21" fmla="*/ 883092 h 3135380"/>
                <a:gd name="connsiteX22" fmla="*/ 0 w 2325238"/>
                <a:gd name="connsiteY22" fmla="*/ 1181802 h 3135380"/>
                <a:gd name="connsiteX23" fmla="*/ 123009 w 2325238"/>
                <a:gd name="connsiteY23" fmla="*/ 1181802 h 3135380"/>
                <a:gd name="connsiteX24" fmla="*/ 182529 w 2325238"/>
                <a:gd name="connsiteY24" fmla="*/ 1140167 h 3135380"/>
                <a:gd name="connsiteX25" fmla="*/ 245879 w 2325238"/>
                <a:gd name="connsiteY25" fmla="*/ 1203554 h 3135380"/>
                <a:gd name="connsiteX26" fmla="*/ 182529 w 2325238"/>
                <a:gd name="connsiteY26" fmla="*/ 1266941 h 3135380"/>
                <a:gd name="connsiteX27" fmla="*/ 123008 w 2325238"/>
                <a:gd name="connsiteY27" fmla="*/ 1225303 h 3135380"/>
                <a:gd name="connsiteX28" fmla="*/ 0 w 2325238"/>
                <a:gd name="connsiteY28" fmla="*/ 1225303 h 3135380"/>
                <a:gd name="connsiteX29" fmla="*/ 0 w 2325238"/>
                <a:gd name="connsiteY29" fmla="*/ 1524013 h 3135380"/>
                <a:gd name="connsiteX30" fmla="*/ 123009 w 2325238"/>
                <a:gd name="connsiteY30" fmla="*/ 1524013 h 3135380"/>
                <a:gd name="connsiteX31" fmla="*/ 182529 w 2325238"/>
                <a:gd name="connsiteY31" fmla="*/ 1482377 h 3135380"/>
                <a:gd name="connsiteX32" fmla="*/ 245879 w 2325238"/>
                <a:gd name="connsiteY32" fmla="*/ 1545765 h 3135380"/>
                <a:gd name="connsiteX33" fmla="*/ 182529 w 2325238"/>
                <a:gd name="connsiteY33" fmla="*/ 1609152 h 3135380"/>
                <a:gd name="connsiteX34" fmla="*/ 123008 w 2325238"/>
                <a:gd name="connsiteY34" fmla="*/ 1567514 h 3135380"/>
                <a:gd name="connsiteX35" fmla="*/ 0 w 2325238"/>
                <a:gd name="connsiteY35" fmla="*/ 1567514 h 3135380"/>
                <a:gd name="connsiteX36" fmla="*/ 0 w 2325238"/>
                <a:gd name="connsiteY36" fmla="*/ 1866224 h 3135380"/>
                <a:gd name="connsiteX37" fmla="*/ 123009 w 2325238"/>
                <a:gd name="connsiteY37" fmla="*/ 1866224 h 3135380"/>
                <a:gd name="connsiteX38" fmla="*/ 182529 w 2325238"/>
                <a:gd name="connsiteY38" fmla="*/ 1824589 h 3135380"/>
                <a:gd name="connsiteX39" fmla="*/ 245879 w 2325238"/>
                <a:gd name="connsiteY39" fmla="*/ 1887976 h 3135380"/>
                <a:gd name="connsiteX40" fmla="*/ 182529 w 2325238"/>
                <a:gd name="connsiteY40" fmla="*/ 1951363 h 3135380"/>
                <a:gd name="connsiteX41" fmla="*/ 123008 w 2325238"/>
                <a:gd name="connsiteY41" fmla="*/ 1909726 h 3135380"/>
                <a:gd name="connsiteX42" fmla="*/ 0 w 2325238"/>
                <a:gd name="connsiteY42" fmla="*/ 1909726 h 3135380"/>
                <a:gd name="connsiteX43" fmla="*/ 0 w 2325238"/>
                <a:gd name="connsiteY43" fmla="*/ 2208435 h 3135380"/>
                <a:gd name="connsiteX44" fmla="*/ 123010 w 2325238"/>
                <a:gd name="connsiteY44" fmla="*/ 2208435 h 3135380"/>
                <a:gd name="connsiteX45" fmla="*/ 182529 w 2325238"/>
                <a:gd name="connsiteY45" fmla="*/ 2166800 h 3135380"/>
                <a:gd name="connsiteX46" fmla="*/ 245879 w 2325238"/>
                <a:gd name="connsiteY46" fmla="*/ 2230188 h 3135380"/>
                <a:gd name="connsiteX47" fmla="*/ 182529 w 2325238"/>
                <a:gd name="connsiteY47" fmla="*/ 2293575 h 3135380"/>
                <a:gd name="connsiteX48" fmla="*/ 123008 w 2325238"/>
                <a:gd name="connsiteY48" fmla="*/ 2251936 h 3135380"/>
                <a:gd name="connsiteX49" fmla="*/ 0 w 2325238"/>
                <a:gd name="connsiteY49" fmla="*/ 2251936 h 3135380"/>
                <a:gd name="connsiteX50" fmla="*/ 0 w 2325238"/>
                <a:gd name="connsiteY50" fmla="*/ 2550646 h 3135380"/>
                <a:gd name="connsiteX51" fmla="*/ 123010 w 2325238"/>
                <a:gd name="connsiteY51" fmla="*/ 2550646 h 3135380"/>
                <a:gd name="connsiteX52" fmla="*/ 182529 w 2325238"/>
                <a:gd name="connsiteY52" fmla="*/ 2509012 h 3135380"/>
                <a:gd name="connsiteX53" fmla="*/ 245879 w 2325238"/>
                <a:gd name="connsiteY53" fmla="*/ 2572399 h 3135380"/>
                <a:gd name="connsiteX54" fmla="*/ 182529 w 2325238"/>
                <a:gd name="connsiteY54" fmla="*/ 2635786 h 3135380"/>
                <a:gd name="connsiteX55" fmla="*/ 123008 w 2325238"/>
                <a:gd name="connsiteY55" fmla="*/ 2594147 h 3135380"/>
                <a:gd name="connsiteX56" fmla="*/ 0 w 2325238"/>
                <a:gd name="connsiteY56" fmla="*/ 2594147 h 3135380"/>
                <a:gd name="connsiteX57" fmla="*/ 0 w 2325238"/>
                <a:gd name="connsiteY57" fmla="*/ 2892858 h 3135380"/>
                <a:gd name="connsiteX58" fmla="*/ 123010 w 2325238"/>
                <a:gd name="connsiteY58" fmla="*/ 2892858 h 3135380"/>
                <a:gd name="connsiteX59" fmla="*/ 182529 w 2325238"/>
                <a:gd name="connsiteY59" fmla="*/ 2851224 h 3135380"/>
                <a:gd name="connsiteX60" fmla="*/ 245879 w 2325238"/>
                <a:gd name="connsiteY60" fmla="*/ 2914610 h 3135380"/>
                <a:gd name="connsiteX61" fmla="*/ 182529 w 2325238"/>
                <a:gd name="connsiteY61" fmla="*/ 2977998 h 3135380"/>
                <a:gd name="connsiteX62" fmla="*/ 123008 w 2325238"/>
                <a:gd name="connsiteY62" fmla="*/ 2936359 h 3135380"/>
                <a:gd name="connsiteX63" fmla="*/ 0 w 2325238"/>
                <a:gd name="connsiteY63" fmla="*/ 2936359 h 3135380"/>
                <a:gd name="connsiteX64" fmla="*/ 0 w 2325238"/>
                <a:gd name="connsiteY64" fmla="*/ 3135380 h 3135380"/>
                <a:gd name="connsiteX65" fmla="*/ 2325238 w 2325238"/>
                <a:gd name="connsiteY65" fmla="*/ 3135380 h 3135380"/>
                <a:gd name="connsiteX66" fmla="*/ 2325238 w 2325238"/>
                <a:gd name="connsiteY66" fmla="*/ 0 h 3135380"/>
                <a:gd name="connsiteX67" fmla="*/ 0 w 2325238"/>
                <a:gd name="connsiteY67" fmla="*/ 0 h 31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325238" h="3135380">
                  <a:moveTo>
                    <a:pt x="0" y="0"/>
                  </a:moveTo>
                  <a:lnTo>
                    <a:pt x="0" y="155169"/>
                  </a:lnTo>
                  <a:lnTo>
                    <a:pt x="123008" y="155169"/>
                  </a:lnTo>
                  <a:cubicBezTo>
                    <a:pt x="131878" y="130875"/>
                    <a:pt x="155179" y="113532"/>
                    <a:pt x="182529" y="113532"/>
                  </a:cubicBezTo>
                  <a:cubicBezTo>
                    <a:pt x="217516" y="113532"/>
                    <a:pt x="245879" y="141912"/>
                    <a:pt x="245879" y="176920"/>
                  </a:cubicBezTo>
                  <a:cubicBezTo>
                    <a:pt x="245879" y="211928"/>
                    <a:pt x="217516" y="240307"/>
                    <a:pt x="182529" y="240307"/>
                  </a:cubicBezTo>
                  <a:cubicBezTo>
                    <a:pt x="155179" y="240307"/>
                    <a:pt x="131878" y="222964"/>
                    <a:pt x="123008" y="198670"/>
                  </a:cubicBezTo>
                  <a:lnTo>
                    <a:pt x="0" y="198670"/>
                  </a:lnTo>
                  <a:lnTo>
                    <a:pt x="0" y="497380"/>
                  </a:lnTo>
                  <a:lnTo>
                    <a:pt x="123008" y="497380"/>
                  </a:lnTo>
                  <a:cubicBezTo>
                    <a:pt x="131878" y="473086"/>
                    <a:pt x="155179" y="455743"/>
                    <a:pt x="182529" y="455743"/>
                  </a:cubicBezTo>
                  <a:cubicBezTo>
                    <a:pt x="217516" y="455743"/>
                    <a:pt x="245879" y="484123"/>
                    <a:pt x="245879" y="519131"/>
                  </a:cubicBezTo>
                  <a:cubicBezTo>
                    <a:pt x="245879" y="554138"/>
                    <a:pt x="217516" y="582518"/>
                    <a:pt x="182529" y="582518"/>
                  </a:cubicBezTo>
                  <a:cubicBezTo>
                    <a:pt x="155179" y="582518"/>
                    <a:pt x="131878" y="565175"/>
                    <a:pt x="123008" y="540881"/>
                  </a:cubicBezTo>
                  <a:lnTo>
                    <a:pt x="0" y="540881"/>
                  </a:lnTo>
                  <a:lnTo>
                    <a:pt x="0" y="839591"/>
                  </a:lnTo>
                  <a:lnTo>
                    <a:pt x="123008" y="839591"/>
                  </a:lnTo>
                  <a:cubicBezTo>
                    <a:pt x="131879" y="815298"/>
                    <a:pt x="155179" y="797955"/>
                    <a:pt x="182529" y="797955"/>
                  </a:cubicBezTo>
                  <a:cubicBezTo>
                    <a:pt x="217516" y="797955"/>
                    <a:pt x="245879" y="826335"/>
                    <a:pt x="245879" y="861342"/>
                  </a:cubicBezTo>
                  <a:cubicBezTo>
                    <a:pt x="245879" y="896349"/>
                    <a:pt x="217516" y="924729"/>
                    <a:pt x="182529" y="924729"/>
                  </a:cubicBezTo>
                  <a:cubicBezTo>
                    <a:pt x="155179" y="924729"/>
                    <a:pt x="131878" y="907387"/>
                    <a:pt x="123008" y="883092"/>
                  </a:cubicBezTo>
                  <a:lnTo>
                    <a:pt x="0" y="883092"/>
                  </a:lnTo>
                  <a:lnTo>
                    <a:pt x="0" y="1181802"/>
                  </a:lnTo>
                  <a:lnTo>
                    <a:pt x="123009" y="1181802"/>
                  </a:lnTo>
                  <a:cubicBezTo>
                    <a:pt x="131879" y="1157509"/>
                    <a:pt x="155179" y="1140167"/>
                    <a:pt x="182529" y="1140167"/>
                  </a:cubicBezTo>
                  <a:cubicBezTo>
                    <a:pt x="217516" y="1140167"/>
                    <a:pt x="245879" y="1168546"/>
                    <a:pt x="245879" y="1203554"/>
                  </a:cubicBezTo>
                  <a:cubicBezTo>
                    <a:pt x="245879" y="1238562"/>
                    <a:pt x="217516" y="1266941"/>
                    <a:pt x="182529" y="1266941"/>
                  </a:cubicBezTo>
                  <a:cubicBezTo>
                    <a:pt x="155179" y="1266941"/>
                    <a:pt x="131878" y="1249598"/>
                    <a:pt x="123008" y="1225303"/>
                  </a:cubicBezTo>
                  <a:lnTo>
                    <a:pt x="0" y="1225303"/>
                  </a:lnTo>
                  <a:lnTo>
                    <a:pt x="0" y="1524013"/>
                  </a:lnTo>
                  <a:lnTo>
                    <a:pt x="123009" y="1524013"/>
                  </a:lnTo>
                  <a:cubicBezTo>
                    <a:pt x="131879" y="1499720"/>
                    <a:pt x="155179" y="1482377"/>
                    <a:pt x="182529" y="1482377"/>
                  </a:cubicBezTo>
                  <a:cubicBezTo>
                    <a:pt x="217516" y="1482377"/>
                    <a:pt x="245879" y="1510757"/>
                    <a:pt x="245879" y="1545765"/>
                  </a:cubicBezTo>
                  <a:cubicBezTo>
                    <a:pt x="245879" y="1580772"/>
                    <a:pt x="217516" y="1609152"/>
                    <a:pt x="182529" y="1609152"/>
                  </a:cubicBezTo>
                  <a:cubicBezTo>
                    <a:pt x="155179" y="1609152"/>
                    <a:pt x="131878" y="1591809"/>
                    <a:pt x="123008" y="1567514"/>
                  </a:cubicBezTo>
                  <a:lnTo>
                    <a:pt x="0" y="1567514"/>
                  </a:lnTo>
                  <a:lnTo>
                    <a:pt x="0" y="1866224"/>
                  </a:lnTo>
                  <a:lnTo>
                    <a:pt x="123009" y="1866224"/>
                  </a:lnTo>
                  <a:cubicBezTo>
                    <a:pt x="131879" y="1841931"/>
                    <a:pt x="155180" y="1824589"/>
                    <a:pt x="182529" y="1824589"/>
                  </a:cubicBezTo>
                  <a:cubicBezTo>
                    <a:pt x="217516" y="1824589"/>
                    <a:pt x="245879" y="1852968"/>
                    <a:pt x="245879" y="1887976"/>
                  </a:cubicBezTo>
                  <a:cubicBezTo>
                    <a:pt x="245879" y="1922984"/>
                    <a:pt x="217516" y="1951363"/>
                    <a:pt x="182529" y="1951363"/>
                  </a:cubicBezTo>
                  <a:cubicBezTo>
                    <a:pt x="155179" y="1951363"/>
                    <a:pt x="131878" y="1934020"/>
                    <a:pt x="123008" y="1909726"/>
                  </a:cubicBezTo>
                  <a:lnTo>
                    <a:pt x="0" y="1909726"/>
                  </a:lnTo>
                  <a:lnTo>
                    <a:pt x="0" y="2208435"/>
                  </a:lnTo>
                  <a:lnTo>
                    <a:pt x="123010" y="2208435"/>
                  </a:lnTo>
                  <a:cubicBezTo>
                    <a:pt x="131879" y="2184142"/>
                    <a:pt x="155180" y="2166800"/>
                    <a:pt x="182529" y="2166800"/>
                  </a:cubicBezTo>
                  <a:cubicBezTo>
                    <a:pt x="217516" y="2166800"/>
                    <a:pt x="245879" y="2195179"/>
                    <a:pt x="245879" y="2230188"/>
                  </a:cubicBezTo>
                  <a:cubicBezTo>
                    <a:pt x="245879" y="2265196"/>
                    <a:pt x="217516" y="2293575"/>
                    <a:pt x="182529" y="2293575"/>
                  </a:cubicBezTo>
                  <a:cubicBezTo>
                    <a:pt x="155179" y="2293575"/>
                    <a:pt x="131877" y="2276231"/>
                    <a:pt x="123008" y="2251936"/>
                  </a:cubicBezTo>
                  <a:lnTo>
                    <a:pt x="0" y="2251936"/>
                  </a:lnTo>
                  <a:lnTo>
                    <a:pt x="0" y="2550646"/>
                  </a:lnTo>
                  <a:lnTo>
                    <a:pt x="123010" y="2550646"/>
                  </a:lnTo>
                  <a:cubicBezTo>
                    <a:pt x="131880" y="2526353"/>
                    <a:pt x="155180" y="2509012"/>
                    <a:pt x="182529" y="2509012"/>
                  </a:cubicBezTo>
                  <a:cubicBezTo>
                    <a:pt x="217516" y="2509012"/>
                    <a:pt x="245879" y="2537391"/>
                    <a:pt x="245879" y="2572399"/>
                  </a:cubicBezTo>
                  <a:cubicBezTo>
                    <a:pt x="245879" y="2607407"/>
                    <a:pt x="217516" y="2635786"/>
                    <a:pt x="182529" y="2635786"/>
                  </a:cubicBezTo>
                  <a:cubicBezTo>
                    <a:pt x="155179" y="2635786"/>
                    <a:pt x="131877" y="2618442"/>
                    <a:pt x="123008" y="2594147"/>
                  </a:cubicBezTo>
                  <a:lnTo>
                    <a:pt x="0" y="2594147"/>
                  </a:lnTo>
                  <a:lnTo>
                    <a:pt x="0" y="2892858"/>
                  </a:lnTo>
                  <a:lnTo>
                    <a:pt x="123010" y="2892858"/>
                  </a:lnTo>
                  <a:cubicBezTo>
                    <a:pt x="131880" y="2868565"/>
                    <a:pt x="155180" y="2851224"/>
                    <a:pt x="182529" y="2851224"/>
                  </a:cubicBezTo>
                  <a:cubicBezTo>
                    <a:pt x="217516" y="2851224"/>
                    <a:pt x="245879" y="2879603"/>
                    <a:pt x="245879" y="2914610"/>
                  </a:cubicBezTo>
                  <a:cubicBezTo>
                    <a:pt x="245879" y="2949619"/>
                    <a:pt x="217516" y="2977998"/>
                    <a:pt x="182529" y="2977998"/>
                  </a:cubicBezTo>
                  <a:cubicBezTo>
                    <a:pt x="155178" y="2977998"/>
                    <a:pt x="131877" y="2960654"/>
                    <a:pt x="123008" y="2936359"/>
                  </a:cubicBezTo>
                  <a:lnTo>
                    <a:pt x="0" y="2936359"/>
                  </a:lnTo>
                  <a:lnTo>
                    <a:pt x="0" y="3135380"/>
                  </a:lnTo>
                  <a:lnTo>
                    <a:pt x="2325238" y="3135380"/>
                  </a:lnTo>
                  <a:lnTo>
                    <a:pt x="2325238" y="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3723601B-EDF4-0841-0152-7087B1C6CD90}"/>
                </a:ext>
              </a:extLst>
            </p:cNvPr>
            <p:cNvSpPr/>
            <p:nvPr/>
          </p:nvSpPr>
          <p:spPr>
            <a:xfrm>
              <a:off x="14113751" y="7360595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D96AF411-CC7E-1BE1-53DF-5AFDE104C78E}"/>
                </a:ext>
              </a:extLst>
            </p:cNvPr>
            <p:cNvSpPr/>
            <p:nvPr/>
          </p:nvSpPr>
          <p:spPr>
            <a:xfrm>
              <a:off x="14113751" y="775208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54152BA7-73D6-ADB5-F129-871F143C1C8E}"/>
                </a:ext>
              </a:extLst>
            </p:cNvPr>
            <p:cNvSpPr/>
            <p:nvPr/>
          </p:nvSpPr>
          <p:spPr>
            <a:xfrm>
              <a:off x="14113751" y="8143565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A77B8659-D5DA-F374-4F04-081CD6CCCFE9}"/>
                </a:ext>
              </a:extLst>
            </p:cNvPr>
            <p:cNvSpPr/>
            <p:nvPr/>
          </p:nvSpPr>
          <p:spPr>
            <a:xfrm>
              <a:off x="14113751" y="853505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3CEC2AC5-FAC0-C75D-2860-27F45529E485}"/>
                </a:ext>
              </a:extLst>
            </p:cNvPr>
            <p:cNvSpPr/>
            <p:nvPr/>
          </p:nvSpPr>
          <p:spPr>
            <a:xfrm>
              <a:off x="14113751" y="892653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1F173B8D-321E-91C6-5677-CEDC878BE731}"/>
                </a:ext>
              </a:extLst>
            </p:cNvPr>
            <p:cNvSpPr/>
            <p:nvPr/>
          </p:nvSpPr>
          <p:spPr>
            <a:xfrm>
              <a:off x="14113751" y="931802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FE4986CD-C769-F467-04AD-11D88CCE8ABD}"/>
                </a:ext>
              </a:extLst>
            </p:cNvPr>
            <p:cNvSpPr/>
            <p:nvPr/>
          </p:nvSpPr>
          <p:spPr>
            <a:xfrm>
              <a:off x="14113751" y="970950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A1B33559-8199-0F5D-92DF-2526C0A3CE22}"/>
                </a:ext>
              </a:extLst>
            </p:cNvPr>
            <p:cNvSpPr/>
            <p:nvPr/>
          </p:nvSpPr>
          <p:spPr>
            <a:xfrm>
              <a:off x="14113751" y="10100986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518F59D7-06A0-ED76-F02F-BC61712D93DF}"/>
                </a:ext>
              </a:extLst>
            </p:cNvPr>
            <p:cNvSpPr/>
            <p:nvPr/>
          </p:nvSpPr>
          <p:spPr>
            <a:xfrm>
              <a:off x="14113751" y="1049247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BB47CB3F-5DF2-9A3E-B840-9FEFF9EEB115}"/>
                </a:ext>
              </a:extLst>
            </p:cNvPr>
            <p:cNvSpPr/>
            <p:nvPr/>
          </p:nvSpPr>
          <p:spPr>
            <a:xfrm>
              <a:off x="14113751" y="10883956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02CCF011-0368-B66B-7783-63345E5BB8CF}"/>
                </a:ext>
              </a:extLst>
            </p:cNvPr>
            <p:cNvSpPr/>
            <p:nvPr/>
          </p:nvSpPr>
          <p:spPr>
            <a:xfrm>
              <a:off x="14113751" y="1127544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77A32183-354E-F3F8-ED56-0FFD99A55939}"/>
                </a:ext>
              </a:extLst>
            </p:cNvPr>
            <p:cNvSpPr/>
            <p:nvPr/>
          </p:nvSpPr>
          <p:spPr>
            <a:xfrm>
              <a:off x="14113751" y="11666927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FCAE885B-047D-8AB8-AA54-FA8BDDD41860}"/>
                </a:ext>
              </a:extLst>
            </p:cNvPr>
            <p:cNvSpPr/>
            <p:nvPr/>
          </p:nvSpPr>
          <p:spPr>
            <a:xfrm>
              <a:off x="14113751" y="1205841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7B5F062A-3BA9-3A53-DEE7-5DA81A19BF2F}"/>
                </a:ext>
              </a:extLst>
            </p:cNvPr>
            <p:cNvSpPr/>
            <p:nvPr/>
          </p:nvSpPr>
          <p:spPr>
            <a:xfrm>
              <a:off x="14335431" y="6975461"/>
              <a:ext cx="18458" cy="5305076"/>
            </a:xfrm>
            <a:custGeom>
              <a:avLst/>
              <a:gdLst>
                <a:gd name="connsiteX0" fmla="*/ 0 w 10351"/>
                <a:gd name="connsiteY0" fmla="*/ 0 h 2975082"/>
                <a:gd name="connsiteX1" fmla="*/ 10351 w 10351"/>
                <a:gd name="connsiteY1" fmla="*/ 0 h 2975082"/>
                <a:gd name="connsiteX2" fmla="*/ 10351 w 10351"/>
                <a:gd name="connsiteY2" fmla="*/ 2975083 h 2975082"/>
                <a:gd name="connsiteX3" fmla="*/ 0 w 10351"/>
                <a:gd name="connsiteY3" fmla="*/ 2975083 h 297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1" h="2975082">
                  <a:moveTo>
                    <a:pt x="0" y="0"/>
                  </a:moveTo>
                  <a:lnTo>
                    <a:pt x="10351" y="0"/>
                  </a:lnTo>
                  <a:lnTo>
                    <a:pt x="10351" y="2975083"/>
                  </a:lnTo>
                  <a:lnTo>
                    <a:pt x="0" y="2975083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237F2AA-27A1-E0C3-C44C-921995D41630}"/>
              </a:ext>
            </a:extLst>
          </p:cNvPr>
          <p:cNvGrpSpPr/>
          <p:nvPr/>
        </p:nvGrpSpPr>
        <p:grpSpPr>
          <a:xfrm rot="1462093" flipH="1">
            <a:off x="9881551" y="2546076"/>
            <a:ext cx="5548244" cy="7481320"/>
            <a:chOff x="13534102" y="6832541"/>
            <a:chExt cx="4146294" cy="55909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xmlns="" id="{8DD00880-D81C-7512-2674-A56CBFC0B051}"/>
                </a:ext>
              </a:extLst>
            </p:cNvPr>
            <p:cNvSpPr/>
            <p:nvPr/>
          </p:nvSpPr>
          <p:spPr>
            <a:xfrm>
              <a:off x="13534102" y="6832541"/>
              <a:ext cx="4146294" cy="5590915"/>
            </a:xfrm>
            <a:custGeom>
              <a:avLst/>
              <a:gdLst>
                <a:gd name="connsiteX0" fmla="*/ 0 w 2325238"/>
                <a:gd name="connsiteY0" fmla="*/ 0 h 3135380"/>
                <a:gd name="connsiteX1" fmla="*/ 0 w 2325238"/>
                <a:gd name="connsiteY1" fmla="*/ 155169 h 3135380"/>
                <a:gd name="connsiteX2" fmla="*/ 123008 w 2325238"/>
                <a:gd name="connsiteY2" fmla="*/ 155169 h 3135380"/>
                <a:gd name="connsiteX3" fmla="*/ 182529 w 2325238"/>
                <a:gd name="connsiteY3" fmla="*/ 113532 h 3135380"/>
                <a:gd name="connsiteX4" fmla="*/ 245879 w 2325238"/>
                <a:gd name="connsiteY4" fmla="*/ 176920 h 3135380"/>
                <a:gd name="connsiteX5" fmla="*/ 182529 w 2325238"/>
                <a:gd name="connsiteY5" fmla="*/ 240307 h 3135380"/>
                <a:gd name="connsiteX6" fmla="*/ 123008 w 2325238"/>
                <a:gd name="connsiteY6" fmla="*/ 198670 h 3135380"/>
                <a:gd name="connsiteX7" fmla="*/ 0 w 2325238"/>
                <a:gd name="connsiteY7" fmla="*/ 198670 h 3135380"/>
                <a:gd name="connsiteX8" fmla="*/ 0 w 2325238"/>
                <a:gd name="connsiteY8" fmla="*/ 497380 h 3135380"/>
                <a:gd name="connsiteX9" fmla="*/ 123008 w 2325238"/>
                <a:gd name="connsiteY9" fmla="*/ 497380 h 3135380"/>
                <a:gd name="connsiteX10" fmla="*/ 182529 w 2325238"/>
                <a:gd name="connsiteY10" fmla="*/ 455743 h 3135380"/>
                <a:gd name="connsiteX11" fmla="*/ 245879 w 2325238"/>
                <a:gd name="connsiteY11" fmla="*/ 519131 h 3135380"/>
                <a:gd name="connsiteX12" fmla="*/ 182529 w 2325238"/>
                <a:gd name="connsiteY12" fmla="*/ 582518 h 3135380"/>
                <a:gd name="connsiteX13" fmla="*/ 123008 w 2325238"/>
                <a:gd name="connsiteY13" fmla="*/ 540881 h 3135380"/>
                <a:gd name="connsiteX14" fmla="*/ 0 w 2325238"/>
                <a:gd name="connsiteY14" fmla="*/ 540881 h 3135380"/>
                <a:gd name="connsiteX15" fmla="*/ 0 w 2325238"/>
                <a:gd name="connsiteY15" fmla="*/ 839591 h 3135380"/>
                <a:gd name="connsiteX16" fmla="*/ 123008 w 2325238"/>
                <a:gd name="connsiteY16" fmla="*/ 839591 h 3135380"/>
                <a:gd name="connsiteX17" fmla="*/ 182529 w 2325238"/>
                <a:gd name="connsiteY17" fmla="*/ 797955 h 3135380"/>
                <a:gd name="connsiteX18" fmla="*/ 245879 w 2325238"/>
                <a:gd name="connsiteY18" fmla="*/ 861342 h 3135380"/>
                <a:gd name="connsiteX19" fmla="*/ 182529 w 2325238"/>
                <a:gd name="connsiteY19" fmla="*/ 924729 h 3135380"/>
                <a:gd name="connsiteX20" fmla="*/ 123008 w 2325238"/>
                <a:gd name="connsiteY20" fmla="*/ 883092 h 3135380"/>
                <a:gd name="connsiteX21" fmla="*/ 0 w 2325238"/>
                <a:gd name="connsiteY21" fmla="*/ 883092 h 3135380"/>
                <a:gd name="connsiteX22" fmla="*/ 0 w 2325238"/>
                <a:gd name="connsiteY22" fmla="*/ 1181802 h 3135380"/>
                <a:gd name="connsiteX23" fmla="*/ 123009 w 2325238"/>
                <a:gd name="connsiteY23" fmla="*/ 1181802 h 3135380"/>
                <a:gd name="connsiteX24" fmla="*/ 182529 w 2325238"/>
                <a:gd name="connsiteY24" fmla="*/ 1140167 h 3135380"/>
                <a:gd name="connsiteX25" fmla="*/ 245879 w 2325238"/>
                <a:gd name="connsiteY25" fmla="*/ 1203554 h 3135380"/>
                <a:gd name="connsiteX26" fmla="*/ 182529 w 2325238"/>
                <a:gd name="connsiteY26" fmla="*/ 1266941 h 3135380"/>
                <a:gd name="connsiteX27" fmla="*/ 123008 w 2325238"/>
                <a:gd name="connsiteY27" fmla="*/ 1225303 h 3135380"/>
                <a:gd name="connsiteX28" fmla="*/ 0 w 2325238"/>
                <a:gd name="connsiteY28" fmla="*/ 1225303 h 3135380"/>
                <a:gd name="connsiteX29" fmla="*/ 0 w 2325238"/>
                <a:gd name="connsiteY29" fmla="*/ 1524013 h 3135380"/>
                <a:gd name="connsiteX30" fmla="*/ 123009 w 2325238"/>
                <a:gd name="connsiteY30" fmla="*/ 1524013 h 3135380"/>
                <a:gd name="connsiteX31" fmla="*/ 182529 w 2325238"/>
                <a:gd name="connsiteY31" fmla="*/ 1482377 h 3135380"/>
                <a:gd name="connsiteX32" fmla="*/ 245879 w 2325238"/>
                <a:gd name="connsiteY32" fmla="*/ 1545765 h 3135380"/>
                <a:gd name="connsiteX33" fmla="*/ 182529 w 2325238"/>
                <a:gd name="connsiteY33" fmla="*/ 1609152 h 3135380"/>
                <a:gd name="connsiteX34" fmla="*/ 123008 w 2325238"/>
                <a:gd name="connsiteY34" fmla="*/ 1567514 h 3135380"/>
                <a:gd name="connsiteX35" fmla="*/ 0 w 2325238"/>
                <a:gd name="connsiteY35" fmla="*/ 1567514 h 3135380"/>
                <a:gd name="connsiteX36" fmla="*/ 0 w 2325238"/>
                <a:gd name="connsiteY36" fmla="*/ 1866224 h 3135380"/>
                <a:gd name="connsiteX37" fmla="*/ 123009 w 2325238"/>
                <a:gd name="connsiteY37" fmla="*/ 1866224 h 3135380"/>
                <a:gd name="connsiteX38" fmla="*/ 182529 w 2325238"/>
                <a:gd name="connsiteY38" fmla="*/ 1824589 h 3135380"/>
                <a:gd name="connsiteX39" fmla="*/ 245879 w 2325238"/>
                <a:gd name="connsiteY39" fmla="*/ 1887976 h 3135380"/>
                <a:gd name="connsiteX40" fmla="*/ 182529 w 2325238"/>
                <a:gd name="connsiteY40" fmla="*/ 1951363 h 3135380"/>
                <a:gd name="connsiteX41" fmla="*/ 123008 w 2325238"/>
                <a:gd name="connsiteY41" fmla="*/ 1909726 h 3135380"/>
                <a:gd name="connsiteX42" fmla="*/ 0 w 2325238"/>
                <a:gd name="connsiteY42" fmla="*/ 1909726 h 3135380"/>
                <a:gd name="connsiteX43" fmla="*/ 0 w 2325238"/>
                <a:gd name="connsiteY43" fmla="*/ 2208435 h 3135380"/>
                <a:gd name="connsiteX44" fmla="*/ 123010 w 2325238"/>
                <a:gd name="connsiteY44" fmla="*/ 2208435 h 3135380"/>
                <a:gd name="connsiteX45" fmla="*/ 182529 w 2325238"/>
                <a:gd name="connsiteY45" fmla="*/ 2166800 h 3135380"/>
                <a:gd name="connsiteX46" fmla="*/ 245879 w 2325238"/>
                <a:gd name="connsiteY46" fmla="*/ 2230188 h 3135380"/>
                <a:gd name="connsiteX47" fmla="*/ 182529 w 2325238"/>
                <a:gd name="connsiteY47" fmla="*/ 2293575 h 3135380"/>
                <a:gd name="connsiteX48" fmla="*/ 123008 w 2325238"/>
                <a:gd name="connsiteY48" fmla="*/ 2251936 h 3135380"/>
                <a:gd name="connsiteX49" fmla="*/ 0 w 2325238"/>
                <a:gd name="connsiteY49" fmla="*/ 2251936 h 3135380"/>
                <a:gd name="connsiteX50" fmla="*/ 0 w 2325238"/>
                <a:gd name="connsiteY50" fmla="*/ 2550646 h 3135380"/>
                <a:gd name="connsiteX51" fmla="*/ 123010 w 2325238"/>
                <a:gd name="connsiteY51" fmla="*/ 2550646 h 3135380"/>
                <a:gd name="connsiteX52" fmla="*/ 182529 w 2325238"/>
                <a:gd name="connsiteY52" fmla="*/ 2509012 h 3135380"/>
                <a:gd name="connsiteX53" fmla="*/ 245879 w 2325238"/>
                <a:gd name="connsiteY53" fmla="*/ 2572399 h 3135380"/>
                <a:gd name="connsiteX54" fmla="*/ 182529 w 2325238"/>
                <a:gd name="connsiteY54" fmla="*/ 2635786 h 3135380"/>
                <a:gd name="connsiteX55" fmla="*/ 123008 w 2325238"/>
                <a:gd name="connsiteY55" fmla="*/ 2594147 h 3135380"/>
                <a:gd name="connsiteX56" fmla="*/ 0 w 2325238"/>
                <a:gd name="connsiteY56" fmla="*/ 2594147 h 3135380"/>
                <a:gd name="connsiteX57" fmla="*/ 0 w 2325238"/>
                <a:gd name="connsiteY57" fmla="*/ 2892858 h 3135380"/>
                <a:gd name="connsiteX58" fmla="*/ 123010 w 2325238"/>
                <a:gd name="connsiteY58" fmla="*/ 2892858 h 3135380"/>
                <a:gd name="connsiteX59" fmla="*/ 182529 w 2325238"/>
                <a:gd name="connsiteY59" fmla="*/ 2851224 h 3135380"/>
                <a:gd name="connsiteX60" fmla="*/ 245879 w 2325238"/>
                <a:gd name="connsiteY60" fmla="*/ 2914610 h 3135380"/>
                <a:gd name="connsiteX61" fmla="*/ 182529 w 2325238"/>
                <a:gd name="connsiteY61" fmla="*/ 2977998 h 3135380"/>
                <a:gd name="connsiteX62" fmla="*/ 123008 w 2325238"/>
                <a:gd name="connsiteY62" fmla="*/ 2936359 h 3135380"/>
                <a:gd name="connsiteX63" fmla="*/ 0 w 2325238"/>
                <a:gd name="connsiteY63" fmla="*/ 2936359 h 3135380"/>
                <a:gd name="connsiteX64" fmla="*/ 0 w 2325238"/>
                <a:gd name="connsiteY64" fmla="*/ 3135380 h 3135380"/>
                <a:gd name="connsiteX65" fmla="*/ 2325238 w 2325238"/>
                <a:gd name="connsiteY65" fmla="*/ 3135380 h 3135380"/>
                <a:gd name="connsiteX66" fmla="*/ 2325238 w 2325238"/>
                <a:gd name="connsiteY66" fmla="*/ 0 h 3135380"/>
                <a:gd name="connsiteX67" fmla="*/ 0 w 2325238"/>
                <a:gd name="connsiteY67" fmla="*/ 0 h 31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325238" h="3135380">
                  <a:moveTo>
                    <a:pt x="0" y="0"/>
                  </a:moveTo>
                  <a:lnTo>
                    <a:pt x="0" y="155169"/>
                  </a:lnTo>
                  <a:lnTo>
                    <a:pt x="123008" y="155169"/>
                  </a:lnTo>
                  <a:cubicBezTo>
                    <a:pt x="131878" y="130875"/>
                    <a:pt x="155179" y="113532"/>
                    <a:pt x="182529" y="113532"/>
                  </a:cubicBezTo>
                  <a:cubicBezTo>
                    <a:pt x="217516" y="113532"/>
                    <a:pt x="245879" y="141912"/>
                    <a:pt x="245879" y="176920"/>
                  </a:cubicBezTo>
                  <a:cubicBezTo>
                    <a:pt x="245879" y="211928"/>
                    <a:pt x="217516" y="240307"/>
                    <a:pt x="182529" y="240307"/>
                  </a:cubicBezTo>
                  <a:cubicBezTo>
                    <a:pt x="155179" y="240307"/>
                    <a:pt x="131878" y="222964"/>
                    <a:pt x="123008" y="198670"/>
                  </a:cubicBezTo>
                  <a:lnTo>
                    <a:pt x="0" y="198670"/>
                  </a:lnTo>
                  <a:lnTo>
                    <a:pt x="0" y="497380"/>
                  </a:lnTo>
                  <a:lnTo>
                    <a:pt x="123008" y="497380"/>
                  </a:lnTo>
                  <a:cubicBezTo>
                    <a:pt x="131878" y="473086"/>
                    <a:pt x="155179" y="455743"/>
                    <a:pt x="182529" y="455743"/>
                  </a:cubicBezTo>
                  <a:cubicBezTo>
                    <a:pt x="217516" y="455743"/>
                    <a:pt x="245879" y="484123"/>
                    <a:pt x="245879" y="519131"/>
                  </a:cubicBezTo>
                  <a:cubicBezTo>
                    <a:pt x="245879" y="554138"/>
                    <a:pt x="217516" y="582518"/>
                    <a:pt x="182529" y="582518"/>
                  </a:cubicBezTo>
                  <a:cubicBezTo>
                    <a:pt x="155179" y="582518"/>
                    <a:pt x="131878" y="565175"/>
                    <a:pt x="123008" y="540881"/>
                  </a:cubicBezTo>
                  <a:lnTo>
                    <a:pt x="0" y="540881"/>
                  </a:lnTo>
                  <a:lnTo>
                    <a:pt x="0" y="839591"/>
                  </a:lnTo>
                  <a:lnTo>
                    <a:pt x="123008" y="839591"/>
                  </a:lnTo>
                  <a:cubicBezTo>
                    <a:pt x="131879" y="815298"/>
                    <a:pt x="155179" y="797955"/>
                    <a:pt x="182529" y="797955"/>
                  </a:cubicBezTo>
                  <a:cubicBezTo>
                    <a:pt x="217516" y="797955"/>
                    <a:pt x="245879" y="826335"/>
                    <a:pt x="245879" y="861342"/>
                  </a:cubicBezTo>
                  <a:cubicBezTo>
                    <a:pt x="245879" y="896349"/>
                    <a:pt x="217516" y="924729"/>
                    <a:pt x="182529" y="924729"/>
                  </a:cubicBezTo>
                  <a:cubicBezTo>
                    <a:pt x="155179" y="924729"/>
                    <a:pt x="131878" y="907387"/>
                    <a:pt x="123008" y="883092"/>
                  </a:cubicBezTo>
                  <a:lnTo>
                    <a:pt x="0" y="883092"/>
                  </a:lnTo>
                  <a:lnTo>
                    <a:pt x="0" y="1181802"/>
                  </a:lnTo>
                  <a:lnTo>
                    <a:pt x="123009" y="1181802"/>
                  </a:lnTo>
                  <a:cubicBezTo>
                    <a:pt x="131879" y="1157509"/>
                    <a:pt x="155179" y="1140167"/>
                    <a:pt x="182529" y="1140167"/>
                  </a:cubicBezTo>
                  <a:cubicBezTo>
                    <a:pt x="217516" y="1140167"/>
                    <a:pt x="245879" y="1168546"/>
                    <a:pt x="245879" y="1203554"/>
                  </a:cubicBezTo>
                  <a:cubicBezTo>
                    <a:pt x="245879" y="1238562"/>
                    <a:pt x="217516" y="1266941"/>
                    <a:pt x="182529" y="1266941"/>
                  </a:cubicBezTo>
                  <a:cubicBezTo>
                    <a:pt x="155179" y="1266941"/>
                    <a:pt x="131878" y="1249598"/>
                    <a:pt x="123008" y="1225303"/>
                  </a:cubicBezTo>
                  <a:lnTo>
                    <a:pt x="0" y="1225303"/>
                  </a:lnTo>
                  <a:lnTo>
                    <a:pt x="0" y="1524013"/>
                  </a:lnTo>
                  <a:lnTo>
                    <a:pt x="123009" y="1524013"/>
                  </a:lnTo>
                  <a:cubicBezTo>
                    <a:pt x="131879" y="1499720"/>
                    <a:pt x="155179" y="1482377"/>
                    <a:pt x="182529" y="1482377"/>
                  </a:cubicBezTo>
                  <a:cubicBezTo>
                    <a:pt x="217516" y="1482377"/>
                    <a:pt x="245879" y="1510757"/>
                    <a:pt x="245879" y="1545765"/>
                  </a:cubicBezTo>
                  <a:cubicBezTo>
                    <a:pt x="245879" y="1580772"/>
                    <a:pt x="217516" y="1609152"/>
                    <a:pt x="182529" y="1609152"/>
                  </a:cubicBezTo>
                  <a:cubicBezTo>
                    <a:pt x="155179" y="1609152"/>
                    <a:pt x="131878" y="1591809"/>
                    <a:pt x="123008" y="1567514"/>
                  </a:cubicBezTo>
                  <a:lnTo>
                    <a:pt x="0" y="1567514"/>
                  </a:lnTo>
                  <a:lnTo>
                    <a:pt x="0" y="1866224"/>
                  </a:lnTo>
                  <a:lnTo>
                    <a:pt x="123009" y="1866224"/>
                  </a:lnTo>
                  <a:cubicBezTo>
                    <a:pt x="131879" y="1841931"/>
                    <a:pt x="155180" y="1824589"/>
                    <a:pt x="182529" y="1824589"/>
                  </a:cubicBezTo>
                  <a:cubicBezTo>
                    <a:pt x="217516" y="1824589"/>
                    <a:pt x="245879" y="1852968"/>
                    <a:pt x="245879" y="1887976"/>
                  </a:cubicBezTo>
                  <a:cubicBezTo>
                    <a:pt x="245879" y="1922984"/>
                    <a:pt x="217516" y="1951363"/>
                    <a:pt x="182529" y="1951363"/>
                  </a:cubicBezTo>
                  <a:cubicBezTo>
                    <a:pt x="155179" y="1951363"/>
                    <a:pt x="131878" y="1934020"/>
                    <a:pt x="123008" y="1909726"/>
                  </a:cubicBezTo>
                  <a:lnTo>
                    <a:pt x="0" y="1909726"/>
                  </a:lnTo>
                  <a:lnTo>
                    <a:pt x="0" y="2208435"/>
                  </a:lnTo>
                  <a:lnTo>
                    <a:pt x="123010" y="2208435"/>
                  </a:lnTo>
                  <a:cubicBezTo>
                    <a:pt x="131879" y="2184142"/>
                    <a:pt x="155180" y="2166800"/>
                    <a:pt x="182529" y="2166800"/>
                  </a:cubicBezTo>
                  <a:cubicBezTo>
                    <a:pt x="217516" y="2166800"/>
                    <a:pt x="245879" y="2195179"/>
                    <a:pt x="245879" y="2230188"/>
                  </a:cubicBezTo>
                  <a:cubicBezTo>
                    <a:pt x="245879" y="2265196"/>
                    <a:pt x="217516" y="2293575"/>
                    <a:pt x="182529" y="2293575"/>
                  </a:cubicBezTo>
                  <a:cubicBezTo>
                    <a:pt x="155179" y="2293575"/>
                    <a:pt x="131877" y="2276231"/>
                    <a:pt x="123008" y="2251936"/>
                  </a:cubicBezTo>
                  <a:lnTo>
                    <a:pt x="0" y="2251936"/>
                  </a:lnTo>
                  <a:lnTo>
                    <a:pt x="0" y="2550646"/>
                  </a:lnTo>
                  <a:lnTo>
                    <a:pt x="123010" y="2550646"/>
                  </a:lnTo>
                  <a:cubicBezTo>
                    <a:pt x="131880" y="2526353"/>
                    <a:pt x="155180" y="2509012"/>
                    <a:pt x="182529" y="2509012"/>
                  </a:cubicBezTo>
                  <a:cubicBezTo>
                    <a:pt x="217516" y="2509012"/>
                    <a:pt x="245879" y="2537391"/>
                    <a:pt x="245879" y="2572399"/>
                  </a:cubicBezTo>
                  <a:cubicBezTo>
                    <a:pt x="245879" y="2607407"/>
                    <a:pt x="217516" y="2635786"/>
                    <a:pt x="182529" y="2635786"/>
                  </a:cubicBezTo>
                  <a:cubicBezTo>
                    <a:pt x="155179" y="2635786"/>
                    <a:pt x="131877" y="2618442"/>
                    <a:pt x="123008" y="2594147"/>
                  </a:cubicBezTo>
                  <a:lnTo>
                    <a:pt x="0" y="2594147"/>
                  </a:lnTo>
                  <a:lnTo>
                    <a:pt x="0" y="2892858"/>
                  </a:lnTo>
                  <a:lnTo>
                    <a:pt x="123010" y="2892858"/>
                  </a:lnTo>
                  <a:cubicBezTo>
                    <a:pt x="131880" y="2868565"/>
                    <a:pt x="155180" y="2851224"/>
                    <a:pt x="182529" y="2851224"/>
                  </a:cubicBezTo>
                  <a:cubicBezTo>
                    <a:pt x="217516" y="2851224"/>
                    <a:pt x="245879" y="2879603"/>
                    <a:pt x="245879" y="2914610"/>
                  </a:cubicBezTo>
                  <a:cubicBezTo>
                    <a:pt x="245879" y="2949619"/>
                    <a:pt x="217516" y="2977998"/>
                    <a:pt x="182529" y="2977998"/>
                  </a:cubicBezTo>
                  <a:cubicBezTo>
                    <a:pt x="155178" y="2977998"/>
                    <a:pt x="131877" y="2960654"/>
                    <a:pt x="123008" y="2936359"/>
                  </a:cubicBezTo>
                  <a:lnTo>
                    <a:pt x="0" y="2936359"/>
                  </a:lnTo>
                  <a:lnTo>
                    <a:pt x="0" y="3135380"/>
                  </a:lnTo>
                  <a:lnTo>
                    <a:pt x="2325238" y="3135380"/>
                  </a:lnTo>
                  <a:lnTo>
                    <a:pt x="2325238" y="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7F6F867C-D249-280E-294E-6E0635A3F111}"/>
                </a:ext>
              </a:extLst>
            </p:cNvPr>
            <p:cNvSpPr/>
            <p:nvPr/>
          </p:nvSpPr>
          <p:spPr>
            <a:xfrm>
              <a:off x="14113751" y="7360595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1C544897-DCC8-D45B-96BB-A5AF03187A2E}"/>
                </a:ext>
              </a:extLst>
            </p:cNvPr>
            <p:cNvSpPr/>
            <p:nvPr/>
          </p:nvSpPr>
          <p:spPr>
            <a:xfrm>
              <a:off x="14113751" y="775208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057875D1-D89C-64F6-D8BD-4000295DFF1E}"/>
                </a:ext>
              </a:extLst>
            </p:cNvPr>
            <p:cNvSpPr/>
            <p:nvPr/>
          </p:nvSpPr>
          <p:spPr>
            <a:xfrm>
              <a:off x="14113751" y="8143565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AA29AC27-B407-E0A7-DB1A-49588BB5DE54}"/>
                </a:ext>
              </a:extLst>
            </p:cNvPr>
            <p:cNvSpPr/>
            <p:nvPr/>
          </p:nvSpPr>
          <p:spPr>
            <a:xfrm>
              <a:off x="14113751" y="853505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4F506520-EADB-96C4-F533-F1F32FFDC44D}"/>
                </a:ext>
              </a:extLst>
            </p:cNvPr>
            <p:cNvSpPr/>
            <p:nvPr/>
          </p:nvSpPr>
          <p:spPr>
            <a:xfrm>
              <a:off x="14113751" y="892653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090E6F1B-D3C7-2297-7107-C01F7EEC2B36}"/>
                </a:ext>
              </a:extLst>
            </p:cNvPr>
            <p:cNvSpPr/>
            <p:nvPr/>
          </p:nvSpPr>
          <p:spPr>
            <a:xfrm>
              <a:off x="14113751" y="931802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A2AB5105-B062-7087-4A5C-DB3BC5AF68EC}"/>
                </a:ext>
              </a:extLst>
            </p:cNvPr>
            <p:cNvSpPr/>
            <p:nvPr/>
          </p:nvSpPr>
          <p:spPr>
            <a:xfrm>
              <a:off x="14113751" y="970950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E181F631-A7A4-F105-A84B-81D107E7F755}"/>
                </a:ext>
              </a:extLst>
            </p:cNvPr>
            <p:cNvSpPr/>
            <p:nvPr/>
          </p:nvSpPr>
          <p:spPr>
            <a:xfrm>
              <a:off x="14113751" y="10100986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99614330-9F70-6A28-C2EA-6BC0FB435CF8}"/>
                </a:ext>
              </a:extLst>
            </p:cNvPr>
            <p:cNvSpPr/>
            <p:nvPr/>
          </p:nvSpPr>
          <p:spPr>
            <a:xfrm>
              <a:off x="14113751" y="1049247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C06CD84B-CBB7-EC3B-2B6E-94EBAC4A637A}"/>
                </a:ext>
              </a:extLst>
            </p:cNvPr>
            <p:cNvSpPr/>
            <p:nvPr/>
          </p:nvSpPr>
          <p:spPr>
            <a:xfrm>
              <a:off x="14113751" y="10883956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711250AC-A8F7-E6CF-887F-9BDB708E5C9C}"/>
                </a:ext>
              </a:extLst>
            </p:cNvPr>
            <p:cNvSpPr/>
            <p:nvPr/>
          </p:nvSpPr>
          <p:spPr>
            <a:xfrm>
              <a:off x="14113751" y="1127544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32C95257-336A-2E79-AA2D-2D6928A0A92E}"/>
                </a:ext>
              </a:extLst>
            </p:cNvPr>
            <p:cNvSpPr/>
            <p:nvPr/>
          </p:nvSpPr>
          <p:spPr>
            <a:xfrm>
              <a:off x="14113751" y="11666927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0A02DE18-C697-42C3-D986-556E03D696B5}"/>
                </a:ext>
              </a:extLst>
            </p:cNvPr>
            <p:cNvSpPr/>
            <p:nvPr/>
          </p:nvSpPr>
          <p:spPr>
            <a:xfrm>
              <a:off x="14113751" y="1205841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776B4F1D-6A6A-A96B-A148-74C4E8505967}"/>
                </a:ext>
              </a:extLst>
            </p:cNvPr>
            <p:cNvSpPr/>
            <p:nvPr/>
          </p:nvSpPr>
          <p:spPr>
            <a:xfrm>
              <a:off x="14335431" y="6975461"/>
              <a:ext cx="18458" cy="5305076"/>
            </a:xfrm>
            <a:custGeom>
              <a:avLst/>
              <a:gdLst>
                <a:gd name="connsiteX0" fmla="*/ 0 w 10351"/>
                <a:gd name="connsiteY0" fmla="*/ 0 h 2975082"/>
                <a:gd name="connsiteX1" fmla="*/ 10351 w 10351"/>
                <a:gd name="connsiteY1" fmla="*/ 0 h 2975082"/>
                <a:gd name="connsiteX2" fmla="*/ 10351 w 10351"/>
                <a:gd name="connsiteY2" fmla="*/ 2975083 h 2975082"/>
                <a:gd name="connsiteX3" fmla="*/ 0 w 10351"/>
                <a:gd name="connsiteY3" fmla="*/ 2975083 h 297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1" h="2975082">
                  <a:moveTo>
                    <a:pt x="0" y="0"/>
                  </a:moveTo>
                  <a:lnTo>
                    <a:pt x="10351" y="0"/>
                  </a:lnTo>
                  <a:lnTo>
                    <a:pt x="10351" y="2975083"/>
                  </a:lnTo>
                  <a:lnTo>
                    <a:pt x="0" y="2975083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3E5948A-4D8D-F93A-C62F-2C01ECBCBEB9}"/>
              </a:ext>
            </a:extLst>
          </p:cNvPr>
          <p:cNvGrpSpPr/>
          <p:nvPr/>
        </p:nvGrpSpPr>
        <p:grpSpPr>
          <a:xfrm>
            <a:off x="3717833" y="2488970"/>
            <a:ext cx="7799539" cy="8026861"/>
            <a:chOff x="11174304" y="408533"/>
            <a:chExt cx="12533625" cy="12898927"/>
          </a:xfrm>
          <a:solidFill>
            <a:srgbClr val="CD6931"/>
          </a:solidFill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263548E2-8871-66B3-19E2-ABB1E3FF816E}"/>
                </a:ext>
              </a:extLst>
            </p:cNvPr>
            <p:cNvSpPr/>
            <p:nvPr/>
          </p:nvSpPr>
          <p:spPr>
            <a:xfrm>
              <a:off x="22856825" y="1160762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5 h 243605"/>
                <a:gd name="connsiteX3" fmla="*/ 0 w 184520"/>
                <a:gd name="connsiteY3" fmla="*/ 243605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5"/>
                  </a:lnTo>
                  <a:lnTo>
                    <a:pt x="0" y="243605"/>
                  </a:ln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8C4D0FEB-6BFD-2552-09F1-D0A27532BAE2}"/>
                </a:ext>
              </a:extLst>
            </p:cNvPr>
            <p:cNvSpPr/>
            <p:nvPr/>
          </p:nvSpPr>
          <p:spPr>
            <a:xfrm>
              <a:off x="22856825" y="5562551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6 h 243605"/>
                <a:gd name="connsiteX3" fmla="*/ 0 w 184520"/>
                <a:gd name="connsiteY3" fmla="*/ 243606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6"/>
                  </a:lnTo>
                  <a:lnTo>
                    <a:pt x="0" y="243606"/>
                  </a:ln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914C4664-E22D-23C8-2C67-9AA4B9EC5CAC}"/>
                </a:ext>
              </a:extLst>
            </p:cNvPr>
            <p:cNvSpPr/>
            <p:nvPr/>
          </p:nvSpPr>
          <p:spPr>
            <a:xfrm>
              <a:off x="22856825" y="9964340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6 h 243605"/>
                <a:gd name="connsiteX3" fmla="*/ 0 w 184520"/>
                <a:gd name="connsiteY3" fmla="*/ 243606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6"/>
                  </a:lnTo>
                  <a:lnTo>
                    <a:pt x="0" y="243606"/>
                  </a:ln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512DB580-089C-D936-789E-B8C0438DC788}"/>
                </a:ext>
              </a:extLst>
            </p:cNvPr>
            <p:cNvSpPr/>
            <p:nvPr/>
          </p:nvSpPr>
          <p:spPr>
            <a:xfrm>
              <a:off x="22856825" y="4095288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5 h 243605"/>
                <a:gd name="connsiteX3" fmla="*/ 0 w 184520"/>
                <a:gd name="connsiteY3" fmla="*/ 243605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5"/>
                  </a:lnTo>
                  <a:lnTo>
                    <a:pt x="0" y="243605"/>
                  </a:ln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470D911C-65C7-EE9C-818A-9C0E39CE2DF3}"/>
                </a:ext>
              </a:extLst>
            </p:cNvPr>
            <p:cNvSpPr/>
            <p:nvPr/>
          </p:nvSpPr>
          <p:spPr>
            <a:xfrm>
              <a:off x="22856825" y="2628025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5 h 243605"/>
                <a:gd name="connsiteX3" fmla="*/ 0 w 184520"/>
                <a:gd name="connsiteY3" fmla="*/ 243605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5"/>
                  </a:lnTo>
                  <a:lnTo>
                    <a:pt x="0" y="243605"/>
                  </a:ln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7A52DC27-3792-B6DC-418E-43ED6524A4A0}"/>
                </a:ext>
              </a:extLst>
            </p:cNvPr>
            <p:cNvSpPr/>
            <p:nvPr/>
          </p:nvSpPr>
          <p:spPr>
            <a:xfrm>
              <a:off x="22856825" y="8497077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6 h 243605"/>
                <a:gd name="connsiteX3" fmla="*/ 0 w 184520"/>
                <a:gd name="connsiteY3" fmla="*/ 243606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6"/>
                  </a:lnTo>
                  <a:lnTo>
                    <a:pt x="0" y="243606"/>
                  </a:ln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57C31A7C-30B0-A1F3-F873-A757629954B7}"/>
                </a:ext>
              </a:extLst>
            </p:cNvPr>
            <p:cNvSpPr/>
            <p:nvPr/>
          </p:nvSpPr>
          <p:spPr>
            <a:xfrm>
              <a:off x="22856825" y="11431602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6 h 243605"/>
                <a:gd name="connsiteX3" fmla="*/ 0 w 184520"/>
                <a:gd name="connsiteY3" fmla="*/ 243606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6"/>
                  </a:lnTo>
                  <a:lnTo>
                    <a:pt x="0" y="243606"/>
                  </a:ln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614AA75F-2653-1050-3195-CD5B20C77261}"/>
                </a:ext>
              </a:extLst>
            </p:cNvPr>
            <p:cNvSpPr/>
            <p:nvPr/>
          </p:nvSpPr>
          <p:spPr>
            <a:xfrm>
              <a:off x="22856825" y="7029814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5 h 243605"/>
                <a:gd name="connsiteX3" fmla="*/ 0 w 184520"/>
                <a:gd name="connsiteY3" fmla="*/ 243605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5"/>
                  </a:lnTo>
                  <a:lnTo>
                    <a:pt x="0" y="243605"/>
                  </a:ln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xmlns="" id="{E6B2D131-9AA7-255F-0AC6-EF2AFA8E9973}"/>
                </a:ext>
              </a:extLst>
            </p:cNvPr>
            <p:cNvSpPr/>
            <p:nvPr/>
          </p:nvSpPr>
          <p:spPr>
            <a:xfrm rot="10800000">
              <a:off x="12318139" y="408533"/>
              <a:ext cx="10910371" cy="12898927"/>
            </a:xfrm>
            <a:custGeom>
              <a:avLst/>
              <a:gdLst>
                <a:gd name="connsiteX0" fmla="*/ 10018726 w 10910371"/>
                <a:gd name="connsiteY0" fmla="*/ 1250219 h 12898927"/>
                <a:gd name="connsiteX1" fmla="*/ 10201941 w 10910371"/>
                <a:gd name="connsiteY1" fmla="*/ 1066894 h 12898927"/>
                <a:gd name="connsiteX2" fmla="*/ 10018726 w 10910371"/>
                <a:gd name="connsiteY2" fmla="*/ 883574 h 12898927"/>
                <a:gd name="connsiteX3" fmla="*/ 9835511 w 10910371"/>
                <a:gd name="connsiteY3" fmla="*/ 1066894 h 12898927"/>
                <a:gd name="connsiteX4" fmla="*/ 10018726 w 10910371"/>
                <a:gd name="connsiteY4" fmla="*/ 1250219 h 12898927"/>
                <a:gd name="connsiteX5" fmla="*/ 10018726 w 10910371"/>
                <a:gd name="connsiteY5" fmla="*/ 2446344 h 12898927"/>
                <a:gd name="connsiteX6" fmla="*/ 10201941 w 10910371"/>
                <a:gd name="connsiteY6" fmla="*/ 2263019 h 12898927"/>
                <a:gd name="connsiteX7" fmla="*/ 10018726 w 10910371"/>
                <a:gd name="connsiteY7" fmla="*/ 2079694 h 12898927"/>
                <a:gd name="connsiteX8" fmla="*/ 9835511 w 10910371"/>
                <a:gd name="connsiteY8" fmla="*/ 2263019 h 12898927"/>
                <a:gd name="connsiteX9" fmla="*/ 10018726 w 10910371"/>
                <a:gd name="connsiteY9" fmla="*/ 2446344 h 12898927"/>
                <a:gd name="connsiteX10" fmla="*/ 10018726 w 10910371"/>
                <a:gd name="connsiteY10" fmla="*/ 3642470 h 12898927"/>
                <a:gd name="connsiteX11" fmla="*/ 10201941 w 10910371"/>
                <a:gd name="connsiteY11" fmla="*/ 3459145 h 12898927"/>
                <a:gd name="connsiteX12" fmla="*/ 10018726 w 10910371"/>
                <a:gd name="connsiteY12" fmla="*/ 3275825 h 12898927"/>
                <a:gd name="connsiteX13" fmla="*/ 9835511 w 10910371"/>
                <a:gd name="connsiteY13" fmla="*/ 3459145 h 12898927"/>
                <a:gd name="connsiteX14" fmla="*/ 10018726 w 10910371"/>
                <a:gd name="connsiteY14" fmla="*/ 3642470 h 12898927"/>
                <a:gd name="connsiteX15" fmla="*/ 10018726 w 10910371"/>
                <a:gd name="connsiteY15" fmla="*/ 4838594 h 12898927"/>
                <a:gd name="connsiteX16" fmla="*/ 10201941 w 10910371"/>
                <a:gd name="connsiteY16" fmla="*/ 4655269 h 12898927"/>
                <a:gd name="connsiteX17" fmla="*/ 10018726 w 10910371"/>
                <a:gd name="connsiteY17" fmla="*/ 4471944 h 12898927"/>
                <a:gd name="connsiteX18" fmla="*/ 9835511 w 10910371"/>
                <a:gd name="connsiteY18" fmla="*/ 4655269 h 12898927"/>
                <a:gd name="connsiteX19" fmla="*/ 10018726 w 10910371"/>
                <a:gd name="connsiteY19" fmla="*/ 4838594 h 12898927"/>
                <a:gd name="connsiteX20" fmla="*/ 10018726 w 10910371"/>
                <a:gd name="connsiteY20" fmla="*/ 6034721 h 12898927"/>
                <a:gd name="connsiteX21" fmla="*/ 10201941 w 10910371"/>
                <a:gd name="connsiteY21" fmla="*/ 5851401 h 12898927"/>
                <a:gd name="connsiteX22" fmla="*/ 10018726 w 10910371"/>
                <a:gd name="connsiteY22" fmla="*/ 5668076 h 12898927"/>
                <a:gd name="connsiteX23" fmla="*/ 9835511 w 10910371"/>
                <a:gd name="connsiteY23" fmla="*/ 5851401 h 12898927"/>
                <a:gd name="connsiteX24" fmla="*/ 10018726 w 10910371"/>
                <a:gd name="connsiteY24" fmla="*/ 6034721 h 12898927"/>
                <a:gd name="connsiteX25" fmla="*/ 10018726 w 10910371"/>
                <a:gd name="connsiteY25" fmla="*/ 7230845 h 12898927"/>
                <a:gd name="connsiteX26" fmla="*/ 10201941 w 10910371"/>
                <a:gd name="connsiteY26" fmla="*/ 7047525 h 12898927"/>
                <a:gd name="connsiteX27" fmla="*/ 10018726 w 10910371"/>
                <a:gd name="connsiteY27" fmla="*/ 6864200 h 12898927"/>
                <a:gd name="connsiteX28" fmla="*/ 9835511 w 10910371"/>
                <a:gd name="connsiteY28" fmla="*/ 7047525 h 12898927"/>
                <a:gd name="connsiteX29" fmla="*/ 10018726 w 10910371"/>
                <a:gd name="connsiteY29" fmla="*/ 7230845 h 12898927"/>
                <a:gd name="connsiteX30" fmla="*/ 10018726 w 10910371"/>
                <a:gd name="connsiteY30" fmla="*/ 8426972 h 12898927"/>
                <a:gd name="connsiteX31" fmla="*/ 10201941 w 10910371"/>
                <a:gd name="connsiteY31" fmla="*/ 8243652 h 12898927"/>
                <a:gd name="connsiteX32" fmla="*/ 10018726 w 10910371"/>
                <a:gd name="connsiteY32" fmla="*/ 8060327 h 12898927"/>
                <a:gd name="connsiteX33" fmla="*/ 9835511 w 10910371"/>
                <a:gd name="connsiteY33" fmla="*/ 8243652 h 12898927"/>
                <a:gd name="connsiteX34" fmla="*/ 10018726 w 10910371"/>
                <a:gd name="connsiteY34" fmla="*/ 8426972 h 12898927"/>
                <a:gd name="connsiteX35" fmla="*/ 10018726 w 10910371"/>
                <a:gd name="connsiteY35" fmla="*/ 9623095 h 12898927"/>
                <a:gd name="connsiteX36" fmla="*/ 10201941 w 10910371"/>
                <a:gd name="connsiteY36" fmla="*/ 9439771 h 12898927"/>
                <a:gd name="connsiteX37" fmla="*/ 10018726 w 10910371"/>
                <a:gd name="connsiteY37" fmla="*/ 9256451 h 12898927"/>
                <a:gd name="connsiteX38" fmla="*/ 9835511 w 10910371"/>
                <a:gd name="connsiteY38" fmla="*/ 9439771 h 12898927"/>
                <a:gd name="connsiteX39" fmla="*/ 10018726 w 10910371"/>
                <a:gd name="connsiteY39" fmla="*/ 9623095 h 12898927"/>
                <a:gd name="connsiteX40" fmla="*/ 10018726 w 10910371"/>
                <a:gd name="connsiteY40" fmla="*/ 10819222 h 12898927"/>
                <a:gd name="connsiteX41" fmla="*/ 10201941 w 10910371"/>
                <a:gd name="connsiteY41" fmla="*/ 10635897 h 12898927"/>
                <a:gd name="connsiteX42" fmla="*/ 10018726 w 10910371"/>
                <a:gd name="connsiteY42" fmla="*/ 10452577 h 12898927"/>
                <a:gd name="connsiteX43" fmla="*/ 9835511 w 10910371"/>
                <a:gd name="connsiteY43" fmla="*/ 10635897 h 12898927"/>
                <a:gd name="connsiteX44" fmla="*/ 10018726 w 10910371"/>
                <a:gd name="connsiteY44" fmla="*/ 10819222 h 12898927"/>
                <a:gd name="connsiteX45" fmla="*/ 10018726 w 10910371"/>
                <a:gd name="connsiteY45" fmla="*/ 12015345 h 12898927"/>
                <a:gd name="connsiteX46" fmla="*/ 10201941 w 10910371"/>
                <a:gd name="connsiteY46" fmla="*/ 11832020 h 12898927"/>
                <a:gd name="connsiteX47" fmla="*/ 10018726 w 10910371"/>
                <a:gd name="connsiteY47" fmla="*/ 11648700 h 12898927"/>
                <a:gd name="connsiteX48" fmla="*/ 9835511 w 10910371"/>
                <a:gd name="connsiteY48" fmla="*/ 11832020 h 12898927"/>
                <a:gd name="connsiteX49" fmla="*/ 10018726 w 10910371"/>
                <a:gd name="connsiteY49" fmla="*/ 12015345 h 12898927"/>
                <a:gd name="connsiteX50" fmla="*/ 10910371 w 10910371"/>
                <a:gd name="connsiteY50" fmla="*/ 12898927 h 12898927"/>
                <a:gd name="connsiteX51" fmla="*/ 0 w 10910371"/>
                <a:gd name="connsiteY51" fmla="*/ 12898927 h 12898927"/>
                <a:gd name="connsiteX52" fmla="*/ 0 w 10910371"/>
                <a:gd name="connsiteY52" fmla="*/ 0 h 12898927"/>
                <a:gd name="connsiteX53" fmla="*/ 10910371 w 10910371"/>
                <a:gd name="connsiteY53" fmla="*/ 0 h 1289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910371" h="12898927">
                  <a:moveTo>
                    <a:pt x="10018726" y="1250219"/>
                  </a:moveTo>
                  <a:cubicBezTo>
                    <a:pt x="10119911" y="1250219"/>
                    <a:pt x="10201941" y="1168139"/>
                    <a:pt x="10201941" y="1066894"/>
                  </a:cubicBezTo>
                  <a:cubicBezTo>
                    <a:pt x="10201941" y="965649"/>
                    <a:pt x="10119911" y="883574"/>
                    <a:pt x="10018726" y="883574"/>
                  </a:cubicBezTo>
                  <a:cubicBezTo>
                    <a:pt x="9917541" y="883574"/>
                    <a:pt x="9835511" y="965649"/>
                    <a:pt x="9835511" y="1066894"/>
                  </a:cubicBezTo>
                  <a:cubicBezTo>
                    <a:pt x="9835511" y="1168144"/>
                    <a:pt x="9917536" y="1250219"/>
                    <a:pt x="10018726" y="1250219"/>
                  </a:cubicBezTo>
                  <a:close/>
                  <a:moveTo>
                    <a:pt x="10018726" y="2446344"/>
                  </a:moveTo>
                  <a:cubicBezTo>
                    <a:pt x="10119911" y="2446344"/>
                    <a:pt x="10201941" y="2364264"/>
                    <a:pt x="10201941" y="2263019"/>
                  </a:cubicBezTo>
                  <a:cubicBezTo>
                    <a:pt x="10201941" y="2161774"/>
                    <a:pt x="10119911" y="2079694"/>
                    <a:pt x="10018726" y="2079694"/>
                  </a:cubicBezTo>
                  <a:cubicBezTo>
                    <a:pt x="9917541" y="2079694"/>
                    <a:pt x="9835511" y="2161774"/>
                    <a:pt x="9835511" y="2263019"/>
                  </a:cubicBezTo>
                  <a:cubicBezTo>
                    <a:pt x="9835511" y="2364269"/>
                    <a:pt x="9917536" y="2446344"/>
                    <a:pt x="10018726" y="2446344"/>
                  </a:cubicBezTo>
                  <a:close/>
                  <a:moveTo>
                    <a:pt x="10018726" y="3642470"/>
                  </a:moveTo>
                  <a:cubicBezTo>
                    <a:pt x="10119911" y="3642470"/>
                    <a:pt x="10201941" y="3560395"/>
                    <a:pt x="10201941" y="3459145"/>
                  </a:cubicBezTo>
                  <a:cubicBezTo>
                    <a:pt x="10201941" y="3357900"/>
                    <a:pt x="10119911" y="3275825"/>
                    <a:pt x="10018726" y="3275825"/>
                  </a:cubicBezTo>
                  <a:cubicBezTo>
                    <a:pt x="9917541" y="3275825"/>
                    <a:pt x="9835511" y="3357900"/>
                    <a:pt x="9835511" y="3459145"/>
                  </a:cubicBezTo>
                  <a:cubicBezTo>
                    <a:pt x="9835511" y="3560395"/>
                    <a:pt x="9917536" y="3642470"/>
                    <a:pt x="10018726" y="3642470"/>
                  </a:cubicBezTo>
                  <a:close/>
                  <a:moveTo>
                    <a:pt x="10018726" y="4838594"/>
                  </a:moveTo>
                  <a:cubicBezTo>
                    <a:pt x="10119911" y="4838594"/>
                    <a:pt x="10201941" y="4756514"/>
                    <a:pt x="10201941" y="4655269"/>
                  </a:cubicBezTo>
                  <a:cubicBezTo>
                    <a:pt x="10201941" y="4554024"/>
                    <a:pt x="10119911" y="4471944"/>
                    <a:pt x="10018726" y="4471944"/>
                  </a:cubicBezTo>
                  <a:cubicBezTo>
                    <a:pt x="9917541" y="4471944"/>
                    <a:pt x="9835511" y="4554024"/>
                    <a:pt x="9835511" y="4655269"/>
                  </a:cubicBezTo>
                  <a:cubicBezTo>
                    <a:pt x="9835511" y="4756519"/>
                    <a:pt x="9917536" y="4838594"/>
                    <a:pt x="10018726" y="4838594"/>
                  </a:cubicBezTo>
                  <a:close/>
                  <a:moveTo>
                    <a:pt x="10018726" y="6034721"/>
                  </a:moveTo>
                  <a:cubicBezTo>
                    <a:pt x="10119911" y="6034721"/>
                    <a:pt x="10201941" y="5952645"/>
                    <a:pt x="10201941" y="5851401"/>
                  </a:cubicBezTo>
                  <a:cubicBezTo>
                    <a:pt x="10201941" y="5750151"/>
                    <a:pt x="10119911" y="5668076"/>
                    <a:pt x="10018726" y="5668076"/>
                  </a:cubicBezTo>
                  <a:cubicBezTo>
                    <a:pt x="9917541" y="5668076"/>
                    <a:pt x="9835511" y="5750151"/>
                    <a:pt x="9835511" y="5851401"/>
                  </a:cubicBezTo>
                  <a:cubicBezTo>
                    <a:pt x="9835511" y="5952645"/>
                    <a:pt x="9917536" y="6034721"/>
                    <a:pt x="10018726" y="6034721"/>
                  </a:cubicBezTo>
                  <a:close/>
                  <a:moveTo>
                    <a:pt x="10018726" y="7230845"/>
                  </a:moveTo>
                  <a:cubicBezTo>
                    <a:pt x="10119911" y="7230845"/>
                    <a:pt x="10201941" y="7148769"/>
                    <a:pt x="10201941" y="7047525"/>
                  </a:cubicBezTo>
                  <a:cubicBezTo>
                    <a:pt x="10201941" y="6946275"/>
                    <a:pt x="10119911" y="6864200"/>
                    <a:pt x="10018726" y="6864200"/>
                  </a:cubicBezTo>
                  <a:cubicBezTo>
                    <a:pt x="9917541" y="6864200"/>
                    <a:pt x="9835511" y="6946275"/>
                    <a:pt x="9835511" y="7047525"/>
                  </a:cubicBezTo>
                  <a:cubicBezTo>
                    <a:pt x="9835511" y="7148769"/>
                    <a:pt x="9917536" y="7230845"/>
                    <a:pt x="10018726" y="7230845"/>
                  </a:cubicBezTo>
                  <a:close/>
                  <a:moveTo>
                    <a:pt x="10018726" y="8426972"/>
                  </a:moveTo>
                  <a:cubicBezTo>
                    <a:pt x="10119911" y="8426972"/>
                    <a:pt x="10201941" y="8344896"/>
                    <a:pt x="10201941" y="8243652"/>
                  </a:cubicBezTo>
                  <a:cubicBezTo>
                    <a:pt x="10201941" y="8142402"/>
                    <a:pt x="10119911" y="8060327"/>
                    <a:pt x="10018726" y="8060327"/>
                  </a:cubicBezTo>
                  <a:cubicBezTo>
                    <a:pt x="9917541" y="8060327"/>
                    <a:pt x="9835511" y="8142402"/>
                    <a:pt x="9835511" y="8243652"/>
                  </a:cubicBezTo>
                  <a:cubicBezTo>
                    <a:pt x="9835511" y="8344896"/>
                    <a:pt x="9917536" y="8426972"/>
                    <a:pt x="10018726" y="8426972"/>
                  </a:cubicBezTo>
                  <a:close/>
                  <a:moveTo>
                    <a:pt x="10018726" y="9623095"/>
                  </a:moveTo>
                  <a:cubicBezTo>
                    <a:pt x="10119911" y="9623095"/>
                    <a:pt x="10201941" y="9541020"/>
                    <a:pt x="10201941" y="9439771"/>
                  </a:cubicBezTo>
                  <a:cubicBezTo>
                    <a:pt x="10201941" y="9338526"/>
                    <a:pt x="10119911" y="9256451"/>
                    <a:pt x="10018726" y="9256451"/>
                  </a:cubicBezTo>
                  <a:cubicBezTo>
                    <a:pt x="9917541" y="9256451"/>
                    <a:pt x="9835511" y="9338526"/>
                    <a:pt x="9835511" y="9439771"/>
                  </a:cubicBezTo>
                  <a:cubicBezTo>
                    <a:pt x="9835511" y="9541016"/>
                    <a:pt x="9917536" y="9623095"/>
                    <a:pt x="10018726" y="9623095"/>
                  </a:cubicBezTo>
                  <a:close/>
                  <a:moveTo>
                    <a:pt x="10018726" y="10819222"/>
                  </a:moveTo>
                  <a:cubicBezTo>
                    <a:pt x="10119911" y="10819222"/>
                    <a:pt x="10201941" y="10737146"/>
                    <a:pt x="10201941" y="10635897"/>
                  </a:cubicBezTo>
                  <a:cubicBezTo>
                    <a:pt x="10201941" y="10534652"/>
                    <a:pt x="10119911" y="10452577"/>
                    <a:pt x="10018726" y="10452577"/>
                  </a:cubicBezTo>
                  <a:cubicBezTo>
                    <a:pt x="9917541" y="10452577"/>
                    <a:pt x="9835511" y="10534652"/>
                    <a:pt x="9835511" y="10635897"/>
                  </a:cubicBezTo>
                  <a:cubicBezTo>
                    <a:pt x="9835511" y="10737142"/>
                    <a:pt x="9917536" y="10819222"/>
                    <a:pt x="10018726" y="10819222"/>
                  </a:cubicBezTo>
                  <a:close/>
                  <a:moveTo>
                    <a:pt x="10018726" y="12015345"/>
                  </a:moveTo>
                  <a:cubicBezTo>
                    <a:pt x="10119911" y="12015345"/>
                    <a:pt x="10201941" y="11933269"/>
                    <a:pt x="10201941" y="11832020"/>
                  </a:cubicBezTo>
                  <a:cubicBezTo>
                    <a:pt x="10201941" y="11730775"/>
                    <a:pt x="10119911" y="11648700"/>
                    <a:pt x="10018726" y="11648700"/>
                  </a:cubicBezTo>
                  <a:cubicBezTo>
                    <a:pt x="9917541" y="11648700"/>
                    <a:pt x="9835511" y="11730775"/>
                    <a:pt x="9835511" y="11832020"/>
                  </a:cubicBezTo>
                  <a:cubicBezTo>
                    <a:pt x="9835511" y="11933265"/>
                    <a:pt x="9917536" y="12015345"/>
                    <a:pt x="10018726" y="12015345"/>
                  </a:cubicBezTo>
                  <a:close/>
                  <a:moveTo>
                    <a:pt x="10910371" y="12898927"/>
                  </a:moveTo>
                  <a:lnTo>
                    <a:pt x="0" y="12898927"/>
                  </a:lnTo>
                  <a:lnTo>
                    <a:pt x="0" y="0"/>
                  </a:lnTo>
                  <a:lnTo>
                    <a:pt x="10910371" y="0"/>
                  </a:ln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E271C8E1-DB2C-0005-6735-2E02FB9111AA}"/>
                </a:ext>
              </a:extLst>
            </p:cNvPr>
            <p:cNvSpPr/>
            <p:nvPr/>
          </p:nvSpPr>
          <p:spPr>
            <a:xfrm>
              <a:off x="11174304" y="12163171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FBFED54F-14D0-662B-89E0-743C7A503D40}"/>
                </a:ext>
              </a:extLst>
            </p:cNvPr>
            <p:cNvSpPr/>
            <p:nvPr/>
          </p:nvSpPr>
          <p:spPr>
            <a:xfrm>
              <a:off x="11174304" y="10967045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64E3EBE4-04B0-F8A4-659F-B415A72B196B}"/>
                </a:ext>
              </a:extLst>
            </p:cNvPr>
            <p:cNvSpPr/>
            <p:nvPr/>
          </p:nvSpPr>
          <p:spPr>
            <a:xfrm>
              <a:off x="11174304" y="9770921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3B219137-EE2A-2F09-E4F0-444510C7C1C4}"/>
                </a:ext>
              </a:extLst>
            </p:cNvPr>
            <p:cNvSpPr/>
            <p:nvPr/>
          </p:nvSpPr>
          <p:spPr>
            <a:xfrm>
              <a:off x="11174304" y="8574794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08F6FB05-F5AF-1A9B-3002-A1D2E9E40C98}"/>
                </a:ext>
              </a:extLst>
            </p:cNvPr>
            <p:cNvSpPr/>
            <p:nvPr/>
          </p:nvSpPr>
          <p:spPr>
            <a:xfrm>
              <a:off x="11174304" y="7378670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F67A0C22-716E-0E79-0189-90FB9C89BCA2}"/>
                </a:ext>
              </a:extLst>
            </p:cNvPr>
            <p:cNvSpPr/>
            <p:nvPr/>
          </p:nvSpPr>
          <p:spPr>
            <a:xfrm>
              <a:off x="11174304" y="6182543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3"/>
                    <a:pt x="7508" y="0"/>
                    <a:pt x="16769" y="0"/>
                  </a:cubicBez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2280E0B1-8454-1154-54A9-7F2F499128A0}"/>
                </a:ext>
              </a:extLst>
            </p:cNvPr>
            <p:cNvSpPr/>
            <p:nvPr/>
          </p:nvSpPr>
          <p:spPr>
            <a:xfrm>
              <a:off x="11174304" y="4986419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01BD138B-4D92-01C5-B1A8-C7E4112549A1}"/>
                </a:ext>
              </a:extLst>
            </p:cNvPr>
            <p:cNvSpPr/>
            <p:nvPr/>
          </p:nvSpPr>
          <p:spPr>
            <a:xfrm>
              <a:off x="11174304" y="3790292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FCC82C09-EC9F-7B20-BABA-DC363909C45F}"/>
                </a:ext>
              </a:extLst>
            </p:cNvPr>
            <p:cNvSpPr/>
            <p:nvPr/>
          </p:nvSpPr>
          <p:spPr>
            <a:xfrm>
              <a:off x="11174304" y="2594168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84D85669-5C4B-F0A6-C15D-C3B641083681}"/>
                </a:ext>
              </a:extLst>
            </p:cNvPr>
            <p:cNvSpPr/>
            <p:nvPr/>
          </p:nvSpPr>
          <p:spPr>
            <a:xfrm>
              <a:off x="11174304" y="1398042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grpFill/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2901646-F5F5-05D8-C590-8EF0ED1F23CE}"/>
              </a:ext>
            </a:extLst>
          </p:cNvPr>
          <p:cNvGrpSpPr/>
          <p:nvPr/>
        </p:nvGrpSpPr>
        <p:grpSpPr>
          <a:xfrm>
            <a:off x="672967" y="5130883"/>
            <a:ext cx="2747793" cy="5587435"/>
            <a:chOff x="2868576" y="1808834"/>
            <a:chExt cx="2175044" cy="4422792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3F13EA4F-9478-A994-F489-21D5BA3D77E7}"/>
                </a:ext>
              </a:extLst>
            </p:cNvPr>
            <p:cNvSpPr/>
            <p:nvPr/>
          </p:nvSpPr>
          <p:spPr>
            <a:xfrm>
              <a:off x="4495936" y="2717184"/>
              <a:ext cx="154853" cy="246166"/>
            </a:xfrm>
            <a:custGeom>
              <a:avLst/>
              <a:gdLst>
                <a:gd name="connsiteX0" fmla="*/ 0 w 154853"/>
                <a:gd name="connsiteY0" fmla="*/ 246167 h 246166"/>
                <a:gd name="connsiteX1" fmla="*/ 0 w 154853"/>
                <a:gd name="connsiteY1" fmla="*/ 88772 h 246166"/>
                <a:gd name="connsiteX2" fmla="*/ 24586 w 154853"/>
                <a:gd name="connsiteY2" fmla="*/ 50640 h 246166"/>
                <a:gd name="connsiteX3" fmla="*/ 133169 w 154853"/>
                <a:gd name="connsiteY3" fmla="*/ 1389 h 246166"/>
                <a:gd name="connsiteX4" fmla="*/ 154854 w 154853"/>
                <a:gd name="connsiteY4" fmla="*/ 15350 h 246166"/>
                <a:gd name="connsiteX5" fmla="*/ 154854 w 154853"/>
                <a:gd name="connsiteY5" fmla="*/ 246167 h 246166"/>
                <a:gd name="connsiteX6" fmla="*/ 0 w 154853"/>
                <a:gd name="connsiteY6" fmla="*/ 246167 h 24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53" h="246166">
                  <a:moveTo>
                    <a:pt x="0" y="246167"/>
                  </a:moveTo>
                  <a:lnTo>
                    <a:pt x="0" y="88772"/>
                  </a:lnTo>
                  <a:cubicBezTo>
                    <a:pt x="0" y="72342"/>
                    <a:pt x="9614" y="57430"/>
                    <a:pt x="24586" y="50640"/>
                  </a:cubicBezTo>
                  <a:lnTo>
                    <a:pt x="133169" y="1389"/>
                  </a:lnTo>
                  <a:cubicBezTo>
                    <a:pt x="143327" y="-3219"/>
                    <a:pt x="154854" y="4202"/>
                    <a:pt x="154854" y="15350"/>
                  </a:cubicBezTo>
                  <a:lnTo>
                    <a:pt x="154854" y="246167"/>
                  </a:lnTo>
                  <a:lnTo>
                    <a:pt x="0" y="246167"/>
                  </a:lnTo>
                  <a:close/>
                </a:path>
              </a:pathLst>
            </a:custGeom>
            <a:solidFill>
              <a:schemeClr val="accent3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329D8604-EEC0-40A5-CBDA-C91A5E36F85B}"/>
                </a:ext>
              </a:extLst>
            </p:cNvPr>
            <p:cNvSpPr/>
            <p:nvPr/>
          </p:nvSpPr>
          <p:spPr>
            <a:xfrm>
              <a:off x="4103105" y="3670123"/>
              <a:ext cx="940515" cy="2561503"/>
            </a:xfrm>
            <a:custGeom>
              <a:avLst/>
              <a:gdLst>
                <a:gd name="connsiteX0" fmla="*/ 470258 w 940515"/>
                <a:gd name="connsiteY0" fmla="*/ 0 h 2561503"/>
                <a:gd name="connsiteX1" fmla="*/ 0 w 940515"/>
                <a:gd name="connsiteY1" fmla="*/ 0 h 2561503"/>
                <a:gd name="connsiteX2" fmla="*/ 112516 w 940515"/>
                <a:gd name="connsiteY2" fmla="*/ 2429888 h 2561503"/>
                <a:gd name="connsiteX3" fmla="*/ 250461 w 940515"/>
                <a:gd name="connsiteY3" fmla="*/ 2561503 h 2561503"/>
                <a:gd name="connsiteX4" fmla="*/ 690055 w 940515"/>
                <a:gd name="connsiteY4" fmla="*/ 2561503 h 2561503"/>
                <a:gd name="connsiteX5" fmla="*/ 827999 w 940515"/>
                <a:gd name="connsiteY5" fmla="*/ 2429888 h 2561503"/>
                <a:gd name="connsiteX6" fmla="*/ 940516 w 940515"/>
                <a:gd name="connsiteY6" fmla="*/ 0 h 2561503"/>
                <a:gd name="connsiteX7" fmla="*/ 470258 w 940515"/>
                <a:gd name="connsiteY7" fmla="*/ 0 h 25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0515" h="2561503">
                  <a:moveTo>
                    <a:pt x="470258" y="0"/>
                  </a:moveTo>
                  <a:lnTo>
                    <a:pt x="0" y="0"/>
                  </a:lnTo>
                  <a:lnTo>
                    <a:pt x="112516" y="2429888"/>
                  </a:lnTo>
                  <a:cubicBezTo>
                    <a:pt x="115927" y="2503541"/>
                    <a:pt x="176676" y="2561503"/>
                    <a:pt x="250461" y="2561503"/>
                  </a:cubicBezTo>
                  <a:lnTo>
                    <a:pt x="690055" y="2561503"/>
                  </a:lnTo>
                  <a:cubicBezTo>
                    <a:pt x="763839" y="2561503"/>
                    <a:pt x="824589" y="2503541"/>
                    <a:pt x="827999" y="2429888"/>
                  </a:cubicBezTo>
                  <a:lnTo>
                    <a:pt x="940516" y="0"/>
                  </a:lnTo>
                  <a:lnTo>
                    <a:pt x="470258" y="0"/>
                  </a:lnTo>
                  <a:close/>
                </a:path>
              </a:pathLst>
            </a:custGeom>
            <a:solidFill>
              <a:schemeClr val="accent3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D11AFCBE-8195-96A0-0C16-A095FD53CEFA}"/>
                </a:ext>
              </a:extLst>
            </p:cNvPr>
            <p:cNvSpPr/>
            <p:nvPr/>
          </p:nvSpPr>
          <p:spPr>
            <a:xfrm>
              <a:off x="4103105" y="3617445"/>
              <a:ext cx="940515" cy="52678"/>
            </a:xfrm>
            <a:custGeom>
              <a:avLst/>
              <a:gdLst>
                <a:gd name="connsiteX0" fmla="*/ 0 w 940515"/>
                <a:gd name="connsiteY0" fmla="*/ 0 h 52678"/>
                <a:gd name="connsiteX1" fmla="*/ 940516 w 940515"/>
                <a:gd name="connsiteY1" fmla="*/ 0 h 52678"/>
                <a:gd name="connsiteX2" fmla="*/ 940516 w 940515"/>
                <a:gd name="connsiteY2" fmla="*/ 52678 h 52678"/>
                <a:gd name="connsiteX3" fmla="*/ 0 w 940515"/>
                <a:gd name="connsiteY3" fmla="*/ 52678 h 5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0515" h="52678">
                  <a:moveTo>
                    <a:pt x="0" y="0"/>
                  </a:moveTo>
                  <a:lnTo>
                    <a:pt x="940516" y="0"/>
                  </a:lnTo>
                  <a:lnTo>
                    <a:pt x="940516" y="52678"/>
                  </a:lnTo>
                  <a:lnTo>
                    <a:pt x="0" y="52678"/>
                  </a:ln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7B88EA36-9CBC-339B-06AF-A7226E51296A}"/>
                </a:ext>
              </a:extLst>
            </p:cNvPr>
            <p:cNvSpPr/>
            <p:nvPr/>
          </p:nvSpPr>
          <p:spPr>
            <a:xfrm>
              <a:off x="4165339" y="2931890"/>
              <a:ext cx="816047" cy="685554"/>
            </a:xfrm>
            <a:custGeom>
              <a:avLst/>
              <a:gdLst>
                <a:gd name="connsiteX0" fmla="*/ 531339 w 816047"/>
                <a:gd name="connsiteY0" fmla="*/ 0 h 685554"/>
                <a:gd name="connsiteX1" fmla="*/ 284709 w 816047"/>
                <a:gd name="connsiteY1" fmla="*/ 0 h 685554"/>
                <a:gd name="connsiteX2" fmla="*/ 0 w 816047"/>
                <a:gd name="connsiteY2" fmla="*/ 642387 h 685554"/>
                <a:gd name="connsiteX3" fmla="*/ 0 w 816047"/>
                <a:gd name="connsiteY3" fmla="*/ 685555 h 685554"/>
                <a:gd name="connsiteX4" fmla="*/ 816048 w 816047"/>
                <a:gd name="connsiteY4" fmla="*/ 685555 h 685554"/>
                <a:gd name="connsiteX5" fmla="*/ 816048 w 816047"/>
                <a:gd name="connsiteY5" fmla="*/ 642387 h 685554"/>
                <a:gd name="connsiteX6" fmla="*/ 531339 w 816047"/>
                <a:gd name="connsiteY6" fmla="*/ 0 h 68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047" h="685554">
                  <a:moveTo>
                    <a:pt x="531339" y="0"/>
                  </a:moveTo>
                  <a:lnTo>
                    <a:pt x="284709" y="0"/>
                  </a:lnTo>
                  <a:cubicBezTo>
                    <a:pt x="322782" y="474109"/>
                    <a:pt x="0" y="642387"/>
                    <a:pt x="0" y="642387"/>
                  </a:cubicBezTo>
                  <a:lnTo>
                    <a:pt x="0" y="685555"/>
                  </a:lnTo>
                  <a:lnTo>
                    <a:pt x="816048" y="685555"/>
                  </a:lnTo>
                  <a:lnTo>
                    <a:pt x="816048" y="642387"/>
                  </a:lnTo>
                  <a:cubicBezTo>
                    <a:pt x="816048" y="642387"/>
                    <a:pt x="493265" y="474109"/>
                    <a:pt x="531339" y="0"/>
                  </a:cubicBez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1982A3C2-F6B9-C93B-0D49-2E251E1F949D}"/>
                </a:ext>
              </a:extLst>
            </p:cNvPr>
            <p:cNvSpPr/>
            <p:nvPr/>
          </p:nvSpPr>
          <p:spPr>
            <a:xfrm>
              <a:off x="4461509" y="4295683"/>
              <a:ext cx="223707" cy="1197197"/>
            </a:xfrm>
            <a:custGeom>
              <a:avLst/>
              <a:gdLst>
                <a:gd name="connsiteX0" fmla="*/ 111854 w 223707"/>
                <a:gd name="connsiteY0" fmla="*/ 1197198 h 1197197"/>
                <a:gd name="connsiteX1" fmla="*/ 111854 w 223707"/>
                <a:gd name="connsiteY1" fmla="*/ 1197198 h 1197197"/>
                <a:gd name="connsiteX2" fmla="*/ 32761 w 223707"/>
                <a:gd name="connsiteY2" fmla="*/ 1164460 h 1197197"/>
                <a:gd name="connsiteX3" fmla="*/ 0 w 223707"/>
                <a:gd name="connsiteY3" fmla="*/ 1085424 h 1197197"/>
                <a:gd name="connsiteX4" fmla="*/ 0 w 223707"/>
                <a:gd name="connsiteY4" fmla="*/ 598599 h 1197197"/>
                <a:gd name="connsiteX5" fmla="*/ 0 w 223707"/>
                <a:gd name="connsiteY5" fmla="*/ 111774 h 1197197"/>
                <a:gd name="connsiteX6" fmla="*/ 32761 w 223707"/>
                <a:gd name="connsiteY6" fmla="*/ 32738 h 1197197"/>
                <a:gd name="connsiteX7" fmla="*/ 111854 w 223707"/>
                <a:gd name="connsiteY7" fmla="*/ 0 h 1197197"/>
                <a:gd name="connsiteX8" fmla="*/ 111854 w 223707"/>
                <a:gd name="connsiteY8" fmla="*/ 0 h 1197197"/>
                <a:gd name="connsiteX9" fmla="*/ 190946 w 223707"/>
                <a:gd name="connsiteY9" fmla="*/ 32738 h 1197197"/>
                <a:gd name="connsiteX10" fmla="*/ 223707 w 223707"/>
                <a:gd name="connsiteY10" fmla="*/ 111774 h 1197197"/>
                <a:gd name="connsiteX11" fmla="*/ 223707 w 223707"/>
                <a:gd name="connsiteY11" fmla="*/ 598599 h 1197197"/>
                <a:gd name="connsiteX12" fmla="*/ 223707 w 223707"/>
                <a:gd name="connsiteY12" fmla="*/ 1085424 h 1197197"/>
                <a:gd name="connsiteX13" fmla="*/ 190946 w 223707"/>
                <a:gd name="connsiteY13" fmla="*/ 1164460 h 1197197"/>
                <a:gd name="connsiteX14" fmla="*/ 111854 w 223707"/>
                <a:gd name="connsiteY14" fmla="*/ 1197198 h 119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707" h="1197197">
                  <a:moveTo>
                    <a:pt x="111854" y="1197198"/>
                  </a:moveTo>
                  <a:lnTo>
                    <a:pt x="111854" y="1197198"/>
                  </a:lnTo>
                  <a:cubicBezTo>
                    <a:pt x="80966" y="1197198"/>
                    <a:pt x="53003" y="1184687"/>
                    <a:pt x="32761" y="1164460"/>
                  </a:cubicBezTo>
                  <a:cubicBezTo>
                    <a:pt x="12520" y="1144233"/>
                    <a:pt x="0" y="1116290"/>
                    <a:pt x="0" y="1085424"/>
                  </a:cubicBezTo>
                  <a:lnTo>
                    <a:pt x="0" y="598599"/>
                  </a:lnTo>
                  <a:cubicBezTo>
                    <a:pt x="0" y="598599"/>
                    <a:pt x="0" y="111774"/>
                    <a:pt x="0" y="111774"/>
                  </a:cubicBezTo>
                  <a:cubicBezTo>
                    <a:pt x="0" y="80909"/>
                    <a:pt x="12520" y="52965"/>
                    <a:pt x="32761" y="32738"/>
                  </a:cubicBezTo>
                  <a:cubicBezTo>
                    <a:pt x="53003" y="12511"/>
                    <a:pt x="80966" y="0"/>
                    <a:pt x="111854" y="0"/>
                  </a:cubicBezTo>
                  <a:lnTo>
                    <a:pt x="111854" y="0"/>
                  </a:lnTo>
                  <a:cubicBezTo>
                    <a:pt x="142741" y="0"/>
                    <a:pt x="170705" y="12511"/>
                    <a:pt x="190946" y="32738"/>
                  </a:cubicBezTo>
                  <a:cubicBezTo>
                    <a:pt x="211188" y="52965"/>
                    <a:pt x="223707" y="80909"/>
                    <a:pt x="223707" y="111774"/>
                  </a:cubicBezTo>
                  <a:lnTo>
                    <a:pt x="223707" y="598599"/>
                  </a:lnTo>
                  <a:cubicBezTo>
                    <a:pt x="223707" y="598599"/>
                    <a:pt x="223707" y="1085424"/>
                    <a:pt x="223707" y="1085424"/>
                  </a:cubicBezTo>
                  <a:cubicBezTo>
                    <a:pt x="223707" y="1116290"/>
                    <a:pt x="211188" y="1144233"/>
                    <a:pt x="190946" y="1164460"/>
                  </a:cubicBezTo>
                  <a:cubicBezTo>
                    <a:pt x="170705" y="1184687"/>
                    <a:pt x="142741" y="1197198"/>
                    <a:pt x="111854" y="1197198"/>
                  </a:cubicBezTo>
                  <a:close/>
                </a:path>
              </a:pathLst>
            </a:custGeom>
            <a:solidFill>
              <a:srgbClr val="E8E8E8">
                <a:alpha val="56000"/>
              </a:srgb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000246E9-98B3-EAB2-9C6B-227DA4D533DA}"/>
                </a:ext>
              </a:extLst>
            </p:cNvPr>
            <p:cNvSpPr/>
            <p:nvPr/>
          </p:nvSpPr>
          <p:spPr>
            <a:xfrm>
              <a:off x="2868576" y="1808834"/>
              <a:ext cx="1247668" cy="1246783"/>
            </a:xfrm>
            <a:custGeom>
              <a:avLst/>
              <a:gdLst>
                <a:gd name="connsiteX0" fmla="*/ 7557 w 1247668"/>
                <a:gd name="connsiteY0" fmla="*/ 751683 h 1246783"/>
                <a:gd name="connsiteX1" fmla="*/ 16312 w 1247668"/>
                <a:gd name="connsiteY1" fmla="*/ 819096 h 1246783"/>
                <a:gd name="connsiteX2" fmla="*/ 222152 w 1247668"/>
                <a:gd name="connsiteY2" fmla="*/ 1024790 h 1246783"/>
                <a:gd name="connsiteX3" fmla="*/ 427992 w 1247668"/>
                <a:gd name="connsiteY3" fmla="*/ 1230484 h 1246783"/>
                <a:gd name="connsiteX4" fmla="*/ 495451 w 1247668"/>
                <a:gd name="connsiteY4" fmla="*/ 1239232 h 1246783"/>
                <a:gd name="connsiteX5" fmla="*/ 1234700 w 1247668"/>
                <a:gd name="connsiteY5" fmla="*/ 656447 h 1246783"/>
                <a:gd name="connsiteX6" fmla="*/ 1235539 w 1247668"/>
                <a:gd name="connsiteY6" fmla="*/ 597144 h 1246783"/>
                <a:gd name="connsiteX7" fmla="*/ 942820 w 1247668"/>
                <a:gd name="connsiteY7" fmla="*/ 304633 h 1246783"/>
                <a:gd name="connsiteX8" fmla="*/ 650100 w 1247668"/>
                <a:gd name="connsiteY8" fmla="*/ 12121 h 1246783"/>
                <a:gd name="connsiteX9" fmla="*/ 590756 w 1247668"/>
                <a:gd name="connsiteY9" fmla="*/ 12959 h 1246783"/>
                <a:gd name="connsiteX10" fmla="*/ 7557 w 1247668"/>
                <a:gd name="connsiteY10" fmla="*/ 751683 h 12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7668" h="1246783">
                  <a:moveTo>
                    <a:pt x="7557" y="751683"/>
                  </a:moveTo>
                  <a:cubicBezTo>
                    <a:pt x="-5138" y="773564"/>
                    <a:pt x="-1586" y="801211"/>
                    <a:pt x="16312" y="819096"/>
                  </a:cubicBezTo>
                  <a:lnTo>
                    <a:pt x="222152" y="1024790"/>
                  </a:lnTo>
                  <a:lnTo>
                    <a:pt x="427992" y="1230484"/>
                  </a:lnTo>
                  <a:cubicBezTo>
                    <a:pt x="445889" y="1248368"/>
                    <a:pt x="473554" y="1251918"/>
                    <a:pt x="495451" y="1239232"/>
                  </a:cubicBezTo>
                  <a:cubicBezTo>
                    <a:pt x="786222" y="1070778"/>
                    <a:pt x="1131215" y="754015"/>
                    <a:pt x="1234700" y="656447"/>
                  </a:cubicBezTo>
                  <a:cubicBezTo>
                    <a:pt x="1251663" y="640454"/>
                    <a:pt x="1252030" y="613623"/>
                    <a:pt x="1235539" y="597144"/>
                  </a:cubicBezTo>
                  <a:lnTo>
                    <a:pt x="942820" y="304633"/>
                  </a:lnTo>
                  <a:lnTo>
                    <a:pt x="650100" y="12121"/>
                  </a:lnTo>
                  <a:cubicBezTo>
                    <a:pt x="633610" y="-4358"/>
                    <a:pt x="606760" y="-3991"/>
                    <a:pt x="590756" y="12959"/>
                  </a:cubicBezTo>
                  <a:cubicBezTo>
                    <a:pt x="493119" y="116372"/>
                    <a:pt x="176132" y="461119"/>
                    <a:pt x="7557" y="751683"/>
                  </a:cubicBez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934F421D-257D-77F3-E784-727C2E4C4991}"/>
              </a:ext>
            </a:extLst>
          </p:cNvPr>
          <p:cNvGrpSpPr/>
          <p:nvPr/>
        </p:nvGrpSpPr>
        <p:grpSpPr>
          <a:xfrm rot="969464">
            <a:off x="12681503" y="3352092"/>
            <a:ext cx="2346042" cy="2344376"/>
            <a:chOff x="7364037" y="1516436"/>
            <a:chExt cx="2895886" cy="2893830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xmlns="" id="{28B0EC57-612F-4B85-7F5D-B00C2EA0A0A9}"/>
                </a:ext>
              </a:extLst>
            </p:cNvPr>
            <p:cNvSpPr/>
            <p:nvPr/>
          </p:nvSpPr>
          <p:spPr>
            <a:xfrm>
              <a:off x="7364038" y="1516436"/>
              <a:ext cx="2895885" cy="2893830"/>
            </a:xfrm>
            <a:custGeom>
              <a:avLst/>
              <a:gdLst>
                <a:gd name="connsiteX0" fmla="*/ 2895885 w 2895885"/>
                <a:gd name="connsiteY0" fmla="*/ 0 h 2893830"/>
                <a:gd name="connsiteX1" fmla="*/ 0 w 2895885"/>
                <a:gd name="connsiteY1" fmla="*/ 0 h 2893830"/>
                <a:gd name="connsiteX2" fmla="*/ 0 w 2895885"/>
                <a:gd name="connsiteY2" fmla="*/ 2893831 h 2893830"/>
                <a:gd name="connsiteX3" fmla="*/ 2266088 w 2895885"/>
                <a:gd name="connsiteY3" fmla="*/ 2893831 h 2893830"/>
                <a:gd name="connsiteX4" fmla="*/ 2895885 w 2895885"/>
                <a:gd name="connsiteY4" fmla="*/ 2269053 h 2893830"/>
                <a:gd name="connsiteX5" fmla="*/ 2895885 w 2895885"/>
                <a:gd name="connsiteY5" fmla="*/ 0 h 28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885" h="2893830">
                  <a:moveTo>
                    <a:pt x="2895885" y="0"/>
                  </a:moveTo>
                  <a:lnTo>
                    <a:pt x="0" y="0"/>
                  </a:lnTo>
                  <a:lnTo>
                    <a:pt x="0" y="2893831"/>
                  </a:lnTo>
                  <a:lnTo>
                    <a:pt x="2266088" y="2893831"/>
                  </a:lnTo>
                  <a:lnTo>
                    <a:pt x="2895885" y="2269053"/>
                  </a:lnTo>
                  <a:lnTo>
                    <a:pt x="2895885" y="0"/>
                  </a:lnTo>
                  <a:close/>
                </a:path>
              </a:pathLst>
            </a:custGeom>
            <a:solidFill>
              <a:schemeClr val="accent3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xmlns="" id="{D00FE2F3-8E6C-B183-B750-6579D44F1E2E}"/>
                </a:ext>
              </a:extLst>
            </p:cNvPr>
            <p:cNvSpPr/>
            <p:nvPr/>
          </p:nvSpPr>
          <p:spPr>
            <a:xfrm>
              <a:off x="9630126" y="3785488"/>
              <a:ext cx="629796" cy="624777"/>
            </a:xfrm>
            <a:custGeom>
              <a:avLst/>
              <a:gdLst>
                <a:gd name="connsiteX0" fmla="*/ 0 w 629796"/>
                <a:gd name="connsiteY0" fmla="*/ 624778 h 624777"/>
                <a:gd name="connsiteX1" fmla="*/ 629797 w 629796"/>
                <a:gd name="connsiteY1" fmla="*/ 0 h 624777"/>
                <a:gd name="connsiteX2" fmla="*/ 0 w 629796"/>
                <a:gd name="connsiteY2" fmla="*/ 0 h 624777"/>
                <a:gd name="connsiteX3" fmla="*/ 0 w 629796"/>
                <a:gd name="connsiteY3" fmla="*/ 624778 h 6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796" h="624777">
                  <a:moveTo>
                    <a:pt x="0" y="624778"/>
                  </a:moveTo>
                  <a:lnTo>
                    <a:pt x="629797" y="0"/>
                  </a:lnTo>
                  <a:lnTo>
                    <a:pt x="0" y="0"/>
                  </a:lnTo>
                  <a:lnTo>
                    <a:pt x="0" y="624778"/>
                  </a:ln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xmlns="" id="{C92D603D-DD7C-3A3D-0405-58847BF77867}"/>
                </a:ext>
              </a:extLst>
            </p:cNvPr>
            <p:cNvSpPr/>
            <p:nvPr/>
          </p:nvSpPr>
          <p:spPr>
            <a:xfrm>
              <a:off x="7364037" y="1516436"/>
              <a:ext cx="2895886" cy="350597"/>
            </a:xfrm>
            <a:custGeom>
              <a:avLst/>
              <a:gdLst>
                <a:gd name="connsiteX0" fmla="*/ 0 w 2895886"/>
                <a:gd name="connsiteY0" fmla="*/ 0 h 350597"/>
                <a:gd name="connsiteX1" fmla="*/ 2895886 w 2895886"/>
                <a:gd name="connsiteY1" fmla="*/ 0 h 350597"/>
                <a:gd name="connsiteX2" fmla="*/ 2895886 w 2895886"/>
                <a:gd name="connsiteY2" fmla="*/ 350598 h 350597"/>
                <a:gd name="connsiteX3" fmla="*/ 0 w 2895886"/>
                <a:gd name="connsiteY3" fmla="*/ 350598 h 35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5886" h="350597">
                  <a:moveTo>
                    <a:pt x="0" y="0"/>
                  </a:moveTo>
                  <a:lnTo>
                    <a:pt x="2895886" y="0"/>
                  </a:lnTo>
                  <a:lnTo>
                    <a:pt x="2895886" y="350598"/>
                  </a:lnTo>
                  <a:lnTo>
                    <a:pt x="0" y="350598"/>
                  </a:ln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FAA8F9F7-CDD3-5FA7-87B1-9978AF7D260C}"/>
              </a:ext>
            </a:extLst>
          </p:cNvPr>
          <p:cNvGrpSpPr/>
          <p:nvPr/>
        </p:nvGrpSpPr>
        <p:grpSpPr>
          <a:xfrm rot="19783591">
            <a:off x="14501829" y="8912030"/>
            <a:ext cx="913564" cy="1391610"/>
            <a:chOff x="7641898" y="4737467"/>
            <a:chExt cx="1369989" cy="2086872"/>
          </a:xfrm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xmlns="" id="{5D6D882E-CA41-C4C5-5491-F9753CAEFC96}"/>
                </a:ext>
              </a:extLst>
            </p:cNvPr>
            <p:cNvSpPr/>
            <p:nvPr/>
          </p:nvSpPr>
          <p:spPr>
            <a:xfrm>
              <a:off x="7695433" y="4737467"/>
              <a:ext cx="1262921" cy="2086872"/>
            </a:xfrm>
            <a:custGeom>
              <a:avLst/>
              <a:gdLst>
                <a:gd name="connsiteX0" fmla="*/ 1262921 w 1262921"/>
                <a:gd name="connsiteY0" fmla="*/ 2086872 h 2086872"/>
                <a:gd name="connsiteX1" fmla="*/ 0 w 1262921"/>
                <a:gd name="connsiteY1" fmla="*/ 2086872 h 2086872"/>
                <a:gd name="connsiteX2" fmla="*/ 0 w 1262921"/>
                <a:gd name="connsiteY2" fmla="*/ 132075 h 2086872"/>
                <a:gd name="connsiteX3" fmla="*/ 38712 w 1262921"/>
                <a:gd name="connsiteY3" fmla="*/ 38684 h 2086872"/>
                <a:gd name="connsiteX4" fmla="*/ 132169 w 1262921"/>
                <a:gd name="connsiteY4" fmla="*/ 0 h 2086872"/>
                <a:gd name="connsiteX5" fmla="*/ 1130752 w 1262921"/>
                <a:gd name="connsiteY5" fmla="*/ 0 h 2086872"/>
                <a:gd name="connsiteX6" fmla="*/ 1224210 w 1262921"/>
                <a:gd name="connsiteY6" fmla="*/ 38684 h 2086872"/>
                <a:gd name="connsiteX7" fmla="*/ 1262921 w 1262921"/>
                <a:gd name="connsiteY7" fmla="*/ 132075 h 2086872"/>
                <a:gd name="connsiteX8" fmla="*/ 1262921 w 1262921"/>
                <a:gd name="connsiteY8" fmla="*/ 2086872 h 208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2921" h="2086872">
                  <a:moveTo>
                    <a:pt x="1262921" y="2086872"/>
                  </a:moveTo>
                  <a:lnTo>
                    <a:pt x="0" y="2086872"/>
                  </a:lnTo>
                  <a:lnTo>
                    <a:pt x="0" y="132075"/>
                  </a:lnTo>
                  <a:cubicBezTo>
                    <a:pt x="0" y="95604"/>
                    <a:pt x="14793" y="62585"/>
                    <a:pt x="38712" y="38684"/>
                  </a:cubicBezTo>
                  <a:cubicBezTo>
                    <a:pt x="62630" y="14783"/>
                    <a:pt x="95672" y="0"/>
                    <a:pt x="132169" y="0"/>
                  </a:cubicBezTo>
                  <a:lnTo>
                    <a:pt x="1130752" y="0"/>
                  </a:lnTo>
                  <a:cubicBezTo>
                    <a:pt x="1167250" y="0"/>
                    <a:pt x="1200292" y="14783"/>
                    <a:pt x="1224210" y="38684"/>
                  </a:cubicBezTo>
                  <a:cubicBezTo>
                    <a:pt x="1248128" y="62585"/>
                    <a:pt x="1262921" y="95604"/>
                    <a:pt x="1262921" y="132075"/>
                  </a:cubicBezTo>
                  <a:lnTo>
                    <a:pt x="1262921" y="2086872"/>
                  </a:lnTo>
                  <a:close/>
                </a:path>
              </a:pathLst>
            </a:custGeom>
            <a:solidFill>
              <a:srgbClr val="F2B7A7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xmlns="" id="{92E2C628-62EE-9752-B3F8-4B3672CF575F}"/>
                </a:ext>
              </a:extLst>
            </p:cNvPr>
            <p:cNvSpPr/>
            <p:nvPr/>
          </p:nvSpPr>
          <p:spPr>
            <a:xfrm>
              <a:off x="7641898" y="5344156"/>
              <a:ext cx="1369989" cy="1480182"/>
            </a:xfrm>
            <a:custGeom>
              <a:avLst/>
              <a:gdLst>
                <a:gd name="connsiteX0" fmla="*/ 1325113 w 1369989"/>
                <a:gd name="connsiteY0" fmla="*/ 1480183 h 1480182"/>
                <a:gd name="connsiteX1" fmla="*/ 44877 w 1369989"/>
                <a:gd name="connsiteY1" fmla="*/ 1480183 h 1480182"/>
                <a:gd name="connsiteX2" fmla="*/ 13144 w 1369989"/>
                <a:gd name="connsiteY2" fmla="*/ 1467048 h 1480182"/>
                <a:gd name="connsiteX3" fmla="*/ 0 w 1369989"/>
                <a:gd name="connsiteY3" fmla="*/ 1435337 h 1480182"/>
                <a:gd name="connsiteX4" fmla="*/ 0 w 1369989"/>
                <a:gd name="connsiteY4" fmla="*/ 44845 h 1480182"/>
                <a:gd name="connsiteX5" fmla="*/ 13144 w 1369989"/>
                <a:gd name="connsiteY5" fmla="*/ 13135 h 1480182"/>
                <a:gd name="connsiteX6" fmla="*/ 44877 w 1369989"/>
                <a:gd name="connsiteY6" fmla="*/ 0 h 1480182"/>
                <a:gd name="connsiteX7" fmla="*/ 1325113 w 1369989"/>
                <a:gd name="connsiteY7" fmla="*/ 0 h 1480182"/>
                <a:gd name="connsiteX8" fmla="*/ 1356846 w 1369989"/>
                <a:gd name="connsiteY8" fmla="*/ 13135 h 1480182"/>
                <a:gd name="connsiteX9" fmla="*/ 1369990 w 1369989"/>
                <a:gd name="connsiteY9" fmla="*/ 44845 h 1480182"/>
                <a:gd name="connsiteX10" fmla="*/ 1369990 w 1369989"/>
                <a:gd name="connsiteY10" fmla="*/ 1435337 h 1480182"/>
                <a:gd name="connsiteX11" fmla="*/ 1356846 w 1369989"/>
                <a:gd name="connsiteY11" fmla="*/ 1467048 h 1480182"/>
                <a:gd name="connsiteX12" fmla="*/ 1325113 w 1369989"/>
                <a:gd name="connsiteY12" fmla="*/ 1480183 h 148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989" h="1480182">
                  <a:moveTo>
                    <a:pt x="1325113" y="1480183"/>
                  </a:moveTo>
                  <a:lnTo>
                    <a:pt x="44877" y="1480183"/>
                  </a:lnTo>
                  <a:cubicBezTo>
                    <a:pt x="32485" y="1480183"/>
                    <a:pt x="21265" y="1475163"/>
                    <a:pt x="13144" y="1467048"/>
                  </a:cubicBezTo>
                  <a:cubicBezTo>
                    <a:pt x="5023" y="1458933"/>
                    <a:pt x="0" y="1447721"/>
                    <a:pt x="0" y="1435337"/>
                  </a:cubicBezTo>
                  <a:lnTo>
                    <a:pt x="0" y="44845"/>
                  </a:lnTo>
                  <a:cubicBezTo>
                    <a:pt x="0" y="32462"/>
                    <a:pt x="5023" y="21250"/>
                    <a:pt x="13144" y="13135"/>
                  </a:cubicBezTo>
                  <a:cubicBezTo>
                    <a:pt x="21265" y="5020"/>
                    <a:pt x="32485" y="0"/>
                    <a:pt x="44877" y="0"/>
                  </a:cubicBezTo>
                  <a:lnTo>
                    <a:pt x="1325113" y="0"/>
                  </a:lnTo>
                  <a:cubicBezTo>
                    <a:pt x="1337505" y="0"/>
                    <a:pt x="1348724" y="5020"/>
                    <a:pt x="1356846" y="13135"/>
                  </a:cubicBezTo>
                  <a:cubicBezTo>
                    <a:pt x="1364967" y="21250"/>
                    <a:pt x="1369990" y="32462"/>
                    <a:pt x="1369990" y="44845"/>
                  </a:cubicBezTo>
                  <a:lnTo>
                    <a:pt x="1369990" y="1435337"/>
                  </a:lnTo>
                  <a:cubicBezTo>
                    <a:pt x="1369990" y="1447721"/>
                    <a:pt x="1364967" y="1458933"/>
                    <a:pt x="1356846" y="1467048"/>
                  </a:cubicBezTo>
                  <a:cubicBezTo>
                    <a:pt x="1348724" y="1475163"/>
                    <a:pt x="1337505" y="1480183"/>
                    <a:pt x="1325113" y="1480183"/>
                  </a:cubicBezTo>
                  <a:close/>
                </a:path>
              </a:pathLst>
            </a:custGeom>
            <a:solidFill>
              <a:schemeClr val="accent2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xmlns="" id="{1B53738C-D7D8-1742-E254-485EB20C881C}"/>
                </a:ext>
              </a:extLst>
            </p:cNvPr>
            <p:cNvSpPr/>
            <p:nvPr/>
          </p:nvSpPr>
          <p:spPr>
            <a:xfrm>
              <a:off x="8141631" y="5658338"/>
              <a:ext cx="370524" cy="851820"/>
            </a:xfrm>
            <a:custGeom>
              <a:avLst/>
              <a:gdLst>
                <a:gd name="connsiteX0" fmla="*/ 185263 w 370524"/>
                <a:gd name="connsiteY0" fmla="*/ 851821 h 851820"/>
                <a:gd name="connsiteX1" fmla="*/ 185262 w 370524"/>
                <a:gd name="connsiteY1" fmla="*/ 851821 h 851820"/>
                <a:gd name="connsiteX2" fmla="*/ 54262 w 370524"/>
                <a:gd name="connsiteY2" fmla="*/ 797597 h 851820"/>
                <a:gd name="connsiteX3" fmla="*/ 0 w 370524"/>
                <a:gd name="connsiteY3" fmla="*/ 666690 h 851820"/>
                <a:gd name="connsiteX4" fmla="*/ 0 w 370524"/>
                <a:gd name="connsiteY4" fmla="*/ 425910 h 851820"/>
                <a:gd name="connsiteX5" fmla="*/ 0 w 370524"/>
                <a:gd name="connsiteY5" fmla="*/ 185131 h 851820"/>
                <a:gd name="connsiteX6" fmla="*/ 54262 w 370524"/>
                <a:gd name="connsiteY6" fmla="*/ 54223 h 851820"/>
                <a:gd name="connsiteX7" fmla="*/ 185262 w 370524"/>
                <a:gd name="connsiteY7" fmla="*/ 0 h 851820"/>
                <a:gd name="connsiteX8" fmla="*/ 185263 w 370524"/>
                <a:gd name="connsiteY8" fmla="*/ 0 h 851820"/>
                <a:gd name="connsiteX9" fmla="*/ 316263 w 370524"/>
                <a:gd name="connsiteY9" fmla="*/ 54223 h 851820"/>
                <a:gd name="connsiteX10" fmla="*/ 370525 w 370524"/>
                <a:gd name="connsiteY10" fmla="*/ 185131 h 851820"/>
                <a:gd name="connsiteX11" fmla="*/ 370525 w 370524"/>
                <a:gd name="connsiteY11" fmla="*/ 425910 h 851820"/>
                <a:gd name="connsiteX12" fmla="*/ 370525 w 370524"/>
                <a:gd name="connsiteY12" fmla="*/ 666690 h 851820"/>
                <a:gd name="connsiteX13" fmla="*/ 316263 w 370524"/>
                <a:gd name="connsiteY13" fmla="*/ 797597 h 851820"/>
                <a:gd name="connsiteX14" fmla="*/ 185263 w 370524"/>
                <a:gd name="connsiteY14" fmla="*/ 851821 h 85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524" h="851820">
                  <a:moveTo>
                    <a:pt x="185263" y="851821"/>
                  </a:moveTo>
                  <a:lnTo>
                    <a:pt x="185262" y="851821"/>
                  </a:lnTo>
                  <a:cubicBezTo>
                    <a:pt x="134104" y="851821"/>
                    <a:pt x="87788" y="831099"/>
                    <a:pt x="54262" y="797597"/>
                  </a:cubicBezTo>
                  <a:cubicBezTo>
                    <a:pt x="20736" y="764095"/>
                    <a:pt x="0" y="717812"/>
                    <a:pt x="0" y="666690"/>
                  </a:cubicBezTo>
                  <a:lnTo>
                    <a:pt x="0" y="425910"/>
                  </a:lnTo>
                  <a:cubicBezTo>
                    <a:pt x="0" y="425910"/>
                    <a:pt x="0" y="185131"/>
                    <a:pt x="0" y="185131"/>
                  </a:cubicBezTo>
                  <a:cubicBezTo>
                    <a:pt x="0" y="134008"/>
                    <a:pt x="20736" y="87726"/>
                    <a:pt x="54262" y="54223"/>
                  </a:cubicBezTo>
                  <a:cubicBezTo>
                    <a:pt x="87788" y="20721"/>
                    <a:pt x="134104" y="0"/>
                    <a:pt x="185262" y="0"/>
                  </a:cubicBezTo>
                  <a:lnTo>
                    <a:pt x="185263" y="0"/>
                  </a:lnTo>
                  <a:cubicBezTo>
                    <a:pt x="236422" y="0"/>
                    <a:pt x="282737" y="20721"/>
                    <a:pt x="316263" y="54223"/>
                  </a:cubicBezTo>
                  <a:cubicBezTo>
                    <a:pt x="349789" y="87726"/>
                    <a:pt x="370525" y="134008"/>
                    <a:pt x="370525" y="185131"/>
                  </a:cubicBezTo>
                  <a:lnTo>
                    <a:pt x="370525" y="425910"/>
                  </a:lnTo>
                  <a:cubicBezTo>
                    <a:pt x="370525" y="425910"/>
                    <a:pt x="370525" y="666690"/>
                    <a:pt x="370525" y="666690"/>
                  </a:cubicBezTo>
                  <a:cubicBezTo>
                    <a:pt x="370525" y="717812"/>
                    <a:pt x="349789" y="764095"/>
                    <a:pt x="316263" y="797597"/>
                  </a:cubicBezTo>
                  <a:cubicBezTo>
                    <a:pt x="282737" y="831099"/>
                    <a:pt x="236422" y="851821"/>
                    <a:pt x="185263" y="851821"/>
                  </a:cubicBezTo>
                  <a:close/>
                </a:path>
              </a:pathLst>
            </a:custGeom>
            <a:solidFill>
              <a:srgbClr val="E8E8E8">
                <a:alpha val="25000"/>
              </a:srgb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55652044-2216-A688-A71E-0687FAD268BE}"/>
              </a:ext>
            </a:extLst>
          </p:cNvPr>
          <p:cNvGrpSpPr/>
          <p:nvPr/>
        </p:nvGrpSpPr>
        <p:grpSpPr>
          <a:xfrm rot="20261365">
            <a:off x="1355642" y="2627356"/>
            <a:ext cx="2927708" cy="1439092"/>
            <a:chOff x="7091143" y="8369042"/>
            <a:chExt cx="2739487" cy="1346573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xmlns="" id="{82E3A6F7-6EC5-F7D4-7973-8817E08367D0}"/>
                </a:ext>
              </a:extLst>
            </p:cNvPr>
            <p:cNvSpPr/>
            <p:nvPr/>
          </p:nvSpPr>
          <p:spPr>
            <a:xfrm>
              <a:off x="7272213" y="8859338"/>
              <a:ext cx="1382413" cy="396084"/>
            </a:xfrm>
            <a:custGeom>
              <a:avLst/>
              <a:gdLst>
                <a:gd name="connsiteX0" fmla="*/ 0 w 1382413"/>
                <a:gd name="connsiteY0" fmla="*/ 0 h 396084"/>
                <a:gd name="connsiteX1" fmla="*/ 1382414 w 1382413"/>
                <a:gd name="connsiteY1" fmla="*/ 0 h 396084"/>
                <a:gd name="connsiteX2" fmla="*/ 1382414 w 1382413"/>
                <a:gd name="connsiteY2" fmla="*/ 396085 h 396084"/>
                <a:gd name="connsiteX3" fmla="*/ 0 w 1382413"/>
                <a:gd name="connsiteY3" fmla="*/ 396085 h 39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413" h="396084">
                  <a:moveTo>
                    <a:pt x="0" y="0"/>
                  </a:moveTo>
                  <a:lnTo>
                    <a:pt x="1382414" y="0"/>
                  </a:lnTo>
                  <a:lnTo>
                    <a:pt x="1382414" y="396085"/>
                  </a:lnTo>
                  <a:lnTo>
                    <a:pt x="0" y="396085"/>
                  </a:ln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xmlns="" id="{43FEEB40-0B87-E455-D45E-569F76EA43B3}"/>
                </a:ext>
              </a:extLst>
            </p:cNvPr>
            <p:cNvSpPr/>
            <p:nvPr/>
          </p:nvSpPr>
          <p:spPr>
            <a:xfrm>
              <a:off x="7403641" y="9057380"/>
              <a:ext cx="1382413" cy="94216"/>
            </a:xfrm>
            <a:custGeom>
              <a:avLst/>
              <a:gdLst>
                <a:gd name="connsiteX0" fmla="*/ 0 w 1382413"/>
                <a:gd name="connsiteY0" fmla="*/ 0 h 94216"/>
                <a:gd name="connsiteX1" fmla="*/ 1382414 w 1382413"/>
                <a:gd name="connsiteY1" fmla="*/ 0 h 94216"/>
                <a:gd name="connsiteX2" fmla="*/ 1382414 w 1382413"/>
                <a:gd name="connsiteY2" fmla="*/ 94216 h 94216"/>
                <a:gd name="connsiteX3" fmla="*/ 0 w 1382413"/>
                <a:gd name="connsiteY3" fmla="*/ 94216 h 9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413" h="94216">
                  <a:moveTo>
                    <a:pt x="0" y="0"/>
                  </a:moveTo>
                  <a:lnTo>
                    <a:pt x="1382414" y="0"/>
                  </a:lnTo>
                  <a:lnTo>
                    <a:pt x="1382414" y="94216"/>
                  </a:lnTo>
                  <a:lnTo>
                    <a:pt x="0" y="94216"/>
                  </a:lnTo>
                  <a:close/>
                </a:path>
              </a:pathLst>
            </a:custGeom>
            <a:solidFill>
              <a:srgbClr val="1D1D1B">
                <a:alpha val="35000"/>
              </a:srgb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xmlns="" id="{99316078-9EBA-74FB-331F-7C285E180ADB}"/>
                </a:ext>
              </a:extLst>
            </p:cNvPr>
            <p:cNvSpPr/>
            <p:nvPr/>
          </p:nvSpPr>
          <p:spPr>
            <a:xfrm>
              <a:off x="7272213" y="9397410"/>
              <a:ext cx="568502" cy="48441"/>
            </a:xfrm>
            <a:custGeom>
              <a:avLst/>
              <a:gdLst>
                <a:gd name="connsiteX0" fmla="*/ 0 w 568502"/>
                <a:gd name="connsiteY0" fmla="*/ 0 h 48441"/>
                <a:gd name="connsiteX1" fmla="*/ 568503 w 568502"/>
                <a:gd name="connsiteY1" fmla="*/ 0 h 48441"/>
                <a:gd name="connsiteX2" fmla="*/ 568503 w 568502"/>
                <a:gd name="connsiteY2" fmla="*/ 48441 h 48441"/>
                <a:gd name="connsiteX3" fmla="*/ 0 w 568502"/>
                <a:gd name="connsiteY3" fmla="*/ 48441 h 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02" h="48441">
                  <a:moveTo>
                    <a:pt x="0" y="0"/>
                  </a:moveTo>
                  <a:lnTo>
                    <a:pt x="568503" y="0"/>
                  </a:lnTo>
                  <a:lnTo>
                    <a:pt x="568503" y="48441"/>
                  </a:lnTo>
                  <a:lnTo>
                    <a:pt x="0" y="48441"/>
                  </a:ln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xmlns="" id="{392967AA-00C7-0FEE-D988-8A517ACF10E6}"/>
                </a:ext>
              </a:extLst>
            </p:cNvPr>
            <p:cNvSpPr/>
            <p:nvPr/>
          </p:nvSpPr>
          <p:spPr>
            <a:xfrm>
              <a:off x="7091143" y="8369042"/>
              <a:ext cx="2739487" cy="1052387"/>
            </a:xfrm>
            <a:custGeom>
              <a:avLst/>
              <a:gdLst>
                <a:gd name="connsiteX0" fmla="*/ 9774 w 2739487"/>
                <a:gd name="connsiteY0" fmla="*/ 256576 h 1052387"/>
                <a:gd name="connsiteX1" fmla="*/ 9774 w 2739487"/>
                <a:gd name="connsiteY1" fmla="*/ 256575 h 1052387"/>
                <a:gd name="connsiteX2" fmla="*/ 212590 w 2739487"/>
                <a:gd name="connsiteY2" fmla="*/ 63499 h 1052387"/>
                <a:gd name="connsiteX3" fmla="*/ 212590 w 2739487"/>
                <a:gd name="connsiteY3" fmla="*/ 63499 h 1052387"/>
                <a:gd name="connsiteX4" fmla="*/ 1370552 w 2739487"/>
                <a:gd name="connsiteY4" fmla="*/ 64458 h 1052387"/>
                <a:gd name="connsiteX5" fmla="*/ 2449636 w 2739487"/>
                <a:gd name="connsiteY5" fmla="*/ 319496 h 1052387"/>
                <a:gd name="connsiteX6" fmla="*/ 2732303 w 2739487"/>
                <a:gd name="connsiteY6" fmla="*/ 753684 h 1052387"/>
                <a:gd name="connsiteX7" fmla="*/ 2732303 w 2739487"/>
                <a:gd name="connsiteY7" fmla="*/ 753684 h 1052387"/>
                <a:gd name="connsiteX8" fmla="*/ 2292199 w 2739487"/>
                <a:gd name="connsiteY8" fmla="*/ 1044444 h 1052387"/>
                <a:gd name="connsiteX9" fmla="*/ 216073 w 2739487"/>
                <a:gd name="connsiteY9" fmla="*/ 594116 h 1052387"/>
                <a:gd name="connsiteX10" fmla="*/ 9774 w 2739487"/>
                <a:gd name="connsiteY10" fmla="*/ 256576 h 10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9487" h="1052387">
                  <a:moveTo>
                    <a:pt x="9774" y="256576"/>
                  </a:moveTo>
                  <a:lnTo>
                    <a:pt x="9774" y="256575"/>
                  </a:lnTo>
                  <a:cubicBezTo>
                    <a:pt x="36398" y="159660"/>
                    <a:pt x="114429" y="85375"/>
                    <a:pt x="212590" y="63499"/>
                  </a:cubicBezTo>
                  <a:lnTo>
                    <a:pt x="212590" y="63499"/>
                  </a:lnTo>
                  <a:cubicBezTo>
                    <a:pt x="593928" y="-21489"/>
                    <a:pt x="989355" y="-21161"/>
                    <a:pt x="1370552" y="64458"/>
                  </a:cubicBezTo>
                  <a:lnTo>
                    <a:pt x="2449636" y="319496"/>
                  </a:lnTo>
                  <a:cubicBezTo>
                    <a:pt x="2646129" y="363629"/>
                    <a:pt x="2771556" y="556290"/>
                    <a:pt x="2732303" y="753684"/>
                  </a:cubicBezTo>
                  <a:lnTo>
                    <a:pt x="2732303" y="753684"/>
                  </a:lnTo>
                  <a:cubicBezTo>
                    <a:pt x="2692061" y="956053"/>
                    <a:pt x="2494293" y="1086711"/>
                    <a:pt x="2292199" y="1044444"/>
                  </a:cubicBezTo>
                  <a:lnTo>
                    <a:pt x="216073" y="594116"/>
                  </a:lnTo>
                  <a:cubicBezTo>
                    <a:pt x="62798" y="562060"/>
                    <a:pt x="-31680" y="407478"/>
                    <a:pt x="9774" y="256576"/>
                  </a:cubicBezTo>
                  <a:close/>
                </a:path>
              </a:pathLst>
            </a:custGeom>
            <a:solidFill>
              <a:schemeClr val="accent2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xmlns="" id="{7E792144-190A-6436-BF39-221949ECE69C}"/>
                </a:ext>
              </a:extLst>
            </p:cNvPr>
            <p:cNvSpPr/>
            <p:nvPr/>
          </p:nvSpPr>
          <p:spPr>
            <a:xfrm>
              <a:off x="7091143" y="9079205"/>
              <a:ext cx="2739487" cy="636410"/>
            </a:xfrm>
            <a:custGeom>
              <a:avLst/>
              <a:gdLst>
                <a:gd name="connsiteX0" fmla="*/ 135079 w 2739487"/>
                <a:gd name="connsiteY0" fmla="*/ 366445 h 636410"/>
                <a:gd name="connsiteX1" fmla="*/ 1735501 w 2739487"/>
                <a:gd name="connsiteY1" fmla="*/ 366445 h 636410"/>
                <a:gd name="connsiteX2" fmla="*/ 2032196 w 2739487"/>
                <a:gd name="connsiteY2" fmla="*/ 215878 h 636410"/>
                <a:gd name="connsiteX3" fmla="*/ 2080864 w 2739487"/>
                <a:gd name="connsiteY3" fmla="*/ 149315 h 636410"/>
                <a:gd name="connsiteX4" fmla="*/ 2375092 w 2739487"/>
                <a:gd name="connsiteY4" fmla="*/ 0 h 636410"/>
                <a:gd name="connsiteX5" fmla="*/ 2375093 w 2739487"/>
                <a:gd name="connsiteY5" fmla="*/ 0 h 636410"/>
                <a:gd name="connsiteX6" fmla="*/ 2739488 w 2739487"/>
                <a:gd name="connsiteY6" fmla="*/ 364136 h 636410"/>
                <a:gd name="connsiteX7" fmla="*/ 2739488 w 2739487"/>
                <a:gd name="connsiteY7" fmla="*/ 364137 h 636410"/>
                <a:gd name="connsiteX8" fmla="*/ 2467020 w 2739487"/>
                <a:gd name="connsiteY8" fmla="*/ 636411 h 636410"/>
                <a:gd name="connsiteX9" fmla="*/ 135079 w 2739487"/>
                <a:gd name="connsiteY9" fmla="*/ 636411 h 636410"/>
                <a:gd name="connsiteX10" fmla="*/ 0 w 2739487"/>
                <a:gd name="connsiteY10" fmla="*/ 501428 h 636410"/>
                <a:gd name="connsiteX11" fmla="*/ 0 w 2739487"/>
                <a:gd name="connsiteY11" fmla="*/ 501428 h 636410"/>
                <a:gd name="connsiteX12" fmla="*/ 135079 w 2739487"/>
                <a:gd name="connsiteY12" fmla="*/ 366445 h 63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9487" h="636410">
                  <a:moveTo>
                    <a:pt x="135079" y="366445"/>
                  </a:moveTo>
                  <a:lnTo>
                    <a:pt x="1735501" y="366445"/>
                  </a:lnTo>
                  <a:cubicBezTo>
                    <a:pt x="1852777" y="366445"/>
                    <a:pt x="1963009" y="310505"/>
                    <a:pt x="2032196" y="215878"/>
                  </a:cubicBezTo>
                  <a:lnTo>
                    <a:pt x="2080864" y="149315"/>
                  </a:lnTo>
                  <a:cubicBezTo>
                    <a:pt x="2149476" y="55475"/>
                    <a:pt x="2258791" y="0"/>
                    <a:pt x="2375092" y="0"/>
                  </a:cubicBezTo>
                  <a:lnTo>
                    <a:pt x="2375093" y="0"/>
                  </a:lnTo>
                  <a:cubicBezTo>
                    <a:pt x="2576343" y="0"/>
                    <a:pt x="2739488" y="163030"/>
                    <a:pt x="2739488" y="364136"/>
                  </a:cubicBezTo>
                  <a:lnTo>
                    <a:pt x="2739488" y="364137"/>
                  </a:lnTo>
                  <a:cubicBezTo>
                    <a:pt x="2739488" y="514510"/>
                    <a:pt x="2617500" y="636411"/>
                    <a:pt x="2467020" y="636411"/>
                  </a:cubicBezTo>
                  <a:lnTo>
                    <a:pt x="135079" y="636411"/>
                  </a:lnTo>
                  <a:cubicBezTo>
                    <a:pt x="60477" y="636411"/>
                    <a:pt x="0" y="575978"/>
                    <a:pt x="0" y="501428"/>
                  </a:cubicBezTo>
                  <a:lnTo>
                    <a:pt x="0" y="501428"/>
                  </a:lnTo>
                  <a:cubicBezTo>
                    <a:pt x="0" y="426880"/>
                    <a:pt x="60477" y="366445"/>
                    <a:pt x="135079" y="366445"/>
                  </a:cubicBezTo>
                  <a:close/>
                </a:path>
              </a:pathLst>
            </a:custGeom>
            <a:solidFill>
              <a:schemeClr val="accent2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xmlns="" id="{D9044CF9-22B6-0BE9-8BFF-A9780866D1B3}"/>
                </a:ext>
              </a:extLst>
            </p:cNvPr>
            <p:cNvSpPr/>
            <p:nvPr/>
          </p:nvSpPr>
          <p:spPr>
            <a:xfrm>
              <a:off x="9350611" y="9287456"/>
              <a:ext cx="220065" cy="219909"/>
            </a:xfrm>
            <a:custGeom>
              <a:avLst/>
              <a:gdLst>
                <a:gd name="connsiteX0" fmla="*/ 220065 w 220065"/>
                <a:gd name="connsiteY0" fmla="*/ 109954 h 219909"/>
                <a:gd name="connsiteX1" fmla="*/ 110033 w 220065"/>
                <a:gd name="connsiteY1" fmla="*/ 219909 h 219909"/>
                <a:gd name="connsiteX2" fmla="*/ 0 w 220065"/>
                <a:gd name="connsiteY2" fmla="*/ 109954 h 219909"/>
                <a:gd name="connsiteX3" fmla="*/ 110033 w 220065"/>
                <a:gd name="connsiteY3" fmla="*/ -1 h 219909"/>
                <a:gd name="connsiteX4" fmla="*/ 220065 w 220065"/>
                <a:gd name="connsiteY4" fmla="*/ 109954 h 21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065" h="219909">
                  <a:moveTo>
                    <a:pt x="220065" y="109954"/>
                  </a:moveTo>
                  <a:cubicBezTo>
                    <a:pt x="220065" y="170680"/>
                    <a:pt x="170802" y="219909"/>
                    <a:pt x="110033" y="219909"/>
                  </a:cubicBezTo>
                  <a:cubicBezTo>
                    <a:pt x="49263" y="219909"/>
                    <a:pt x="0" y="170681"/>
                    <a:pt x="0" y="109954"/>
                  </a:cubicBezTo>
                  <a:cubicBezTo>
                    <a:pt x="0" y="49228"/>
                    <a:pt x="49264" y="-1"/>
                    <a:pt x="110033" y="-1"/>
                  </a:cubicBezTo>
                  <a:cubicBezTo>
                    <a:pt x="170802" y="-1"/>
                    <a:pt x="220065" y="49227"/>
                    <a:pt x="220065" y="109954"/>
                  </a:cubicBez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1A93B569-B2D8-1F67-7DD4-9DDEC3FC137C}"/>
              </a:ext>
            </a:extLst>
          </p:cNvPr>
          <p:cNvGrpSpPr/>
          <p:nvPr/>
        </p:nvGrpSpPr>
        <p:grpSpPr>
          <a:xfrm>
            <a:off x="13054133" y="4534262"/>
            <a:ext cx="340783" cy="4833769"/>
            <a:chOff x="5424586" y="1920457"/>
            <a:chExt cx="296746" cy="4209136"/>
          </a:xfrm>
        </p:grpSpPr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xmlns="" id="{26FCEBC9-EA0E-8BE2-D0BB-4B71428A27D6}"/>
                </a:ext>
              </a:extLst>
            </p:cNvPr>
            <p:cNvSpPr/>
            <p:nvPr/>
          </p:nvSpPr>
          <p:spPr>
            <a:xfrm>
              <a:off x="5454554" y="2791222"/>
              <a:ext cx="190815" cy="3176009"/>
            </a:xfrm>
            <a:custGeom>
              <a:avLst/>
              <a:gdLst>
                <a:gd name="connsiteX0" fmla="*/ 0 w 190815"/>
                <a:gd name="connsiteY0" fmla="*/ 0 h 3176009"/>
                <a:gd name="connsiteX1" fmla="*/ 190816 w 190815"/>
                <a:gd name="connsiteY1" fmla="*/ 0 h 3176009"/>
                <a:gd name="connsiteX2" fmla="*/ 190816 w 190815"/>
                <a:gd name="connsiteY2" fmla="*/ 3176009 h 3176009"/>
                <a:gd name="connsiteX3" fmla="*/ 0 w 190815"/>
                <a:gd name="connsiteY3" fmla="*/ 3176009 h 31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15" h="3176009">
                  <a:moveTo>
                    <a:pt x="0" y="0"/>
                  </a:moveTo>
                  <a:lnTo>
                    <a:pt x="190816" y="0"/>
                  </a:lnTo>
                  <a:lnTo>
                    <a:pt x="190816" y="3176009"/>
                  </a:lnTo>
                  <a:lnTo>
                    <a:pt x="0" y="3176009"/>
                  </a:lnTo>
                  <a:close/>
                </a:path>
              </a:pathLst>
            </a:custGeom>
            <a:solidFill>
              <a:srgbClr val="E8E8E8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xmlns="" id="{342FC168-0A09-A1A2-0A9D-5007E89502E1}"/>
                </a:ext>
              </a:extLst>
            </p:cNvPr>
            <p:cNvSpPr/>
            <p:nvPr/>
          </p:nvSpPr>
          <p:spPr>
            <a:xfrm>
              <a:off x="5515795" y="2791222"/>
              <a:ext cx="68334" cy="3176009"/>
            </a:xfrm>
            <a:custGeom>
              <a:avLst/>
              <a:gdLst>
                <a:gd name="connsiteX0" fmla="*/ 0 w 68334"/>
                <a:gd name="connsiteY0" fmla="*/ 0 h 3176009"/>
                <a:gd name="connsiteX1" fmla="*/ 68334 w 68334"/>
                <a:gd name="connsiteY1" fmla="*/ 0 h 3176009"/>
                <a:gd name="connsiteX2" fmla="*/ 68334 w 68334"/>
                <a:gd name="connsiteY2" fmla="*/ 3176009 h 3176009"/>
                <a:gd name="connsiteX3" fmla="*/ 0 w 68334"/>
                <a:gd name="connsiteY3" fmla="*/ 3176009 h 31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34" h="3176009">
                  <a:moveTo>
                    <a:pt x="0" y="0"/>
                  </a:moveTo>
                  <a:lnTo>
                    <a:pt x="68334" y="0"/>
                  </a:lnTo>
                  <a:lnTo>
                    <a:pt x="68334" y="3176009"/>
                  </a:lnTo>
                  <a:lnTo>
                    <a:pt x="0" y="3176009"/>
                  </a:lnTo>
                  <a:close/>
                </a:path>
              </a:pathLst>
            </a:custGeom>
            <a:solidFill>
              <a:srgbClr val="BABABA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xmlns="" id="{50BA094E-068C-C59B-5130-92A278AD36B1}"/>
                </a:ext>
              </a:extLst>
            </p:cNvPr>
            <p:cNvSpPr/>
            <p:nvPr/>
          </p:nvSpPr>
          <p:spPr>
            <a:xfrm>
              <a:off x="5515795" y="2791222"/>
              <a:ext cx="68334" cy="2199035"/>
            </a:xfrm>
            <a:custGeom>
              <a:avLst/>
              <a:gdLst>
                <a:gd name="connsiteX0" fmla="*/ 0 w 68334"/>
                <a:gd name="connsiteY0" fmla="*/ 0 h 2199035"/>
                <a:gd name="connsiteX1" fmla="*/ 68334 w 68334"/>
                <a:gd name="connsiteY1" fmla="*/ 0 h 2199035"/>
                <a:gd name="connsiteX2" fmla="*/ 68334 w 68334"/>
                <a:gd name="connsiteY2" fmla="*/ 2199036 h 2199035"/>
                <a:gd name="connsiteX3" fmla="*/ 0 w 68334"/>
                <a:gd name="connsiteY3" fmla="*/ 2199036 h 219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34" h="2199035">
                  <a:moveTo>
                    <a:pt x="0" y="0"/>
                  </a:moveTo>
                  <a:lnTo>
                    <a:pt x="68334" y="0"/>
                  </a:lnTo>
                  <a:lnTo>
                    <a:pt x="68334" y="2199036"/>
                  </a:lnTo>
                  <a:lnTo>
                    <a:pt x="0" y="2199036"/>
                  </a:ln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xmlns="" id="{89407FA7-76F3-AF39-B52C-73A1AF99E45A}"/>
                </a:ext>
              </a:extLst>
            </p:cNvPr>
            <p:cNvSpPr/>
            <p:nvPr/>
          </p:nvSpPr>
          <p:spPr>
            <a:xfrm>
              <a:off x="5454554" y="5967231"/>
              <a:ext cx="190815" cy="162362"/>
            </a:xfrm>
            <a:custGeom>
              <a:avLst/>
              <a:gdLst>
                <a:gd name="connsiteX0" fmla="*/ 0 w 190815"/>
                <a:gd name="connsiteY0" fmla="*/ 0 h 162362"/>
                <a:gd name="connsiteX1" fmla="*/ 190816 w 190815"/>
                <a:gd name="connsiteY1" fmla="*/ 0 h 162362"/>
                <a:gd name="connsiteX2" fmla="*/ 190816 w 190815"/>
                <a:gd name="connsiteY2" fmla="*/ 162362 h 162362"/>
                <a:gd name="connsiteX3" fmla="*/ 0 w 190815"/>
                <a:gd name="connsiteY3" fmla="*/ 162362 h 1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15" h="162362">
                  <a:moveTo>
                    <a:pt x="0" y="0"/>
                  </a:moveTo>
                  <a:lnTo>
                    <a:pt x="190816" y="0"/>
                  </a:lnTo>
                  <a:lnTo>
                    <a:pt x="190816" y="162362"/>
                  </a:lnTo>
                  <a:lnTo>
                    <a:pt x="0" y="162362"/>
                  </a:ln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xmlns="" id="{98ADBF6C-BBB5-1C30-AA54-DB40F9C520FC}"/>
                </a:ext>
              </a:extLst>
            </p:cNvPr>
            <p:cNvSpPr/>
            <p:nvPr/>
          </p:nvSpPr>
          <p:spPr>
            <a:xfrm>
              <a:off x="5424586" y="1920457"/>
              <a:ext cx="296746" cy="1576685"/>
            </a:xfrm>
            <a:custGeom>
              <a:avLst/>
              <a:gdLst>
                <a:gd name="connsiteX0" fmla="*/ 269032 w 296746"/>
                <a:gd name="connsiteY0" fmla="*/ 419494 h 1576685"/>
                <a:gd name="connsiteX1" fmla="*/ 212059 w 296746"/>
                <a:gd name="connsiteY1" fmla="*/ 51998 h 1576685"/>
                <a:gd name="connsiteX2" fmla="*/ 148374 w 296746"/>
                <a:gd name="connsiteY2" fmla="*/ 0 h 1576685"/>
                <a:gd name="connsiteX3" fmla="*/ 148374 w 296746"/>
                <a:gd name="connsiteY3" fmla="*/ 0 h 1576685"/>
                <a:gd name="connsiteX4" fmla="*/ 84690 w 296746"/>
                <a:gd name="connsiteY4" fmla="*/ 51998 h 1576685"/>
                <a:gd name="connsiteX5" fmla="*/ 27715 w 296746"/>
                <a:gd name="connsiteY5" fmla="*/ 419503 h 1576685"/>
                <a:gd name="connsiteX6" fmla="*/ 0 w 296746"/>
                <a:gd name="connsiteY6" fmla="*/ 933197 h 1576685"/>
                <a:gd name="connsiteX7" fmla="*/ 220783 w 296746"/>
                <a:gd name="connsiteY7" fmla="*/ 933197 h 1576685"/>
                <a:gd name="connsiteX8" fmla="*/ 220783 w 296746"/>
                <a:gd name="connsiteY8" fmla="*/ 1576686 h 1576685"/>
                <a:gd name="connsiteX9" fmla="*/ 240646 w 296746"/>
                <a:gd name="connsiteY9" fmla="*/ 1576686 h 1576685"/>
                <a:gd name="connsiteX10" fmla="*/ 296747 w 296746"/>
                <a:gd name="connsiteY10" fmla="*/ 1520625 h 1576685"/>
                <a:gd name="connsiteX11" fmla="*/ 296747 w 296746"/>
                <a:gd name="connsiteY11" fmla="*/ 933197 h 1576685"/>
                <a:gd name="connsiteX12" fmla="*/ 269032 w 296746"/>
                <a:gd name="connsiteY12" fmla="*/ 419494 h 157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746" h="1576685">
                  <a:moveTo>
                    <a:pt x="269032" y="419494"/>
                  </a:moveTo>
                  <a:cubicBezTo>
                    <a:pt x="263433" y="315723"/>
                    <a:pt x="229739" y="139245"/>
                    <a:pt x="212059" y="51998"/>
                  </a:cubicBezTo>
                  <a:cubicBezTo>
                    <a:pt x="205924" y="21727"/>
                    <a:pt x="179282" y="0"/>
                    <a:pt x="148374" y="0"/>
                  </a:cubicBezTo>
                  <a:lnTo>
                    <a:pt x="148374" y="0"/>
                  </a:lnTo>
                  <a:cubicBezTo>
                    <a:pt x="117467" y="0"/>
                    <a:pt x="90825" y="21727"/>
                    <a:pt x="84690" y="51998"/>
                  </a:cubicBezTo>
                  <a:cubicBezTo>
                    <a:pt x="67008" y="139245"/>
                    <a:pt x="33314" y="315726"/>
                    <a:pt x="27715" y="419503"/>
                  </a:cubicBezTo>
                  <a:lnTo>
                    <a:pt x="0" y="933197"/>
                  </a:lnTo>
                  <a:lnTo>
                    <a:pt x="220783" y="933197"/>
                  </a:lnTo>
                  <a:lnTo>
                    <a:pt x="220783" y="1576686"/>
                  </a:lnTo>
                  <a:lnTo>
                    <a:pt x="240646" y="1576686"/>
                  </a:lnTo>
                  <a:cubicBezTo>
                    <a:pt x="271630" y="1576686"/>
                    <a:pt x="296747" y="1551586"/>
                    <a:pt x="296747" y="1520625"/>
                  </a:cubicBezTo>
                  <a:lnTo>
                    <a:pt x="296747" y="933197"/>
                  </a:lnTo>
                  <a:lnTo>
                    <a:pt x="269032" y="419494"/>
                  </a:ln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95E9CD3-EA35-311D-E21D-94B276768AFA}"/>
              </a:ext>
            </a:extLst>
          </p:cNvPr>
          <p:cNvSpPr txBox="1"/>
          <p:nvPr/>
        </p:nvSpPr>
        <p:spPr>
          <a:xfrm>
            <a:off x="5627286" y="5102280"/>
            <a:ext cx="5000022" cy="304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6000" b="1">
                <a:solidFill>
                  <a:schemeClr val="tx2"/>
                </a:solidFill>
                <a:latin typeface="Krona One" panose="02010605030500060004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6401" dirty="0">
                <a:solidFill>
                  <a:srgbClr val="3F418B"/>
                </a:solidFill>
                <a:latin typeface="Be Vietnam Pro" pitchFamily="2" charset="77"/>
              </a:rPr>
              <a:t>Igniting the Flame of Learning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DE3918BB-2C0A-AD48-8405-23C34BB49858}"/>
              </a:ext>
            </a:extLst>
          </p:cNvPr>
          <p:cNvSpPr txBox="1"/>
          <p:nvPr/>
        </p:nvSpPr>
        <p:spPr>
          <a:xfrm>
            <a:off x="5627989" y="4644308"/>
            <a:ext cx="5000022" cy="54386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tx2"/>
                </a:solidFill>
                <a:latin typeface="Krona One" panose="02010605030500060004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r>
              <a:rPr lang="en-US" sz="2934" b="0" dirty="0">
                <a:solidFill>
                  <a:srgbClr val="3F418B"/>
                </a:solidFill>
                <a:latin typeface="Be Vietnam Pro" pitchFamily="2" charset="77"/>
                <a:ea typeface="Open Sans" pitchFamily="2" charset="0"/>
                <a:cs typeface="Open Sans" pitchFamily="2" charset="0"/>
              </a:rPr>
              <a:t>Educate to Elevate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C95E9CD3-EA35-311D-E21D-94B276768AFA}"/>
              </a:ext>
            </a:extLst>
          </p:cNvPr>
          <p:cNvSpPr txBox="1"/>
          <p:nvPr/>
        </p:nvSpPr>
        <p:spPr>
          <a:xfrm>
            <a:off x="4752410" y="9126034"/>
            <a:ext cx="6326420" cy="3785652"/>
          </a:xfrm>
          <a:prstGeom prst="rect">
            <a:avLst/>
          </a:prstGeom>
          <a:solidFill>
            <a:srgbClr val="E561BF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6000" b="1">
                <a:solidFill>
                  <a:schemeClr val="tx2"/>
                </a:solidFill>
                <a:latin typeface="Krona One" panose="02010605030500060004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Writing a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recount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Based on April 2021 – p.1</a:t>
            </a:r>
            <a:endParaRPr lang="en-US" dirty="0">
              <a:solidFill>
                <a:srgbClr val="FFFFFF"/>
              </a:solidFill>
              <a:latin typeface="Be Vietnam Pro" pitchFamily="2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6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830A03-53B4-06B3-E686-3CED9F8E0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0" t="41338" r="28942" b="30499"/>
          <a:stretch/>
        </p:blipFill>
        <p:spPr>
          <a:xfrm>
            <a:off x="3133462" y="2276668"/>
            <a:ext cx="11011746" cy="5337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293FB8-DFC5-17C5-3F88-9ED39C327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0" t="59501" r="73635" b="32948"/>
          <a:stretch/>
        </p:blipFill>
        <p:spPr>
          <a:xfrm>
            <a:off x="769819" y="8210938"/>
            <a:ext cx="4727285" cy="2911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0EF095-1207-6A75-D9DA-74B75B5A4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07" t="58889" r="13903" b="29478"/>
          <a:stretch/>
        </p:blipFill>
        <p:spPr>
          <a:xfrm>
            <a:off x="10076188" y="7816980"/>
            <a:ext cx="6179812" cy="29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6528D3-CCBF-860F-9754-5D468D85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64" t="14479" r="14281" b="75935"/>
          <a:stretch/>
        </p:blipFill>
        <p:spPr>
          <a:xfrm>
            <a:off x="645460" y="6454588"/>
            <a:ext cx="14603506" cy="6078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0ADED7-FBBD-F1DD-376C-7CB2497D3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8" t="12357" r="73748" b="80031"/>
          <a:stretch/>
        </p:blipFill>
        <p:spPr>
          <a:xfrm>
            <a:off x="2131111" y="0"/>
            <a:ext cx="12832078" cy="66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F88E5B-4CC3-2D3B-9AB5-B23905066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5" t="21746" r="73748" b="68050"/>
          <a:stretch/>
        </p:blipFill>
        <p:spPr>
          <a:xfrm>
            <a:off x="0" y="0"/>
            <a:ext cx="12835716" cy="539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2729BC-726A-7086-B275-5CA033C87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69" t="57277" r="14473" b="32335"/>
          <a:stretch/>
        </p:blipFill>
        <p:spPr>
          <a:xfrm>
            <a:off x="2972222" y="4423748"/>
            <a:ext cx="9742595" cy="70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34F342-4E68-C192-5638-E0C02AB2F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3" t="52551" r="73747" b="28662"/>
          <a:stretch/>
        </p:blipFill>
        <p:spPr>
          <a:xfrm>
            <a:off x="0" y="0"/>
            <a:ext cx="10862492" cy="8496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244FD3-2AC9-B33C-E7E3-F9D4456FD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92" t="24808" r="14473" b="56825"/>
          <a:stretch/>
        </p:blipFill>
        <p:spPr>
          <a:xfrm>
            <a:off x="4816178" y="4248229"/>
            <a:ext cx="11439822" cy="87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293FB8-DFC5-17C5-3F88-9ED39C327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0" t="59501" r="73635" b="32948"/>
          <a:stretch/>
        </p:blipFill>
        <p:spPr>
          <a:xfrm>
            <a:off x="560813" y="843485"/>
            <a:ext cx="8642447" cy="5322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0EF095-1207-6A75-D9DA-74B75B5A4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07" t="58889" r="13903" b="29478"/>
          <a:stretch/>
        </p:blipFill>
        <p:spPr>
          <a:xfrm>
            <a:off x="5381897" y="5553368"/>
            <a:ext cx="10874103" cy="651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89E58A-78A2-7345-FF08-A49C59089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4" t="13379" r="33419" b="5397"/>
          <a:stretch/>
        </p:blipFill>
        <p:spPr>
          <a:xfrm>
            <a:off x="1474237" y="319696"/>
            <a:ext cx="12689631" cy="126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92cddf151_0_89"/>
          <p:cNvSpPr txBox="1"/>
          <p:nvPr/>
        </p:nvSpPr>
        <p:spPr>
          <a:xfrm>
            <a:off x="1809825" y="2921550"/>
            <a:ext cx="13884000" cy="4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>
                <a:solidFill>
                  <a:srgbClr val="FF0000"/>
                </a:solidFill>
              </a:rPr>
              <a:t>Homework</a:t>
            </a:r>
            <a:endParaRPr sz="6000" b="1" u="sng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u="sng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Write your own article (5 paragraphs)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75" t="22539" r="23920" b="32817"/>
          <a:stretch/>
        </p:blipFill>
        <p:spPr>
          <a:xfrm>
            <a:off x="909176" y="888274"/>
            <a:ext cx="14669900" cy="1060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xmlns="" id="{60CA6183-1701-327F-A799-27B3D7AAA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2" y="0"/>
            <a:ext cx="10663238" cy="769441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panose="020B0604020202020204" charset="0"/>
                <a:ea typeface="ヒラギノ角ゴ ProN W3"/>
                <a:cs typeface="ヒラギノ角ゴ ProN W3"/>
                <a:sym typeface="Gill Sans" panose="020B0604020202020204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panose="020B0604020202020204" charset="0"/>
                <a:ea typeface="ヒラギノ角ゴ ProN W3"/>
                <a:cs typeface="ヒラギノ角ゴ ProN W3"/>
                <a:sym typeface="Gill Sans" panose="020B0604020202020204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panose="020B0604020202020204" charset="0"/>
                <a:ea typeface="ヒラギノ角ゴ ProN W3"/>
                <a:cs typeface="ヒラギノ角ゴ ProN W3"/>
                <a:sym typeface="Gill Sans" panose="020B0604020202020204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panose="020B0604020202020204" charset="0"/>
                <a:ea typeface="ヒラギノ角ゴ ProN W3"/>
                <a:cs typeface="ヒラギノ角ゴ ProN W3"/>
                <a:sym typeface="Gill Sans" panose="020B0604020202020204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panose="020B0604020202020204" charset="0"/>
                <a:ea typeface="ヒラギノ角ゴ ProN W3"/>
                <a:cs typeface="ヒラギノ角ゴ ProN W3"/>
                <a:sym typeface="Gill Sans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604020202020204" charset="0"/>
                <a:ea typeface="ヒラギノ角ゴ ProN W3"/>
                <a:cs typeface="ヒラギノ角ゴ ProN W3"/>
                <a:sym typeface="Gill Sans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604020202020204" charset="0"/>
                <a:ea typeface="ヒラギノ角ゴ ProN W3"/>
                <a:cs typeface="ヒラギノ角ゴ ProN W3"/>
                <a:sym typeface="Gill Sans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604020202020204" charset="0"/>
                <a:ea typeface="ヒラギノ角ゴ ProN W3"/>
                <a:cs typeface="ヒラギノ角ゴ ProN W3"/>
                <a:sym typeface="Gill Sans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604020202020204" charset="0"/>
                <a:ea typeface="ヒラギノ角ゴ ProN W3"/>
                <a:cs typeface="ヒラギノ角ゴ ProN W3"/>
                <a:sym typeface="Gill Sans" panose="020B0604020202020204" charset="0"/>
              </a:defRPr>
            </a:lvl9pPr>
          </a:lstStyle>
          <a:p>
            <a:r>
              <a:rPr lang="en-US" altLang="en-US" sz="4400" dirty="0">
                <a:solidFill>
                  <a:schemeClr val="accent2"/>
                </a:solidFill>
                <a:latin typeface="Constantia" panose="02030602050306030303" pitchFamily="18" charset="0"/>
              </a:rPr>
              <a:t>Your writing should include the following: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D0EDB039-0818-1047-2416-DD02CD13E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884305"/>
              </p:ext>
            </p:extLst>
          </p:nvPr>
        </p:nvGraphicFramePr>
        <p:xfrm>
          <a:off x="1750423" y="968258"/>
          <a:ext cx="12718409" cy="1156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8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19723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Parag 1. (the 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idea of underground buildings – introduce the idea of visiting a school under the ground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Attention Grabber- 5 W’s</a:t>
                      </a:r>
                    </a:p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40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4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3</a:t>
                      </a:r>
                      <a:r>
                        <a:rPr lang="en-US" sz="40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4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Simile</a:t>
                      </a:r>
                      <a:r>
                        <a:rPr lang="en-US" sz="4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technical term</a:t>
                      </a:r>
                    </a:p>
                  </a:txBody>
                  <a:tcPr marL="91446" marR="91446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3463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Parag. 2 (The 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arrival to the school building- give detailed description/ address senses</a:t>
                      </a:r>
                    </a:p>
                    <a:p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:(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times, dates</a:t>
                      </a:r>
                      <a:r>
                        <a:rPr lang="en-US" sz="4000" dirty="0"/>
                        <a:t>, first, next, last, then, )</a:t>
                      </a:r>
                      <a:endParaRPr lang="en-US" sz="4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9723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Parag 3 (The 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impressive part in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school- activities that students can do underground/ advantages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Subheading, Frontal adverbial</a:t>
                      </a:r>
                    </a:p>
                  </a:txBody>
                  <a:tcPr marL="91446" marR="91446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1123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Parag 4</a:t>
                      </a:r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(direct speech from students telling about </a:t>
                      </a:r>
                      <a: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their feelings – advantages or disadvantages)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pronoun</a:t>
                      </a:r>
                    </a:p>
                  </a:txBody>
                  <a:tcPr marL="91446" marR="91446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9723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Parag 5</a:t>
                      </a:r>
                    </a:p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 up 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express your general impression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the whole experience 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271CDB-781A-0139-93F3-13BFBA07802E}"/>
              </a:ext>
            </a:extLst>
          </p:cNvPr>
          <p:cNvSpPr txBox="1"/>
          <p:nvPr/>
        </p:nvSpPr>
        <p:spPr>
          <a:xfrm>
            <a:off x="1341157" y="0"/>
            <a:ext cx="4293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Success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/>
          <p:nvPr/>
        </p:nvSpPr>
        <p:spPr>
          <a:xfrm>
            <a:off x="2301050" y="3567900"/>
            <a:ext cx="13677000" cy="84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rgbClr val="38761D"/>
                </a:solidFill>
              </a:rPr>
              <a:t>Objectives</a:t>
            </a:r>
            <a:endParaRPr sz="4800" b="1" u="sng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u="sng">
              <a:solidFill>
                <a:srgbClr val="38761D"/>
              </a:solidFill>
            </a:endParaRPr>
          </a:p>
          <a:p>
            <a:pPr marL="9144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/>
              <a:t>Differentiate between the types of articles</a:t>
            </a:r>
            <a:endParaRPr sz="4800"/>
          </a:p>
          <a:p>
            <a:pPr marL="9144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/>
              <a:t>Recognise the features of articles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f92cddf151_0_93"/>
          <p:cNvSpPr txBox="1"/>
          <p:nvPr/>
        </p:nvSpPr>
        <p:spPr>
          <a:xfrm>
            <a:off x="2999125" y="517100"/>
            <a:ext cx="10807200" cy="2042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Warm Up</a:t>
            </a:r>
            <a:endParaRPr sz="6000" b="1"/>
          </a:p>
        </p:txBody>
      </p:sp>
      <p:sp>
        <p:nvSpPr>
          <p:cNvPr id="46" name="Google Shape;46;gf92cddf151_0_93">
            <a:hlinkClick r:id="rId3"/>
          </p:cNvPr>
          <p:cNvSpPr txBox="1"/>
          <p:nvPr/>
        </p:nvSpPr>
        <p:spPr>
          <a:xfrm>
            <a:off x="2624275" y="6308500"/>
            <a:ext cx="11556900" cy="30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https://youtu.be/93VBdWgPpMw</a:t>
            </a:r>
            <a:endParaRPr sz="4800" dirty="0"/>
          </a:p>
        </p:txBody>
      </p:sp>
      <p:pic>
        <p:nvPicPr>
          <p:cNvPr id="47" name="Google Shape;47;gf92cddf151_0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4950" y="3601150"/>
            <a:ext cx="10855541" cy="34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/>
        </p:nvSpPr>
        <p:spPr>
          <a:xfrm>
            <a:off x="4395250" y="336100"/>
            <a:ext cx="8480400" cy="1447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Types </a:t>
            </a:r>
            <a:r>
              <a:rPr lang="en-US" sz="6000" b="1"/>
              <a:t>of Recounts</a:t>
            </a:r>
            <a:endParaRPr sz="6000" b="1" dirty="0"/>
          </a:p>
        </p:txBody>
      </p:sp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 l="15597" r="16258"/>
          <a:stretch/>
        </p:blipFill>
        <p:spPr>
          <a:xfrm>
            <a:off x="2766588" y="2298375"/>
            <a:ext cx="12203125" cy="114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825" y="4369400"/>
            <a:ext cx="7805800" cy="16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2175" y="6383325"/>
            <a:ext cx="7805792" cy="16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025" y="8397250"/>
            <a:ext cx="7805786" cy="16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;p2">
            <a:extLst>
              <a:ext uri="{FF2B5EF4-FFF2-40B4-BE49-F238E27FC236}">
                <a16:creationId xmlns:a16="http://schemas.microsoft.com/office/drawing/2014/main" xmlns="" id="{E4564947-B5D3-7AB1-255E-363CF80C6A72}"/>
              </a:ext>
            </a:extLst>
          </p:cNvPr>
          <p:cNvSpPr txBox="1"/>
          <p:nvPr/>
        </p:nvSpPr>
        <p:spPr>
          <a:xfrm>
            <a:off x="4395250" y="336100"/>
            <a:ext cx="8480400" cy="1447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What is a recount</a:t>
            </a:r>
            <a:endParaRPr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420CED-C62C-D9B9-6235-04E11C0327E3}"/>
              </a:ext>
            </a:extLst>
          </p:cNvPr>
          <p:cNvSpPr txBox="1"/>
          <p:nvPr/>
        </p:nvSpPr>
        <p:spPr>
          <a:xfrm>
            <a:off x="1530221" y="2957450"/>
            <a:ext cx="135480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rgbClr val="2D3748"/>
                </a:solidFill>
                <a:effectLst/>
                <a:latin typeface="Montserrat" panose="020B0604020202020204" pitchFamily="2" charset="0"/>
              </a:rPr>
              <a:t>The recount text type </a:t>
            </a:r>
            <a:r>
              <a:rPr lang="en-US" sz="4800" b="1" i="0" dirty="0">
                <a:solidFill>
                  <a:srgbClr val="2D3748"/>
                </a:solidFill>
                <a:effectLst/>
                <a:latin typeface="Montserrat" panose="020B0604020202020204" pitchFamily="2" charset="0"/>
              </a:rPr>
              <a:t>retells an experience or an event that happened in the past.</a:t>
            </a:r>
            <a:r>
              <a:rPr lang="en-US" sz="4800" b="0" i="0" dirty="0">
                <a:solidFill>
                  <a:srgbClr val="2D3748"/>
                </a:solidFill>
                <a:effectLst/>
                <a:latin typeface="Montserrat" panose="020B0604020202020204" pitchFamily="2" charset="0"/>
              </a:rPr>
              <a:t>  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Montserrat" panose="020B0604020202020204" pitchFamily="2" charset="0"/>
              </a:rPr>
              <a:t>The purpose of a recount is to inform, entertain, and/or evaluate.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BF7E7-7B51-EB6B-3CFA-14B2E91B35E4}"/>
              </a:ext>
            </a:extLst>
          </p:cNvPr>
          <p:cNvSpPr txBox="1"/>
          <p:nvPr/>
        </p:nvSpPr>
        <p:spPr>
          <a:xfrm>
            <a:off x="1390261" y="6385956"/>
            <a:ext cx="138279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A recount can focus on a specific section of an event or retell the entire story.  The events in a recount are usually related to the reader in chronological order; That is, in the order they happened.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88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2C284B-08BC-9D70-3B40-219312900829}"/>
              </a:ext>
            </a:extLst>
          </p:cNvPr>
          <p:cNvSpPr txBox="1"/>
          <p:nvPr/>
        </p:nvSpPr>
        <p:spPr>
          <a:xfrm>
            <a:off x="1735494" y="556965"/>
            <a:ext cx="14520506" cy="1160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effectLst/>
                <a:latin typeface="Montserrat" panose="00000500000000000000" pitchFamily="2" charset="0"/>
              </a:rPr>
              <a:t>RECOUNT STRUCTURE</a:t>
            </a:r>
          </a:p>
          <a:p>
            <a:pPr algn="ctr"/>
            <a:endParaRPr lang="en-US" sz="4400" b="1" i="0" dirty="0"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4400" b="1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Introduction</a:t>
            </a:r>
          </a:p>
          <a:p>
            <a:pPr algn="l"/>
            <a:r>
              <a:rPr lang="en-US" sz="4400" b="0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 Explain the who, what, when, and where of the experience in your introduction.</a:t>
            </a:r>
          </a:p>
          <a:p>
            <a:pPr algn="l"/>
            <a:endParaRPr lang="en-US" sz="4400" b="0" i="0" dirty="0">
              <a:solidFill>
                <a:srgbClr val="2D3748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4400" b="1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FOCUS</a:t>
            </a:r>
            <a:r>
              <a:rPr lang="en-US" sz="4400" b="0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 Only significant events are included.</a:t>
            </a:r>
          </a:p>
          <a:p>
            <a:pPr algn="l"/>
            <a:endParaRPr lang="en-US" sz="4400" b="0" i="0" dirty="0">
              <a:solidFill>
                <a:srgbClr val="2D3748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4400" b="1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CHRONOLOGY</a:t>
            </a:r>
            <a:r>
              <a:rPr lang="en-US" sz="4400" b="0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 Events are described in the sequence in which they occurred.</a:t>
            </a:r>
          </a:p>
          <a:p>
            <a:pPr algn="l"/>
            <a:endParaRPr lang="en-US" sz="4400" b="0" i="0" dirty="0">
              <a:solidFill>
                <a:srgbClr val="2D3748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4400" b="1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ORGANIZATION</a:t>
            </a:r>
            <a:r>
              <a:rPr lang="en-US" sz="4400" b="0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 Relevant information is grouped in paragraphs.</a:t>
            </a:r>
          </a:p>
          <a:p>
            <a:pPr algn="l"/>
            <a:endParaRPr lang="en-US" sz="4400" b="0" i="0" dirty="0">
              <a:solidFill>
                <a:srgbClr val="2D3748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4400" b="1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INSIGHT </a:t>
            </a:r>
            <a:r>
              <a:rPr lang="en-US" sz="4400" b="0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Include personal comments, opinions or interpretations of the recounted experience or event.</a:t>
            </a:r>
          </a:p>
        </p:txBody>
      </p:sp>
    </p:spTree>
    <p:extLst>
      <p:ext uri="{BB962C8B-B14F-4D97-AF65-F5344CB8AC3E}">
        <p14:creationId xmlns:p14="http://schemas.microsoft.com/office/powerpoint/2010/main" val="9886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35EB24-3139-41B1-1647-C743FF04FE1F}"/>
              </a:ext>
            </a:extLst>
          </p:cNvPr>
          <p:cNvSpPr txBox="1"/>
          <p:nvPr/>
        </p:nvSpPr>
        <p:spPr>
          <a:xfrm>
            <a:off x="1754155" y="1485781"/>
            <a:ext cx="14294498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effectLst/>
                <a:latin typeface="Montserrat" panose="00000500000000000000" pitchFamily="2" charset="0"/>
              </a:rPr>
              <a:t>RECOUNT FEATURES</a:t>
            </a:r>
          </a:p>
          <a:p>
            <a:pPr algn="ctr"/>
            <a:endParaRPr lang="en-US" sz="4400" b="1" i="0" dirty="0"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4400" b="1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TENSE</a:t>
            </a:r>
            <a:r>
              <a:rPr lang="en-US" sz="4400" b="0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 First and third person are used most frequently </a:t>
            </a:r>
          </a:p>
          <a:p>
            <a:pPr algn="l"/>
            <a:endParaRPr lang="en-US" sz="4400" b="0" i="0" dirty="0">
              <a:solidFill>
                <a:srgbClr val="2D3748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4400" b="1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NOUNS</a:t>
            </a:r>
            <a:r>
              <a:rPr lang="en-US" sz="4400" b="0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 Use proper nouns to refer to specific people, places, times and events.</a:t>
            </a:r>
          </a:p>
          <a:p>
            <a:pPr algn="l"/>
            <a:endParaRPr lang="en-US" sz="4400" b="0" i="0" dirty="0">
              <a:solidFill>
                <a:srgbClr val="2D3748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4400" b="1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VOICE</a:t>
            </a:r>
            <a:r>
              <a:rPr lang="en-US" sz="4400" b="0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 Both active and passive voice is used in recounts.</a:t>
            </a:r>
          </a:p>
          <a:p>
            <a:pPr algn="l"/>
            <a:endParaRPr lang="en-US" sz="4400" b="0" i="0" dirty="0">
              <a:solidFill>
                <a:srgbClr val="2D3748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4400" b="1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CONNECTIVES</a:t>
            </a:r>
            <a:r>
              <a:rPr lang="en-US" sz="4400" b="0" i="0" dirty="0">
                <a:solidFill>
                  <a:srgbClr val="2D3748"/>
                </a:solidFill>
                <a:effectLst/>
                <a:latin typeface="Montserrat" panose="00000500000000000000" pitchFamily="2" charset="0"/>
              </a:rPr>
              <a:t> Use conjunctions and connectives to link events and indicate time sequence.</a:t>
            </a:r>
          </a:p>
        </p:txBody>
      </p:sp>
    </p:spTree>
    <p:extLst>
      <p:ext uri="{BB962C8B-B14F-4D97-AF65-F5344CB8AC3E}">
        <p14:creationId xmlns:p14="http://schemas.microsoft.com/office/powerpoint/2010/main" val="41178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C30730-0B9C-8105-BC19-CD8B3162F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5" t="15011" r="15969" b="15601"/>
          <a:stretch/>
        </p:blipFill>
        <p:spPr>
          <a:xfrm>
            <a:off x="863686" y="1791478"/>
            <a:ext cx="15481569" cy="99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1BBD8F-CC29-A9F7-6525-9507081F7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5" t="18277" r="29056" b="26213"/>
          <a:stretch/>
        </p:blipFill>
        <p:spPr>
          <a:xfrm>
            <a:off x="2673563" y="2331616"/>
            <a:ext cx="11438988" cy="8341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6528D3-CCBF-860F-9754-5D468D85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36" t="13583" r="14018" b="75193"/>
          <a:stretch/>
        </p:blipFill>
        <p:spPr>
          <a:xfrm>
            <a:off x="223934" y="895738"/>
            <a:ext cx="4043717" cy="188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0ADED7-FBBD-F1DD-376C-7CB2497D3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8" t="11542" r="73748" b="79070"/>
          <a:stretch/>
        </p:blipFill>
        <p:spPr>
          <a:xfrm>
            <a:off x="10245011" y="0"/>
            <a:ext cx="3658221" cy="2331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2729BC-726A-7086-B275-5CA033C87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69" t="57277" r="14473" b="32335"/>
          <a:stretch/>
        </p:blipFill>
        <p:spPr>
          <a:xfrm>
            <a:off x="12782938" y="3993503"/>
            <a:ext cx="3210353" cy="1884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F88E5B-4CC3-2D3B-9AB5-B23905066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85" t="21746" r="73748" b="68050"/>
          <a:stretch/>
        </p:blipFill>
        <p:spPr>
          <a:xfrm>
            <a:off x="5146383" y="540138"/>
            <a:ext cx="4043717" cy="169817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F08B294-0E0B-56CB-11C8-BCB8CB2A25EA}"/>
              </a:ext>
            </a:extLst>
          </p:cNvPr>
          <p:cNvCxnSpPr>
            <a:endCxn id="11" idx="2"/>
          </p:cNvCxnSpPr>
          <p:nvPr/>
        </p:nvCxnSpPr>
        <p:spPr>
          <a:xfrm flipH="1" flipV="1">
            <a:off x="7168242" y="2238310"/>
            <a:ext cx="1224815" cy="1325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7679BFD2-B345-D4A0-5DD5-DFCA208DCED1}"/>
              </a:ext>
            </a:extLst>
          </p:cNvPr>
          <p:cNvCxnSpPr/>
          <p:nvPr/>
        </p:nvCxnSpPr>
        <p:spPr>
          <a:xfrm flipH="1" flipV="1">
            <a:off x="2071396" y="2331616"/>
            <a:ext cx="1324947" cy="691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4B33F019-8FFB-47DF-375D-106C952C5C84}"/>
              </a:ext>
            </a:extLst>
          </p:cNvPr>
          <p:cNvCxnSpPr/>
          <p:nvPr/>
        </p:nvCxnSpPr>
        <p:spPr>
          <a:xfrm flipV="1">
            <a:off x="10245011" y="1604865"/>
            <a:ext cx="261258" cy="989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F244FD3-2AC9-B33C-E7E3-F9D4456FD6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092" t="24808" r="14473" b="56825"/>
          <a:stretch/>
        </p:blipFill>
        <p:spPr>
          <a:xfrm>
            <a:off x="12443207" y="9833426"/>
            <a:ext cx="3908249" cy="3005496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2D89999-43D6-5293-370A-E7F5A3A79799}"/>
              </a:ext>
            </a:extLst>
          </p:cNvPr>
          <p:cNvCxnSpPr/>
          <p:nvPr/>
        </p:nvCxnSpPr>
        <p:spPr>
          <a:xfrm>
            <a:off x="9629192" y="4273420"/>
            <a:ext cx="2985796" cy="578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A34F342-4E68-C192-5638-E0C02AB2F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43" t="52551" r="73747" b="28662"/>
          <a:stretch/>
        </p:blipFill>
        <p:spPr>
          <a:xfrm>
            <a:off x="0" y="9907035"/>
            <a:ext cx="3960407" cy="3097764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D9CCE034-BF5D-8763-EA84-4A6D504606D0}"/>
              </a:ext>
            </a:extLst>
          </p:cNvPr>
          <p:cNvCxnSpPr/>
          <p:nvPr/>
        </p:nvCxnSpPr>
        <p:spPr>
          <a:xfrm flipH="1">
            <a:off x="1548882" y="8154955"/>
            <a:ext cx="1184987" cy="175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7CCCEF5-387C-FF8F-41B9-C61F4F31F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43" t="73991" r="73654" b="13571"/>
          <a:stretch/>
        </p:blipFill>
        <p:spPr>
          <a:xfrm>
            <a:off x="6181702" y="10831286"/>
            <a:ext cx="4226176" cy="217351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09C2FBD-B349-490C-580E-C492D00DB76A}"/>
              </a:ext>
            </a:extLst>
          </p:cNvPr>
          <p:cNvCxnSpPr/>
          <p:nvPr/>
        </p:nvCxnSpPr>
        <p:spPr>
          <a:xfrm>
            <a:off x="5146383" y="8714792"/>
            <a:ext cx="2981617" cy="2051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6956</TotalTime>
  <Words>213</Words>
  <Application>Microsoft Office PowerPoint</Application>
  <PresentationFormat>Custom</PresentationFormat>
  <Paragraphs>55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ヒラギノ角ゴ ProN W3</vt:lpstr>
      <vt:lpstr>Garamond</vt:lpstr>
      <vt:lpstr>Times New Roman</vt:lpstr>
      <vt:lpstr>Be Vietnam Pro</vt:lpstr>
      <vt:lpstr>Open Sans</vt:lpstr>
      <vt:lpstr>Constantia</vt:lpstr>
      <vt:lpstr>Arimo</vt:lpstr>
      <vt:lpstr>Space Grotesk</vt:lpstr>
      <vt:lpstr>Montserrat</vt:lpstr>
      <vt:lpstr>Gill Sans</vt:lpstr>
      <vt:lpstr>Be Vietnam Pro Light</vt:lpstr>
      <vt:lpstr>Short Stack</vt:lpstr>
      <vt:lpstr>2_Title &amp; Subtitle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KVS</dc:creator>
  <cp:lastModifiedBy>Shahenaz</cp:lastModifiedBy>
  <cp:revision>15</cp:revision>
  <dcterms:modified xsi:type="dcterms:W3CDTF">2023-12-05T09:23:03Z</dcterms:modified>
</cp:coreProperties>
</file>