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4007" y="2488130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قصة مريم ومريم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618309" y="375963"/>
            <a:ext cx="2080312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قصة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b="31557"/>
          <a:stretch/>
        </p:blipFill>
        <p:spPr>
          <a:xfrm>
            <a:off x="165" y="6708"/>
            <a:ext cx="12191671" cy="685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4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7109" t="68306" r="7788"/>
          <a:stretch/>
        </p:blipFill>
        <p:spPr>
          <a:xfrm>
            <a:off x="165" y="0"/>
            <a:ext cx="121984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b="31090"/>
          <a:stretch/>
        </p:blipFill>
        <p:spPr>
          <a:xfrm>
            <a:off x="164" y="28067"/>
            <a:ext cx="12191672" cy="682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8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8071" t="69126" r="8352" b="2280"/>
          <a:stretch/>
        </p:blipFill>
        <p:spPr>
          <a:xfrm>
            <a:off x="74081" y="-8391"/>
            <a:ext cx="12117755" cy="692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8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4828" t="6986" r="7589" b="3995"/>
          <a:stretch/>
        </p:blipFill>
        <p:spPr>
          <a:xfrm>
            <a:off x="27627" y="-17546"/>
            <a:ext cx="121642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2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9793" r="8734" b="53049"/>
          <a:stretch/>
        </p:blipFill>
        <p:spPr>
          <a:xfrm>
            <a:off x="164" y="0"/>
            <a:ext cx="1219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46150" r="9115" b="2390"/>
          <a:stretch/>
        </p:blipFill>
        <p:spPr>
          <a:xfrm>
            <a:off x="164" y="0"/>
            <a:ext cx="121755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8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</cp:revision>
  <dcterms:created xsi:type="dcterms:W3CDTF">2023-09-27T06:33:31Z</dcterms:created>
  <dcterms:modified xsi:type="dcterms:W3CDTF">2023-10-04T23:17:48Z</dcterms:modified>
</cp:coreProperties>
</file>