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A9FA9-ED45-FAD3-E95B-BEA1BEC299D7}" v="472" dt="2023-09-15T17:04:36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B4760-B5B9-4394-8C6C-F6A67DB69BA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878FE78-76D1-4D44-90C3-C2282F92960F}">
      <dgm:prSet/>
      <dgm:spPr/>
      <dgm:t>
        <a:bodyPr/>
        <a:lstStyle/>
        <a:p>
          <a:r>
            <a:rPr lang="en-GB" b="1"/>
            <a:t>Quarrel</a:t>
          </a:r>
          <a:endParaRPr lang="en-US"/>
        </a:p>
      </dgm:t>
    </dgm:pt>
    <dgm:pt modelId="{44B53148-AB6F-49D2-A4AB-1CA339B6C5FB}" type="parTrans" cxnId="{B8F563B7-4A6B-4D83-B1F2-86463BA88B69}">
      <dgm:prSet/>
      <dgm:spPr/>
      <dgm:t>
        <a:bodyPr/>
        <a:lstStyle/>
        <a:p>
          <a:endParaRPr lang="en-US"/>
        </a:p>
      </dgm:t>
    </dgm:pt>
    <dgm:pt modelId="{98A57413-1FFC-40D3-B947-4B4C6768F951}" type="sibTrans" cxnId="{B8F563B7-4A6B-4D83-B1F2-86463BA88B69}">
      <dgm:prSet/>
      <dgm:spPr/>
      <dgm:t>
        <a:bodyPr/>
        <a:lstStyle/>
        <a:p>
          <a:endParaRPr lang="en-US"/>
        </a:p>
      </dgm:t>
    </dgm:pt>
    <dgm:pt modelId="{8428251E-DE79-46B9-8D29-3D5305096966}">
      <dgm:prSet/>
      <dgm:spPr/>
      <dgm:t>
        <a:bodyPr/>
        <a:lstStyle/>
        <a:p>
          <a:r>
            <a:rPr lang="en-GB" u="sng"/>
            <a:t>Definition:</a:t>
          </a:r>
          <a:r>
            <a:rPr lang="en-GB"/>
            <a:t> an argument.</a:t>
          </a:r>
          <a:endParaRPr lang="en-US"/>
        </a:p>
      </dgm:t>
    </dgm:pt>
    <dgm:pt modelId="{09475C2D-EA2A-4CB7-BB49-4DE7B364337F}" type="parTrans" cxnId="{C9B15AB2-81D2-4CE0-B851-873775BF9472}">
      <dgm:prSet/>
      <dgm:spPr/>
      <dgm:t>
        <a:bodyPr/>
        <a:lstStyle/>
        <a:p>
          <a:endParaRPr lang="en-US"/>
        </a:p>
      </dgm:t>
    </dgm:pt>
    <dgm:pt modelId="{B4518BA4-8276-4F33-9D76-233492F01642}" type="sibTrans" cxnId="{C9B15AB2-81D2-4CE0-B851-873775BF9472}">
      <dgm:prSet/>
      <dgm:spPr/>
      <dgm:t>
        <a:bodyPr/>
        <a:lstStyle/>
        <a:p>
          <a:endParaRPr lang="en-US"/>
        </a:p>
      </dgm:t>
    </dgm:pt>
    <dgm:pt modelId="{6C657E2F-53AA-4B10-85DA-A03824AEFA5E}" type="pres">
      <dgm:prSet presAssocID="{36AB4760-B5B9-4394-8C6C-F6A67DB69BAC}" presName="linear" presStyleCnt="0">
        <dgm:presLayoutVars>
          <dgm:dir/>
          <dgm:animLvl val="lvl"/>
          <dgm:resizeHandles val="exact"/>
        </dgm:presLayoutVars>
      </dgm:prSet>
      <dgm:spPr/>
    </dgm:pt>
    <dgm:pt modelId="{E15CE100-CC79-4BA1-BF62-F27E592B94D2}" type="pres">
      <dgm:prSet presAssocID="{C878FE78-76D1-4D44-90C3-C2282F92960F}" presName="parentLin" presStyleCnt="0"/>
      <dgm:spPr/>
    </dgm:pt>
    <dgm:pt modelId="{72B44437-126F-48FE-870C-C3CB6738A26B}" type="pres">
      <dgm:prSet presAssocID="{C878FE78-76D1-4D44-90C3-C2282F92960F}" presName="parentLeftMargin" presStyleLbl="node1" presStyleIdx="0" presStyleCnt="2"/>
      <dgm:spPr/>
    </dgm:pt>
    <dgm:pt modelId="{353BA334-527A-49A6-868C-4DD707213994}" type="pres">
      <dgm:prSet presAssocID="{C878FE78-76D1-4D44-90C3-C2282F92960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52A0DE-AB60-4F1A-B2DE-2F1F889DABBE}" type="pres">
      <dgm:prSet presAssocID="{C878FE78-76D1-4D44-90C3-C2282F92960F}" presName="negativeSpace" presStyleCnt="0"/>
      <dgm:spPr/>
    </dgm:pt>
    <dgm:pt modelId="{80A44795-1C9E-46A3-859A-7773615EA7B4}" type="pres">
      <dgm:prSet presAssocID="{C878FE78-76D1-4D44-90C3-C2282F92960F}" presName="childText" presStyleLbl="conFgAcc1" presStyleIdx="0" presStyleCnt="2">
        <dgm:presLayoutVars>
          <dgm:bulletEnabled val="1"/>
        </dgm:presLayoutVars>
      </dgm:prSet>
      <dgm:spPr/>
    </dgm:pt>
    <dgm:pt modelId="{7001E762-BE85-48EE-91E4-C8CE10BC0B90}" type="pres">
      <dgm:prSet presAssocID="{98A57413-1FFC-40D3-B947-4B4C6768F951}" presName="spaceBetweenRectangles" presStyleCnt="0"/>
      <dgm:spPr/>
    </dgm:pt>
    <dgm:pt modelId="{52D2D2A3-A713-44C6-8DD1-19B05559F186}" type="pres">
      <dgm:prSet presAssocID="{8428251E-DE79-46B9-8D29-3D5305096966}" presName="parentLin" presStyleCnt="0"/>
      <dgm:spPr/>
    </dgm:pt>
    <dgm:pt modelId="{00B61A1D-BC73-4E9A-95FD-1AF93600FFE2}" type="pres">
      <dgm:prSet presAssocID="{8428251E-DE79-46B9-8D29-3D5305096966}" presName="parentLeftMargin" presStyleLbl="node1" presStyleIdx="0" presStyleCnt="2"/>
      <dgm:spPr/>
    </dgm:pt>
    <dgm:pt modelId="{5B793C80-E712-4DE6-AA8E-93576347AA45}" type="pres">
      <dgm:prSet presAssocID="{8428251E-DE79-46B9-8D29-3D530509696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EB4F9F9-6CE0-41FF-AB69-BCB9805B83C4}" type="pres">
      <dgm:prSet presAssocID="{8428251E-DE79-46B9-8D29-3D5305096966}" presName="negativeSpace" presStyleCnt="0"/>
      <dgm:spPr/>
    </dgm:pt>
    <dgm:pt modelId="{F7A680E3-D27B-4D95-AC54-754A98940BDF}" type="pres">
      <dgm:prSet presAssocID="{8428251E-DE79-46B9-8D29-3D530509696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E643A15-3FDC-4F44-A9FB-AEA553480EA6}" type="presOf" srcId="{C878FE78-76D1-4D44-90C3-C2282F92960F}" destId="{353BA334-527A-49A6-868C-4DD707213994}" srcOrd="1" destOrd="0" presId="urn:microsoft.com/office/officeart/2005/8/layout/list1"/>
    <dgm:cxn modelId="{5D3F433F-7C1D-4B49-9255-ADDC59AE4772}" type="presOf" srcId="{36AB4760-B5B9-4394-8C6C-F6A67DB69BAC}" destId="{6C657E2F-53AA-4B10-85DA-A03824AEFA5E}" srcOrd="0" destOrd="0" presId="urn:microsoft.com/office/officeart/2005/8/layout/list1"/>
    <dgm:cxn modelId="{D446F18E-D131-47DD-B329-A8ED04C6333A}" type="presOf" srcId="{C878FE78-76D1-4D44-90C3-C2282F92960F}" destId="{72B44437-126F-48FE-870C-C3CB6738A26B}" srcOrd="0" destOrd="0" presId="urn:microsoft.com/office/officeart/2005/8/layout/list1"/>
    <dgm:cxn modelId="{C9B15AB2-81D2-4CE0-B851-873775BF9472}" srcId="{36AB4760-B5B9-4394-8C6C-F6A67DB69BAC}" destId="{8428251E-DE79-46B9-8D29-3D5305096966}" srcOrd="1" destOrd="0" parTransId="{09475C2D-EA2A-4CB7-BB49-4DE7B364337F}" sibTransId="{B4518BA4-8276-4F33-9D76-233492F01642}"/>
    <dgm:cxn modelId="{B8F563B7-4A6B-4D83-B1F2-86463BA88B69}" srcId="{36AB4760-B5B9-4394-8C6C-F6A67DB69BAC}" destId="{C878FE78-76D1-4D44-90C3-C2282F92960F}" srcOrd="0" destOrd="0" parTransId="{44B53148-AB6F-49D2-A4AB-1CA339B6C5FB}" sibTransId="{98A57413-1FFC-40D3-B947-4B4C6768F951}"/>
    <dgm:cxn modelId="{C4F911EF-D515-49B1-BE61-71489BDF2299}" type="presOf" srcId="{8428251E-DE79-46B9-8D29-3D5305096966}" destId="{5B793C80-E712-4DE6-AA8E-93576347AA45}" srcOrd="1" destOrd="0" presId="urn:microsoft.com/office/officeart/2005/8/layout/list1"/>
    <dgm:cxn modelId="{B1452BF2-3E94-46BD-A8A7-8DFBCE9485BA}" type="presOf" srcId="{8428251E-DE79-46B9-8D29-3D5305096966}" destId="{00B61A1D-BC73-4E9A-95FD-1AF93600FFE2}" srcOrd="0" destOrd="0" presId="urn:microsoft.com/office/officeart/2005/8/layout/list1"/>
    <dgm:cxn modelId="{0FCABF41-FF35-4580-AE00-B326D01D56F1}" type="presParOf" srcId="{6C657E2F-53AA-4B10-85DA-A03824AEFA5E}" destId="{E15CE100-CC79-4BA1-BF62-F27E592B94D2}" srcOrd="0" destOrd="0" presId="urn:microsoft.com/office/officeart/2005/8/layout/list1"/>
    <dgm:cxn modelId="{1AE76DD0-39C8-40B3-A8CC-6CE4CC1E62FD}" type="presParOf" srcId="{E15CE100-CC79-4BA1-BF62-F27E592B94D2}" destId="{72B44437-126F-48FE-870C-C3CB6738A26B}" srcOrd="0" destOrd="0" presId="urn:microsoft.com/office/officeart/2005/8/layout/list1"/>
    <dgm:cxn modelId="{F0016E32-543E-49B4-A867-7529EE25C500}" type="presParOf" srcId="{E15CE100-CC79-4BA1-BF62-F27E592B94D2}" destId="{353BA334-527A-49A6-868C-4DD707213994}" srcOrd="1" destOrd="0" presId="urn:microsoft.com/office/officeart/2005/8/layout/list1"/>
    <dgm:cxn modelId="{2B40291D-5DAE-472F-AD0B-078E165136D1}" type="presParOf" srcId="{6C657E2F-53AA-4B10-85DA-A03824AEFA5E}" destId="{FE52A0DE-AB60-4F1A-B2DE-2F1F889DABBE}" srcOrd="1" destOrd="0" presId="urn:microsoft.com/office/officeart/2005/8/layout/list1"/>
    <dgm:cxn modelId="{89A0DF9B-E8F7-49AF-B0F5-439F693EB754}" type="presParOf" srcId="{6C657E2F-53AA-4B10-85DA-A03824AEFA5E}" destId="{80A44795-1C9E-46A3-859A-7773615EA7B4}" srcOrd="2" destOrd="0" presId="urn:microsoft.com/office/officeart/2005/8/layout/list1"/>
    <dgm:cxn modelId="{A459406E-7F23-4EBB-9D99-51196B9B108D}" type="presParOf" srcId="{6C657E2F-53AA-4B10-85DA-A03824AEFA5E}" destId="{7001E762-BE85-48EE-91E4-C8CE10BC0B90}" srcOrd="3" destOrd="0" presId="urn:microsoft.com/office/officeart/2005/8/layout/list1"/>
    <dgm:cxn modelId="{AD65BA99-A364-4CF9-BAE4-3D9E1007CDB3}" type="presParOf" srcId="{6C657E2F-53AA-4B10-85DA-A03824AEFA5E}" destId="{52D2D2A3-A713-44C6-8DD1-19B05559F186}" srcOrd="4" destOrd="0" presId="urn:microsoft.com/office/officeart/2005/8/layout/list1"/>
    <dgm:cxn modelId="{DA2D71F6-EE15-45E7-B871-C8F2F0BBD777}" type="presParOf" srcId="{52D2D2A3-A713-44C6-8DD1-19B05559F186}" destId="{00B61A1D-BC73-4E9A-95FD-1AF93600FFE2}" srcOrd="0" destOrd="0" presId="urn:microsoft.com/office/officeart/2005/8/layout/list1"/>
    <dgm:cxn modelId="{57C2F596-210F-4B76-9A93-DEEB25F6960F}" type="presParOf" srcId="{52D2D2A3-A713-44C6-8DD1-19B05559F186}" destId="{5B793C80-E712-4DE6-AA8E-93576347AA45}" srcOrd="1" destOrd="0" presId="urn:microsoft.com/office/officeart/2005/8/layout/list1"/>
    <dgm:cxn modelId="{22C5A249-90C9-403A-8C7B-A6331EDBF0BA}" type="presParOf" srcId="{6C657E2F-53AA-4B10-85DA-A03824AEFA5E}" destId="{AEB4F9F9-6CE0-41FF-AB69-BCB9805B83C4}" srcOrd="5" destOrd="0" presId="urn:microsoft.com/office/officeart/2005/8/layout/list1"/>
    <dgm:cxn modelId="{F87A7276-8130-430F-B9BC-D9FD62DF408B}" type="presParOf" srcId="{6C657E2F-53AA-4B10-85DA-A03824AEFA5E}" destId="{F7A680E3-D27B-4D95-AC54-754A98940BD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105C4-6057-4E94-A894-D51B76CD68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1A1CDA-01CF-4548-86F0-2BB0A321476D}">
      <dgm:prSet/>
      <dgm:spPr/>
      <dgm:t>
        <a:bodyPr/>
        <a:lstStyle/>
        <a:p>
          <a:r>
            <a:rPr lang="en-US"/>
            <a:t>Amazement</a:t>
          </a:r>
        </a:p>
      </dgm:t>
    </dgm:pt>
    <dgm:pt modelId="{491A28F4-9321-45A3-AC75-4EB3EC12C6FE}" type="parTrans" cxnId="{77B21398-2742-4C12-9B72-A7D5FFBEB8DD}">
      <dgm:prSet/>
      <dgm:spPr/>
      <dgm:t>
        <a:bodyPr/>
        <a:lstStyle/>
        <a:p>
          <a:endParaRPr lang="en-US"/>
        </a:p>
      </dgm:t>
    </dgm:pt>
    <dgm:pt modelId="{0AC4FDDF-6EDC-41BD-84EB-DFAC175353A1}" type="sibTrans" cxnId="{77B21398-2742-4C12-9B72-A7D5FFBEB8DD}">
      <dgm:prSet/>
      <dgm:spPr/>
      <dgm:t>
        <a:bodyPr/>
        <a:lstStyle/>
        <a:p>
          <a:endParaRPr lang="en-US"/>
        </a:p>
      </dgm:t>
    </dgm:pt>
    <dgm:pt modelId="{7C862195-7434-4B7A-BAF4-03B44D83EF50}">
      <dgm:prSet/>
      <dgm:spPr/>
      <dgm:t>
        <a:bodyPr/>
        <a:lstStyle/>
        <a:p>
          <a:r>
            <a:rPr lang="en-US"/>
            <a:t>Definition: great surprise.</a:t>
          </a:r>
        </a:p>
      </dgm:t>
    </dgm:pt>
    <dgm:pt modelId="{388BB7CA-D990-4A67-84F9-DFD4D4677A3E}" type="parTrans" cxnId="{187F9E13-AFB9-4332-B039-369235E456B4}">
      <dgm:prSet/>
      <dgm:spPr/>
      <dgm:t>
        <a:bodyPr/>
        <a:lstStyle/>
        <a:p>
          <a:endParaRPr lang="en-US"/>
        </a:p>
      </dgm:t>
    </dgm:pt>
    <dgm:pt modelId="{0C609D92-6A45-46FC-ABA9-AA8E1FAED78A}" type="sibTrans" cxnId="{187F9E13-AFB9-4332-B039-369235E456B4}">
      <dgm:prSet/>
      <dgm:spPr/>
      <dgm:t>
        <a:bodyPr/>
        <a:lstStyle/>
        <a:p>
          <a:endParaRPr lang="en-US"/>
        </a:p>
      </dgm:t>
    </dgm:pt>
    <dgm:pt modelId="{509D93A2-B335-41F3-B7E4-BA89691D6167}" type="pres">
      <dgm:prSet presAssocID="{E9F105C4-6057-4E94-A894-D51B76CD68A6}" presName="linear" presStyleCnt="0">
        <dgm:presLayoutVars>
          <dgm:animLvl val="lvl"/>
          <dgm:resizeHandles val="exact"/>
        </dgm:presLayoutVars>
      </dgm:prSet>
      <dgm:spPr/>
    </dgm:pt>
    <dgm:pt modelId="{30ED09E6-A0FA-40B3-A92B-A9BEDEECAC43}" type="pres">
      <dgm:prSet presAssocID="{CC1A1CDA-01CF-4548-86F0-2BB0A32147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28578F-6143-4376-B157-F2CFC2A73E50}" type="pres">
      <dgm:prSet presAssocID="{0AC4FDDF-6EDC-41BD-84EB-DFAC175353A1}" presName="spacer" presStyleCnt="0"/>
      <dgm:spPr/>
    </dgm:pt>
    <dgm:pt modelId="{E7380139-91B3-42F3-AEEA-AF04D264A9A4}" type="pres">
      <dgm:prSet presAssocID="{7C862195-7434-4B7A-BAF4-03B44D83EF5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87F9E13-AFB9-4332-B039-369235E456B4}" srcId="{E9F105C4-6057-4E94-A894-D51B76CD68A6}" destId="{7C862195-7434-4B7A-BAF4-03B44D83EF50}" srcOrd="1" destOrd="0" parTransId="{388BB7CA-D990-4A67-84F9-DFD4D4677A3E}" sibTransId="{0C609D92-6A45-46FC-ABA9-AA8E1FAED78A}"/>
    <dgm:cxn modelId="{83D14477-DE89-4DC8-8E36-BFE20749AAFE}" type="presOf" srcId="{7C862195-7434-4B7A-BAF4-03B44D83EF50}" destId="{E7380139-91B3-42F3-AEEA-AF04D264A9A4}" srcOrd="0" destOrd="0" presId="urn:microsoft.com/office/officeart/2005/8/layout/vList2"/>
    <dgm:cxn modelId="{77B21398-2742-4C12-9B72-A7D5FFBEB8DD}" srcId="{E9F105C4-6057-4E94-A894-D51B76CD68A6}" destId="{CC1A1CDA-01CF-4548-86F0-2BB0A321476D}" srcOrd="0" destOrd="0" parTransId="{491A28F4-9321-45A3-AC75-4EB3EC12C6FE}" sibTransId="{0AC4FDDF-6EDC-41BD-84EB-DFAC175353A1}"/>
    <dgm:cxn modelId="{02C3CAA3-7A78-44FE-BBE9-B6C6505C5DA2}" type="presOf" srcId="{CC1A1CDA-01CF-4548-86F0-2BB0A321476D}" destId="{30ED09E6-A0FA-40B3-A92B-A9BEDEECAC43}" srcOrd="0" destOrd="0" presId="urn:microsoft.com/office/officeart/2005/8/layout/vList2"/>
    <dgm:cxn modelId="{94EE3BC0-D8B8-4949-8546-7371525BA8D5}" type="presOf" srcId="{E9F105C4-6057-4E94-A894-D51B76CD68A6}" destId="{509D93A2-B335-41F3-B7E4-BA89691D6167}" srcOrd="0" destOrd="0" presId="urn:microsoft.com/office/officeart/2005/8/layout/vList2"/>
    <dgm:cxn modelId="{F7026FFA-3E69-4811-AE9E-0AFC91C4971A}" type="presParOf" srcId="{509D93A2-B335-41F3-B7E4-BA89691D6167}" destId="{30ED09E6-A0FA-40B3-A92B-A9BEDEECAC43}" srcOrd="0" destOrd="0" presId="urn:microsoft.com/office/officeart/2005/8/layout/vList2"/>
    <dgm:cxn modelId="{93FC1C4A-C352-4C9D-91FD-0C7172835C17}" type="presParOf" srcId="{509D93A2-B335-41F3-B7E4-BA89691D6167}" destId="{3728578F-6143-4376-B157-F2CFC2A73E50}" srcOrd="1" destOrd="0" presId="urn:microsoft.com/office/officeart/2005/8/layout/vList2"/>
    <dgm:cxn modelId="{AB25562B-6960-4EDE-AF8E-3BAFF953490C}" type="presParOf" srcId="{509D93A2-B335-41F3-B7E4-BA89691D6167}" destId="{E7380139-91B3-42F3-AEEA-AF04D264A9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44795-1C9E-46A3-859A-7773615EA7B4}">
      <dsp:nvSpPr>
        <dsp:cNvPr id="0" name=""/>
        <dsp:cNvSpPr/>
      </dsp:nvSpPr>
      <dsp:spPr>
        <a:xfrm>
          <a:off x="0" y="820166"/>
          <a:ext cx="735112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A334-527A-49A6-868C-4DD707213994}">
      <dsp:nvSpPr>
        <dsp:cNvPr id="0" name=""/>
        <dsp:cNvSpPr/>
      </dsp:nvSpPr>
      <dsp:spPr>
        <a:xfrm>
          <a:off x="367556" y="288806"/>
          <a:ext cx="5145784" cy="1062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98" tIns="0" rIns="19449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/>
            <a:t>Quarrel</a:t>
          </a:r>
          <a:endParaRPr lang="en-US" sz="3600" kern="1200"/>
        </a:p>
      </dsp:txBody>
      <dsp:txXfrm>
        <a:off x="419434" y="340684"/>
        <a:ext cx="5042028" cy="958964"/>
      </dsp:txXfrm>
    </dsp:sp>
    <dsp:sp modelId="{F7A680E3-D27B-4D95-AC54-754A98940BDF}">
      <dsp:nvSpPr>
        <dsp:cNvPr id="0" name=""/>
        <dsp:cNvSpPr/>
      </dsp:nvSpPr>
      <dsp:spPr>
        <a:xfrm>
          <a:off x="0" y="2453126"/>
          <a:ext cx="735112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93C80-E712-4DE6-AA8E-93576347AA45}">
      <dsp:nvSpPr>
        <dsp:cNvPr id="0" name=""/>
        <dsp:cNvSpPr/>
      </dsp:nvSpPr>
      <dsp:spPr>
        <a:xfrm>
          <a:off x="367556" y="1921766"/>
          <a:ext cx="5145784" cy="1062720"/>
        </a:xfrm>
        <a:prstGeom prst="round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98" tIns="0" rIns="19449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u="sng" kern="1200"/>
            <a:t>Definition:</a:t>
          </a:r>
          <a:r>
            <a:rPr lang="en-GB" sz="3600" kern="1200"/>
            <a:t> an argument.</a:t>
          </a:r>
          <a:endParaRPr lang="en-US" sz="3600" kern="1200"/>
        </a:p>
      </dsp:txBody>
      <dsp:txXfrm>
        <a:off x="419434" y="1973644"/>
        <a:ext cx="5042028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D09E6-A0FA-40B3-A92B-A9BEDEECAC43}">
      <dsp:nvSpPr>
        <dsp:cNvPr id="0" name=""/>
        <dsp:cNvSpPr/>
      </dsp:nvSpPr>
      <dsp:spPr>
        <a:xfrm>
          <a:off x="0" y="553316"/>
          <a:ext cx="7077951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Amazement</a:t>
          </a:r>
        </a:p>
      </dsp:txBody>
      <dsp:txXfrm>
        <a:off x="58543" y="611859"/>
        <a:ext cx="6960865" cy="1082164"/>
      </dsp:txXfrm>
    </dsp:sp>
    <dsp:sp modelId="{E7380139-91B3-42F3-AEEA-AF04D264A9A4}">
      <dsp:nvSpPr>
        <dsp:cNvPr id="0" name=""/>
        <dsp:cNvSpPr/>
      </dsp:nvSpPr>
      <dsp:spPr>
        <a:xfrm>
          <a:off x="0" y="1896566"/>
          <a:ext cx="7077951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Definition: great surprise.</a:t>
          </a:r>
        </a:p>
      </dsp:txBody>
      <dsp:txXfrm>
        <a:off x="58543" y="1955109"/>
        <a:ext cx="6960865" cy="1082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33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9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7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39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54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7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5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2231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6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5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7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4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5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9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0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05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961B61-03D2-49E9-BD4B-B3A93E5A2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9563D-93CB-4148-9B1C-AB39FA11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4" name="Picture 3" descr="White letters in 3D form">
            <a:extLst>
              <a:ext uri="{FF2B5EF4-FFF2-40B4-BE49-F238E27FC236}">
                <a16:creationId xmlns:a16="http://schemas.microsoft.com/office/drawing/2014/main" id="{51D0F650-498D-1420-97B3-A62C087E9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4850" b="1564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AF3458-709F-4682-8E3C-FA8FECC8E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35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2991" y="2298700"/>
            <a:ext cx="8476472" cy="1595952"/>
          </a:xfrm>
        </p:spPr>
        <p:txBody>
          <a:bodyPr>
            <a:noAutofit/>
          </a:bodyPr>
          <a:lstStyle/>
          <a:p>
            <a:pPr algn="ctr"/>
            <a:r>
              <a:rPr lang="en-GB" sz="7200" dirty="0">
                <a:cs typeface="Calibri Light"/>
              </a:rPr>
              <a:t>Vocabulary  words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8758" y="3894653"/>
            <a:ext cx="8355542" cy="66464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GB" sz="4000" b="1" dirty="0">
                <a:cs typeface="Calibri"/>
              </a:rPr>
              <a:t>Term1 – Week 2</a:t>
            </a:r>
            <a:endParaRPr lang="en-GB" sz="4000" b="1" dirty="0"/>
          </a:p>
        </p:txBody>
      </p: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C3EFC18D-627F-9CA2-234F-4EF8DE948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1" y="4356"/>
            <a:ext cx="2455653" cy="8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D7A4-A927-DCB4-08B7-D0F11401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71" y="86105"/>
            <a:ext cx="8760102" cy="364913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8800" b="1" dirty="0">
                <a:cs typeface="Calibri"/>
              </a:rPr>
              <a:t>Hatch</a:t>
            </a:r>
          </a:p>
          <a:p>
            <a:pPr marL="0" indent="0">
              <a:buNone/>
            </a:pPr>
            <a:endParaRPr lang="en-GB" dirty="0"/>
          </a:p>
          <a:p>
            <a:pPr>
              <a:buClr>
                <a:srgbClr val="FFFFFF"/>
              </a:buClr>
            </a:pPr>
            <a:r>
              <a:rPr lang="en-GB" sz="4800" u="sng" dirty="0"/>
              <a:t>Definition:</a:t>
            </a:r>
            <a:r>
              <a:rPr lang="en-GB" sz="4800" dirty="0"/>
              <a:t> to break out of an egg.</a:t>
            </a:r>
            <a:endParaRPr lang="en-GB" sz="4800" dirty="0">
              <a:cs typeface="Calibri"/>
            </a:endParaRPr>
          </a:p>
        </p:txBody>
      </p:sp>
      <p:pic>
        <p:nvPicPr>
          <p:cNvPr id="4" name="Picture 3" descr="A cartoon of a chick hatching from an egg&#10;&#10;Description automatically generated">
            <a:extLst>
              <a:ext uri="{FF2B5EF4-FFF2-40B4-BE49-F238E27FC236}">
                <a16:creationId xmlns:a16="http://schemas.microsoft.com/office/drawing/2014/main" id="{91A33413-DAD3-AC6E-A237-697B2E3DC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2481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1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 descr="A cartoon of a chick&#10;&#10;Description automatically generated">
            <a:extLst>
              <a:ext uri="{FF2B5EF4-FFF2-40B4-BE49-F238E27FC236}">
                <a16:creationId xmlns:a16="http://schemas.microsoft.com/office/drawing/2014/main" id="{7BBD2AA5-B1BB-A4BC-1A2B-4E6B4FF0D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28" r="4" b="13879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573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sitting on the floor&#10;&#10;Description automatically generated">
            <a:extLst>
              <a:ext uri="{FF2B5EF4-FFF2-40B4-BE49-F238E27FC236}">
                <a16:creationId xmlns:a16="http://schemas.microsoft.com/office/drawing/2014/main" id="{4B77BC43-B141-ACF9-2947-228FC790B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08" b="16367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EB3D-EE7A-8077-D3D2-471742C5B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875" y="-206941"/>
            <a:ext cx="6096635" cy="36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b="1" dirty="0">
                <a:cs typeface="Calibri" panose="020F0502020204030204"/>
              </a:rPr>
              <a:t>Scruffy</a:t>
            </a:r>
            <a:endParaRPr lang="en-US" sz="8800" b="1" dirty="0">
              <a:cs typeface="Calibri"/>
            </a:endParaRPr>
          </a:p>
          <a:p>
            <a:pPr marL="0" indent="0">
              <a:buNone/>
            </a:pPr>
            <a:r>
              <a:rPr lang="en-GB" sz="4800" u="sng" dirty="0">
                <a:cs typeface="Calibri" panose="020F0502020204030204"/>
              </a:rPr>
              <a:t>Definition:</a:t>
            </a:r>
            <a:r>
              <a:rPr lang="en-GB" sz="4800" dirty="0">
                <a:cs typeface="Calibri" panose="020F0502020204030204"/>
              </a:rPr>
              <a:t> messy-looking.</a:t>
            </a:r>
          </a:p>
        </p:txBody>
      </p:sp>
    </p:spTree>
    <p:extLst>
      <p:ext uri="{BB962C8B-B14F-4D97-AF65-F5344CB8AC3E}">
        <p14:creationId xmlns:p14="http://schemas.microsoft.com/office/powerpoint/2010/main" val="201301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child fighting with a teddy bear&#10;&#10;Description automatically generated">
            <a:extLst>
              <a:ext uri="{FF2B5EF4-FFF2-40B4-BE49-F238E27FC236}">
                <a16:creationId xmlns:a16="http://schemas.microsoft.com/office/drawing/2014/main" id="{DE9077A6-D8E1-FD01-8FD9-9DFDF9A4E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68" r="-5" b="11515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363" name="Group 362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364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446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448" name="Straight Connector 447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 descr="A cartoon of a child and child fighting&#10;&#10;Description automatically generated">
            <a:extLst>
              <a:ext uri="{FF2B5EF4-FFF2-40B4-BE49-F238E27FC236}">
                <a16:creationId xmlns:a16="http://schemas.microsoft.com/office/drawing/2014/main" id="{A005F3A8-4B6D-8486-DD1E-D0E1995240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87" r="-4" b="20521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7177FB82-EEBF-BDA3-FA1F-D240F0894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239659"/>
              </p:ext>
            </p:extLst>
          </p:nvPr>
        </p:nvGraphicFramePr>
        <p:xfrm>
          <a:off x="110707" y="1710746"/>
          <a:ext cx="7351120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1432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738C413B-57E4-4FAD-AF00-1E89B4273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97333" y="4261157"/>
            <a:ext cx="2971800" cy="1708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839F-DC55-0705-03D9-AEA6CD71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66" y="-129556"/>
            <a:ext cx="5695833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b="1" dirty="0">
                <a:cs typeface="Calibri"/>
              </a:rPr>
              <a:t>Wander</a:t>
            </a:r>
          </a:p>
          <a:p>
            <a:pPr marL="0" indent="0">
              <a:buNone/>
            </a:pPr>
            <a:r>
              <a:rPr lang="en-GB" sz="4800" u="sng" dirty="0">
                <a:cs typeface="Calibri"/>
              </a:rPr>
              <a:t>Definition:</a:t>
            </a:r>
            <a:r>
              <a:rPr lang="en-GB" sz="4800" dirty="0">
                <a:cs typeface="Calibri"/>
              </a:rPr>
              <a:t> to move about with no plan</a:t>
            </a:r>
          </a:p>
        </p:txBody>
      </p:sp>
      <p:sp>
        <p:nvSpPr>
          <p:cNvPr id="190" name="Rounded Rectangle 30">
            <a:extLst>
              <a:ext uri="{FF2B5EF4-FFF2-40B4-BE49-F238E27FC236}">
                <a16:creationId xmlns:a16="http://schemas.microsoft.com/office/drawing/2014/main" id="{96184565-6B22-40B8-AEFC-E5D103C5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08" y="626261"/>
            <a:ext cx="5433751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rtoon of a child carrying a bag&#10;&#10;Description automatically generated">
            <a:extLst>
              <a:ext uri="{FF2B5EF4-FFF2-40B4-BE49-F238E27FC236}">
                <a16:creationId xmlns:a16="http://schemas.microsoft.com/office/drawing/2014/main" id="{2F93E587-0200-6B47-F2D4-D57B766A7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69" r="-1" b="18373"/>
          <a:stretch/>
        </p:blipFill>
        <p:spPr>
          <a:xfrm>
            <a:off x="7313138" y="728133"/>
            <a:ext cx="2995499" cy="2497667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188" name="Rounded Rectangle 35">
            <a:extLst>
              <a:ext uri="{FF2B5EF4-FFF2-40B4-BE49-F238E27FC236}">
                <a16:creationId xmlns:a16="http://schemas.microsoft.com/office/drawing/2014/main" id="{A9B5337D-1BB2-4459-9BD6-59184E38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08" y="3515716"/>
            <a:ext cx="5433751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person walking on a green grass&#10;&#10;Description automatically generated">
            <a:extLst>
              <a:ext uri="{FF2B5EF4-FFF2-40B4-BE49-F238E27FC236}">
                <a16:creationId xmlns:a16="http://schemas.microsoft.com/office/drawing/2014/main" id="{E552A3C6-6886-8167-DF34-A9162ABE8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89" b="-3"/>
          <a:stretch/>
        </p:blipFill>
        <p:spPr>
          <a:xfrm>
            <a:off x="7292882" y="3617588"/>
            <a:ext cx="3036012" cy="2497667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5817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4857D-B1C1-41ED-B1B4-E3D6E3C7C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97333" y="4261157"/>
            <a:ext cx="2971800" cy="1708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E832-DF8C-28C9-ECCF-5AFCDDF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66" y="-230197"/>
            <a:ext cx="6788512" cy="36491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b="1" dirty="0">
                <a:cs typeface="Calibri"/>
              </a:rPr>
              <a:t>Gaze</a:t>
            </a:r>
          </a:p>
          <a:p>
            <a:pPr>
              <a:buNone/>
            </a:pPr>
            <a:r>
              <a:rPr lang="en-US" sz="4800" u="sng" dirty="0">
                <a:cs typeface="Calibri"/>
              </a:rPr>
              <a:t>Definition:</a:t>
            </a:r>
            <a:r>
              <a:rPr lang="en-US" sz="4800" dirty="0">
                <a:cs typeface="Calibri"/>
              </a:rPr>
              <a:t> to look steadily.</a:t>
            </a:r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E5A9FA1E-7A9B-4CDA-91BB-87575F63E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585" y="639097"/>
            <a:ext cx="5433751" cy="5575438"/>
          </a:xfrm>
          <a:prstGeom prst="roundRect">
            <a:avLst>
              <a:gd name="adj" fmla="val 3449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rtoon eyes with red text&#10;&#10;Description automatically generated">
            <a:extLst>
              <a:ext uri="{FF2B5EF4-FFF2-40B4-BE49-F238E27FC236}">
                <a16:creationId xmlns:a16="http://schemas.microsoft.com/office/drawing/2014/main" id="{0606E8C8-542F-CF9D-6710-8EBCB9BB0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93" y="1058088"/>
            <a:ext cx="5239935" cy="1986568"/>
          </a:xfrm>
          <a:prstGeom prst="roundRect">
            <a:avLst>
              <a:gd name="adj" fmla="val 4207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5" name="Picture 4" descr="A close-up of a blue eye&#10;&#10;Description automatically generated">
            <a:extLst>
              <a:ext uri="{FF2B5EF4-FFF2-40B4-BE49-F238E27FC236}">
                <a16:creationId xmlns:a16="http://schemas.microsoft.com/office/drawing/2014/main" id="{12864858-D3CE-15B3-466D-4014FA85D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192" y="3885272"/>
            <a:ext cx="5239935" cy="1833977"/>
          </a:xfrm>
          <a:prstGeom prst="roundRect">
            <a:avLst>
              <a:gd name="adj" fmla="val 4528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81030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parrot with a blue beak&#10;&#10;Description automatically generated">
            <a:extLst>
              <a:ext uri="{FF2B5EF4-FFF2-40B4-BE49-F238E27FC236}">
                <a16:creationId xmlns:a16="http://schemas.microsoft.com/office/drawing/2014/main" id="{2D8599D8-FB56-04E9-23C2-EF707ED52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0" r="1" b="6790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14F89-1CB5-C662-CE01-4A951FC0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62" y="-149432"/>
            <a:ext cx="6593075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b="1" dirty="0">
                <a:cs typeface="Calibri" panose="020F0502020204030204"/>
              </a:rPr>
              <a:t>Feathers</a:t>
            </a:r>
          </a:p>
          <a:p>
            <a:pPr marL="0" indent="0">
              <a:buNone/>
            </a:pPr>
            <a:r>
              <a:rPr lang="en-GB" sz="4800" u="sng" dirty="0">
                <a:cs typeface="Calibri" panose="020F0502020204030204"/>
              </a:rPr>
              <a:t>Definition:</a:t>
            </a:r>
            <a:r>
              <a:rPr lang="en-GB" sz="4800" dirty="0">
                <a:cs typeface="Calibri" panose="020F0502020204030204"/>
              </a:rPr>
              <a:t> covering on a bird's body.</a:t>
            </a:r>
          </a:p>
        </p:txBody>
      </p:sp>
    </p:spTree>
    <p:extLst>
      <p:ext uri="{BB962C8B-B14F-4D97-AF65-F5344CB8AC3E}">
        <p14:creationId xmlns:p14="http://schemas.microsoft.com/office/powerpoint/2010/main" val="227635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Content Placeholder 2">
            <a:extLst>
              <a:ext uri="{FF2B5EF4-FFF2-40B4-BE49-F238E27FC236}">
                <a16:creationId xmlns:a16="http://schemas.microsoft.com/office/drawing/2014/main" id="{A727DCD5-E957-4FAB-D9EA-68C44C953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720462"/>
              </p:ext>
            </p:extLst>
          </p:nvPr>
        </p:nvGraphicFramePr>
        <p:xfrm>
          <a:off x="182593" y="-115179"/>
          <a:ext cx="7077951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cartoon of a child opening a box with a toy rocket&#10;&#10;Description automatically generated">
            <a:extLst>
              <a:ext uri="{FF2B5EF4-FFF2-40B4-BE49-F238E27FC236}">
                <a16:creationId xmlns:a16="http://schemas.microsoft.com/office/drawing/2014/main" id="{6055DC12-17A7-CB7A-2F1C-97FD7D44A6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476" r="-5" b="5251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1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 descr="A cartoon of a child and a dog in a box&#10;&#10;Description automatically generated">
            <a:extLst>
              <a:ext uri="{FF2B5EF4-FFF2-40B4-BE49-F238E27FC236}">
                <a16:creationId xmlns:a16="http://schemas.microsoft.com/office/drawing/2014/main" id="{627173AC-2C76-3959-0315-030C0C5644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214" b="19476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8921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Celestial</vt:lpstr>
      <vt:lpstr>Vocabulary 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226</cp:revision>
  <dcterms:created xsi:type="dcterms:W3CDTF">2023-09-15T16:12:50Z</dcterms:created>
  <dcterms:modified xsi:type="dcterms:W3CDTF">2023-09-15T17:05:10Z</dcterms:modified>
</cp:coreProperties>
</file>