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77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17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0340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7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4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D326-5306-4CAC-A68C-2BA226094EB0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B11EBB-AF36-43C8-ACF3-6F2B036A8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L'Interrogation</a:t>
            </a:r>
            <a:br>
              <a:rPr lang="en-US" dirty="0"/>
            </a:br>
            <a:r>
              <a:rPr lang="fr-FR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023797"/>
            <a:ext cx="4267200" cy="914400"/>
          </a:xfrm>
        </p:spPr>
        <p:txBody>
          <a:bodyPr/>
          <a:lstStyle/>
          <a:p>
            <a:r>
              <a:rPr lang="fr-FR" sz="2000" b="1" dirty="0">
                <a:solidFill>
                  <a:srgbClr val="7030A0"/>
                </a:solidFill>
              </a:rPr>
              <a:t>Comment poser une question</a:t>
            </a:r>
            <a:r>
              <a:rPr lang="fr-FR" sz="2000" b="1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8701" y="986135"/>
            <a:ext cx="29437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Qui :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+ verbe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  <a:sym typeface="Wingdings 2" pitchFamily="18" charset="2"/>
              </a:rPr>
              <a:t>   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(</a:t>
            </a:r>
            <a:r>
              <a:rPr kumimoji="0" lang="fr-FR" sz="2400" b="0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Who</a:t>
            </a:r>
            <a:r>
              <a:rPr lang="fr-FR" sz="2400" dirty="0">
                <a:solidFill>
                  <a:srgbClr val="660066"/>
                </a:solidFill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)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1803737"/>
            <a:ext cx="79977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 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	- Qui explique la leçon ?	     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 (2) 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- Qui est-ce 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	-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 professeur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explique la leçon.           -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C’est </a:t>
            </a:r>
            <a:r>
              <a:rPr kumimoji="0" lang="fr-FR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Rana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7008" y="3436203"/>
            <a:ext cx="7446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Qu'est- ce que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/>
                <a:ea typeface="Times New Roman" pitchFamily="18" charset="0"/>
                <a:cs typeface="Arial" pitchFamily="34" charset="0"/>
                <a:sym typeface="Wingdings 2" pitchFamily="18" charset="2"/>
              </a:rPr>
              <a:t>…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?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+ sujet + verbe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   (</a:t>
            </a:r>
            <a:r>
              <a:rPr kumimoji="0" lang="fr-FR" sz="24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What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)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		      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1659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-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fr-FR" sz="20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Qu’est-ce qu’elle fait ?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- Qu'est-ce qu'il mange ?</a:t>
            </a:r>
            <a:r>
              <a:rPr lang="fr-FR" sz="2000" dirty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Elle est professeur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	</a:t>
            </a:r>
            <a:r>
              <a:rPr lang="fr-FR" sz="2000" dirty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            Il mange </a:t>
            </a:r>
            <a:r>
              <a:rPr lang="fr-FR" sz="2000" b="1" u="sng" dirty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une banane.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    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762000" y="1981200"/>
            <a:ext cx="1143000" cy="457200"/>
            <a:chOff x="981" y="9544"/>
            <a:chExt cx="1080" cy="540"/>
          </a:xfrm>
        </p:grpSpPr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981" y="954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1521" y="954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59" name="AutoShape 11"/>
          <p:cNvSpPr>
            <a:spLocks noChangeShapeType="1"/>
          </p:cNvSpPr>
          <p:nvPr/>
        </p:nvSpPr>
        <p:spPr bwMode="auto">
          <a:xfrm>
            <a:off x="6019800" y="1905000"/>
            <a:ext cx="5540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28600" y="15240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Est-ce que ? + sujet + verbe :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(Do… ?) </a:t>
            </a:r>
            <a:r>
              <a:rPr kumimoji="0" lang="fr-FR" sz="2400" b="0" i="0" u="none" strike="noStrike" cap="none" normalizeH="0" baseline="3000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réponse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  Oui,.. / Non,..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1990636"/>
            <a:ext cx="335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Oui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</a:rPr>
              <a:t>non 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89898" y="3157477"/>
            <a:ext cx="69301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 (1):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Il parle français ? (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intonation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Est-ce qu’il parle français ? (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est – ce que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-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Oui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il parle français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endParaRPr kumimoji="0" lang="fr-FR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endParaRPr lang="fr-FR" sz="2000" b="1" u="sng" dirty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 (2):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Vous allez au club 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	   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Est – ce que vous allez au club	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33675" algn="l"/>
              </a:tabLst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	   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Non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 nous n'allons pas au club.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5800" y="-2584814"/>
            <a:ext cx="80010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solidFill>
                <a:srgbClr val="660066"/>
              </a:solidFill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solidFill>
                <a:srgbClr val="660066"/>
              </a:solidFill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solidFill>
                <a:srgbClr val="660066"/>
              </a:solidFill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solidFill>
                <a:srgbClr val="660066"/>
              </a:solidFill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>
              <a:solidFill>
                <a:srgbClr val="660066"/>
              </a:solidFill>
              <a:latin typeface="Americana XBdCn BT" charset="0"/>
              <a:ea typeface="Times New Roman" pitchFamily="18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Combien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+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/>
                <a:ea typeface="Times New Roman" pitchFamily="18" charset="0"/>
                <a:cs typeface="Arial" pitchFamily="34" charset="0"/>
                <a:sym typeface="Wingdings 2" pitchFamily="18" charset="2"/>
              </a:rPr>
              <a:t>nom pluriel+ sujet + verbe 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(</a:t>
            </a:r>
            <a:r>
              <a:rPr lang="fr-FR" sz="2400" b="1" dirty="0">
                <a:solidFill>
                  <a:srgbClr val="660066"/>
                </a:solidFill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H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ow </a:t>
            </a:r>
            <a:r>
              <a:rPr kumimoji="0" lang="fr-FR" sz="24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many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 )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Ex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	-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Combien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de cahiers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tu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as?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        - j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  <a:sym typeface="Wingdings 2" pitchFamily="18" charset="2"/>
              </a:rPr>
              <a:t>̕̕ ai trois cahiers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u="sng" dirty="0"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sng" strike="noStrike" cap="none" normalizeH="0" baseline="0" dirty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O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/>
                <a:ea typeface="Times New Roman" pitchFamily="18" charset="0"/>
                <a:cs typeface="Arial" pitchFamily="34" charset="0"/>
                <a:sym typeface="Wingdings 2" pitchFamily="18" charset="2"/>
              </a:rPr>
              <a:t>ù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 :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+ verbe + sujet  (</a:t>
            </a:r>
            <a:r>
              <a:rPr kumimoji="0" lang="fr-FR" sz="24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Where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mericana XBdCn BT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)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Ex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	- Où travaille Mohamed ?</a:t>
            </a:r>
            <a:endParaRPr kumimoji="0" lang="en-US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         -Mohamed travaille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dans une usine</a:t>
            </a:r>
            <a:r>
              <a:rPr kumimoji="0" lang="fr-FR" sz="2000" b="0" i="0" u="sng" strike="noStrike" cap="none" normalizeH="0" baseline="0" dirty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u="sng" dirty="0"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7030A0"/>
                </a:solidFill>
              </a:rPr>
              <a:t>Quel + nom </a:t>
            </a:r>
            <a:endParaRPr lang="en-US" sz="2000" b="1" dirty="0">
              <a:solidFill>
                <a:srgbClr val="7030A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Ex (1)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: - Quel âge il a  ?	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3" pitchFamily="18" charset="2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            - </a:t>
            </a:r>
            <a:r>
              <a:rPr lang="fr-FR" sz="2000" dirty="0"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Il a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kumimoji="0" 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neuf ans</a:t>
            </a:r>
            <a:endParaRPr kumimoji="0" lang="fr-FR" sz="2000" b="0" i="0" u="sng" strike="noStrike" cap="none" normalizeH="0" baseline="0" dirty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257800" y="3048000"/>
            <a:ext cx="3657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57739" y="4850249"/>
            <a:ext cx="11079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67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67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67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253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Americana XBdCn BT</vt:lpstr>
      <vt:lpstr>Arial</vt:lpstr>
      <vt:lpstr>Calibri</vt:lpstr>
      <vt:lpstr>Comic Sans MS</vt:lpstr>
      <vt:lpstr>Traditional Arabic</vt:lpstr>
      <vt:lpstr>Trebuchet MS</vt:lpstr>
      <vt:lpstr>Wingdings 3</vt:lpstr>
      <vt:lpstr>Facet</vt:lpstr>
      <vt:lpstr>L'Interrogation  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L'Interrogation</dc:title>
  <dc:creator>Sama</dc:creator>
  <cp:lastModifiedBy>Neven Mansour Elleathy</cp:lastModifiedBy>
  <cp:revision>47</cp:revision>
  <dcterms:created xsi:type="dcterms:W3CDTF">2020-06-29T11:20:12Z</dcterms:created>
  <dcterms:modified xsi:type="dcterms:W3CDTF">2023-08-20T11:26:26Z</dcterms:modified>
</cp:coreProperties>
</file>