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</p:sldMasterIdLst>
  <p:notesMasterIdLst>
    <p:notesMasterId r:id="rId13"/>
  </p:notesMasterIdLst>
  <p:sldIdLst>
    <p:sldId id="256" r:id="rId6"/>
    <p:sldId id="257" r:id="rId7"/>
    <p:sldId id="264" r:id="rId8"/>
    <p:sldId id="263" r:id="rId9"/>
    <p:sldId id="262" r:id="rId10"/>
    <p:sldId id="260" r:id="rId11"/>
    <p:sldId id="259" r:id="rId12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93" autoAdjust="0"/>
    <p:restoredTop sz="25790" autoAdjust="0"/>
  </p:normalViewPr>
  <p:slideViewPr>
    <p:cSldViewPr snapToGrid="0">
      <p:cViewPr>
        <p:scale>
          <a:sx n="99" d="100"/>
          <a:sy n="99" d="100"/>
        </p:scale>
        <p:origin x="1507" y="-9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755aabc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g1d755aabc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91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61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173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56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38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5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58" name="Google Shape;58;p1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6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8" name="Google Shape;68;p1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7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8" name="Google Shape;78;p1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9" name="Google Shape;99;p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8" name="Google Shape;118;p2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4794ee3134a61051&amp;bih=730&amp;biw=1536&amp;hl=en&amp;q=cruel&amp;si=AKbGX_oRjcCPa5QPMQwD2ABTMArQAsSmHP_So46ijrhhJFXljjgSoHVbbk8wua_uqrv1_roGMBn-rknleoRk6k1CopYWBO2J6Q%3D%3D&amp;expnd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-5862" y="575429"/>
            <a:ext cx="91440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rgbClr val="2A39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 dirty="0">
                <a:solidFill>
                  <a:srgbClr val="2A3990"/>
                </a:solidFill>
                <a:latin typeface="Candara"/>
                <a:ea typeface="Candara"/>
                <a:cs typeface="Candara"/>
                <a:sym typeface="Candara"/>
              </a:rPr>
              <a:t>VOCABULARY WORDS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 dirty="0">
                <a:solidFill>
                  <a:srgbClr val="2A3990"/>
                </a:solidFill>
                <a:latin typeface="Candara"/>
                <a:ea typeface="Candara"/>
                <a:cs typeface="Candara"/>
                <a:sym typeface="Candara"/>
              </a:rPr>
              <a:t>Week 5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ferocious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fierce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"a ferocious beast"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1026" name="Picture 2" descr="Amazon.com: The Ferocious Tiger Art Fabric Cloth Rolled Wall Poster Print -  Size: (36&quot; x 24&quot; / 20&quot; x 13&quot;): Posters &amp; Prints">
            <a:extLst>
              <a:ext uri="{FF2B5EF4-FFF2-40B4-BE49-F238E27FC236}">
                <a16:creationId xmlns:a16="http://schemas.microsoft.com/office/drawing/2014/main" id="{4247375E-0F87-89E8-8146-BB1E5144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64" y="960896"/>
            <a:ext cx="4292911" cy="24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vicious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375308" y="1053180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hlinkClick r:id="rId3"/>
              </a:rPr>
              <a:t>Cruel</a:t>
            </a:r>
            <a:r>
              <a:rPr lang="en-US" sz="2800" b="0" i="0" u="sng" strike="noStrike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                                       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dog was </a:t>
            </a:r>
            <a:r>
              <a:rPr lang="en-US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vicious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and likely to bite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2050" name="Picture 2" descr="25 Of The World's Most Dangerous Animals And How They Would Kill You">
            <a:extLst>
              <a:ext uri="{FF2B5EF4-FFF2-40B4-BE49-F238E27FC236}">
                <a16:creationId xmlns:a16="http://schemas.microsoft.com/office/drawing/2014/main" id="{7E720A7B-72AA-919C-9E28-CB701AD15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20" y="1053181"/>
            <a:ext cx="3925472" cy="219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17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nimble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Quick and light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The nimble elephant enjoyed jumping on the ball</a:t>
            </a:r>
          </a:p>
        </p:txBody>
      </p:sp>
      <p:pic>
        <p:nvPicPr>
          <p:cNvPr id="3074" name="Picture 2" descr="Stream Nimble music | Listen to songs, albums, playlists for free on  SoundCloud">
            <a:extLst>
              <a:ext uri="{FF2B5EF4-FFF2-40B4-BE49-F238E27FC236}">
                <a16:creationId xmlns:a16="http://schemas.microsoft.com/office/drawing/2014/main" id="{BBAA197B-E86D-BFB1-FDF7-C50CEE8B6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29" y="692938"/>
            <a:ext cx="370849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13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graceful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Beautiful       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The ballet dancer danced in a graceful moves.</a:t>
            </a:r>
          </a:p>
        </p:txBody>
      </p:sp>
      <p:pic>
        <p:nvPicPr>
          <p:cNvPr id="4098" name="Picture 2" descr="Gracefulness - Wikipedia">
            <a:extLst>
              <a:ext uri="{FF2B5EF4-FFF2-40B4-BE49-F238E27FC236}">
                <a16:creationId xmlns:a16="http://schemas.microsoft.com/office/drawing/2014/main" id="{51B59F9F-4F45-0DC3-B6A6-695DF1BF3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26" y="1700213"/>
            <a:ext cx="3820332" cy="124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8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feisty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Very lively and aggressive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This cat looks feisty and playful. </a:t>
            </a:r>
          </a:p>
        </p:txBody>
      </p:sp>
      <p:pic>
        <p:nvPicPr>
          <p:cNvPr id="6146" name="Picture 2" descr="Cute and Cuddly Death Match! Feisty Films Ep. 120 - YouTube">
            <a:extLst>
              <a:ext uri="{FF2B5EF4-FFF2-40B4-BE49-F238E27FC236}">
                <a16:creationId xmlns:a16="http://schemas.microsoft.com/office/drawing/2014/main" id="{4C818B07-18D0-B459-2C14-2D33455C0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9" t="15353"/>
          <a:stretch/>
        </p:blipFill>
        <p:spPr bwMode="auto">
          <a:xfrm>
            <a:off x="5811864" y="789709"/>
            <a:ext cx="3332136" cy="31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3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cautious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Very careful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They entered cautiously.</a:t>
            </a:r>
          </a:p>
        </p:txBody>
      </p:sp>
      <p:pic>
        <p:nvPicPr>
          <p:cNvPr id="7170" name="Picture 2" descr="English opposite word careless and cautious illustration Stock Vector Image  &amp; Art - Alamy">
            <a:extLst>
              <a:ext uri="{FF2B5EF4-FFF2-40B4-BE49-F238E27FC236}">
                <a16:creationId xmlns:a16="http://schemas.microsoft.com/office/drawing/2014/main" id="{F78BDA48-AFA2-45B0-B737-0533CC4C8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86" y="850459"/>
            <a:ext cx="306584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55581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e5a3a-776e-48a7-af40-7555968aa135">
      <Terms xmlns="http://schemas.microsoft.com/office/infopath/2007/PartnerControls"/>
    </lcf76f155ced4ddcb4097134ff3c332f>
    <TaxCatchAll xmlns="75e306ee-30c9-4224-8f1b-50e1227852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BED175BFA75419342C496902070F7" ma:contentTypeVersion="13" ma:contentTypeDescription="Create a new document." ma:contentTypeScope="" ma:versionID="8d50b1483afdb18ef3b7dced8f714e19">
  <xsd:schema xmlns:xsd="http://www.w3.org/2001/XMLSchema" xmlns:xs="http://www.w3.org/2001/XMLSchema" xmlns:p="http://schemas.microsoft.com/office/2006/metadata/properties" xmlns:ns2="3a8e5a3a-776e-48a7-af40-7555968aa135" xmlns:ns3="75e306ee-30c9-4224-8f1b-50e1227852fc" targetNamespace="http://schemas.microsoft.com/office/2006/metadata/properties" ma:root="true" ma:fieldsID="c849b372b4ebb2a10dc7693d54a92277" ns2:_="" ns3:_="">
    <xsd:import namespace="3a8e5a3a-776e-48a7-af40-7555968aa135"/>
    <xsd:import namespace="75e306ee-30c9-4224-8f1b-50e1227852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e5a3a-776e-48a7-af40-7555968aa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306ee-30c9-4224-8f1b-50e1227852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ebd175f-d694-4704-b906-e2d057eacca7}" ma:internalName="TaxCatchAll" ma:showField="CatchAllData" ma:web="75e306ee-30c9-4224-8f1b-50e1227852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726323-CAB0-4D08-9EC4-F21A8FC5D0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012E95-E5BA-466F-A0CE-DF7C05A9D5BD}">
  <ds:schemaRefs>
    <ds:schemaRef ds:uri="http://schemas.microsoft.com/office/2006/metadata/properties"/>
    <ds:schemaRef ds:uri="http://schemas.microsoft.com/office/infopath/2007/PartnerControls"/>
    <ds:schemaRef ds:uri="3a8e5a3a-776e-48a7-af40-7555968aa135"/>
    <ds:schemaRef ds:uri="75e306ee-30c9-4224-8f1b-50e1227852fc"/>
  </ds:schemaRefs>
</ds:datastoreItem>
</file>

<file path=customXml/itemProps3.xml><?xml version="1.0" encoding="utf-8"?>
<ds:datastoreItem xmlns:ds="http://schemas.openxmlformats.org/officeDocument/2006/customXml" ds:itemID="{DE461555-AD1E-4F69-B0E8-CA36A248F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e5a3a-776e-48a7-af40-7555968aa135"/>
    <ds:schemaRef ds:uri="75e306ee-30c9-4224-8f1b-50e122785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87</Words>
  <Application>Microsoft Office PowerPoint</Application>
  <PresentationFormat>On-screen Show (16:9)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Comic Sans MS</vt:lpstr>
      <vt:lpstr>Roboto</vt:lpstr>
      <vt:lpstr>Arial</vt:lpstr>
      <vt:lpstr>Candara</vt:lpstr>
      <vt:lpstr>Arial</vt:lpstr>
      <vt:lpstr>Simple Light</vt:lpstr>
      <vt:lpstr>Geometric</vt:lpstr>
      <vt:lpstr>PowerPoint Presentation</vt:lpstr>
      <vt:lpstr>ferocious</vt:lpstr>
      <vt:lpstr>vicious</vt:lpstr>
      <vt:lpstr>nimble</vt:lpstr>
      <vt:lpstr>graceful</vt:lpstr>
      <vt:lpstr>feisty</vt:lpstr>
      <vt:lpstr>cautious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</cp:revision>
  <dcterms:modified xsi:type="dcterms:W3CDTF">2024-01-31T22:56:35Z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0x010100180BED175BFA75419342C496902070F7</vt:lpwstr>
  </property>
</Properties>
</file>