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275" r:id="rId3"/>
    <p:sldId id="278" r:id="rId5"/>
    <p:sldId id="257" r:id="rId6"/>
    <p:sldId id="258" r:id="rId7"/>
    <p:sldId id="259" r:id="rId8"/>
    <p:sldId id="260" r:id="rId9"/>
    <p:sldId id="261" r:id="rId10"/>
    <p:sldId id="263" r:id="rId11"/>
    <p:sldId id="291" r:id="rId12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6"/>
    <p:restoredTop sz="94616"/>
  </p:normalViewPr>
  <p:slideViewPr>
    <p:cSldViewPr snapToGrid="0" showGuides="1">
      <p:cViewPr varScale="1">
        <p:scale>
          <a:sx n="75" d="100"/>
          <a:sy n="75" d="100"/>
        </p:scale>
        <p:origin x="-4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sz="1200" dirty="0">
                <a:latin typeface="Times New Roman" panose="02020603050405020304" pitchFamily="18" charset="0"/>
              </a:rPr>
            </a:fld>
            <a:endParaRPr lang="en-US" sz="1200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12" name="Rectangle 4"/>
          <p:cNvSpPr>
            <a:spLocks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sz="1200" dirty="0">
                <a:latin typeface="Times New Roman" panose="02020603050405020304" pitchFamily="18" charset="0"/>
              </a:rPr>
            </a:fld>
            <a:endParaRPr lang="en-US" sz="1200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>
                <a:latin typeface="Times New Roman" panose="02020603050405020304" pitchFamily="18" charset="0"/>
              </a:rPr>
            </a:fld>
            <a:endParaRPr lang="en-US" sz="1200" dirty="0">
              <a:latin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>
                <a:latin typeface="Times New Roman" panose="02020603050405020304" pitchFamily="18" charset="0"/>
              </a:rPr>
            </a:fld>
            <a:endParaRPr lang="en-US" sz="1200" dirty="0">
              <a:latin typeface="Times New Roman" panose="02020603050405020304" pitchFamily="18" charset="0"/>
            </a:endParaRPr>
          </a:p>
        </p:txBody>
      </p:sp>
      <p:sp>
        <p:nvSpPr>
          <p:cNvPr id="19459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>
                <a:latin typeface="Times New Roman" panose="02020603050405020304" pitchFamily="18" charset="0"/>
              </a:rPr>
            </a:fld>
            <a:endParaRPr lang="en-US" sz="1200" dirty="0">
              <a:latin typeface="Times New Roman" panose="02020603050405020304" pitchFamily="18" charset="0"/>
            </a:endParaRPr>
          </a:p>
        </p:txBody>
      </p:sp>
      <p:sp>
        <p:nvSpPr>
          <p:cNvPr id="20483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>
                <a:latin typeface="Times New Roman" panose="02020603050405020304" pitchFamily="18" charset="0"/>
              </a:rPr>
            </a:fld>
            <a:endParaRPr lang="en-US" sz="1200" dirty="0">
              <a:latin typeface="Times New Roman" panose="02020603050405020304" pitchFamily="18" charset="0"/>
            </a:endParaRPr>
          </a:p>
        </p:txBody>
      </p:sp>
      <p:sp>
        <p:nvSpPr>
          <p:cNvPr id="21507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>
                <a:latin typeface="Times New Roman" panose="02020603050405020304" pitchFamily="18" charset="0"/>
              </a:rPr>
            </a:fld>
            <a:endParaRPr lang="en-US" sz="1200" dirty="0"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>
                <a:latin typeface="Times New Roman" panose="02020603050405020304" pitchFamily="18" charset="0"/>
              </a:rPr>
            </a:fld>
            <a:endParaRPr lang="en-US" sz="1200" dirty="0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>
                <a:latin typeface="Times New Roman" panose="02020603050405020304" pitchFamily="18" charset="0"/>
              </a:rPr>
            </a:fld>
            <a:endParaRPr lang="en-US" sz="1200" dirty="0">
              <a:latin typeface="Times New Roman" panose="02020603050405020304" pitchFamily="18" charset="0"/>
            </a:endParaRPr>
          </a:p>
        </p:txBody>
      </p:sp>
      <p:sp>
        <p:nvSpPr>
          <p:cNvPr id="24579" name="Rectangle 2"/>
          <p:cNvSpPr>
            <a:spLocks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2056" name="Group 3"/>
            <p:cNvGrpSpPr/>
            <p:nvPr/>
          </p:nvGrpSpPr>
          <p:grpSpPr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34" name="Freeform 4"/>
              <p:cNvSpPr/>
              <p:nvPr/>
            </p:nvSpPr>
            <p:spPr bwMode="ltGray">
              <a:xfrm rot="-5400000">
                <a:off x="2559" y="-992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5" name="Freeform 5"/>
              <p:cNvSpPr/>
              <p:nvPr/>
            </p:nvSpPr>
            <p:spPr bwMode="ltGray">
              <a:xfrm rot="-5400000">
                <a:off x="1323" y="1670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6" name="Freeform 6"/>
              <p:cNvSpPr/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7" name="Freeform 7"/>
              <p:cNvSpPr/>
              <p:nvPr/>
            </p:nvSpPr>
            <p:spPr bwMode="ltGray">
              <a:xfrm rot="-5400000">
                <a:off x="-57" y="1753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8" name="Freeform 8"/>
              <p:cNvSpPr/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9" name="Freeform 9"/>
              <p:cNvSpPr/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0" name="Freeform 10"/>
              <p:cNvSpPr/>
              <p:nvPr/>
            </p:nvSpPr>
            <p:spPr bwMode="ltGray">
              <a:xfrm rot="-5400000">
                <a:off x="156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1" name="Freeform 11"/>
              <p:cNvSpPr/>
              <p:nvPr/>
            </p:nvSpPr>
            <p:spPr bwMode="ltGray">
              <a:xfrm rot="-5400000">
                <a:off x="3211" y="1665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2" name="Freeform 12"/>
              <p:cNvSpPr/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3" name="Freeform 13"/>
              <p:cNvSpPr/>
              <p:nvPr/>
            </p:nvSpPr>
            <p:spPr bwMode="ltGray">
              <a:xfrm rot="-5400000">
                <a:off x="1830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4" name="Freeform 14"/>
              <p:cNvSpPr/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5" name="Freeform 15"/>
              <p:cNvSpPr/>
              <p:nvPr/>
            </p:nvSpPr>
            <p:spPr bwMode="ltGray">
              <a:xfrm rot="-5400000">
                <a:off x="2330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6" name="Freeform 16"/>
              <p:cNvSpPr/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7" name="Freeform 17"/>
              <p:cNvSpPr/>
              <p:nvPr/>
            </p:nvSpPr>
            <p:spPr bwMode="ltGray">
              <a:xfrm rot="-5400000">
                <a:off x="4077" y="1670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8" name="Freeform 18"/>
              <p:cNvSpPr/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9" name="Freeform 19"/>
              <p:cNvSpPr/>
              <p:nvPr/>
            </p:nvSpPr>
            <p:spPr bwMode="ltGray">
              <a:xfrm rot="-5400000">
                <a:off x="4584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0" name="Freeform 20"/>
              <p:cNvSpPr/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1" name="Freeform 21"/>
              <p:cNvSpPr/>
              <p:nvPr/>
            </p:nvSpPr>
            <p:spPr bwMode="ltGray">
              <a:xfrm rot="-5400000">
                <a:off x="5084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2" name="Freeform 22"/>
              <p:cNvSpPr/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32" name="Freeform 23"/>
            <p:cNvSpPr/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3" name="Freeform 24"/>
            <p:cNvSpPr/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09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3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6813" y="6248400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>
              <a:spcBef>
                <a:spcPct val="50000"/>
              </a:spcBef>
              <a:buNone/>
            </a:pPr>
            <a:fld id="{9A0DB2DC-4C9A-4742-B13C-FB6460FD3503}" type="slidenum"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50000"/>
              </a:spcBef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50000"/>
              </a:spcBef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50000"/>
              </a:spcBef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50000"/>
              </a:spcBef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50000"/>
              </a:spcBef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50000"/>
              </a:spcBef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50000"/>
              </a:spcBef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50000"/>
              </a:spcBef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50000"/>
              </a:spcBef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defRPr/>
            </a:pPr>
            <a:r>
              <a:rPr kumimoji="1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1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50000"/>
              </a:spcBef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/>
          <p:nvPr/>
        </p:nvGrpSpPr>
        <p:grpSpPr>
          <a:xfrm>
            <a:off x="0" y="-4762"/>
            <a:ext cx="1063625" cy="6858000"/>
            <a:chOff x="0" y="-3"/>
            <a:chExt cx="670" cy="4320"/>
          </a:xfrm>
        </p:grpSpPr>
        <p:grpSp>
          <p:nvGrpSpPr>
            <p:cNvPr id="1032" name="Group 3"/>
            <p:cNvGrpSpPr/>
            <p:nvPr/>
          </p:nvGrpSpPr>
          <p:grpSpPr>
            <a:xfrm rot="-54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2052" name="Freeform 4"/>
              <p:cNvSpPr/>
              <p:nvPr/>
            </p:nvSpPr>
            <p:spPr bwMode="ltGray">
              <a:xfrm rot="-5400000">
                <a:off x="2559" y="-992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53" name="Freeform 5"/>
              <p:cNvSpPr/>
              <p:nvPr/>
            </p:nvSpPr>
            <p:spPr bwMode="ltGray">
              <a:xfrm rot="-5400000">
                <a:off x="1323" y="1670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54" name="Freeform 6"/>
              <p:cNvSpPr/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55" name="Freeform 7"/>
              <p:cNvSpPr/>
              <p:nvPr/>
            </p:nvSpPr>
            <p:spPr bwMode="ltGray">
              <a:xfrm rot="-5400000">
                <a:off x="-57" y="1753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56" name="Freeform 8"/>
              <p:cNvSpPr/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57" name="Freeform 9"/>
              <p:cNvSpPr/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58" name="Freeform 10"/>
              <p:cNvSpPr/>
              <p:nvPr/>
            </p:nvSpPr>
            <p:spPr bwMode="ltGray">
              <a:xfrm rot="-5400000">
                <a:off x="156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59" name="Freeform 11"/>
              <p:cNvSpPr/>
              <p:nvPr/>
            </p:nvSpPr>
            <p:spPr bwMode="ltGray">
              <a:xfrm rot="-5400000">
                <a:off x="3211" y="1665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60" name="Freeform 12"/>
              <p:cNvSpPr/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61" name="Freeform 13"/>
              <p:cNvSpPr/>
              <p:nvPr/>
            </p:nvSpPr>
            <p:spPr bwMode="ltGray">
              <a:xfrm rot="-5400000">
                <a:off x="1830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62" name="Freeform 14"/>
              <p:cNvSpPr/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63" name="Freeform 15"/>
              <p:cNvSpPr/>
              <p:nvPr/>
            </p:nvSpPr>
            <p:spPr bwMode="ltGray">
              <a:xfrm rot="-5400000">
                <a:off x="2330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64" name="Freeform 16"/>
              <p:cNvSpPr/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65" name="Freeform 17"/>
              <p:cNvSpPr/>
              <p:nvPr/>
            </p:nvSpPr>
            <p:spPr bwMode="ltGray">
              <a:xfrm rot="-5400000">
                <a:off x="4077" y="1670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66" name="Freeform 18"/>
              <p:cNvSpPr/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67" name="Freeform 19"/>
              <p:cNvSpPr/>
              <p:nvPr/>
            </p:nvSpPr>
            <p:spPr bwMode="ltGray">
              <a:xfrm rot="-5400000">
                <a:off x="4584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68" name="Freeform 20"/>
              <p:cNvSpPr/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69" name="Freeform 21"/>
              <p:cNvSpPr/>
              <p:nvPr/>
            </p:nvSpPr>
            <p:spPr bwMode="ltGray">
              <a:xfrm rot="-5400000">
                <a:off x="5084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70" name="Freeform 22"/>
              <p:cNvSpPr/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</a:ln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071" name="Freeform 23"/>
            <p:cNvSpPr/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2072" name="Freeform 24"/>
            <p:cNvSpPr/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027" name="Rectangle 25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8" name="Rectangle 26"/>
          <p:cNvSpPr>
            <a:spLocks noGrp="1"/>
          </p:cNvSpPr>
          <p:nvPr>
            <p:ph type="body" idx="1"/>
          </p:nvPr>
        </p:nvSpPr>
        <p:spPr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>
              <a:spcBef>
                <a:spcPct val="50000"/>
              </a:spcBef>
              <a:buNone/>
            </a:pPr>
            <a:fld id="{9A0DB2DC-4C9A-4742-B13C-FB6460FD3503}" type="slidenum">
              <a:rPr lang="en-US" dirty="0"/>
            </a:fld>
            <a:endParaRPr lang="en-US" dirty="0">
              <a:latin typeface="Tahoma" panose="020B0604030504040204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601663" y="4211638"/>
            <a:ext cx="8166100" cy="1604962"/>
          </a:xfrm>
          <a:ln/>
        </p:spPr>
        <p:txBody>
          <a:bodyPr vert="horz" wrap="square" lIns="91440" tIns="45720" rIns="91440" bIns="45720" anchor="ctr" anchorCtr="0"/>
          <a:p>
            <a:pPr>
              <a:buClrTx/>
              <a:buSzTx/>
              <a:buFontTx/>
              <a:buNone/>
            </a:pPr>
            <a:r>
              <a:rPr kumimoji="1" dirty="0">
                <a:latin typeface="+mj-lt"/>
                <a:ea typeface="+mj-ea"/>
                <a:cs typeface="+mj-cs"/>
              </a:rPr>
              <a:t>SUBJECT-VERB AGREEMENT</a:t>
            </a:r>
            <a:endParaRPr kumimoji="1" dirty="0">
              <a:latin typeface="+mj-lt"/>
              <a:ea typeface="+mj-ea"/>
              <a:cs typeface="+mj-cs"/>
            </a:endParaRPr>
          </a:p>
        </p:txBody>
      </p:sp>
      <p:pic>
        <p:nvPicPr>
          <p:cNvPr id="3075" name="Picture 6" descr="C:\Users\Brooke\AppData\Local\Microsoft\Windows\Temporary Internet Files\Content.IE5\CLNM1FZ1\MC900078742[1].wmf"/>
          <p:cNvPicPr>
            <a:picLocks noChangeAspect="1"/>
          </p:cNvPicPr>
          <p:nvPr/>
        </p:nvPicPr>
        <p:blipFill>
          <a:blip r:embed="rId1">
            <a:lum bright="70001" contrast="-70000"/>
          </a:blip>
          <a:stretch>
            <a:fillRect/>
          </a:stretch>
        </p:blipFill>
        <p:spPr>
          <a:xfrm>
            <a:off x="5348288" y="163513"/>
            <a:ext cx="2835275" cy="25828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sz="4000" dirty="0"/>
              <a:t>Plurals in English Grammar</a:t>
            </a:r>
            <a:endParaRPr sz="4000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dirty="0"/>
              <a:t>To make a </a:t>
            </a:r>
            <a:r>
              <a:rPr u="sng" dirty="0"/>
              <a:t>noun</a:t>
            </a:r>
            <a:r>
              <a:rPr dirty="0"/>
              <a:t> plural, we </a:t>
            </a:r>
            <a:r>
              <a:rPr dirty="0">
                <a:solidFill>
                  <a:schemeClr val="folHlink"/>
                </a:solidFill>
              </a:rPr>
              <a:t>add</a:t>
            </a:r>
            <a:r>
              <a:rPr dirty="0"/>
              <a:t> –</a:t>
            </a:r>
            <a:r>
              <a:rPr b="1" dirty="0">
                <a:solidFill>
                  <a:schemeClr val="hlink"/>
                </a:solidFill>
              </a:rPr>
              <a:t>s</a:t>
            </a:r>
            <a:endParaRPr b="1" dirty="0">
              <a:solidFill>
                <a:schemeClr val="hlink"/>
              </a:solidFill>
            </a:endParaRPr>
          </a:p>
          <a:p>
            <a:pPr lvl="1"/>
            <a:r>
              <a:rPr dirty="0"/>
              <a:t>Singular: girl </a:t>
            </a:r>
            <a:endParaRPr dirty="0"/>
          </a:p>
          <a:p>
            <a:pPr lvl="1"/>
            <a:r>
              <a:rPr dirty="0"/>
              <a:t>Plural:  girl</a:t>
            </a:r>
            <a:r>
              <a:rPr b="1" u="sng" dirty="0">
                <a:solidFill>
                  <a:schemeClr val="hlink"/>
                </a:solidFill>
              </a:rPr>
              <a:t>s</a:t>
            </a:r>
            <a:endParaRPr b="1" u="sng" dirty="0">
              <a:solidFill>
                <a:schemeClr val="hlink"/>
              </a:solidFill>
            </a:endParaRPr>
          </a:p>
          <a:p>
            <a:r>
              <a:rPr dirty="0"/>
              <a:t>To make a verb plural, we </a:t>
            </a:r>
            <a:r>
              <a:rPr b="1" dirty="0">
                <a:solidFill>
                  <a:schemeClr val="folHlink"/>
                </a:solidFill>
              </a:rPr>
              <a:t>take away</a:t>
            </a:r>
            <a:r>
              <a:rPr dirty="0"/>
              <a:t> the –</a:t>
            </a:r>
            <a:r>
              <a:rPr b="1" dirty="0">
                <a:solidFill>
                  <a:schemeClr val="hlink"/>
                </a:solidFill>
              </a:rPr>
              <a:t>s</a:t>
            </a:r>
            <a:r>
              <a:rPr dirty="0"/>
              <a:t>.</a:t>
            </a:r>
            <a:endParaRPr dirty="0"/>
          </a:p>
          <a:p>
            <a:pPr lvl="1"/>
            <a:r>
              <a:rPr dirty="0"/>
              <a:t>Singular:  he talk</a:t>
            </a:r>
            <a:r>
              <a:rPr b="1" u="sng" dirty="0">
                <a:solidFill>
                  <a:schemeClr val="hlink"/>
                </a:solidFill>
              </a:rPr>
              <a:t>s</a:t>
            </a:r>
            <a:r>
              <a:rPr dirty="0"/>
              <a:t> </a:t>
            </a:r>
            <a:endParaRPr dirty="0"/>
          </a:p>
          <a:p>
            <a:pPr lvl="1"/>
            <a:r>
              <a:rPr dirty="0"/>
              <a:t>Plural:  they talk</a:t>
            </a:r>
            <a:endParaRPr dirty="0"/>
          </a:p>
          <a:p>
            <a:pPr lvl="1">
              <a:buFont typeface="Wingdings" panose="05000000000000000000" pitchFamily="2" charset="2"/>
              <a:buNone/>
            </a:pPr>
            <a:endParaRPr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dirty="0"/>
              <a:t>Watch the Verb Endings!</a:t>
            </a:r>
            <a:endParaRPr dirty="0"/>
          </a:p>
        </p:txBody>
      </p:sp>
      <p:sp>
        <p:nvSpPr>
          <p:cNvPr id="5123" name="Rectangle 3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3175" cy="4114800"/>
          </a:xfrm>
          <a:ln/>
        </p:spPr>
        <p:txBody>
          <a:bodyPr vert="horz" wrap="square" lIns="91440" tIns="45720" rIns="91440" bIns="45720" anchor="t" anchorCtr="0"/>
          <a:p>
            <a:pPr>
              <a:buSzTx/>
              <a:buFont typeface="Wingdings" panose="05000000000000000000" pitchFamily="2" charset="2"/>
              <a:buNone/>
            </a:pPr>
            <a:r>
              <a:rPr kumimoji="1" sz="3200" dirty="0">
                <a:latin typeface="+mn-lt"/>
                <a:ea typeface="+mn-ea"/>
                <a:cs typeface="+mn-cs"/>
              </a:rPr>
              <a:t>	</a:t>
            </a:r>
            <a:r>
              <a:rPr kumimoji="1" sz="3200" u="sng" dirty="0">
                <a:latin typeface="+mn-lt"/>
                <a:ea typeface="+mn-ea"/>
                <a:cs typeface="+mn-cs"/>
              </a:rPr>
              <a:t>Singular    </a:t>
            </a:r>
            <a:endParaRPr kumimoji="1" sz="3200" u="sng" dirty="0">
              <a:latin typeface="+mn-lt"/>
              <a:ea typeface="+mn-ea"/>
              <a:cs typeface="+mn-cs"/>
            </a:endParaRPr>
          </a:p>
          <a:p>
            <a:pPr>
              <a:buSzTx/>
              <a:buFontTx/>
            </a:pPr>
            <a:r>
              <a:rPr kumimoji="1" dirty="0">
                <a:latin typeface="+mn-lt"/>
                <a:ea typeface="+mn-ea"/>
                <a:cs typeface="+mn-cs"/>
              </a:rPr>
              <a:t>I walk</a:t>
            </a:r>
            <a:endParaRPr kumimoji="1" dirty="0">
              <a:latin typeface="+mn-lt"/>
              <a:ea typeface="+mn-ea"/>
              <a:cs typeface="+mn-cs"/>
            </a:endParaRPr>
          </a:p>
          <a:p>
            <a:pPr>
              <a:buSzTx/>
              <a:buFontTx/>
            </a:pPr>
            <a:r>
              <a:rPr kumimoji="1" dirty="0">
                <a:latin typeface="+mn-lt"/>
                <a:ea typeface="+mn-ea"/>
                <a:cs typeface="+mn-cs"/>
              </a:rPr>
              <a:t>You walk</a:t>
            </a:r>
            <a:endParaRPr kumimoji="1" dirty="0">
              <a:latin typeface="+mn-lt"/>
              <a:ea typeface="+mn-ea"/>
              <a:cs typeface="+mn-cs"/>
            </a:endParaRPr>
          </a:p>
          <a:p>
            <a:pPr>
              <a:buSzTx/>
              <a:buFontTx/>
            </a:pPr>
            <a:r>
              <a:rPr kumimoji="1" dirty="0">
                <a:latin typeface="+mn-lt"/>
                <a:ea typeface="+mn-ea"/>
                <a:cs typeface="+mn-cs"/>
              </a:rPr>
              <a:t>He/She/It walk s</a:t>
            </a:r>
            <a:endParaRPr kumimoji="1" dirty="0">
              <a:latin typeface="+mn-lt"/>
              <a:ea typeface="+mn-ea"/>
              <a:cs typeface="+mn-cs"/>
            </a:endParaRPr>
          </a:p>
          <a:p>
            <a:pPr lvl="1">
              <a:buClrTx/>
            </a:pPr>
            <a:r>
              <a:rPr kumimoji="1" dirty="0">
                <a:latin typeface="+mn-lt"/>
              </a:rPr>
              <a:t>Joe walk s</a:t>
            </a:r>
            <a:endParaRPr kumimoji="1" dirty="0">
              <a:latin typeface="+mn-lt"/>
            </a:endParaRPr>
          </a:p>
          <a:p>
            <a:pPr lvl="1">
              <a:buClrTx/>
            </a:pPr>
            <a:r>
              <a:rPr kumimoji="1" dirty="0">
                <a:latin typeface="+mn-lt"/>
              </a:rPr>
              <a:t>The girl walk s</a:t>
            </a:r>
            <a:endParaRPr kumimoji="1" dirty="0">
              <a:latin typeface="+mn-lt"/>
            </a:endParaRPr>
          </a:p>
        </p:txBody>
      </p:sp>
      <p:sp>
        <p:nvSpPr>
          <p:cNvPr id="5124" name="Rectangle 4"/>
          <p:cNvSpPr>
            <a:spLocks noGrp="1"/>
          </p:cNvSpPr>
          <p:nvPr>
            <p:ph sz="half" idx="2"/>
          </p:nvPr>
        </p:nvSpPr>
        <p:spPr>
          <a:xfrm>
            <a:off x="5140325" y="2017713"/>
            <a:ext cx="3814763" cy="4114800"/>
          </a:xfrm>
          <a:ln/>
        </p:spPr>
        <p:txBody>
          <a:bodyPr vert="horz" wrap="square" lIns="91440" tIns="45720" rIns="91440" bIns="45720" anchor="t" anchorCtr="0"/>
          <a:p>
            <a:pPr>
              <a:buSzTx/>
              <a:buFont typeface="Wingdings" panose="05000000000000000000" pitchFamily="2" charset="2"/>
              <a:buNone/>
            </a:pPr>
            <a:r>
              <a:rPr kumimoji="1" sz="3200" dirty="0">
                <a:latin typeface="+mn-lt"/>
                <a:ea typeface="+mn-ea"/>
                <a:cs typeface="+mn-cs"/>
              </a:rPr>
              <a:t>	</a:t>
            </a:r>
            <a:r>
              <a:rPr kumimoji="1" sz="3200" u="sng" dirty="0">
                <a:latin typeface="+mn-lt"/>
                <a:ea typeface="+mn-ea"/>
                <a:cs typeface="+mn-cs"/>
              </a:rPr>
              <a:t>Plural</a:t>
            </a:r>
            <a:endParaRPr kumimoji="1" sz="3200" u="sng" dirty="0">
              <a:latin typeface="+mn-lt"/>
              <a:ea typeface="+mn-ea"/>
              <a:cs typeface="+mn-cs"/>
            </a:endParaRPr>
          </a:p>
          <a:p>
            <a:pPr>
              <a:buSzTx/>
              <a:buFontTx/>
            </a:pPr>
            <a:r>
              <a:rPr kumimoji="1" dirty="0">
                <a:latin typeface="+mn-lt"/>
                <a:ea typeface="+mn-ea"/>
                <a:cs typeface="+mn-cs"/>
              </a:rPr>
              <a:t>We walk</a:t>
            </a:r>
            <a:endParaRPr kumimoji="1" dirty="0">
              <a:latin typeface="+mn-lt"/>
              <a:ea typeface="+mn-ea"/>
              <a:cs typeface="+mn-cs"/>
            </a:endParaRPr>
          </a:p>
          <a:p>
            <a:pPr>
              <a:buSzTx/>
              <a:buFontTx/>
            </a:pPr>
            <a:r>
              <a:rPr kumimoji="1" dirty="0">
                <a:latin typeface="+mn-lt"/>
                <a:ea typeface="+mn-ea"/>
                <a:cs typeface="+mn-cs"/>
              </a:rPr>
              <a:t>You walk</a:t>
            </a:r>
            <a:endParaRPr kumimoji="1" dirty="0">
              <a:latin typeface="+mn-lt"/>
              <a:ea typeface="+mn-ea"/>
              <a:cs typeface="+mn-cs"/>
            </a:endParaRPr>
          </a:p>
          <a:p>
            <a:pPr>
              <a:buSzTx/>
              <a:buFontTx/>
            </a:pPr>
            <a:r>
              <a:rPr kumimoji="1" dirty="0">
                <a:latin typeface="+mn-lt"/>
                <a:ea typeface="+mn-ea"/>
                <a:cs typeface="+mn-cs"/>
              </a:rPr>
              <a:t>They walk</a:t>
            </a:r>
            <a:endParaRPr kumimoji="1" dirty="0">
              <a:latin typeface="+mn-lt"/>
              <a:ea typeface="+mn-ea"/>
              <a:cs typeface="+mn-cs"/>
            </a:endParaRPr>
          </a:p>
          <a:p>
            <a:pPr lvl="1">
              <a:buClrTx/>
            </a:pPr>
            <a:r>
              <a:rPr kumimoji="1" dirty="0">
                <a:latin typeface="+mn-lt"/>
              </a:rPr>
              <a:t>Joe and Maria walk</a:t>
            </a:r>
            <a:endParaRPr kumimoji="1" dirty="0">
              <a:latin typeface="+mn-lt"/>
            </a:endParaRPr>
          </a:p>
          <a:p>
            <a:pPr lvl="1">
              <a:buClrTx/>
            </a:pPr>
            <a:r>
              <a:rPr kumimoji="1" dirty="0">
                <a:latin typeface="+mn-lt"/>
              </a:rPr>
              <a:t>The girls walk</a:t>
            </a:r>
            <a:endParaRPr kumimoji="1" dirty="0">
              <a:latin typeface="+mn-lt"/>
            </a:endParaRPr>
          </a:p>
        </p:txBody>
      </p:sp>
      <p:sp>
        <p:nvSpPr>
          <p:cNvPr id="5126" name="Rectangle 6"/>
          <p:cNvSpPr/>
          <p:nvPr/>
        </p:nvSpPr>
        <p:spPr>
          <a:xfrm>
            <a:off x="4019550" y="3743325"/>
            <a:ext cx="304800" cy="304800"/>
          </a:xfrm>
          <a:prstGeom prst="rect">
            <a:avLst/>
          </a:prstGeom>
          <a:noFill/>
          <a:ln w="38100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Tahoma" panose="020B0604030504040204" pitchFamily="34" charset="0"/>
            </a:endParaRPr>
          </a:p>
        </p:txBody>
      </p:sp>
      <p:sp>
        <p:nvSpPr>
          <p:cNvPr id="5128" name="Rectangle 8"/>
          <p:cNvSpPr/>
          <p:nvPr/>
        </p:nvSpPr>
        <p:spPr>
          <a:xfrm>
            <a:off x="3190875" y="4229100"/>
            <a:ext cx="304800" cy="304800"/>
          </a:xfrm>
          <a:prstGeom prst="rect">
            <a:avLst/>
          </a:prstGeom>
          <a:noFill/>
          <a:ln w="38100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Tahoma" panose="020B0604030504040204" pitchFamily="34" charset="0"/>
            </a:endParaRPr>
          </a:p>
        </p:txBody>
      </p:sp>
      <p:sp>
        <p:nvSpPr>
          <p:cNvPr id="5132" name="Rectangle 12"/>
          <p:cNvSpPr/>
          <p:nvPr/>
        </p:nvSpPr>
        <p:spPr>
          <a:xfrm>
            <a:off x="3738563" y="4657725"/>
            <a:ext cx="304800" cy="304800"/>
          </a:xfrm>
          <a:prstGeom prst="rect">
            <a:avLst/>
          </a:prstGeom>
          <a:noFill/>
          <a:ln w="38100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8" grpId="0" animBg="1"/>
      <p:bldP spid="51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normAutofit fontScale="9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sz="4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Remember </a:t>
            </a:r>
            <a:r>
              <a:rPr kumimoji="1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there are irregular </a:t>
            </a:r>
            <a:r>
              <a:rPr kumimoji="1" lang="en-US" sz="4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verbs:</a:t>
            </a: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>
          <a:xfrm>
            <a:off x="1104900" y="1892300"/>
            <a:ext cx="7772400" cy="4419600"/>
          </a:xfrm>
          <a:ln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kumimoji="1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</a:t>
            </a:r>
            <a:endParaRPr kumimoji="1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1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sz="2800" b="0" i="0" u="sng" strike="noStrike" kern="0" cap="none" spc="0" normalizeH="0" baseline="0" noProof="0" dirty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Singular</a:t>
            </a:r>
            <a:r>
              <a:rPr kumimoji="1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1" lang="en-US" sz="2800" b="0" i="0" u="sng" strike="noStrike" kern="0" cap="none" spc="0" normalizeH="0" baseline="0" noProof="0" dirty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Plural</a:t>
            </a:r>
            <a:endParaRPr kumimoji="1" lang="en-US" sz="2800" b="0" i="0" u="sng" strike="noStrike" kern="0" cap="none" spc="0" normalizeH="0" baseline="0" noProof="0" dirty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He doe</a:t>
            </a:r>
            <a:r>
              <a:rPr kumimoji="1" lang="en-US" sz="2400" b="1" i="0" u="sng" strike="noStrike" kern="0" cap="none" spc="0" normalizeH="0" baseline="0" noProof="0" dirty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	They do</a:t>
            </a: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anose="05000000000000000000" pitchFamily="2" charset="2"/>
              <a:buNone/>
              <a:defRPr/>
            </a:pPr>
            <a:endParaRPr kumimoji="1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kumimoji="1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HAVE</a:t>
            </a:r>
            <a:endParaRPr kumimoji="1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She ha</a:t>
            </a:r>
            <a:r>
              <a:rPr kumimoji="1" lang="en-US" sz="2400" b="1" i="0" u="sng" strike="noStrike" kern="0" cap="none" spc="0" normalizeH="0" baseline="0" noProof="0" dirty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		They have</a:t>
            </a: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/>
            </a:pPr>
            <a:endParaRPr kumimoji="1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/>
            </a:pPr>
            <a:r>
              <a:rPr kumimoji="1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</a:t>
            </a:r>
            <a:endParaRPr kumimoji="1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He i</a:t>
            </a:r>
            <a:r>
              <a:rPr kumimoji="1" lang="en-US" sz="2400" b="1" i="0" u="sng" strike="noStrike" kern="0" cap="none" spc="0" normalizeH="0" baseline="0" noProof="0" dirty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	         They are</a:t>
            </a: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She wa</a:t>
            </a:r>
            <a:r>
              <a:rPr kumimoji="1" lang="en-US" sz="2400" b="1" i="0" u="sng" strike="noStrike" kern="0" cap="none" spc="0" normalizeH="0" baseline="0" noProof="0" dirty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+mn-lt"/>
              </a:rPr>
              <a:t>	</a:t>
            </a: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They were</a:t>
            </a: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2705100" y="2265363"/>
            <a:ext cx="914400" cy="3429000"/>
            <a:chOff x="1248" y="1344"/>
            <a:chExt cx="576" cy="2160"/>
          </a:xfrm>
        </p:grpSpPr>
        <p:sp>
          <p:nvSpPr>
            <p:cNvPr id="6163" name="Line 5"/>
            <p:cNvSpPr/>
            <p:nvPr/>
          </p:nvSpPr>
          <p:spPr>
            <a:xfrm flipH="1">
              <a:off x="1536" y="1344"/>
              <a:ext cx="288" cy="240"/>
            </a:xfrm>
            <a:prstGeom prst="line">
              <a:avLst/>
            </a:prstGeom>
            <a:ln w="38100" cap="flat" cmpd="sng">
              <a:solidFill>
                <a:schemeClr val="hlink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6164" name="Line 7"/>
            <p:cNvSpPr/>
            <p:nvPr/>
          </p:nvSpPr>
          <p:spPr>
            <a:xfrm flipH="1">
              <a:off x="1248" y="3024"/>
              <a:ext cx="288" cy="240"/>
            </a:xfrm>
            <a:prstGeom prst="line">
              <a:avLst/>
            </a:prstGeom>
            <a:ln w="38100" cap="flat" cmpd="sng">
              <a:solidFill>
                <a:schemeClr val="hlink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6165" name="Line 8"/>
            <p:cNvSpPr/>
            <p:nvPr/>
          </p:nvSpPr>
          <p:spPr>
            <a:xfrm flipH="1">
              <a:off x="1488" y="2208"/>
              <a:ext cx="288" cy="240"/>
            </a:xfrm>
            <a:prstGeom prst="line">
              <a:avLst/>
            </a:prstGeom>
            <a:ln w="38100" cap="flat" cmpd="sng">
              <a:solidFill>
                <a:schemeClr val="hlink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6166" name="Line 9"/>
            <p:cNvSpPr/>
            <p:nvPr/>
          </p:nvSpPr>
          <p:spPr>
            <a:xfrm flipH="1">
              <a:off x="1536" y="3264"/>
              <a:ext cx="288" cy="240"/>
            </a:xfrm>
            <a:prstGeom prst="line">
              <a:avLst/>
            </a:prstGeom>
            <a:ln w="38100" cap="flat" cmpd="sng">
              <a:solidFill>
                <a:schemeClr val="hlink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6149" name="Group 25"/>
          <p:cNvGrpSpPr/>
          <p:nvPr/>
        </p:nvGrpSpPr>
        <p:grpSpPr>
          <a:xfrm>
            <a:off x="6934200" y="2263775"/>
            <a:ext cx="1293813" cy="3917950"/>
            <a:chOff x="4368" y="1426"/>
            <a:chExt cx="815" cy="2468"/>
          </a:xfrm>
        </p:grpSpPr>
        <p:grpSp>
          <p:nvGrpSpPr>
            <p:cNvPr id="6150" name="Group 17"/>
            <p:cNvGrpSpPr/>
            <p:nvPr/>
          </p:nvGrpSpPr>
          <p:grpSpPr>
            <a:xfrm>
              <a:off x="4683" y="1426"/>
              <a:ext cx="446" cy="435"/>
              <a:chOff x="4053" y="1336"/>
              <a:chExt cx="446" cy="435"/>
            </a:xfrm>
          </p:grpSpPr>
          <p:sp>
            <p:nvSpPr>
              <p:cNvPr id="6158" name="Freeform 12"/>
              <p:cNvSpPr/>
              <p:nvPr/>
            </p:nvSpPr>
            <p:spPr>
              <a:xfrm>
                <a:off x="4213" y="1505"/>
                <a:ext cx="150" cy="266"/>
              </a:xfrm>
              <a:custGeom>
                <a:avLst/>
                <a:gdLst>
                  <a:gd name="txL" fmla="*/ 0 w 150"/>
                  <a:gd name="txT" fmla="*/ 0 h 266"/>
                  <a:gd name="txR" fmla="*/ 150 w 150"/>
                  <a:gd name="txB" fmla="*/ 266 h 266"/>
                </a:gdLst>
                <a:ahLst/>
                <a:cxnLst>
                  <a:cxn ang="0">
                    <a:pos x="48" y="241"/>
                  </a:cxn>
                  <a:cxn ang="0">
                    <a:pos x="50" y="198"/>
                  </a:cxn>
                  <a:cxn ang="0">
                    <a:pos x="40" y="165"/>
                  </a:cxn>
                  <a:cxn ang="0">
                    <a:pos x="22" y="136"/>
                  </a:cxn>
                  <a:cxn ang="0">
                    <a:pos x="0" y="93"/>
                  </a:cxn>
                  <a:cxn ang="0">
                    <a:pos x="2" y="65"/>
                  </a:cxn>
                  <a:cxn ang="0">
                    <a:pos x="17" y="30"/>
                  </a:cxn>
                  <a:cxn ang="0">
                    <a:pos x="45" y="7"/>
                  </a:cxn>
                  <a:cxn ang="0">
                    <a:pos x="70" y="0"/>
                  </a:cxn>
                  <a:cxn ang="0">
                    <a:pos x="96" y="5"/>
                  </a:cxn>
                  <a:cxn ang="0">
                    <a:pos x="113" y="15"/>
                  </a:cxn>
                  <a:cxn ang="0">
                    <a:pos x="137" y="35"/>
                  </a:cxn>
                  <a:cxn ang="0">
                    <a:pos x="150" y="65"/>
                  </a:cxn>
                  <a:cxn ang="0">
                    <a:pos x="145" y="96"/>
                  </a:cxn>
                  <a:cxn ang="0">
                    <a:pos x="126" y="123"/>
                  </a:cxn>
                  <a:cxn ang="0">
                    <a:pos x="101" y="167"/>
                  </a:cxn>
                  <a:cxn ang="0">
                    <a:pos x="96" y="198"/>
                  </a:cxn>
                  <a:cxn ang="0">
                    <a:pos x="98" y="223"/>
                  </a:cxn>
                  <a:cxn ang="0">
                    <a:pos x="86" y="248"/>
                  </a:cxn>
                  <a:cxn ang="0">
                    <a:pos x="73" y="266"/>
                  </a:cxn>
                  <a:cxn ang="0">
                    <a:pos x="48" y="241"/>
                  </a:cxn>
                </a:cxnLst>
                <a:rect l="txL" t="txT" r="txR" b="txB"/>
                <a:pathLst>
                  <a:path w="150" h="266">
                    <a:moveTo>
                      <a:pt x="48" y="241"/>
                    </a:moveTo>
                    <a:lnTo>
                      <a:pt x="50" y="198"/>
                    </a:lnTo>
                    <a:lnTo>
                      <a:pt x="40" y="165"/>
                    </a:lnTo>
                    <a:lnTo>
                      <a:pt x="22" y="136"/>
                    </a:lnTo>
                    <a:lnTo>
                      <a:pt x="0" y="93"/>
                    </a:lnTo>
                    <a:lnTo>
                      <a:pt x="2" y="65"/>
                    </a:lnTo>
                    <a:lnTo>
                      <a:pt x="17" y="30"/>
                    </a:lnTo>
                    <a:lnTo>
                      <a:pt x="45" y="7"/>
                    </a:lnTo>
                    <a:lnTo>
                      <a:pt x="70" y="0"/>
                    </a:lnTo>
                    <a:lnTo>
                      <a:pt x="96" y="5"/>
                    </a:lnTo>
                    <a:lnTo>
                      <a:pt x="113" y="15"/>
                    </a:lnTo>
                    <a:lnTo>
                      <a:pt x="137" y="35"/>
                    </a:lnTo>
                    <a:lnTo>
                      <a:pt x="150" y="65"/>
                    </a:lnTo>
                    <a:lnTo>
                      <a:pt x="145" y="96"/>
                    </a:lnTo>
                    <a:lnTo>
                      <a:pt x="126" y="123"/>
                    </a:lnTo>
                    <a:lnTo>
                      <a:pt x="101" y="167"/>
                    </a:lnTo>
                    <a:lnTo>
                      <a:pt x="96" y="198"/>
                    </a:lnTo>
                    <a:lnTo>
                      <a:pt x="98" y="223"/>
                    </a:lnTo>
                    <a:lnTo>
                      <a:pt x="86" y="248"/>
                    </a:lnTo>
                    <a:lnTo>
                      <a:pt x="73" y="266"/>
                    </a:lnTo>
                    <a:lnTo>
                      <a:pt x="48" y="241"/>
                    </a:lnTo>
                    <a:close/>
                  </a:path>
                </a:pathLst>
              </a:custGeom>
              <a:solidFill>
                <a:srgbClr val="FFFF00">
                  <a:alpha val="100000"/>
                </a:srgbClr>
              </a:solidFill>
              <a:ln w="12700" cap="flat" cmpd="sng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9" name="Freeform 13"/>
              <p:cNvSpPr/>
              <p:nvPr/>
            </p:nvSpPr>
            <p:spPr>
              <a:xfrm>
                <a:off x="4053" y="1491"/>
                <a:ext cx="109" cy="51"/>
              </a:xfrm>
              <a:custGeom>
                <a:avLst/>
                <a:gdLst>
                  <a:gd name="txL" fmla="*/ 0 w 109"/>
                  <a:gd name="txT" fmla="*/ 0 h 51"/>
                  <a:gd name="txR" fmla="*/ 109 w 109"/>
                  <a:gd name="txB" fmla="*/ 51 h 51"/>
                </a:gdLst>
                <a:ahLst/>
                <a:cxnLst>
                  <a:cxn ang="0">
                    <a:pos x="109" y="51"/>
                  </a:cxn>
                  <a:cxn ang="0">
                    <a:pos x="18" y="35"/>
                  </a:cxn>
                  <a:cxn ang="0">
                    <a:pos x="0" y="17"/>
                  </a:cxn>
                  <a:cxn ang="0">
                    <a:pos x="7" y="2"/>
                  </a:cxn>
                  <a:cxn ang="0">
                    <a:pos x="28" y="0"/>
                  </a:cxn>
                  <a:cxn ang="0">
                    <a:pos x="109" y="51"/>
                  </a:cxn>
                </a:cxnLst>
                <a:rect l="txL" t="txT" r="txR" b="txB"/>
                <a:pathLst>
                  <a:path w="109" h="51">
                    <a:moveTo>
                      <a:pt x="109" y="51"/>
                    </a:moveTo>
                    <a:lnTo>
                      <a:pt x="18" y="35"/>
                    </a:lnTo>
                    <a:lnTo>
                      <a:pt x="0" y="17"/>
                    </a:lnTo>
                    <a:lnTo>
                      <a:pt x="7" y="2"/>
                    </a:lnTo>
                    <a:lnTo>
                      <a:pt x="28" y="0"/>
                    </a:lnTo>
                    <a:lnTo>
                      <a:pt x="109" y="51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60" name="Freeform 14"/>
              <p:cNvSpPr/>
              <p:nvPr/>
            </p:nvSpPr>
            <p:spPr>
              <a:xfrm>
                <a:off x="4162" y="1358"/>
                <a:ext cx="48" cy="84"/>
              </a:xfrm>
              <a:custGeom>
                <a:avLst/>
                <a:gdLst>
                  <a:gd name="txL" fmla="*/ 0 w 48"/>
                  <a:gd name="txT" fmla="*/ 0 h 84"/>
                  <a:gd name="txR" fmla="*/ 48 w 48"/>
                  <a:gd name="txB" fmla="*/ 84 h 84"/>
                </a:gdLst>
                <a:ahLst/>
                <a:cxnLst>
                  <a:cxn ang="0">
                    <a:pos x="48" y="84"/>
                  </a:cxn>
                  <a:cxn ang="0">
                    <a:pos x="0" y="31"/>
                  </a:cxn>
                  <a:cxn ang="0">
                    <a:pos x="5" y="8"/>
                  </a:cxn>
                  <a:cxn ang="0">
                    <a:pos x="28" y="0"/>
                  </a:cxn>
                  <a:cxn ang="0">
                    <a:pos x="41" y="16"/>
                  </a:cxn>
                  <a:cxn ang="0">
                    <a:pos x="48" y="84"/>
                  </a:cxn>
                </a:cxnLst>
                <a:rect l="txL" t="txT" r="txR" b="txB"/>
                <a:pathLst>
                  <a:path w="48" h="84">
                    <a:moveTo>
                      <a:pt x="48" y="84"/>
                    </a:moveTo>
                    <a:lnTo>
                      <a:pt x="0" y="31"/>
                    </a:lnTo>
                    <a:lnTo>
                      <a:pt x="5" y="8"/>
                    </a:lnTo>
                    <a:lnTo>
                      <a:pt x="28" y="0"/>
                    </a:lnTo>
                    <a:lnTo>
                      <a:pt x="41" y="16"/>
                    </a:lnTo>
                    <a:lnTo>
                      <a:pt x="48" y="84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61" name="Freeform 15"/>
              <p:cNvSpPr/>
              <p:nvPr/>
            </p:nvSpPr>
            <p:spPr>
              <a:xfrm>
                <a:off x="4316" y="1336"/>
                <a:ext cx="42" cy="101"/>
              </a:xfrm>
              <a:custGeom>
                <a:avLst/>
                <a:gdLst>
                  <a:gd name="txL" fmla="*/ 0 w 42"/>
                  <a:gd name="txT" fmla="*/ 0 h 101"/>
                  <a:gd name="txR" fmla="*/ 42 w 42"/>
                  <a:gd name="txB" fmla="*/ 101 h 101"/>
                </a:gdLst>
                <a:ahLst/>
                <a:cxnLst>
                  <a:cxn ang="0">
                    <a:pos x="6" y="101"/>
                  </a:cxn>
                  <a:cxn ang="0">
                    <a:pos x="0" y="26"/>
                  </a:cxn>
                  <a:cxn ang="0">
                    <a:pos x="22" y="0"/>
                  </a:cxn>
                  <a:cxn ang="0">
                    <a:pos x="42" y="11"/>
                  </a:cxn>
                  <a:cxn ang="0">
                    <a:pos x="39" y="31"/>
                  </a:cxn>
                  <a:cxn ang="0">
                    <a:pos x="6" y="101"/>
                  </a:cxn>
                </a:cxnLst>
                <a:rect l="txL" t="txT" r="txR" b="txB"/>
                <a:pathLst>
                  <a:path w="42" h="101">
                    <a:moveTo>
                      <a:pt x="6" y="101"/>
                    </a:moveTo>
                    <a:lnTo>
                      <a:pt x="0" y="26"/>
                    </a:lnTo>
                    <a:lnTo>
                      <a:pt x="22" y="0"/>
                    </a:lnTo>
                    <a:lnTo>
                      <a:pt x="42" y="11"/>
                    </a:lnTo>
                    <a:lnTo>
                      <a:pt x="39" y="31"/>
                    </a:lnTo>
                    <a:lnTo>
                      <a:pt x="6" y="101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62" name="Freeform 16"/>
              <p:cNvSpPr/>
              <p:nvPr/>
            </p:nvSpPr>
            <p:spPr>
              <a:xfrm>
                <a:off x="4401" y="1414"/>
                <a:ext cx="98" cy="63"/>
              </a:xfrm>
              <a:custGeom>
                <a:avLst/>
                <a:gdLst>
                  <a:gd name="txL" fmla="*/ 0 w 98"/>
                  <a:gd name="txT" fmla="*/ 0 h 63"/>
                  <a:gd name="txR" fmla="*/ 98 w 98"/>
                  <a:gd name="txB" fmla="*/ 63 h 63"/>
                </a:gdLst>
                <a:ahLst/>
                <a:cxnLst>
                  <a:cxn ang="0">
                    <a:pos x="0" y="63"/>
                  </a:cxn>
                  <a:cxn ang="0">
                    <a:pos x="73" y="0"/>
                  </a:cxn>
                  <a:cxn ang="0">
                    <a:pos x="98" y="12"/>
                  </a:cxn>
                  <a:cxn ang="0">
                    <a:pos x="96" y="33"/>
                  </a:cxn>
                  <a:cxn ang="0">
                    <a:pos x="83" y="43"/>
                  </a:cxn>
                  <a:cxn ang="0">
                    <a:pos x="0" y="63"/>
                  </a:cxn>
                </a:cxnLst>
                <a:rect l="txL" t="txT" r="txR" b="txB"/>
                <a:pathLst>
                  <a:path w="98" h="63">
                    <a:moveTo>
                      <a:pt x="0" y="63"/>
                    </a:moveTo>
                    <a:lnTo>
                      <a:pt x="73" y="0"/>
                    </a:lnTo>
                    <a:lnTo>
                      <a:pt x="98" y="12"/>
                    </a:lnTo>
                    <a:lnTo>
                      <a:pt x="96" y="33"/>
                    </a:lnTo>
                    <a:lnTo>
                      <a:pt x="83" y="43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0000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6151" name="Group 24"/>
            <p:cNvGrpSpPr/>
            <p:nvPr/>
          </p:nvGrpSpPr>
          <p:grpSpPr>
            <a:xfrm flipH="1">
              <a:off x="4368" y="1563"/>
              <a:ext cx="815" cy="2331"/>
              <a:chOff x="3936" y="1483"/>
              <a:chExt cx="815" cy="2331"/>
            </a:xfrm>
          </p:grpSpPr>
          <p:sp>
            <p:nvSpPr>
              <p:cNvPr id="6152" name="Freeform 18"/>
              <p:cNvSpPr/>
              <p:nvPr/>
            </p:nvSpPr>
            <p:spPr>
              <a:xfrm>
                <a:off x="4083" y="1868"/>
                <a:ext cx="410" cy="406"/>
              </a:xfrm>
              <a:custGeom>
                <a:avLst/>
                <a:gdLst>
                  <a:gd name="txL" fmla="*/ 0 w 410"/>
                  <a:gd name="txT" fmla="*/ 0 h 406"/>
                  <a:gd name="txR" fmla="*/ 410 w 410"/>
                  <a:gd name="txB" fmla="*/ 406 h 406"/>
                </a:gdLst>
                <a:ahLst/>
                <a:cxnLst>
                  <a:cxn ang="0">
                    <a:pos x="268" y="117"/>
                  </a:cxn>
                  <a:cxn ang="0">
                    <a:pos x="217" y="41"/>
                  </a:cxn>
                  <a:cxn ang="0">
                    <a:pos x="166" y="0"/>
                  </a:cxn>
                  <a:cxn ang="0">
                    <a:pos x="106" y="0"/>
                  </a:cxn>
                  <a:cxn ang="0">
                    <a:pos x="40" y="26"/>
                  </a:cxn>
                  <a:cxn ang="0">
                    <a:pos x="10" y="71"/>
                  </a:cxn>
                  <a:cxn ang="0">
                    <a:pos x="0" y="132"/>
                  </a:cxn>
                  <a:cxn ang="0">
                    <a:pos x="10" y="213"/>
                  </a:cxn>
                  <a:cxn ang="0">
                    <a:pos x="50" y="304"/>
                  </a:cxn>
                  <a:cxn ang="0">
                    <a:pos x="121" y="365"/>
                  </a:cxn>
                  <a:cxn ang="0">
                    <a:pos x="176" y="395"/>
                  </a:cxn>
                  <a:cxn ang="0">
                    <a:pos x="232" y="406"/>
                  </a:cxn>
                  <a:cxn ang="0">
                    <a:pos x="278" y="390"/>
                  </a:cxn>
                  <a:cxn ang="0">
                    <a:pos x="303" y="365"/>
                  </a:cxn>
                  <a:cxn ang="0">
                    <a:pos x="319" y="304"/>
                  </a:cxn>
                  <a:cxn ang="0">
                    <a:pos x="314" y="233"/>
                  </a:cxn>
                  <a:cxn ang="0">
                    <a:pos x="298" y="173"/>
                  </a:cxn>
                  <a:cxn ang="0">
                    <a:pos x="399" y="117"/>
                  </a:cxn>
                  <a:cxn ang="0">
                    <a:pos x="410" y="92"/>
                  </a:cxn>
                  <a:cxn ang="0">
                    <a:pos x="399" y="81"/>
                  </a:cxn>
                  <a:cxn ang="0">
                    <a:pos x="288" y="147"/>
                  </a:cxn>
                  <a:cxn ang="0">
                    <a:pos x="268" y="117"/>
                  </a:cxn>
                </a:cxnLst>
                <a:rect l="txL" t="txT" r="txR" b="txB"/>
                <a:pathLst>
                  <a:path w="410" h="406">
                    <a:moveTo>
                      <a:pt x="268" y="117"/>
                    </a:moveTo>
                    <a:lnTo>
                      <a:pt x="217" y="41"/>
                    </a:lnTo>
                    <a:lnTo>
                      <a:pt x="166" y="0"/>
                    </a:lnTo>
                    <a:lnTo>
                      <a:pt x="106" y="0"/>
                    </a:lnTo>
                    <a:lnTo>
                      <a:pt x="40" y="26"/>
                    </a:lnTo>
                    <a:lnTo>
                      <a:pt x="10" y="71"/>
                    </a:lnTo>
                    <a:lnTo>
                      <a:pt x="0" y="132"/>
                    </a:lnTo>
                    <a:lnTo>
                      <a:pt x="10" y="213"/>
                    </a:lnTo>
                    <a:lnTo>
                      <a:pt x="50" y="304"/>
                    </a:lnTo>
                    <a:lnTo>
                      <a:pt x="121" y="365"/>
                    </a:lnTo>
                    <a:lnTo>
                      <a:pt x="176" y="395"/>
                    </a:lnTo>
                    <a:lnTo>
                      <a:pt x="232" y="406"/>
                    </a:lnTo>
                    <a:lnTo>
                      <a:pt x="278" y="390"/>
                    </a:lnTo>
                    <a:lnTo>
                      <a:pt x="303" y="365"/>
                    </a:lnTo>
                    <a:lnTo>
                      <a:pt x="319" y="304"/>
                    </a:lnTo>
                    <a:lnTo>
                      <a:pt x="314" y="233"/>
                    </a:lnTo>
                    <a:lnTo>
                      <a:pt x="298" y="173"/>
                    </a:lnTo>
                    <a:lnTo>
                      <a:pt x="399" y="117"/>
                    </a:lnTo>
                    <a:lnTo>
                      <a:pt x="410" y="92"/>
                    </a:lnTo>
                    <a:lnTo>
                      <a:pt x="399" y="81"/>
                    </a:lnTo>
                    <a:lnTo>
                      <a:pt x="288" y="147"/>
                    </a:lnTo>
                    <a:lnTo>
                      <a:pt x="268" y="117"/>
                    </a:lnTo>
                    <a:close/>
                  </a:path>
                </a:pathLst>
              </a:custGeom>
              <a:solidFill>
                <a:schemeClr val="tx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3" name="Freeform 19"/>
              <p:cNvSpPr/>
              <p:nvPr/>
            </p:nvSpPr>
            <p:spPr>
              <a:xfrm>
                <a:off x="4377" y="1483"/>
                <a:ext cx="364" cy="907"/>
              </a:xfrm>
              <a:custGeom>
                <a:avLst/>
                <a:gdLst>
                  <a:gd name="txL" fmla="*/ 0 w 364"/>
                  <a:gd name="txT" fmla="*/ 0 h 907"/>
                  <a:gd name="txR" fmla="*/ 364 w 364"/>
                  <a:gd name="txB" fmla="*/ 907 h 907"/>
                </a:gdLst>
                <a:ahLst/>
                <a:cxnLst>
                  <a:cxn ang="0">
                    <a:pos x="101" y="765"/>
                  </a:cxn>
                  <a:cxn ang="0">
                    <a:pos x="35" y="816"/>
                  </a:cxn>
                  <a:cxn ang="0">
                    <a:pos x="15" y="832"/>
                  </a:cxn>
                  <a:cxn ang="0">
                    <a:pos x="0" y="867"/>
                  </a:cxn>
                  <a:cxn ang="0">
                    <a:pos x="20" y="902"/>
                  </a:cxn>
                  <a:cxn ang="0">
                    <a:pos x="40" y="907"/>
                  </a:cxn>
                  <a:cxn ang="0">
                    <a:pos x="101" y="887"/>
                  </a:cxn>
                  <a:cxn ang="0">
                    <a:pos x="192" y="816"/>
                  </a:cxn>
                  <a:cxn ang="0">
                    <a:pos x="273" y="730"/>
                  </a:cxn>
                  <a:cxn ang="0">
                    <a:pos x="359" y="633"/>
                  </a:cxn>
                  <a:cxn ang="0">
                    <a:pos x="364" y="593"/>
                  </a:cxn>
                  <a:cxn ang="0">
                    <a:pos x="364" y="482"/>
                  </a:cxn>
                  <a:cxn ang="0">
                    <a:pos x="339" y="310"/>
                  </a:cxn>
                  <a:cxn ang="0">
                    <a:pos x="354" y="209"/>
                  </a:cxn>
                  <a:cxn ang="0">
                    <a:pos x="364" y="168"/>
                  </a:cxn>
                  <a:cxn ang="0">
                    <a:pos x="349" y="147"/>
                  </a:cxn>
                  <a:cxn ang="0">
                    <a:pos x="313" y="127"/>
                  </a:cxn>
                  <a:cxn ang="0">
                    <a:pos x="288" y="112"/>
                  </a:cxn>
                  <a:cxn ang="0">
                    <a:pos x="303" y="21"/>
                  </a:cxn>
                  <a:cxn ang="0">
                    <a:pos x="293" y="0"/>
                  </a:cxn>
                  <a:cxn ang="0">
                    <a:pos x="273" y="6"/>
                  </a:cxn>
                  <a:cxn ang="0">
                    <a:pos x="263" y="122"/>
                  </a:cxn>
                  <a:cxn ang="0">
                    <a:pos x="253" y="152"/>
                  </a:cxn>
                  <a:cxn ang="0">
                    <a:pos x="248" y="173"/>
                  </a:cxn>
                  <a:cxn ang="0">
                    <a:pos x="207" y="157"/>
                  </a:cxn>
                  <a:cxn ang="0">
                    <a:pos x="177" y="157"/>
                  </a:cxn>
                  <a:cxn ang="0">
                    <a:pos x="177" y="178"/>
                  </a:cxn>
                  <a:cxn ang="0">
                    <a:pos x="197" y="194"/>
                  </a:cxn>
                  <a:cxn ang="0">
                    <a:pos x="233" y="194"/>
                  </a:cxn>
                  <a:cxn ang="0">
                    <a:pos x="258" y="214"/>
                  </a:cxn>
                  <a:cxn ang="0">
                    <a:pos x="278" y="249"/>
                  </a:cxn>
                  <a:cxn ang="0">
                    <a:pos x="298" y="305"/>
                  </a:cxn>
                  <a:cxn ang="0">
                    <a:pos x="313" y="416"/>
                  </a:cxn>
                  <a:cxn ang="0">
                    <a:pos x="313" y="517"/>
                  </a:cxn>
                  <a:cxn ang="0">
                    <a:pos x="303" y="598"/>
                  </a:cxn>
                  <a:cxn ang="0">
                    <a:pos x="283" y="633"/>
                  </a:cxn>
                  <a:cxn ang="0">
                    <a:pos x="212" y="684"/>
                  </a:cxn>
                  <a:cxn ang="0">
                    <a:pos x="136" y="730"/>
                  </a:cxn>
                  <a:cxn ang="0">
                    <a:pos x="101" y="765"/>
                  </a:cxn>
                </a:cxnLst>
                <a:rect l="txL" t="txT" r="txR" b="txB"/>
                <a:pathLst>
                  <a:path w="364" h="907">
                    <a:moveTo>
                      <a:pt x="101" y="765"/>
                    </a:moveTo>
                    <a:lnTo>
                      <a:pt x="35" y="816"/>
                    </a:lnTo>
                    <a:lnTo>
                      <a:pt x="15" y="832"/>
                    </a:lnTo>
                    <a:lnTo>
                      <a:pt x="0" y="867"/>
                    </a:lnTo>
                    <a:lnTo>
                      <a:pt x="20" y="902"/>
                    </a:lnTo>
                    <a:lnTo>
                      <a:pt x="40" y="907"/>
                    </a:lnTo>
                    <a:lnTo>
                      <a:pt x="101" y="887"/>
                    </a:lnTo>
                    <a:lnTo>
                      <a:pt x="192" y="816"/>
                    </a:lnTo>
                    <a:lnTo>
                      <a:pt x="273" y="730"/>
                    </a:lnTo>
                    <a:lnTo>
                      <a:pt x="359" y="633"/>
                    </a:lnTo>
                    <a:lnTo>
                      <a:pt x="364" y="593"/>
                    </a:lnTo>
                    <a:lnTo>
                      <a:pt x="364" y="482"/>
                    </a:lnTo>
                    <a:lnTo>
                      <a:pt x="339" y="310"/>
                    </a:lnTo>
                    <a:lnTo>
                      <a:pt x="354" y="209"/>
                    </a:lnTo>
                    <a:lnTo>
                      <a:pt x="364" y="168"/>
                    </a:lnTo>
                    <a:lnTo>
                      <a:pt x="349" y="147"/>
                    </a:lnTo>
                    <a:lnTo>
                      <a:pt x="313" y="127"/>
                    </a:lnTo>
                    <a:lnTo>
                      <a:pt x="288" y="112"/>
                    </a:lnTo>
                    <a:lnTo>
                      <a:pt x="303" y="21"/>
                    </a:lnTo>
                    <a:lnTo>
                      <a:pt x="293" y="0"/>
                    </a:lnTo>
                    <a:lnTo>
                      <a:pt x="273" y="6"/>
                    </a:lnTo>
                    <a:lnTo>
                      <a:pt x="263" y="122"/>
                    </a:lnTo>
                    <a:lnTo>
                      <a:pt x="253" y="152"/>
                    </a:lnTo>
                    <a:lnTo>
                      <a:pt x="248" y="173"/>
                    </a:lnTo>
                    <a:lnTo>
                      <a:pt x="207" y="157"/>
                    </a:lnTo>
                    <a:lnTo>
                      <a:pt x="177" y="157"/>
                    </a:lnTo>
                    <a:lnTo>
                      <a:pt x="177" y="178"/>
                    </a:lnTo>
                    <a:lnTo>
                      <a:pt x="197" y="194"/>
                    </a:lnTo>
                    <a:lnTo>
                      <a:pt x="233" y="194"/>
                    </a:lnTo>
                    <a:lnTo>
                      <a:pt x="258" y="214"/>
                    </a:lnTo>
                    <a:lnTo>
                      <a:pt x="278" y="249"/>
                    </a:lnTo>
                    <a:lnTo>
                      <a:pt x="298" y="305"/>
                    </a:lnTo>
                    <a:lnTo>
                      <a:pt x="313" y="416"/>
                    </a:lnTo>
                    <a:lnTo>
                      <a:pt x="313" y="517"/>
                    </a:lnTo>
                    <a:lnTo>
                      <a:pt x="303" y="598"/>
                    </a:lnTo>
                    <a:lnTo>
                      <a:pt x="283" y="633"/>
                    </a:lnTo>
                    <a:lnTo>
                      <a:pt x="212" y="684"/>
                    </a:lnTo>
                    <a:lnTo>
                      <a:pt x="136" y="730"/>
                    </a:lnTo>
                    <a:lnTo>
                      <a:pt x="101" y="765"/>
                    </a:lnTo>
                    <a:close/>
                  </a:path>
                </a:pathLst>
              </a:custGeom>
              <a:solidFill>
                <a:schemeClr val="tx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4" name="Freeform 20"/>
              <p:cNvSpPr/>
              <p:nvPr/>
            </p:nvSpPr>
            <p:spPr>
              <a:xfrm>
                <a:off x="3936" y="2320"/>
                <a:ext cx="329" cy="546"/>
              </a:xfrm>
              <a:custGeom>
                <a:avLst/>
                <a:gdLst>
                  <a:gd name="txL" fmla="*/ 0 w 329"/>
                  <a:gd name="txT" fmla="*/ 0 h 546"/>
                  <a:gd name="txR" fmla="*/ 329 w 329"/>
                  <a:gd name="txB" fmla="*/ 546 h 546"/>
                </a:gdLst>
                <a:ahLst/>
                <a:cxnLst>
                  <a:cxn ang="0">
                    <a:pos x="329" y="15"/>
                  </a:cxn>
                  <a:cxn ang="0">
                    <a:pos x="293" y="0"/>
                  </a:cxn>
                  <a:cxn ang="0">
                    <a:pos x="217" y="5"/>
                  </a:cxn>
                  <a:cxn ang="0">
                    <a:pos x="151" y="56"/>
                  </a:cxn>
                  <a:cxn ang="0">
                    <a:pos x="55" y="162"/>
                  </a:cxn>
                  <a:cxn ang="0">
                    <a:pos x="5" y="248"/>
                  </a:cxn>
                  <a:cxn ang="0">
                    <a:pos x="0" y="278"/>
                  </a:cxn>
                  <a:cxn ang="0">
                    <a:pos x="25" y="334"/>
                  </a:cxn>
                  <a:cxn ang="0">
                    <a:pos x="80" y="359"/>
                  </a:cxn>
                  <a:cxn ang="0">
                    <a:pos x="151" y="389"/>
                  </a:cxn>
                  <a:cxn ang="0">
                    <a:pos x="207" y="404"/>
                  </a:cxn>
                  <a:cxn ang="0">
                    <a:pos x="232" y="430"/>
                  </a:cxn>
                  <a:cxn ang="0">
                    <a:pos x="217" y="465"/>
                  </a:cxn>
                  <a:cxn ang="0">
                    <a:pos x="177" y="506"/>
                  </a:cxn>
                  <a:cxn ang="0">
                    <a:pos x="126" y="511"/>
                  </a:cxn>
                  <a:cxn ang="0">
                    <a:pos x="91" y="495"/>
                  </a:cxn>
                  <a:cxn ang="0">
                    <a:pos x="70" y="511"/>
                  </a:cxn>
                  <a:cxn ang="0">
                    <a:pos x="75" y="531"/>
                  </a:cxn>
                  <a:cxn ang="0">
                    <a:pos x="116" y="546"/>
                  </a:cxn>
                  <a:cxn ang="0">
                    <a:pos x="177" y="546"/>
                  </a:cxn>
                  <a:cxn ang="0">
                    <a:pos x="232" y="531"/>
                  </a:cxn>
                  <a:cxn ang="0">
                    <a:pos x="263" y="511"/>
                  </a:cxn>
                  <a:cxn ang="0">
                    <a:pos x="283" y="475"/>
                  </a:cxn>
                  <a:cxn ang="0">
                    <a:pos x="293" y="435"/>
                  </a:cxn>
                  <a:cxn ang="0">
                    <a:pos x="268" y="399"/>
                  </a:cxn>
                  <a:cxn ang="0">
                    <a:pos x="207" y="374"/>
                  </a:cxn>
                  <a:cxn ang="0">
                    <a:pos x="136" y="354"/>
                  </a:cxn>
                  <a:cxn ang="0">
                    <a:pos x="75" y="319"/>
                  </a:cxn>
                  <a:cxn ang="0">
                    <a:pos x="60" y="288"/>
                  </a:cxn>
                  <a:cxn ang="0">
                    <a:pos x="70" y="233"/>
                  </a:cxn>
                  <a:cxn ang="0">
                    <a:pos x="116" y="162"/>
                  </a:cxn>
                  <a:cxn ang="0">
                    <a:pos x="172" y="121"/>
                  </a:cxn>
                  <a:cxn ang="0">
                    <a:pos x="258" y="91"/>
                  </a:cxn>
                  <a:cxn ang="0">
                    <a:pos x="329" y="76"/>
                  </a:cxn>
                  <a:cxn ang="0">
                    <a:pos x="329" y="35"/>
                  </a:cxn>
                  <a:cxn ang="0">
                    <a:pos x="329" y="15"/>
                  </a:cxn>
                </a:cxnLst>
                <a:rect l="txL" t="txT" r="txR" b="txB"/>
                <a:pathLst>
                  <a:path w="329" h="546">
                    <a:moveTo>
                      <a:pt x="329" y="15"/>
                    </a:moveTo>
                    <a:lnTo>
                      <a:pt x="293" y="0"/>
                    </a:lnTo>
                    <a:lnTo>
                      <a:pt x="217" y="5"/>
                    </a:lnTo>
                    <a:lnTo>
                      <a:pt x="151" y="56"/>
                    </a:lnTo>
                    <a:lnTo>
                      <a:pt x="55" y="162"/>
                    </a:lnTo>
                    <a:lnTo>
                      <a:pt x="5" y="248"/>
                    </a:lnTo>
                    <a:lnTo>
                      <a:pt x="0" y="278"/>
                    </a:lnTo>
                    <a:lnTo>
                      <a:pt x="25" y="334"/>
                    </a:lnTo>
                    <a:lnTo>
                      <a:pt x="80" y="359"/>
                    </a:lnTo>
                    <a:lnTo>
                      <a:pt x="151" y="389"/>
                    </a:lnTo>
                    <a:lnTo>
                      <a:pt x="207" y="404"/>
                    </a:lnTo>
                    <a:lnTo>
                      <a:pt x="232" y="430"/>
                    </a:lnTo>
                    <a:lnTo>
                      <a:pt x="217" y="465"/>
                    </a:lnTo>
                    <a:lnTo>
                      <a:pt x="177" y="506"/>
                    </a:lnTo>
                    <a:lnTo>
                      <a:pt x="126" y="511"/>
                    </a:lnTo>
                    <a:lnTo>
                      <a:pt x="91" y="495"/>
                    </a:lnTo>
                    <a:lnTo>
                      <a:pt x="70" y="511"/>
                    </a:lnTo>
                    <a:lnTo>
                      <a:pt x="75" y="531"/>
                    </a:lnTo>
                    <a:lnTo>
                      <a:pt x="116" y="546"/>
                    </a:lnTo>
                    <a:lnTo>
                      <a:pt x="177" y="546"/>
                    </a:lnTo>
                    <a:lnTo>
                      <a:pt x="232" y="531"/>
                    </a:lnTo>
                    <a:lnTo>
                      <a:pt x="263" y="511"/>
                    </a:lnTo>
                    <a:lnTo>
                      <a:pt x="283" y="475"/>
                    </a:lnTo>
                    <a:lnTo>
                      <a:pt x="293" y="435"/>
                    </a:lnTo>
                    <a:lnTo>
                      <a:pt x="268" y="399"/>
                    </a:lnTo>
                    <a:lnTo>
                      <a:pt x="207" y="374"/>
                    </a:lnTo>
                    <a:lnTo>
                      <a:pt x="136" y="354"/>
                    </a:lnTo>
                    <a:lnTo>
                      <a:pt x="75" y="319"/>
                    </a:lnTo>
                    <a:lnTo>
                      <a:pt x="60" y="288"/>
                    </a:lnTo>
                    <a:lnTo>
                      <a:pt x="70" y="233"/>
                    </a:lnTo>
                    <a:lnTo>
                      <a:pt x="116" y="162"/>
                    </a:lnTo>
                    <a:lnTo>
                      <a:pt x="172" y="121"/>
                    </a:lnTo>
                    <a:lnTo>
                      <a:pt x="258" y="91"/>
                    </a:lnTo>
                    <a:lnTo>
                      <a:pt x="329" y="76"/>
                    </a:lnTo>
                    <a:lnTo>
                      <a:pt x="329" y="35"/>
                    </a:lnTo>
                    <a:lnTo>
                      <a:pt x="329" y="15"/>
                    </a:lnTo>
                    <a:close/>
                  </a:path>
                </a:pathLst>
              </a:custGeom>
              <a:solidFill>
                <a:schemeClr val="tx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5" name="Freeform 21"/>
              <p:cNvSpPr/>
              <p:nvPr/>
            </p:nvSpPr>
            <p:spPr>
              <a:xfrm>
                <a:off x="4204" y="2295"/>
                <a:ext cx="309" cy="673"/>
              </a:xfrm>
              <a:custGeom>
                <a:avLst/>
                <a:gdLst>
                  <a:gd name="txL" fmla="*/ 0 w 309"/>
                  <a:gd name="txT" fmla="*/ 0 h 673"/>
                  <a:gd name="txR" fmla="*/ 309 w 309"/>
                  <a:gd name="txB" fmla="*/ 673 h 673"/>
                </a:gdLst>
                <a:ahLst/>
                <a:cxnLst>
                  <a:cxn ang="0">
                    <a:pos x="269" y="212"/>
                  </a:cxn>
                  <a:cxn ang="0">
                    <a:pos x="238" y="86"/>
                  </a:cxn>
                  <a:cxn ang="0">
                    <a:pos x="203" y="25"/>
                  </a:cxn>
                  <a:cxn ang="0">
                    <a:pos x="126" y="0"/>
                  </a:cxn>
                  <a:cxn ang="0">
                    <a:pos x="50" y="10"/>
                  </a:cxn>
                  <a:cxn ang="0">
                    <a:pos x="15" y="76"/>
                  </a:cxn>
                  <a:cxn ang="0">
                    <a:pos x="20" y="157"/>
                  </a:cxn>
                  <a:cxn ang="0">
                    <a:pos x="40" y="288"/>
                  </a:cxn>
                  <a:cxn ang="0">
                    <a:pos x="40" y="404"/>
                  </a:cxn>
                  <a:cxn ang="0">
                    <a:pos x="15" y="505"/>
                  </a:cxn>
                  <a:cxn ang="0">
                    <a:pos x="0" y="561"/>
                  </a:cxn>
                  <a:cxn ang="0">
                    <a:pos x="10" y="612"/>
                  </a:cxn>
                  <a:cxn ang="0">
                    <a:pos x="45" y="638"/>
                  </a:cxn>
                  <a:cxn ang="0">
                    <a:pos x="91" y="663"/>
                  </a:cxn>
                  <a:cxn ang="0">
                    <a:pos x="136" y="673"/>
                  </a:cxn>
                  <a:cxn ang="0">
                    <a:pos x="193" y="673"/>
                  </a:cxn>
                  <a:cxn ang="0">
                    <a:pos x="259" y="622"/>
                  </a:cxn>
                  <a:cxn ang="0">
                    <a:pos x="309" y="515"/>
                  </a:cxn>
                  <a:cxn ang="0">
                    <a:pos x="304" y="419"/>
                  </a:cxn>
                  <a:cxn ang="0">
                    <a:pos x="274" y="308"/>
                  </a:cxn>
                  <a:cxn ang="0">
                    <a:pos x="269" y="212"/>
                  </a:cxn>
                </a:cxnLst>
                <a:rect l="txL" t="txT" r="txR" b="txB"/>
                <a:pathLst>
                  <a:path w="309" h="673">
                    <a:moveTo>
                      <a:pt x="269" y="212"/>
                    </a:moveTo>
                    <a:lnTo>
                      <a:pt x="238" y="86"/>
                    </a:lnTo>
                    <a:lnTo>
                      <a:pt x="203" y="25"/>
                    </a:lnTo>
                    <a:lnTo>
                      <a:pt x="126" y="0"/>
                    </a:lnTo>
                    <a:lnTo>
                      <a:pt x="50" y="10"/>
                    </a:lnTo>
                    <a:lnTo>
                      <a:pt x="15" y="76"/>
                    </a:lnTo>
                    <a:lnTo>
                      <a:pt x="20" y="157"/>
                    </a:lnTo>
                    <a:lnTo>
                      <a:pt x="40" y="288"/>
                    </a:lnTo>
                    <a:lnTo>
                      <a:pt x="40" y="404"/>
                    </a:lnTo>
                    <a:lnTo>
                      <a:pt x="15" y="505"/>
                    </a:lnTo>
                    <a:lnTo>
                      <a:pt x="0" y="561"/>
                    </a:lnTo>
                    <a:lnTo>
                      <a:pt x="10" y="612"/>
                    </a:lnTo>
                    <a:lnTo>
                      <a:pt x="45" y="638"/>
                    </a:lnTo>
                    <a:lnTo>
                      <a:pt x="91" y="663"/>
                    </a:lnTo>
                    <a:lnTo>
                      <a:pt x="136" y="673"/>
                    </a:lnTo>
                    <a:lnTo>
                      <a:pt x="193" y="673"/>
                    </a:lnTo>
                    <a:lnTo>
                      <a:pt x="259" y="622"/>
                    </a:lnTo>
                    <a:lnTo>
                      <a:pt x="309" y="515"/>
                    </a:lnTo>
                    <a:lnTo>
                      <a:pt x="304" y="419"/>
                    </a:lnTo>
                    <a:lnTo>
                      <a:pt x="274" y="308"/>
                    </a:lnTo>
                    <a:lnTo>
                      <a:pt x="269" y="212"/>
                    </a:lnTo>
                    <a:close/>
                  </a:path>
                </a:pathLst>
              </a:custGeom>
              <a:solidFill>
                <a:schemeClr val="tx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6" name="Freeform 22"/>
              <p:cNvSpPr/>
              <p:nvPr/>
            </p:nvSpPr>
            <p:spPr>
              <a:xfrm>
                <a:off x="4112" y="2841"/>
                <a:ext cx="235" cy="973"/>
              </a:xfrm>
              <a:custGeom>
                <a:avLst/>
                <a:gdLst>
                  <a:gd name="txL" fmla="*/ 0 w 235"/>
                  <a:gd name="txT" fmla="*/ 0 h 973"/>
                  <a:gd name="txR" fmla="*/ 235 w 235"/>
                  <a:gd name="txB" fmla="*/ 973 h 973"/>
                </a:gdLst>
                <a:ahLst/>
                <a:cxnLst>
                  <a:cxn ang="0">
                    <a:pos x="223" y="15"/>
                  </a:cxn>
                  <a:cxn ang="0">
                    <a:pos x="163" y="0"/>
                  </a:cxn>
                  <a:cxn ang="0">
                    <a:pos x="127" y="15"/>
                  </a:cxn>
                  <a:cxn ang="0">
                    <a:pos x="112" y="66"/>
                  </a:cxn>
                  <a:cxn ang="0">
                    <a:pos x="127" y="344"/>
                  </a:cxn>
                  <a:cxn ang="0">
                    <a:pos x="127" y="410"/>
                  </a:cxn>
                  <a:cxn ang="0">
                    <a:pos x="107" y="532"/>
                  </a:cxn>
                  <a:cxn ang="0">
                    <a:pos x="102" y="674"/>
                  </a:cxn>
                  <a:cxn ang="0">
                    <a:pos x="112" y="745"/>
                  </a:cxn>
                  <a:cxn ang="0">
                    <a:pos x="102" y="785"/>
                  </a:cxn>
                  <a:cxn ang="0">
                    <a:pos x="31" y="846"/>
                  </a:cxn>
                  <a:cxn ang="0">
                    <a:pos x="0" y="922"/>
                  </a:cxn>
                  <a:cxn ang="0">
                    <a:pos x="6" y="947"/>
                  </a:cxn>
                  <a:cxn ang="0">
                    <a:pos x="61" y="973"/>
                  </a:cxn>
                  <a:cxn ang="0">
                    <a:pos x="76" y="962"/>
                  </a:cxn>
                  <a:cxn ang="0">
                    <a:pos x="82" y="917"/>
                  </a:cxn>
                  <a:cxn ang="0">
                    <a:pos x="97" y="851"/>
                  </a:cxn>
                  <a:cxn ang="0">
                    <a:pos x="122" y="821"/>
                  </a:cxn>
                  <a:cxn ang="0">
                    <a:pos x="152" y="801"/>
                  </a:cxn>
                  <a:cxn ang="0">
                    <a:pos x="178" y="775"/>
                  </a:cxn>
                  <a:cxn ang="0">
                    <a:pos x="183" y="755"/>
                  </a:cxn>
                  <a:cxn ang="0">
                    <a:pos x="168" y="730"/>
                  </a:cxn>
                  <a:cxn ang="0">
                    <a:pos x="152" y="715"/>
                  </a:cxn>
                  <a:cxn ang="0">
                    <a:pos x="142" y="653"/>
                  </a:cxn>
                  <a:cxn ang="0">
                    <a:pos x="152" y="526"/>
                  </a:cxn>
                  <a:cxn ang="0">
                    <a:pos x="188" y="380"/>
                  </a:cxn>
                  <a:cxn ang="0">
                    <a:pos x="223" y="263"/>
                  </a:cxn>
                  <a:cxn ang="0">
                    <a:pos x="235" y="122"/>
                  </a:cxn>
                  <a:cxn ang="0">
                    <a:pos x="223" y="15"/>
                  </a:cxn>
                </a:cxnLst>
                <a:rect l="txL" t="txT" r="txR" b="txB"/>
                <a:pathLst>
                  <a:path w="235" h="973">
                    <a:moveTo>
                      <a:pt x="223" y="15"/>
                    </a:moveTo>
                    <a:lnTo>
                      <a:pt x="163" y="0"/>
                    </a:lnTo>
                    <a:lnTo>
                      <a:pt x="127" y="15"/>
                    </a:lnTo>
                    <a:lnTo>
                      <a:pt x="112" y="66"/>
                    </a:lnTo>
                    <a:lnTo>
                      <a:pt x="127" y="344"/>
                    </a:lnTo>
                    <a:lnTo>
                      <a:pt x="127" y="410"/>
                    </a:lnTo>
                    <a:lnTo>
                      <a:pt x="107" y="532"/>
                    </a:lnTo>
                    <a:lnTo>
                      <a:pt x="102" y="674"/>
                    </a:lnTo>
                    <a:lnTo>
                      <a:pt x="112" y="745"/>
                    </a:lnTo>
                    <a:lnTo>
                      <a:pt x="102" y="785"/>
                    </a:lnTo>
                    <a:lnTo>
                      <a:pt x="31" y="846"/>
                    </a:lnTo>
                    <a:lnTo>
                      <a:pt x="0" y="922"/>
                    </a:lnTo>
                    <a:lnTo>
                      <a:pt x="6" y="947"/>
                    </a:lnTo>
                    <a:lnTo>
                      <a:pt x="61" y="973"/>
                    </a:lnTo>
                    <a:lnTo>
                      <a:pt x="76" y="962"/>
                    </a:lnTo>
                    <a:lnTo>
                      <a:pt x="82" y="917"/>
                    </a:lnTo>
                    <a:lnTo>
                      <a:pt x="97" y="851"/>
                    </a:lnTo>
                    <a:lnTo>
                      <a:pt x="122" y="821"/>
                    </a:lnTo>
                    <a:lnTo>
                      <a:pt x="152" y="801"/>
                    </a:lnTo>
                    <a:lnTo>
                      <a:pt x="178" y="775"/>
                    </a:lnTo>
                    <a:lnTo>
                      <a:pt x="183" y="755"/>
                    </a:lnTo>
                    <a:lnTo>
                      <a:pt x="168" y="730"/>
                    </a:lnTo>
                    <a:lnTo>
                      <a:pt x="152" y="715"/>
                    </a:lnTo>
                    <a:lnTo>
                      <a:pt x="142" y="653"/>
                    </a:lnTo>
                    <a:lnTo>
                      <a:pt x="152" y="526"/>
                    </a:lnTo>
                    <a:lnTo>
                      <a:pt x="188" y="380"/>
                    </a:lnTo>
                    <a:lnTo>
                      <a:pt x="223" y="263"/>
                    </a:lnTo>
                    <a:lnTo>
                      <a:pt x="235" y="122"/>
                    </a:lnTo>
                    <a:lnTo>
                      <a:pt x="223" y="15"/>
                    </a:lnTo>
                    <a:close/>
                  </a:path>
                </a:pathLst>
              </a:custGeom>
              <a:solidFill>
                <a:schemeClr val="tx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157" name="Freeform 23"/>
              <p:cNvSpPr/>
              <p:nvPr/>
            </p:nvSpPr>
            <p:spPr>
              <a:xfrm>
                <a:off x="4367" y="2841"/>
                <a:ext cx="384" cy="821"/>
              </a:xfrm>
              <a:custGeom>
                <a:avLst/>
                <a:gdLst>
                  <a:gd name="txL" fmla="*/ 0 w 384"/>
                  <a:gd name="txT" fmla="*/ 0 h 821"/>
                  <a:gd name="txR" fmla="*/ 384 w 384"/>
                  <a:gd name="txB" fmla="*/ 821 h 821"/>
                </a:gdLst>
                <a:ahLst/>
                <a:cxnLst>
                  <a:cxn ang="0">
                    <a:pos x="126" y="122"/>
                  </a:cxn>
                  <a:cxn ang="0">
                    <a:pos x="116" y="40"/>
                  </a:cxn>
                  <a:cxn ang="0">
                    <a:pos x="71" y="0"/>
                  </a:cxn>
                  <a:cxn ang="0">
                    <a:pos x="5" y="5"/>
                  </a:cxn>
                  <a:cxn ang="0">
                    <a:pos x="0" y="40"/>
                  </a:cxn>
                  <a:cxn ang="0">
                    <a:pos x="5" y="117"/>
                  </a:cxn>
                  <a:cxn ang="0">
                    <a:pos x="40" y="233"/>
                  </a:cxn>
                  <a:cxn ang="0">
                    <a:pos x="66" y="319"/>
                  </a:cxn>
                  <a:cxn ang="0">
                    <a:pos x="96" y="435"/>
                  </a:cxn>
                  <a:cxn ang="0">
                    <a:pos x="106" y="536"/>
                  </a:cxn>
                  <a:cxn ang="0">
                    <a:pos x="106" y="617"/>
                  </a:cxn>
                  <a:cxn ang="0">
                    <a:pos x="91" y="679"/>
                  </a:cxn>
                  <a:cxn ang="0">
                    <a:pos x="76" y="699"/>
                  </a:cxn>
                  <a:cxn ang="0">
                    <a:pos x="76" y="719"/>
                  </a:cxn>
                  <a:cxn ang="0">
                    <a:pos x="96" y="750"/>
                  </a:cxn>
                  <a:cxn ang="0">
                    <a:pos x="131" y="760"/>
                  </a:cxn>
                  <a:cxn ang="0">
                    <a:pos x="187" y="760"/>
                  </a:cxn>
                  <a:cxn ang="0">
                    <a:pos x="288" y="785"/>
                  </a:cxn>
                  <a:cxn ang="0">
                    <a:pos x="318" y="821"/>
                  </a:cxn>
                  <a:cxn ang="0">
                    <a:pos x="364" y="800"/>
                  </a:cxn>
                  <a:cxn ang="0">
                    <a:pos x="384" y="750"/>
                  </a:cxn>
                  <a:cxn ang="0">
                    <a:pos x="364" y="730"/>
                  </a:cxn>
                  <a:cxn ang="0">
                    <a:pos x="278" y="719"/>
                  </a:cxn>
                  <a:cxn ang="0">
                    <a:pos x="182" y="719"/>
                  </a:cxn>
                  <a:cxn ang="0">
                    <a:pos x="141" y="714"/>
                  </a:cxn>
                  <a:cxn ang="0">
                    <a:pos x="131" y="684"/>
                  </a:cxn>
                  <a:cxn ang="0">
                    <a:pos x="141" y="627"/>
                  </a:cxn>
                  <a:cxn ang="0">
                    <a:pos x="147" y="531"/>
                  </a:cxn>
                  <a:cxn ang="0">
                    <a:pos x="136" y="425"/>
                  </a:cxn>
                  <a:cxn ang="0">
                    <a:pos x="121" y="284"/>
                  </a:cxn>
                  <a:cxn ang="0">
                    <a:pos x="126" y="162"/>
                  </a:cxn>
                  <a:cxn ang="0">
                    <a:pos x="126" y="122"/>
                  </a:cxn>
                </a:cxnLst>
                <a:rect l="txL" t="txT" r="txR" b="txB"/>
                <a:pathLst>
                  <a:path w="384" h="821">
                    <a:moveTo>
                      <a:pt x="126" y="122"/>
                    </a:moveTo>
                    <a:lnTo>
                      <a:pt x="116" y="40"/>
                    </a:lnTo>
                    <a:lnTo>
                      <a:pt x="71" y="0"/>
                    </a:lnTo>
                    <a:lnTo>
                      <a:pt x="5" y="5"/>
                    </a:lnTo>
                    <a:lnTo>
                      <a:pt x="0" y="40"/>
                    </a:lnTo>
                    <a:lnTo>
                      <a:pt x="5" y="117"/>
                    </a:lnTo>
                    <a:lnTo>
                      <a:pt x="40" y="233"/>
                    </a:lnTo>
                    <a:lnTo>
                      <a:pt x="66" y="319"/>
                    </a:lnTo>
                    <a:lnTo>
                      <a:pt x="96" y="435"/>
                    </a:lnTo>
                    <a:lnTo>
                      <a:pt x="106" y="536"/>
                    </a:lnTo>
                    <a:lnTo>
                      <a:pt x="106" y="617"/>
                    </a:lnTo>
                    <a:lnTo>
                      <a:pt x="91" y="679"/>
                    </a:lnTo>
                    <a:lnTo>
                      <a:pt x="76" y="699"/>
                    </a:lnTo>
                    <a:lnTo>
                      <a:pt x="76" y="719"/>
                    </a:lnTo>
                    <a:lnTo>
                      <a:pt x="96" y="750"/>
                    </a:lnTo>
                    <a:lnTo>
                      <a:pt x="131" y="760"/>
                    </a:lnTo>
                    <a:lnTo>
                      <a:pt x="187" y="760"/>
                    </a:lnTo>
                    <a:lnTo>
                      <a:pt x="288" y="785"/>
                    </a:lnTo>
                    <a:lnTo>
                      <a:pt x="318" y="821"/>
                    </a:lnTo>
                    <a:lnTo>
                      <a:pt x="364" y="800"/>
                    </a:lnTo>
                    <a:lnTo>
                      <a:pt x="384" y="750"/>
                    </a:lnTo>
                    <a:lnTo>
                      <a:pt x="364" y="730"/>
                    </a:lnTo>
                    <a:lnTo>
                      <a:pt x="278" y="719"/>
                    </a:lnTo>
                    <a:lnTo>
                      <a:pt x="182" y="719"/>
                    </a:lnTo>
                    <a:lnTo>
                      <a:pt x="141" y="714"/>
                    </a:lnTo>
                    <a:lnTo>
                      <a:pt x="131" y="684"/>
                    </a:lnTo>
                    <a:lnTo>
                      <a:pt x="141" y="627"/>
                    </a:lnTo>
                    <a:lnTo>
                      <a:pt x="147" y="531"/>
                    </a:lnTo>
                    <a:lnTo>
                      <a:pt x="136" y="425"/>
                    </a:lnTo>
                    <a:lnTo>
                      <a:pt x="121" y="284"/>
                    </a:lnTo>
                    <a:lnTo>
                      <a:pt x="126" y="162"/>
                    </a:lnTo>
                    <a:lnTo>
                      <a:pt x="126" y="122"/>
                    </a:lnTo>
                    <a:close/>
                  </a:path>
                </a:pathLst>
              </a:custGeom>
              <a:solidFill>
                <a:schemeClr val="tx2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dirty="0"/>
              <a:t>Tip for Subject/verb Agreement </a:t>
            </a:r>
            <a:endParaRPr dirty="0"/>
          </a:p>
        </p:txBody>
      </p:sp>
      <p:sp>
        <p:nvSpPr>
          <p:cNvPr id="7171" name="Text Box 3"/>
          <p:cNvSpPr txBox="1"/>
          <p:nvPr/>
        </p:nvSpPr>
        <p:spPr>
          <a:xfrm>
            <a:off x="1631950" y="2192338"/>
            <a:ext cx="64008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 dirty="0">
                <a:latin typeface="Times New Roman" panose="02020603050405020304" pitchFamily="18" charset="0"/>
              </a:rPr>
              <a:t>Generally, if the subject </a:t>
            </a:r>
            <a:r>
              <a:rPr sz="3600" u="sng" dirty="0">
                <a:solidFill>
                  <a:schemeClr val="folHlink"/>
                </a:solidFill>
                <a:latin typeface="Times New Roman" panose="02020603050405020304" pitchFamily="18" charset="0"/>
              </a:rPr>
              <a:t>doesn’t</a:t>
            </a:r>
            <a:r>
              <a:rPr sz="3600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sz="3600" dirty="0">
                <a:latin typeface="Times New Roman" panose="02020603050405020304" pitchFamily="18" charset="0"/>
              </a:rPr>
              <a:t>end in </a:t>
            </a:r>
            <a:r>
              <a:rPr sz="3600" dirty="0">
                <a:solidFill>
                  <a:schemeClr val="folHlink"/>
                </a:solidFill>
                <a:latin typeface="Times New Roman" panose="02020603050405020304" pitchFamily="18" charset="0"/>
              </a:rPr>
              <a:t>–S</a:t>
            </a:r>
            <a:r>
              <a:rPr sz="3600" dirty="0">
                <a:latin typeface="Times New Roman" panose="02020603050405020304" pitchFamily="18" charset="0"/>
              </a:rPr>
              <a:t>, the verb will. </a:t>
            </a:r>
            <a:endParaRPr sz="3600" dirty="0">
              <a:latin typeface="Times New Roman" panose="02020603050405020304" pitchFamily="18" charset="0"/>
            </a:endParaRPr>
          </a:p>
        </p:txBody>
      </p:sp>
      <p:sp>
        <p:nvSpPr>
          <p:cNvPr id="7172" name="Text Box 4"/>
          <p:cNvSpPr txBox="1"/>
          <p:nvPr/>
        </p:nvSpPr>
        <p:spPr>
          <a:xfrm>
            <a:off x="1658938" y="3689350"/>
            <a:ext cx="6019800" cy="17383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 dirty="0">
                <a:latin typeface="Times New Roman" panose="02020603050405020304" pitchFamily="18" charset="0"/>
              </a:rPr>
              <a:t>If the subject </a:t>
            </a:r>
            <a:r>
              <a:rPr sz="3600" u="sng" dirty="0">
                <a:solidFill>
                  <a:schemeClr val="folHlink"/>
                </a:solidFill>
                <a:latin typeface="Times New Roman" panose="02020603050405020304" pitchFamily="18" charset="0"/>
              </a:rPr>
              <a:t>does</a:t>
            </a:r>
            <a:r>
              <a:rPr sz="3600" dirty="0">
                <a:latin typeface="Times New Roman" panose="02020603050405020304" pitchFamily="18" charset="0"/>
              </a:rPr>
              <a:t> end in </a:t>
            </a:r>
            <a:r>
              <a:rPr sz="3600" dirty="0">
                <a:solidFill>
                  <a:schemeClr val="folHlink"/>
                </a:solidFill>
                <a:latin typeface="Times New Roman" panose="02020603050405020304" pitchFamily="18" charset="0"/>
              </a:rPr>
              <a:t>–S</a:t>
            </a:r>
            <a:r>
              <a:rPr sz="3600" dirty="0">
                <a:latin typeface="Times New Roman" panose="02020603050405020304" pitchFamily="18" charset="0"/>
              </a:rPr>
              <a:t>, the verb won’t.</a:t>
            </a:r>
            <a:endParaRPr sz="3600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18"/>
          <p:cNvGrpSpPr/>
          <p:nvPr/>
        </p:nvGrpSpPr>
        <p:grpSpPr>
          <a:xfrm>
            <a:off x="3581400" y="3810000"/>
            <a:ext cx="1917700" cy="2105025"/>
            <a:chOff x="2256" y="2400"/>
            <a:chExt cx="1208" cy="1326"/>
          </a:xfrm>
        </p:grpSpPr>
        <p:grpSp>
          <p:nvGrpSpPr>
            <p:cNvPr id="8198" name="Group 14"/>
            <p:cNvGrpSpPr/>
            <p:nvPr/>
          </p:nvGrpSpPr>
          <p:grpSpPr>
            <a:xfrm>
              <a:off x="2256" y="2400"/>
              <a:ext cx="1208" cy="1326"/>
              <a:chOff x="2256" y="2400"/>
              <a:chExt cx="1208" cy="1326"/>
            </a:xfrm>
          </p:grpSpPr>
          <p:sp>
            <p:nvSpPr>
              <p:cNvPr id="8200" name="Freeform 8"/>
              <p:cNvSpPr/>
              <p:nvPr/>
            </p:nvSpPr>
            <p:spPr bwMode="auto">
              <a:xfrm>
                <a:off x="2802" y="2898"/>
                <a:ext cx="223" cy="360"/>
              </a:xfrm>
              <a:custGeom>
                <a:avLst/>
                <a:gdLst/>
                <a:ahLst/>
                <a:cxnLst>
                  <a:cxn ang="0">
                    <a:pos x="84" y="18"/>
                  </a:cxn>
                  <a:cxn ang="0">
                    <a:pos x="101" y="4"/>
                  </a:cxn>
                  <a:cxn ang="0">
                    <a:pos x="120" y="0"/>
                  </a:cxn>
                  <a:cxn ang="0">
                    <a:pos x="137" y="2"/>
                  </a:cxn>
                  <a:cxn ang="0">
                    <a:pos x="141" y="2"/>
                  </a:cxn>
                  <a:cxn ang="0">
                    <a:pos x="160" y="12"/>
                  </a:cxn>
                  <a:cxn ang="0">
                    <a:pos x="180" y="26"/>
                  </a:cxn>
                  <a:cxn ang="0">
                    <a:pos x="196" y="45"/>
                  </a:cxn>
                  <a:cxn ang="0">
                    <a:pos x="209" y="71"/>
                  </a:cxn>
                  <a:cxn ang="0">
                    <a:pos x="216" y="99"/>
                  </a:cxn>
                  <a:cxn ang="0">
                    <a:pos x="221" y="129"/>
                  </a:cxn>
                  <a:cxn ang="0">
                    <a:pos x="223" y="159"/>
                  </a:cxn>
                  <a:cxn ang="0">
                    <a:pos x="222" y="192"/>
                  </a:cxn>
                  <a:cxn ang="0">
                    <a:pos x="220" y="224"/>
                  </a:cxn>
                  <a:cxn ang="0">
                    <a:pos x="211" y="254"/>
                  </a:cxn>
                  <a:cxn ang="0">
                    <a:pos x="199" y="278"/>
                  </a:cxn>
                  <a:cxn ang="0">
                    <a:pos x="184" y="301"/>
                  </a:cxn>
                  <a:cxn ang="0">
                    <a:pos x="166" y="323"/>
                  </a:cxn>
                  <a:cxn ang="0">
                    <a:pos x="144" y="347"/>
                  </a:cxn>
                  <a:cxn ang="0">
                    <a:pos x="128" y="354"/>
                  </a:cxn>
                  <a:cxn ang="0">
                    <a:pos x="105" y="360"/>
                  </a:cxn>
                  <a:cxn ang="0">
                    <a:pos x="86" y="360"/>
                  </a:cxn>
                  <a:cxn ang="0">
                    <a:pos x="59" y="355"/>
                  </a:cxn>
                  <a:cxn ang="0">
                    <a:pos x="45" y="344"/>
                  </a:cxn>
                  <a:cxn ang="0">
                    <a:pos x="30" y="331"/>
                  </a:cxn>
                  <a:cxn ang="0">
                    <a:pos x="16" y="313"/>
                  </a:cxn>
                  <a:cxn ang="0">
                    <a:pos x="12" y="312"/>
                  </a:cxn>
                  <a:cxn ang="0">
                    <a:pos x="4" y="294"/>
                  </a:cxn>
                  <a:cxn ang="0">
                    <a:pos x="0" y="275"/>
                  </a:cxn>
                  <a:cxn ang="0">
                    <a:pos x="6" y="253"/>
                  </a:cxn>
                  <a:cxn ang="0">
                    <a:pos x="18" y="234"/>
                  </a:cxn>
                  <a:cxn ang="0">
                    <a:pos x="33" y="220"/>
                  </a:cxn>
                  <a:cxn ang="0">
                    <a:pos x="52" y="210"/>
                  </a:cxn>
                  <a:cxn ang="0">
                    <a:pos x="71" y="199"/>
                  </a:cxn>
                  <a:cxn ang="0">
                    <a:pos x="77" y="189"/>
                  </a:cxn>
                  <a:cxn ang="0">
                    <a:pos x="82" y="177"/>
                  </a:cxn>
                  <a:cxn ang="0">
                    <a:pos x="85" y="158"/>
                  </a:cxn>
                  <a:cxn ang="0">
                    <a:pos x="82" y="132"/>
                  </a:cxn>
                  <a:cxn ang="0">
                    <a:pos x="77" y="109"/>
                  </a:cxn>
                  <a:cxn ang="0">
                    <a:pos x="71" y="81"/>
                  </a:cxn>
                  <a:cxn ang="0">
                    <a:pos x="69" y="59"/>
                  </a:cxn>
                  <a:cxn ang="0">
                    <a:pos x="73" y="36"/>
                  </a:cxn>
                  <a:cxn ang="0">
                    <a:pos x="84" y="18"/>
                  </a:cxn>
                </a:cxnLst>
                <a:rect l="0" t="0" r="r" b="b"/>
                <a:pathLst>
                  <a:path w="223" h="360">
                    <a:moveTo>
                      <a:pt x="84" y="18"/>
                    </a:moveTo>
                    <a:lnTo>
                      <a:pt x="101" y="4"/>
                    </a:lnTo>
                    <a:lnTo>
                      <a:pt x="120" y="0"/>
                    </a:lnTo>
                    <a:lnTo>
                      <a:pt x="137" y="2"/>
                    </a:lnTo>
                    <a:lnTo>
                      <a:pt x="141" y="2"/>
                    </a:lnTo>
                    <a:lnTo>
                      <a:pt x="160" y="12"/>
                    </a:lnTo>
                    <a:lnTo>
                      <a:pt x="180" y="26"/>
                    </a:lnTo>
                    <a:lnTo>
                      <a:pt x="196" y="45"/>
                    </a:lnTo>
                    <a:lnTo>
                      <a:pt x="209" y="71"/>
                    </a:lnTo>
                    <a:lnTo>
                      <a:pt x="216" y="99"/>
                    </a:lnTo>
                    <a:lnTo>
                      <a:pt x="221" y="129"/>
                    </a:lnTo>
                    <a:lnTo>
                      <a:pt x="223" y="159"/>
                    </a:lnTo>
                    <a:lnTo>
                      <a:pt x="222" y="192"/>
                    </a:lnTo>
                    <a:lnTo>
                      <a:pt x="220" y="224"/>
                    </a:lnTo>
                    <a:lnTo>
                      <a:pt x="211" y="254"/>
                    </a:lnTo>
                    <a:lnTo>
                      <a:pt x="199" y="278"/>
                    </a:lnTo>
                    <a:lnTo>
                      <a:pt x="184" y="301"/>
                    </a:lnTo>
                    <a:lnTo>
                      <a:pt x="166" y="323"/>
                    </a:lnTo>
                    <a:lnTo>
                      <a:pt x="144" y="347"/>
                    </a:lnTo>
                    <a:lnTo>
                      <a:pt x="128" y="354"/>
                    </a:lnTo>
                    <a:lnTo>
                      <a:pt x="105" y="360"/>
                    </a:lnTo>
                    <a:lnTo>
                      <a:pt x="86" y="360"/>
                    </a:lnTo>
                    <a:lnTo>
                      <a:pt x="59" y="355"/>
                    </a:lnTo>
                    <a:lnTo>
                      <a:pt x="45" y="344"/>
                    </a:lnTo>
                    <a:lnTo>
                      <a:pt x="30" y="331"/>
                    </a:lnTo>
                    <a:lnTo>
                      <a:pt x="16" y="313"/>
                    </a:lnTo>
                    <a:lnTo>
                      <a:pt x="12" y="312"/>
                    </a:lnTo>
                    <a:lnTo>
                      <a:pt x="4" y="294"/>
                    </a:lnTo>
                    <a:lnTo>
                      <a:pt x="0" y="275"/>
                    </a:lnTo>
                    <a:lnTo>
                      <a:pt x="6" y="253"/>
                    </a:lnTo>
                    <a:lnTo>
                      <a:pt x="18" y="234"/>
                    </a:lnTo>
                    <a:lnTo>
                      <a:pt x="33" y="220"/>
                    </a:lnTo>
                    <a:lnTo>
                      <a:pt x="52" y="210"/>
                    </a:lnTo>
                    <a:lnTo>
                      <a:pt x="71" y="199"/>
                    </a:lnTo>
                    <a:lnTo>
                      <a:pt x="77" y="189"/>
                    </a:lnTo>
                    <a:lnTo>
                      <a:pt x="82" y="177"/>
                    </a:lnTo>
                    <a:lnTo>
                      <a:pt x="85" y="158"/>
                    </a:lnTo>
                    <a:lnTo>
                      <a:pt x="82" y="132"/>
                    </a:lnTo>
                    <a:lnTo>
                      <a:pt x="77" y="109"/>
                    </a:lnTo>
                    <a:lnTo>
                      <a:pt x="71" y="81"/>
                    </a:lnTo>
                    <a:lnTo>
                      <a:pt x="69" y="59"/>
                    </a:lnTo>
                    <a:lnTo>
                      <a:pt x="73" y="36"/>
                    </a:lnTo>
                    <a:lnTo>
                      <a:pt x="84" y="18"/>
                    </a:lnTo>
                    <a:close/>
                  </a:path>
                </a:pathLst>
              </a:cu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201" name="Freeform 9"/>
              <p:cNvSpPr/>
              <p:nvPr/>
            </p:nvSpPr>
            <p:spPr bwMode="auto">
              <a:xfrm>
                <a:off x="2920" y="2879"/>
                <a:ext cx="544" cy="86"/>
              </a:xfrm>
              <a:custGeom>
                <a:avLst/>
                <a:gdLst/>
                <a:ahLst/>
                <a:cxnLst>
                  <a:cxn ang="0">
                    <a:pos x="8" y="32"/>
                  </a:cxn>
                  <a:cxn ang="0">
                    <a:pos x="0" y="41"/>
                  </a:cxn>
                  <a:cxn ang="0">
                    <a:pos x="14" y="67"/>
                  </a:cxn>
                  <a:cxn ang="0">
                    <a:pos x="65" y="79"/>
                  </a:cxn>
                  <a:cxn ang="0">
                    <a:pos x="192" y="86"/>
                  </a:cxn>
                  <a:cxn ang="0">
                    <a:pos x="300" y="79"/>
                  </a:cxn>
                  <a:cxn ang="0">
                    <a:pos x="380" y="62"/>
                  </a:cxn>
                  <a:cxn ang="0">
                    <a:pos x="446" y="43"/>
                  </a:cxn>
                  <a:cxn ang="0">
                    <a:pos x="453" y="43"/>
                  </a:cxn>
                  <a:cxn ang="0">
                    <a:pos x="460" y="44"/>
                  </a:cxn>
                  <a:cxn ang="0">
                    <a:pos x="468" y="46"/>
                  </a:cxn>
                  <a:cxn ang="0">
                    <a:pos x="475" y="49"/>
                  </a:cxn>
                  <a:cxn ang="0">
                    <a:pos x="479" y="56"/>
                  </a:cxn>
                  <a:cxn ang="0">
                    <a:pos x="487" y="60"/>
                  </a:cxn>
                  <a:cxn ang="0">
                    <a:pos x="494" y="65"/>
                  </a:cxn>
                  <a:cxn ang="0">
                    <a:pos x="501" y="69"/>
                  </a:cxn>
                  <a:cxn ang="0">
                    <a:pos x="508" y="70"/>
                  </a:cxn>
                  <a:cxn ang="0">
                    <a:pos x="517" y="72"/>
                  </a:cxn>
                  <a:cxn ang="0">
                    <a:pos x="525" y="72"/>
                  </a:cxn>
                  <a:cxn ang="0">
                    <a:pos x="533" y="70"/>
                  </a:cxn>
                  <a:cxn ang="0">
                    <a:pos x="541" y="67"/>
                  </a:cxn>
                  <a:cxn ang="0">
                    <a:pos x="544" y="60"/>
                  </a:cxn>
                  <a:cxn ang="0">
                    <a:pos x="544" y="52"/>
                  </a:cxn>
                  <a:cxn ang="0">
                    <a:pos x="536" y="46"/>
                  </a:cxn>
                  <a:cxn ang="0">
                    <a:pos x="529" y="44"/>
                  </a:cxn>
                  <a:cxn ang="0">
                    <a:pos x="522" y="41"/>
                  </a:cxn>
                  <a:cxn ang="0">
                    <a:pos x="515" y="41"/>
                  </a:cxn>
                  <a:cxn ang="0">
                    <a:pos x="506" y="41"/>
                  </a:cxn>
                  <a:cxn ang="0">
                    <a:pos x="499" y="41"/>
                  </a:cxn>
                  <a:cxn ang="0">
                    <a:pos x="492" y="38"/>
                  </a:cxn>
                  <a:cxn ang="0">
                    <a:pos x="484" y="37"/>
                  </a:cxn>
                  <a:cxn ang="0">
                    <a:pos x="477" y="34"/>
                  </a:cxn>
                  <a:cxn ang="0">
                    <a:pos x="470" y="31"/>
                  </a:cxn>
                  <a:cxn ang="0">
                    <a:pos x="465" y="24"/>
                  </a:cxn>
                  <a:cxn ang="0">
                    <a:pos x="465" y="17"/>
                  </a:cxn>
                  <a:cxn ang="0">
                    <a:pos x="468" y="10"/>
                  </a:cxn>
                  <a:cxn ang="0">
                    <a:pos x="466" y="3"/>
                  </a:cxn>
                  <a:cxn ang="0">
                    <a:pos x="459" y="0"/>
                  </a:cxn>
                  <a:cxn ang="0">
                    <a:pos x="452" y="1"/>
                  </a:cxn>
                  <a:cxn ang="0">
                    <a:pos x="445" y="5"/>
                  </a:cxn>
                  <a:cxn ang="0">
                    <a:pos x="442" y="12"/>
                  </a:cxn>
                  <a:cxn ang="0">
                    <a:pos x="439" y="19"/>
                  </a:cxn>
                  <a:cxn ang="0">
                    <a:pos x="434" y="26"/>
                  </a:cxn>
                  <a:cxn ang="0">
                    <a:pos x="316" y="53"/>
                  </a:cxn>
                  <a:cxn ang="0">
                    <a:pos x="179" y="51"/>
                  </a:cxn>
                  <a:cxn ang="0">
                    <a:pos x="66" y="36"/>
                  </a:cxn>
                  <a:cxn ang="0">
                    <a:pos x="19" y="30"/>
                  </a:cxn>
                </a:cxnLst>
                <a:rect l="0" t="0" r="r" b="b"/>
                <a:pathLst>
                  <a:path w="544" h="86">
                    <a:moveTo>
                      <a:pt x="19" y="30"/>
                    </a:moveTo>
                    <a:lnTo>
                      <a:pt x="8" y="32"/>
                    </a:lnTo>
                    <a:lnTo>
                      <a:pt x="4" y="34"/>
                    </a:lnTo>
                    <a:lnTo>
                      <a:pt x="0" y="41"/>
                    </a:lnTo>
                    <a:lnTo>
                      <a:pt x="2" y="55"/>
                    </a:lnTo>
                    <a:lnTo>
                      <a:pt x="14" y="67"/>
                    </a:lnTo>
                    <a:lnTo>
                      <a:pt x="36" y="74"/>
                    </a:lnTo>
                    <a:lnTo>
                      <a:pt x="65" y="79"/>
                    </a:lnTo>
                    <a:lnTo>
                      <a:pt x="128" y="86"/>
                    </a:lnTo>
                    <a:lnTo>
                      <a:pt x="192" y="86"/>
                    </a:lnTo>
                    <a:lnTo>
                      <a:pt x="247" y="86"/>
                    </a:lnTo>
                    <a:lnTo>
                      <a:pt x="300" y="79"/>
                    </a:lnTo>
                    <a:lnTo>
                      <a:pt x="339" y="70"/>
                    </a:lnTo>
                    <a:lnTo>
                      <a:pt x="380" y="62"/>
                    </a:lnTo>
                    <a:lnTo>
                      <a:pt x="421" y="50"/>
                    </a:lnTo>
                    <a:lnTo>
                      <a:pt x="446" y="43"/>
                    </a:lnTo>
                    <a:lnTo>
                      <a:pt x="449" y="43"/>
                    </a:lnTo>
                    <a:lnTo>
                      <a:pt x="453" y="43"/>
                    </a:lnTo>
                    <a:lnTo>
                      <a:pt x="457" y="44"/>
                    </a:lnTo>
                    <a:lnTo>
                      <a:pt x="460" y="44"/>
                    </a:lnTo>
                    <a:lnTo>
                      <a:pt x="464" y="44"/>
                    </a:lnTo>
                    <a:lnTo>
                      <a:pt x="468" y="46"/>
                    </a:lnTo>
                    <a:lnTo>
                      <a:pt x="471" y="48"/>
                    </a:lnTo>
                    <a:lnTo>
                      <a:pt x="475" y="49"/>
                    </a:lnTo>
                    <a:lnTo>
                      <a:pt x="477" y="52"/>
                    </a:lnTo>
                    <a:lnTo>
                      <a:pt x="479" y="56"/>
                    </a:lnTo>
                    <a:lnTo>
                      <a:pt x="483" y="57"/>
                    </a:lnTo>
                    <a:lnTo>
                      <a:pt x="487" y="60"/>
                    </a:lnTo>
                    <a:lnTo>
                      <a:pt x="490" y="63"/>
                    </a:lnTo>
                    <a:lnTo>
                      <a:pt x="494" y="65"/>
                    </a:lnTo>
                    <a:lnTo>
                      <a:pt x="497" y="65"/>
                    </a:lnTo>
                    <a:lnTo>
                      <a:pt x="501" y="69"/>
                    </a:lnTo>
                    <a:lnTo>
                      <a:pt x="504" y="70"/>
                    </a:lnTo>
                    <a:lnTo>
                      <a:pt x="508" y="70"/>
                    </a:lnTo>
                    <a:lnTo>
                      <a:pt x="513" y="72"/>
                    </a:lnTo>
                    <a:lnTo>
                      <a:pt x="517" y="72"/>
                    </a:lnTo>
                    <a:lnTo>
                      <a:pt x="521" y="72"/>
                    </a:lnTo>
                    <a:lnTo>
                      <a:pt x="525" y="72"/>
                    </a:lnTo>
                    <a:lnTo>
                      <a:pt x="529" y="72"/>
                    </a:lnTo>
                    <a:lnTo>
                      <a:pt x="533" y="70"/>
                    </a:lnTo>
                    <a:lnTo>
                      <a:pt x="536" y="67"/>
                    </a:lnTo>
                    <a:lnTo>
                      <a:pt x="541" y="67"/>
                    </a:lnTo>
                    <a:lnTo>
                      <a:pt x="544" y="63"/>
                    </a:lnTo>
                    <a:lnTo>
                      <a:pt x="544" y="60"/>
                    </a:lnTo>
                    <a:lnTo>
                      <a:pt x="544" y="56"/>
                    </a:lnTo>
                    <a:lnTo>
                      <a:pt x="544" y="52"/>
                    </a:lnTo>
                    <a:lnTo>
                      <a:pt x="540" y="50"/>
                    </a:lnTo>
                    <a:lnTo>
                      <a:pt x="536" y="46"/>
                    </a:lnTo>
                    <a:lnTo>
                      <a:pt x="533" y="45"/>
                    </a:lnTo>
                    <a:lnTo>
                      <a:pt x="529" y="44"/>
                    </a:lnTo>
                    <a:lnTo>
                      <a:pt x="525" y="43"/>
                    </a:lnTo>
                    <a:lnTo>
                      <a:pt x="522" y="41"/>
                    </a:lnTo>
                    <a:lnTo>
                      <a:pt x="518" y="41"/>
                    </a:lnTo>
                    <a:lnTo>
                      <a:pt x="515" y="41"/>
                    </a:lnTo>
                    <a:lnTo>
                      <a:pt x="510" y="41"/>
                    </a:lnTo>
                    <a:lnTo>
                      <a:pt x="506" y="41"/>
                    </a:lnTo>
                    <a:lnTo>
                      <a:pt x="503" y="41"/>
                    </a:lnTo>
                    <a:lnTo>
                      <a:pt x="499" y="41"/>
                    </a:lnTo>
                    <a:lnTo>
                      <a:pt x="496" y="39"/>
                    </a:lnTo>
                    <a:lnTo>
                      <a:pt x="492" y="38"/>
                    </a:lnTo>
                    <a:lnTo>
                      <a:pt x="489" y="37"/>
                    </a:lnTo>
                    <a:lnTo>
                      <a:pt x="484" y="37"/>
                    </a:lnTo>
                    <a:lnTo>
                      <a:pt x="480" y="34"/>
                    </a:lnTo>
                    <a:lnTo>
                      <a:pt x="477" y="34"/>
                    </a:lnTo>
                    <a:lnTo>
                      <a:pt x="473" y="34"/>
                    </a:lnTo>
                    <a:lnTo>
                      <a:pt x="470" y="31"/>
                    </a:lnTo>
                    <a:lnTo>
                      <a:pt x="468" y="27"/>
                    </a:lnTo>
                    <a:lnTo>
                      <a:pt x="465" y="24"/>
                    </a:lnTo>
                    <a:lnTo>
                      <a:pt x="465" y="20"/>
                    </a:lnTo>
                    <a:lnTo>
                      <a:pt x="465" y="17"/>
                    </a:lnTo>
                    <a:lnTo>
                      <a:pt x="468" y="13"/>
                    </a:lnTo>
                    <a:lnTo>
                      <a:pt x="468" y="10"/>
                    </a:lnTo>
                    <a:lnTo>
                      <a:pt x="468" y="6"/>
                    </a:lnTo>
                    <a:lnTo>
                      <a:pt x="466" y="3"/>
                    </a:lnTo>
                    <a:lnTo>
                      <a:pt x="463" y="1"/>
                    </a:lnTo>
                    <a:lnTo>
                      <a:pt x="459" y="0"/>
                    </a:lnTo>
                    <a:lnTo>
                      <a:pt x="456" y="0"/>
                    </a:lnTo>
                    <a:lnTo>
                      <a:pt x="452" y="1"/>
                    </a:lnTo>
                    <a:lnTo>
                      <a:pt x="449" y="3"/>
                    </a:lnTo>
                    <a:lnTo>
                      <a:pt x="445" y="5"/>
                    </a:lnTo>
                    <a:lnTo>
                      <a:pt x="444" y="8"/>
                    </a:lnTo>
                    <a:lnTo>
                      <a:pt x="442" y="12"/>
                    </a:lnTo>
                    <a:lnTo>
                      <a:pt x="441" y="15"/>
                    </a:lnTo>
                    <a:lnTo>
                      <a:pt x="439" y="19"/>
                    </a:lnTo>
                    <a:lnTo>
                      <a:pt x="437" y="22"/>
                    </a:lnTo>
                    <a:lnTo>
                      <a:pt x="434" y="26"/>
                    </a:lnTo>
                    <a:lnTo>
                      <a:pt x="392" y="39"/>
                    </a:lnTo>
                    <a:lnTo>
                      <a:pt x="316" y="53"/>
                    </a:lnTo>
                    <a:lnTo>
                      <a:pt x="247" y="57"/>
                    </a:lnTo>
                    <a:lnTo>
                      <a:pt x="179" y="51"/>
                    </a:lnTo>
                    <a:lnTo>
                      <a:pt x="119" y="44"/>
                    </a:lnTo>
                    <a:lnTo>
                      <a:pt x="66" y="36"/>
                    </a:lnTo>
                    <a:lnTo>
                      <a:pt x="29" y="29"/>
                    </a:lnTo>
                    <a:lnTo>
                      <a:pt x="19" y="30"/>
                    </a:lnTo>
                    <a:close/>
                  </a:path>
                </a:pathLst>
              </a:cu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202" name="Freeform 10"/>
              <p:cNvSpPr/>
              <p:nvPr/>
            </p:nvSpPr>
            <p:spPr bwMode="auto">
              <a:xfrm>
                <a:off x="2785" y="2400"/>
                <a:ext cx="235" cy="567"/>
              </a:xfrm>
              <a:custGeom>
                <a:avLst/>
                <a:gdLst/>
                <a:ahLst/>
                <a:cxnLst>
                  <a:cxn ang="0">
                    <a:pos x="33" y="379"/>
                  </a:cxn>
                  <a:cxn ang="0">
                    <a:pos x="62" y="434"/>
                  </a:cxn>
                  <a:cxn ang="0">
                    <a:pos x="114" y="490"/>
                  </a:cxn>
                  <a:cxn ang="0">
                    <a:pos x="161" y="523"/>
                  </a:cxn>
                  <a:cxn ang="0">
                    <a:pos x="165" y="554"/>
                  </a:cxn>
                  <a:cxn ang="0">
                    <a:pos x="133" y="564"/>
                  </a:cxn>
                  <a:cxn ang="0">
                    <a:pos x="83" y="516"/>
                  </a:cxn>
                  <a:cxn ang="0">
                    <a:pos x="24" y="425"/>
                  </a:cxn>
                  <a:cxn ang="0">
                    <a:pos x="3" y="351"/>
                  </a:cxn>
                  <a:cxn ang="0">
                    <a:pos x="2" y="263"/>
                  </a:cxn>
                  <a:cxn ang="0">
                    <a:pos x="20" y="196"/>
                  </a:cxn>
                  <a:cxn ang="0">
                    <a:pos x="66" y="144"/>
                  </a:cxn>
                  <a:cxn ang="0">
                    <a:pos x="140" y="85"/>
                  </a:cxn>
                  <a:cxn ang="0">
                    <a:pos x="165" y="62"/>
                  </a:cxn>
                  <a:cxn ang="0">
                    <a:pos x="171" y="54"/>
                  </a:cxn>
                  <a:cxn ang="0">
                    <a:pos x="173" y="45"/>
                  </a:cxn>
                  <a:cxn ang="0">
                    <a:pos x="176" y="35"/>
                  </a:cxn>
                  <a:cxn ang="0">
                    <a:pos x="178" y="28"/>
                  </a:cxn>
                  <a:cxn ang="0">
                    <a:pos x="180" y="19"/>
                  </a:cxn>
                  <a:cxn ang="0">
                    <a:pos x="187" y="12"/>
                  </a:cxn>
                  <a:cxn ang="0">
                    <a:pos x="194" y="5"/>
                  </a:cxn>
                  <a:cxn ang="0">
                    <a:pos x="201" y="1"/>
                  </a:cxn>
                  <a:cxn ang="0">
                    <a:pos x="209" y="1"/>
                  </a:cxn>
                  <a:cxn ang="0">
                    <a:pos x="218" y="0"/>
                  </a:cxn>
                  <a:cxn ang="0">
                    <a:pos x="227" y="0"/>
                  </a:cxn>
                  <a:cxn ang="0">
                    <a:pos x="234" y="1"/>
                  </a:cxn>
                  <a:cxn ang="0">
                    <a:pos x="235" y="9"/>
                  </a:cxn>
                  <a:cxn ang="0">
                    <a:pos x="233" y="16"/>
                  </a:cxn>
                  <a:cxn ang="0">
                    <a:pos x="223" y="20"/>
                  </a:cxn>
                  <a:cxn ang="0">
                    <a:pos x="216" y="23"/>
                  </a:cxn>
                  <a:cxn ang="0">
                    <a:pos x="209" y="24"/>
                  </a:cxn>
                  <a:cxn ang="0">
                    <a:pos x="202" y="30"/>
                  </a:cxn>
                  <a:cxn ang="0">
                    <a:pos x="197" y="38"/>
                  </a:cxn>
                  <a:cxn ang="0">
                    <a:pos x="195" y="45"/>
                  </a:cxn>
                  <a:cxn ang="0">
                    <a:pos x="195" y="52"/>
                  </a:cxn>
                  <a:cxn ang="0">
                    <a:pos x="195" y="59"/>
                  </a:cxn>
                  <a:cxn ang="0">
                    <a:pos x="191" y="66"/>
                  </a:cxn>
                  <a:cxn ang="0">
                    <a:pos x="196" y="71"/>
                  </a:cxn>
                  <a:cxn ang="0">
                    <a:pos x="203" y="75"/>
                  </a:cxn>
                  <a:cxn ang="0">
                    <a:pos x="211" y="77"/>
                  </a:cxn>
                  <a:cxn ang="0">
                    <a:pos x="218" y="82"/>
                  </a:cxn>
                  <a:cxn ang="0">
                    <a:pos x="227" y="90"/>
                  </a:cxn>
                  <a:cxn ang="0">
                    <a:pos x="227" y="97"/>
                  </a:cxn>
                  <a:cxn ang="0">
                    <a:pos x="221" y="102"/>
                  </a:cxn>
                  <a:cxn ang="0">
                    <a:pos x="214" y="103"/>
                  </a:cxn>
                  <a:cxn ang="0">
                    <a:pos x="206" y="103"/>
                  </a:cxn>
                  <a:cxn ang="0">
                    <a:pos x="197" y="101"/>
                  </a:cxn>
                  <a:cxn ang="0">
                    <a:pos x="191" y="94"/>
                  </a:cxn>
                  <a:cxn ang="0">
                    <a:pos x="185" y="89"/>
                  </a:cxn>
                  <a:cxn ang="0">
                    <a:pos x="166" y="85"/>
                  </a:cxn>
                  <a:cxn ang="0">
                    <a:pos x="101" y="144"/>
                  </a:cxn>
                  <a:cxn ang="0">
                    <a:pos x="53" y="187"/>
                  </a:cxn>
                  <a:cxn ang="0">
                    <a:pos x="29" y="247"/>
                  </a:cxn>
                  <a:cxn ang="0">
                    <a:pos x="24" y="318"/>
                  </a:cxn>
                </a:cxnLst>
                <a:rect l="0" t="0" r="r" b="b"/>
                <a:pathLst>
                  <a:path w="235" h="567">
                    <a:moveTo>
                      <a:pt x="26" y="343"/>
                    </a:moveTo>
                    <a:lnTo>
                      <a:pt x="33" y="379"/>
                    </a:lnTo>
                    <a:lnTo>
                      <a:pt x="45" y="406"/>
                    </a:lnTo>
                    <a:lnTo>
                      <a:pt x="62" y="434"/>
                    </a:lnTo>
                    <a:lnTo>
                      <a:pt x="86" y="465"/>
                    </a:lnTo>
                    <a:lnTo>
                      <a:pt x="114" y="490"/>
                    </a:lnTo>
                    <a:lnTo>
                      <a:pt x="142" y="509"/>
                    </a:lnTo>
                    <a:lnTo>
                      <a:pt x="161" y="523"/>
                    </a:lnTo>
                    <a:lnTo>
                      <a:pt x="168" y="538"/>
                    </a:lnTo>
                    <a:lnTo>
                      <a:pt x="165" y="554"/>
                    </a:lnTo>
                    <a:lnTo>
                      <a:pt x="152" y="567"/>
                    </a:lnTo>
                    <a:lnTo>
                      <a:pt x="133" y="564"/>
                    </a:lnTo>
                    <a:lnTo>
                      <a:pt x="111" y="548"/>
                    </a:lnTo>
                    <a:lnTo>
                      <a:pt x="83" y="516"/>
                    </a:lnTo>
                    <a:lnTo>
                      <a:pt x="50" y="466"/>
                    </a:lnTo>
                    <a:lnTo>
                      <a:pt x="24" y="425"/>
                    </a:lnTo>
                    <a:lnTo>
                      <a:pt x="10" y="391"/>
                    </a:lnTo>
                    <a:lnTo>
                      <a:pt x="3" y="351"/>
                    </a:lnTo>
                    <a:lnTo>
                      <a:pt x="0" y="308"/>
                    </a:lnTo>
                    <a:lnTo>
                      <a:pt x="2" y="263"/>
                    </a:lnTo>
                    <a:lnTo>
                      <a:pt x="10" y="224"/>
                    </a:lnTo>
                    <a:lnTo>
                      <a:pt x="20" y="196"/>
                    </a:lnTo>
                    <a:lnTo>
                      <a:pt x="38" y="168"/>
                    </a:lnTo>
                    <a:lnTo>
                      <a:pt x="66" y="144"/>
                    </a:lnTo>
                    <a:lnTo>
                      <a:pt x="104" y="111"/>
                    </a:lnTo>
                    <a:lnTo>
                      <a:pt x="140" y="85"/>
                    </a:lnTo>
                    <a:lnTo>
                      <a:pt x="161" y="64"/>
                    </a:lnTo>
                    <a:lnTo>
                      <a:pt x="165" y="62"/>
                    </a:lnTo>
                    <a:lnTo>
                      <a:pt x="166" y="58"/>
                    </a:lnTo>
                    <a:lnTo>
                      <a:pt x="171" y="54"/>
                    </a:lnTo>
                    <a:lnTo>
                      <a:pt x="173" y="50"/>
                    </a:lnTo>
                    <a:lnTo>
                      <a:pt x="173" y="45"/>
                    </a:lnTo>
                    <a:lnTo>
                      <a:pt x="175" y="40"/>
                    </a:lnTo>
                    <a:lnTo>
                      <a:pt x="176" y="35"/>
                    </a:lnTo>
                    <a:lnTo>
                      <a:pt x="177" y="31"/>
                    </a:lnTo>
                    <a:lnTo>
                      <a:pt x="178" y="28"/>
                    </a:lnTo>
                    <a:lnTo>
                      <a:pt x="180" y="23"/>
                    </a:lnTo>
                    <a:lnTo>
                      <a:pt x="180" y="19"/>
                    </a:lnTo>
                    <a:lnTo>
                      <a:pt x="184" y="16"/>
                    </a:lnTo>
                    <a:lnTo>
                      <a:pt x="187" y="12"/>
                    </a:lnTo>
                    <a:lnTo>
                      <a:pt x="190" y="9"/>
                    </a:lnTo>
                    <a:lnTo>
                      <a:pt x="194" y="5"/>
                    </a:lnTo>
                    <a:lnTo>
                      <a:pt x="197" y="4"/>
                    </a:lnTo>
                    <a:lnTo>
                      <a:pt x="201" y="1"/>
                    </a:lnTo>
                    <a:lnTo>
                      <a:pt x="204" y="1"/>
                    </a:lnTo>
                    <a:lnTo>
                      <a:pt x="209" y="1"/>
                    </a:lnTo>
                    <a:lnTo>
                      <a:pt x="214" y="1"/>
                    </a:lnTo>
                    <a:lnTo>
                      <a:pt x="218" y="0"/>
                    </a:lnTo>
                    <a:lnTo>
                      <a:pt x="223" y="0"/>
                    </a:lnTo>
                    <a:lnTo>
                      <a:pt x="227" y="0"/>
                    </a:lnTo>
                    <a:lnTo>
                      <a:pt x="230" y="1"/>
                    </a:lnTo>
                    <a:lnTo>
                      <a:pt x="234" y="1"/>
                    </a:lnTo>
                    <a:lnTo>
                      <a:pt x="235" y="5"/>
                    </a:lnTo>
                    <a:lnTo>
                      <a:pt x="235" y="9"/>
                    </a:lnTo>
                    <a:lnTo>
                      <a:pt x="235" y="12"/>
                    </a:lnTo>
                    <a:lnTo>
                      <a:pt x="233" y="16"/>
                    </a:lnTo>
                    <a:lnTo>
                      <a:pt x="227" y="19"/>
                    </a:lnTo>
                    <a:lnTo>
                      <a:pt x="223" y="20"/>
                    </a:lnTo>
                    <a:lnTo>
                      <a:pt x="220" y="21"/>
                    </a:lnTo>
                    <a:lnTo>
                      <a:pt x="216" y="23"/>
                    </a:lnTo>
                    <a:lnTo>
                      <a:pt x="213" y="23"/>
                    </a:lnTo>
                    <a:lnTo>
                      <a:pt x="209" y="24"/>
                    </a:lnTo>
                    <a:lnTo>
                      <a:pt x="206" y="28"/>
                    </a:lnTo>
                    <a:lnTo>
                      <a:pt x="202" y="30"/>
                    </a:lnTo>
                    <a:lnTo>
                      <a:pt x="199" y="33"/>
                    </a:lnTo>
                    <a:lnTo>
                      <a:pt x="197" y="38"/>
                    </a:lnTo>
                    <a:lnTo>
                      <a:pt x="196" y="42"/>
                    </a:lnTo>
                    <a:lnTo>
                      <a:pt x="195" y="45"/>
                    </a:lnTo>
                    <a:lnTo>
                      <a:pt x="195" y="49"/>
                    </a:lnTo>
                    <a:lnTo>
                      <a:pt x="195" y="52"/>
                    </a:lnTo>
                    <a:lnTo>
                      <a:pt x="195" y="56"/>
                    </a:lnTo>
                    <a:lnTo>
                      <a:pt x="195" y="59"/>
                    </a:lnTo>
                    <a:lnTo>
                      <a:pt x="192" y="63"/>
                    </a:lnTo>
                    <a:lnTo>
                      <a:pt x="191" y="66"/>
                    </a:lnTo>
                    <a:lnTo>
                      <a:pt x="192" y="70"/>
                    </a:lnTo>
                    <a:lnTo>
                      <a:pt x="196" y="71"/>
                    </a:lnTo>
                    <a:lnTo>
                      <a:pt x="199" y="73"/>
                    </a:lnTo>
                    <a:lnTo>
                      <a:pt x="203" y="75"/>
                    </a:lnTo>
                    <a:lnTo>
                      <a:pt x="206" y="76"/>
                    </a:lnTo>
                    <a:lnTo>
                      <a:pt x="211" y="77"/>
                    </a:lnTo>
                    <a:lnTo>
                      <a:pt x="216" y="78"/>
                    </a:lnTo>
                    <a:lnTo>
                      <a:pt x="218" y="82"/>
                    </a:lnTo>
                    <a:lnTo>
                      <a:pt x="223" y="87"/>
                    </a:lnTo>
                    <a:lnTo>
                      <a:pt x="227" y="90"/>
                    </a:lnTo>
                    <a:lnTo>
                      <a:pt x="227" y="94"/>
                    </a:lnTo>
                    <a:lnTo>
                      <a:pt x="227" y="97"/>
                    </a:lnTo>
                    <a:lnTo>
                      <a:pt x="225" y="101"/>
                    </a:lnTo>
                    <a:lnTo>
                      <a:pt x="221" y="102"/>
                    </a:lnTo>
                    <a:lnTo>
                      <a:pt x="217" y="103"/>
                    </a:lnTo>
                    <a:lnTo>
                      <a:pt x="214" y="103"/>
                    </a:lnTo>
                    <a:lnTo>
                      <a:pt x="209" y="103"/>
                    </a:lnTo>
                    <a:lnTo>
                      <a:pt x="206" y="103"/>
                    </a:lnTo>
                    <a:lnTo>
                      <a:pt x="202" y="102"/>
                    </a:lnTo>
                    <a:lnTo>
                      <a:pt x="197" y="101"/>
                    </a:lnTo>
                    <a:lnTo>
                      <a:pt x="195" y="97"/>
                    </a:lnTo>
                    <a:lnTo>
                      <a:pt x="191" y="94"/>
                    </a:lnTo>
                    <a:lnTo>
                      <a:pt x="189" y="90"/>
                    </a:lnTo>
                    <a:lnTo>
                      <a:pt x="185" y="89"/>
                    </a:lnTo>
                    <a:lnTo>
                      <a:pt x="182" y="87"/>
                    </a:lnTo>
                    <a:lnTo>
                      <a:pt x="166" y="85"/>
                    </a:lnTo>
                    <a:lnTo>
                      <a:pt x="130" y="120"/>
                    </a:lnTo>
                    <a:lnTo>
                      <a:pt x="101" y="144"/>
                    </a:lnTo>
                    <a:lnTo>
                      <a:pt x="72" y="165"/>
                    </a:lnTo>
                    <a:lnTo>
                      <a:pt x="53" y="187"/>
                    </a:lnTo>
                    <a:lnTo>
                      <a:pt x="39" y="213"/>
                    </a:lnTo>
                    <a:lnTo>
                      <a:pt x="29" y="247"/>
                    </a:lnTo>
                    <a:lnTo>
                      <a:pt x="26" y="281"/>
                    </a:lnTo>
                    <a:lnTo>
                      <a:pt x="24" y="318"/>
                    </a:lnTo>
                    <a:lnTo>
                      <a:pt x="26" y="343"/>
                    </a:lnTo>
                    <a:close/>
                  </a:path>
                </a:pathLst>
              </a:cu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203" name="Freeform 11"/>
              <p:cNvSpPr/>
              <p:nvPr/>
            </p:nvSpPr>
            <p:spPr bwMode="auto">
              <a:xfrm>
                <a:off x="2906" y="2667"/>
                <a:ext cx="220" cy="200"/>
              </a:xfrm>
              <a:custGeom>
                <a:avLst/>
                <a:gdLst/>
                <a:ahLst/>
                <a:cxnLst>
                  <a:cxn ang="0">
                    <a:pos x="145" y="105"/>
                  </a:cxn>
                  <a:cxn ang="0">
                    <a:pos x="149" y="79"/>
                  </a:cxn>
                  <a:cxn ang="0">
                    <a:pos x="149" y="55"/>
                  </a:cxn>
                  <a:cxn ang="0">
                    <a:pos x="149" y="51"/>
                  </a:cxn>
                  <a:cxn ang="0">
                    <a:pos x="145" y="29"/>
                  </a:cxn>
                  <a:cxn ang="0">
                    <a:pos x="138" y="15"/>
                  </a:cxn>
                  <a:cxn ang="0">
                    <a:pos x="128" y="8"/>
                  </a:cxn>
                  <a:cxn ang="0">
                    <a:pos x="116" y="2"/>
                  </a:cxn>
                  <a:cxn ang="0">
                    <a:pos x="97" y="0"/>
                  </a:cxn>
                  <a:cxn ang="0">
                    <a:pos x="81" y="2"/>
                  </a:cxn>
                  <a:cxn ang="0">
                    <a:pos x="59" y="10"/>
                  </a:cxn>
                  <a:cxn ang="0">
                    <a:pos x="44" y="25"/>
                  </a:cxn>
                  <a:cxn ang="0">
                    <a:pos x="30" y="41"/>
                  </a:cxn>
                  <a:cxn ang="0">
                    <a:pos x="18" y="58"/>
                  </a:cxn>
                  <a:cxn ang="0">
                    <a:pos x="9" y="79"/>
                  </a:cxn>
                  <a:cxn ang="0">
                    <a:pos x="2" y="98"/>
                  </a:cxn>
                  <a:cxn ang="0">
                    <a:pos x="0" y="125"/>
                  </a:cxn>
                  <a:cxn ang="0">
                    <a:pos x="4" y="148"/>
                  </a:cxn>
                  <a:cxn ang="0">
                    <a:pos x="9" y="172"/>
                  </a:cxn>
                  <a:cxn ang="0">
                    <a:pos x="19" y="183"/>
                  </a:cxn>
                  <a:cxn ang="0">
                    <a:pos x="28" y="193"/>
                  </a:cxn>
                  <a:cxn ang="0">
                    <a:pos x="40" y="198"/>
                  </a:cxn>
                  <a:cxn ang="0">
                    <a:pos x="55" y="200"/>
                  </a:cxn>
                  <a:cxn ang="0">
                    <a:pos x="75" y="200"/>
                  </a:cxn>
                  <a:cxn ang="0">
                    <a:pos x="93" y="194"/>
                  </a:cxn>
                  <a:cxn ang="0">
                    <a:pos x="108" y="179"/>
                  </a:cxn>
                  <a:cxn ang="0">
                    <a:pos x="123" y="162"/>
                  </a:cxn>
                  <a:cxn ang="0">
                    <a:pos x="132" y="145"/>
                  </a:cxn>
                  <a:cxn ang="0">
                    <a:pos x="139" y="131"/>
                  </a:cxn>
                  <a:cxn ang="0">
                    <a:pos x="154" y="125"/>
                  </a:cxn>
                  <a:cxn ang="0">
                    <a:pos x="176" y="121"/>
                  </a:cxn>
                  <a:cxn ang="0">
                    <a:pos x="189" y="125"/>
                  </a:cxn>
                  <a:cxn ang="0">
                    <a:pos x="192" y="127"/>
                  </a:cxn>
                  <a:cxn ang="0">
                    <a:pos x="196" y="129"/>
                  </a:cxn>
                  <a:cxn ang="0">
                    <a:pos x="199" y="129"/>
                  </a:cxn>
                  <a:cxn ang="0">
                    <a:pos x="203" y="131"/>
                  </a:cxn>
                  <a:cxn ang="0">
                    <a:pos x="207" y="132"/>
                  </a:cxn>
                  <a:cxn ang="0">
                    <a:pos x="211" y="132"/>
                  </a:cxn>
                  <a:cxn ang="0">
                    <a:pos x="214" y="129"/>
                  </a:cxn>
                  <a:cxn ang="0">
                    <a:pos x="216" y="125"/>
                  </a:cxn>
                  <a:cxn ang="0">
                    <a:pos x="218" y="121"/>
                  </a:cxn>
                  <a:cxn ang="0">
                    <a:pos x="220" y="117"/>
                  </a:cxn>
                  <a:cxn ang="0">
                    <a:pos x="220" y="114"/>
                  </a:cxn>
                  <a:cxn ang="0">
                    <a:pos x="220" y="110"/>
                  </a:cxn>
                  <a:cxn ang="0">
                    <a:pos x="218" y="107"/>
                  </a:cxn>
                  <a:cxn ang="0">
                    <a:pos x="215" y="103"/>
                  </a:cxn>
                  <a:cxn ang="0">
                    <a:pos x="211" y="100"/>
                  </a:cxn>
                  <a:cxn ang="0">
                    <a:pos x="208" y="100"/>
                  </a:cxn>
                  <a:cxn ang="0">
                    <a:pos x="204" y="98"/>
                  </a:cxn>
                  <a:cxn ang="0">
                    <a:pos x="201" y="98"/>
                  </a:cxn>
                  <a:cxn ang="0">
                    <a:pos x="197" y="100"/>
                  </a:cxn>
                  <a:cxn ang="0">
                    <a:pos x="194" y="101"/>
                  </a:cxn>
                  <a:cxn ang="0">
                    <a:pos x="190" y="102"/>
                  </a:cxn>
                  <a:cxn ang="0">
                    <a:pos x="165" y="105"/>
                  </a:cxn>
                  <a:cxn ang="0">
                    <a:pos x="145" y="105"/>
                  </a:cxn>
                </a:cxnLst>
                <a:rect l="0" t="0" r="r" b="b"/>
                <a:pathLst>
                  <a:path w="220" h="200">
                    <a:moveTo>
                      <a:pt x="145" y="105"/>
                    </a:moveTo>
                    <a:lnTo>
                      <a:pt x="149" y="79"/>
                    </a:lnTo>
                    <a:lnTo>
                      <a:pt x="149" y="55"/>
                    </a:lnTo>
                    <a:lnTo>
                      <a:pt x="149" y="51"/>
                    </a:lnTo>
                    <a:lnTo>
                      <a:pt x="145" y="29"/>
                    </a:lnTo>
                    <a:lnTo>
                      <a:pt x="138" y="15"/>
                    </a:lnTo>
                    <a:lnTo>
                      <a:pt x="128" y="8"/>
                    </a:lnTo>
                    <a:lnTo>
                      <a:pt x="116" y="2"/>
                    </a:lnTo>
                    <a:lnTo>
                      <a:pt x="97" y="0"/>
                    </a:lnTo>
                    <a:lnTo>
                      <a:pt x="81" y="2"/>
                    </a:lnTo>
                    <a:lnTo>
                      <a:pt x="59" y="10"/>
                    </a:lnTo>
                    <a:lnTo>
                      <a:pt x="44" y="25"/>
                    </a:lnTo>
                    <a:lnTo>
                      <a:pt x="30" y="41"/>
                    </a:lnTo>
                    <a:lnTo>
                      <a:pt x="18" y="58"/>
                    </a:lnTo>
                    <a:lnTo>
                      <a:pt x="9" y="79"/>
                    </a:lnTo>
                    <a:lnTo>
                      <a:pt x="2" y="98"/>
                    </a:lnTo>
                    <a:lnTo>
                      <a:pt x="0" y="125"/>
                    </a:lnTo>
                    <a:lnTo>
                      <a:pt x="4" y="148"/>
                    </a:lnTo>
                    <a:lnTo>
                      <a:pt x="9" y="172"/>
                    </a:lnTo>
                    <a:lnTo>
                      <a:pt x="19" y="183"/>
                    </a:lnTo>
                    <a:lnTo>
                      <a:pt x="28" y="193"/>
                    </a:lnTo>
                    <a:lnTo>
                      <a:pt x="40" y="198"/>
                    </a:lnTo>
                    <a:lnTo>
                      <a:pt x="55" y="200"/>
                    </a:lnTo>
                    <a:lnTo>
                      <a:pt x="75" y="200"/>
                    </a:lnTo>
                    <a:lnTo>
                      <a:pt x="93" y="194"/>
                    </a:lnTo>
                    <a:lnTo>
                      <a:pt x="108" y="179"/>
                    </a:lnTo>
                    <a:lnTo>
                      <a:pt x="123" y="162"/>
                    </a:lnTo>
                    <a:lnTo>
                      <a:pt x="132" y="145"/>
                    </a:lnTo>
                    <a:lnTo>
                      <a:pt x="139" y="131"/>
                    </a:lnTo>
                    <a:lnTo>
                      <a:pt x="154" y="125"/>
                    </a:lnTo>
                    <a:lnTo>
                      <a:pt x="176" y="121"/>
                    </a:lnTo>
                    <a:lnTo>
                      <a:pt x="189" y="125"/>
                    </a:lnTo>
                    <a:lnTo>
                      <a:pt x="192" y="127"/>
                    </a:lnTo>
                    <a:lnTo>
                      <a:pt x="196" y="129"/>
                    </a:lnTo>
                    <a:lnTo>
                      <a:pt x="199" y="129"/>
                    </a:lnTo>
                    <a:lnTo>
                      <a:pt x="203" y="131"/>
                    </a:lnTo>
                    <a:lnTo>
                      <a:pt x="207" y="132"/>
                    </a:lnTo>
                    <a:lnTo>
                      <a:pt x="211" y="132"/>
                    </a:lnTo>
                    <a:lnTo>
                      <a:pt x="214" y="129"/>
                    </a:lnTo>
                    <a:lnTo>
                      <a:pt x="216" y="125"/>
                    </a:lnTo>
                    <a:lnTo>
                      <a:pt x="218" y="121"/>
                    </a:lnTo>
                    <a:lnTo>
                      <a:pt x="220" y="117"/>
                    </a:lnTo>
                    <a:lnTo>
                      <a:pt x="220" y="114"/>
                    </a:lnTo>
                    <a:lnTo>
                      <a:pt x="220" y="110"/>
                    </a:lnTo>
                    <a:lnTo>
                      <a:pt x="218" y="107"/>
                    </a:lnTo>
                    <a:lnTo>
                      <a:pt x="215" y="103"/>
                    </a:lnTo>
                    <a:lnTo>
                      <a:pt x="211" y="100"/>
                    </a:lnTo>
                    <a:lnTo>
                      <a:pt x="208" y="100"/>
                    </a:lnTo>
                    <a:lnTo>
                      <a:pt x="204" y="98"/>
                    </a:lnTo>
                    <a:lnTo>
                      <a:pt x="201" y="98"/>
                    </a:lnTo>
                    <a:lnTo>
                      <a:pt x="197" y="100"/>
                    </a:lnTo>
                    <a:lnTo>
                      <a:pt x="194" y="101"/>
                    </a:lnTo>
                    <a:lnTo>
                      <a:pt x="190" y="102"/>
                    </a:lnTo>
                    <a:lnTo>
                      <a:pt x="165" y="105"/>
                    </a:lnTo>
                    <a:lnTo>
                      <a:pt x="145" y="105"/>
                    </a:lnTo>
                    <a:close/>
                  </a:path>
                </a:pathLst>
              </a:cu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204" name="Freeform 12"/>
              <p:cNvSpPr/>
              <p:nvPr/>
            </p:nvSpPr>
            <p:spPr bwMode="auto">
              <a:xfrm>
                <a:off x="2816" y="3204"/>
                <a:ext cx="126" cy="522"/>
              </a:xfrm>
              <a:custGeom>
                <a:avLst/>
                <a:gdLst/>
                <a:ahLst/>
                <a:cxnLst>
                  <a:cxn ang="0">
                    <a:pos x="53" y="2"/>
                  </a:cxn>
                  <a:cxn ang="0">
                    <a:pos x="79" y="0"/>
                  </a:cxn>
                  <a:cxn ang="0">
                    <a:pos x="104" y="4"/>
                  </a:cxn>
                  <a:cxn ang="0">
                    <a:pos x="116" y="17"/>
                  </a:cxn>
                  <a:cxn ang="0">
                    <a:pos x="124" y="35"/>
                  </a:cxn>
                  <a:cxn ang="0">
                    <a:pos x="126" y="68"/>
                  </a:cxn>
                  <a:cxn ang="0">
                    <a:pos x="119" y="128"/>
                  </a:cxn>
                  <a:cxn ang="0">
                    <a:pos x="105" y="182"/>
                  </a:cxn>
                  <a:cxn ang="0">
                    <a:pos x="91" y="229"/>
                  </a:cxn>
                  <a:cxn ang="0">
                    <a:pos x="73" y="275"/>
                  </a:cxn>
                  <a:cxn ang="0">
                    <a:pos x="57" y="311"/>
                  </a:cxn>
                  <a:cxn ang="0">
                    <a:pos x="43" y="346"/>
                  </a:cxn>
                  <a:cxn ang="0">
                    <a:pos x="41" y="365"/>
                  </a:cxn>
                  <a:cxn ang="0">
                    <a:pos x="44" y="382"/>
                  </a:cxn>
                  <a:cxn ang="0">
                    <a:pos x="56" y="399"/>
                  </a:cxn>
                  <a:cxn ang="0">
                    <a:pos x="67" y="425"/>
                  </a:cxn>
                  <a:cxn ang="0">
                    <a:pos x="66" y="446"/>
                  </a:cxn>
                  <a:cxn ang="0">
                    <a:pos x="61" y="475"/>
                  </a:cxn>
                  <a:cxn ang="0">
                    <a:pos x="53" y="505"/>
                  </a:cxn>
                  <a:cxn ang="0">
                    <a:pos x="53" y="517"/>
                  </a:cxn>
                  <a:cxn ang="0">
                    <a:pos x="46" y="522"/>
                  </a:cxn>
                  <a:cxn ang="0">
                    <a:pos x="13" y="521"/>
                  </a:cxn>
                  <a:cxn ang="0">
                    <a:pos x="11" y="505"/>
                  </a:cxn>
                  <a:cxn ang="0">
                    <a:pos x="22" y="486"/>
                  </a:cxn>
                  <a:cxn ang="0">
                    <a:pos x="32" y="464"/>
                  </a:cxn>
                  <a:cxn ang="0">
                    <a:pos x="36" y="443"/>
                  </a:cxn>
                  <a:cxn ang="0">
                    <a:pos x="31" y="425"/>
                  </a:cxn>
                  <a:cxn ang="0">
                    <a:pos x="20" y="410"/>
                  </a:cxn>
                  <a:cxn ang="0">
                    <a:pos x="6" y="396"/>
                  </a:cxn>
                  <a:cxn ang="0">
                    <a:pos x="1" y="380"/>
                  </a:cxn>
                  <a:cxn ang="0">
                    <a:pos x="0" y="362"/>
                  </a:cxn>
                  <a:cxn ang="0">
                    <a:pos x="8" y="348"/>
                  </a:cxn>
                  <a:cxn ang="0">
                    <a:pos x="29" y="318"/>
                  </a:cxn>
                  <a:cxn ang="0">
                    <a:pos x="48" y="278"/>
                  </a:cxn>
                  <a:cxn ang="0">
                    <a:pos x="60" y="233"/>
                  </a:cxn>
                  <a:cxn ang="0">
                    <a:pos x="69" y="187"/>
                  </a:cxn>
                  <a:cxn ang="0">
                    <a:pos x="72" y="134"/>
                  </a:cxn>
                  <a:cxn ang="0">
                    <a:pos x="67" y="82"/>
                  </a:cxn>
                  <a:cxn ang="0">
                    <a:pos x="62" y="40"/>
                  </a:cxn>
                  <a:cxn ang="0">
                    <a:pos x="55" y="24"/>
                  </a:cxn>
                  <a:cxn ang="0">
                    <a:pos x="55" y="21"/>
                  </a:cxn>
                  <a:cxn ang="0">
                    <a:pos x="53" y="2"/>
                  </a:cxn>
                </a:cxnLst>
                <a:rect l="0" t="0" r="r" b="b"/>
                <a:pathLst>
                  <a:path w="126" h="522">
                    <a:moveTo>
                      <a:pt x="53" y="2"/>
                    </a:moveTo>
                    <a:lnTo>
                      <a:pt x="79" y="0"/>
                    </a:lnTo>
                    <a:lnTo>
                      <a:pt x="104" y="4"/>
                    </a:lnTo>
                    <a:lnTo>
                      <a:pt x="116" y="17"/>
                    </a:lnTo>
                    <a:lnTo>
                      <a:pt x="124" y="35"/>
                    </a:lnTo>
                    <a:lnTo>
                      <a:pt x="126" y="68"/>
                    </a:lnTo>
                    <a:lnTo>
                      <a:pt x="119" y="128"/>
                    </a:lnTo>
                    <a:lnTo>
                      <a:pt x="105" y="182"/>
                    </a:lnTo>
                    <a:lnTo>
                      <a:pt x="91" y="229"/>
                    </a:lnTo>
                    <a:lnTo>
                      <a:pt x="73" y="275"/>
                    </a:lnTo>
                    <a:lnTo>
                      <a:pt x="57" y="311"/>
                    </a:lnTo>
                    <a:lnTo>
                      <a:pt x="43" y="346"/>
                    </a:lnTo>
                    <a:lnTo>
                      <a:pt x="41" y="365"/>
                    </a:lnTo>
                    <a:lnTo>
                      <a:pt x="44" y="382"/>
                    </a:lnTo>
                    <a:lnTo>
                      <a:pt x="56" y="399"/>
                    </a:lnTo>
                    <a:lnTo>
                      <a:pt x="67" y="425"/>
                    </a:lnTo>
                    <a:lnTo>
                      <a:pt x="66" y="446"/>
                    </a:lnTo>
                    <a:lnTo>
                      <a:pt x="61" y="475"/>
                    </a:lnTo>
                    <a:lnTo>
                      <a:pt x="53" y="505"/>
                    </a:lnTo>
                    <a:lnTo>
                      <a:pt x="53" y="517"/>
                    </a:lnTo>
                    <a:lnTo>
                      <a:pt x="46" y="522"/>
                    </a:lnTo>
                    <a:lnTo>
                      <a:pt x="13" y="521"/>
                    </a:lnTo>
                    <a:lnTo>
                      <a:pt x="11" y="505"/>
                    </a:lnTo>
                    <a:lnTo>
                      <a:pt x="22" y="486"/>
                    </a:lnTo>
                    <a:lnTo>
                      <a:pt x="32" y="464"/>
                    </a:lnTo>
                    <a:lnTo>
                      <a:pt x="36" y="443"/>
                    </a:lnTo>
                    <a:lnTo>
                      <a:pt x="31" y="425"/>
                    </a:lnTo>
                    <a:lnTo>
                      <a:pt x="20" y="410"/>
                    </a:lnTo>
                    <a:lnTo>
                      <a:pt x="6" y="396"/>
                    </a:lnTo>
                    <a:lnTo>
                      <a:pt x="1" y="380"/>
                    </a:lnTo>
                    <a:lnTo>
                      <a:pt x="0" y="362"/>
                    </a:lnTo>
                    <a:lnTo>
                      <a:pt x="8" y="348"/>
                    </a:lnTo>
                    <a:lnTo>
                      <a:pt x="29" y="318"/>
                    </a:lnTo>
                    <a:lnTo>
                      <a:pt x="48" y="278"/>
                    </a:lnTo>
                    <a:lnTo>
                      <a:pt x="60" y="233"/>
                    </a:lnTo>
                    <a:lnTo>
                      <a:pt x="69" y="187"/>
                    </a:lnTo>
                    <a:lnTo>
                      <a:pt x="72" y="134"/>
                    </a:lnTo>
                    <a:lnTo>
                      <a:pt x="67" y="82"/>
                    </a:lnTo>
                    <a:lnTo>
                      <a:pt x="62" y="40"/>
                    </a:lnTo>
                    <a:lnTo>
                      <a:pt x="55" y="24"/>
                    </a:lnTo>
                    <a:lnTo>
                      <a:pt x="55" y="21"/>
                    </a:lnTo>
                    <a:lnTo>
                      <a:pt x="53" y="2"/>
                    </a:lnTo>
                    <a:close/>
                  </a:path>
                </a:pathLst>
              </a:cu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205" name="Freeform 13"/>
              <p:cNvSpPr/>
              <p:nvPr/>
            </p:nvSpPr>
            <p:spPr bwMode="auto">
              <a:xfrm>
                <a:off x="2256" y="3064"/>
                <a:ext cx="632" cy="142"/>
              </a:xfrm>
              <a:custGeom>
                <a:avLst/>
                <a:gdLst/>
                <a:ahLst/>
                <a:cxnLst>
                  <a:cxn ang="0">
                    <a:pos x="488" y="82"/>
                  </a:cxn>
                  <a:cxn ang="0">
                    <a:pos x="570" y="70"/>
                  </a:cxn>
                  <a:cxn ang="0">
                    <a:pos x="607" y="64"/>
                  </a:cxn>
                  <a:cxn ang="0">
                    <a:pos x="621" y="68"/>
                  </a:cxn>
                  <a:cxn ang="0">
                    <a:pos x="631" y="83"/>
                  </a:cxn>
                  <a:cxn ang="0">
                    <a:pos x="632" y="104"/>
                  </a:cxn>
                  <a:cxn ang="0">
                    <a:pos x="621" y="125"/>
                  </a:cxn>
                  <a:cxn ang="0">
                    <a:pos x="617" y="125"/>
                  </a:cxn>
                  <a:cxn ang="0">
                    <a:pos x="593" y="136"/>
                  </a:cxn>
                  <a:cxn ang="0">
                    <a:pos x="568" y="141"/>
                  </a:cxn>
                  <a:cxn ang="0">
                    <a:pos x="513" y="142"/>
                  </a:cxn>
                  <a:cxn ang="0">
                    <a:pos x="441" y="140"/>
                  </a:cxn>
                  <a:cxn ang="0">
                    <a:pos x="360" y="132"/>
                  </a:cxn>
                  <a:cxn ang="0">
                    <a:pos x="301" y="122"/>
                  </a:cxn>
                  <a:cxn ang="0">
                    <a:pos x="246" y="106"/>
                  </a:cxn>
                  <a:cxn ang="0">
                    <a:pos x="216" y="92"/>
                  </a:cxn>
                  <a:cxn ang="0">
                    <a:pos x="181" y="71"/>
                  </a:cxn>
                  <a:cxn ang="0">
                    <a:pos x="151" y="50"/>
                  </a:cxn>
                  <a:cxn ang="0">
                    <a:pos x="130" y="40"/>
                  </a:cxn>
                  <a:cxn ang="0">
                    <a:pos x="98" y="39"/>
                  </a:cxn>
                  <a:cxn ang="0">
                    <a:pos x="54" y="47"/>
                  </a:cxn>
                  <a:cxn ang="0">
                    <a:pos x="23" y="47"/>
                  </a:cxn>
                  <a:cxn ang="0">
                    <a:pos x="2" y="36"/>
                  </a:cxn>
                  <a:cxn ang="0">
                    <a:pos x="0" y="19"/>
                  </a:cxn>
                  <a:cxn ang="0">
                    <a:pos x="10" y="9"/>
                  </a:cxn>
                  <a:cxn ang="0">
                    <a:pos x="22" y="11"/>
                  </a:cxn>
                  <a:cxn ang="0">
                    <a:pos x="42" y="18"/>
                  </a:cxn>
                  <a:cxn ang="0">
                    <a:pos x="78" y="17"/>
                  </a:cxn>
                  <a:cxn ang="0">
                    <a:pos x="118" y="9"/>
                  </a:cxn>
                  <a:cxn ang="0">
                    <a:pos x="137" y="2"/>
                  </a:cxn>
                  <a:cxn ang="0">
                    <a:pos x="154" y="0"/>
                  </a:cxn>
                  <a:cxn ang="0">
                    <a:pos x="164" y="9"/>
                  </a:cxn>
                  <a:cxn ang="0">
                    <a:pos x="174" y="25"/>
                  </a:cxn>
                  <a:cxn ang="0">
                    <a:pos x="192" y="44"/>
                  </a:cxn>
                  <a:cxn ang="0">
                    <a:pos x="212" y="59"/>
                  </a:cxn>
                  <a:cxn ang="0">
                    <a:pos x="254" y="76"/>
                  </a:cxn>
                  <a:cxn ang="0">
                    <a:pos x="299" y="85"/>
                  </a:cxn>
                  <a:cxn ang="0">
                    <a:pos x="337" y="90"/>
                  </a:cxn>
                  <a:cxn ang="0">
                    <a:pos x="378" y="90"/>
                  </a:cxn>
                  <a:cxn ang="0">
                    <a:pos x="429" y="87"/>
                  </a:cxn>
                  <a:cxn ang="0">
                    <a:pos x="465" y="85"/>
                  </a:cxn>
                  <a:cxn ang="0">
                    <a:pos x="488" y="82"/>
                  </a:cxn>
                </a:cxnLst>
                <a:rect l="0" t="0" r="r" b="b"/>
                <a:pathLst>
                  <a:path w="632" h="142">
                    <a:moveTo>
                      <a:pt x="488" y="82"/>
                    </a:moveTo>
                    <a:lnTo>
                      <a:pt x="570" y="70"/>
                    </a:lnTo>
                    <a:lnTo>
                      <a:pt x="607" y="64"/>
                    </a:lnTo>
                    <a:lnTo>
                      <a:pt x="621" y="68"/>
                    </a:lnTo>
                    <a:lnTo>
                      <a:pt x="631" y="83"/>
                    </a:lnTo>
                    <a:lnTo>
                      <a:pt x="632" y="104"/>
                    </a:lnTo>
                    <a:lnTo>
                      <a:pt x="621" y="125"/>
                    </a:lnTo>
                    <a:lnTo>
                      <a:pt x="617" y="125"/>
                    </a:lnTo>
                    <a:lnTo>
                      <a:pt x="593" y="136"/>
                    </a:lnTo>
                    <a:lnTo>
                      <a:pt x="568" y="141"/>
                    </a:lnTo>
                    <a:lnTo>
                      <a:pt x="513" y="142"/>
                    </a:lnTo>
                    <a:lnTo>
                      <a:pt x="441" y="140"/>
                    </a:lnTo>
                    <a:lnTo>
                      <a:pt x="360" y="132"/>
                    </a:lnTo>
                    <a:lnTo>
                      <a:pt x="301" y="122"/>
                    </a:lnTo>
                    <a:lnTo>
                      <a:pt x="246" y="106"/>
                    </a:lnTo>
                    <a:lnTo>
                      <a:pt x="216" y="92"/>
                    </a:lnTo>
                    <a:lnTo>
                      <a:pt x="181" y="71"/>
                    </a:lnTo>
                    <a:lnTo>
                      <a:pt x="151" y="50"/>
                    </a:lnTo>
                    <a:lnTo>
                      <a:pt x="130" y="40"/>
                    </a:lnTo>
                    <a:lnTo>
                      <a:pt x="98" y="39"/>
                    </a:lnTo>
                    <a:lnTo>
                      <a:pt x="54" y="47"/>
                    </a:lnTo>
                    <a:lnTo>
                      <a:pt x="23" y="47"/>
                    </a:lnTo>
                    <a:lnTo>
                      <a:pt x="2" y="36"/>
                    </a:lnTo>
                    <a:lnTo>
                      <a:pt x="0" y="19"/>
                    </a:lnTo>
                    <a:lnTo>
                      <a:pt x="10" y="9"/>
                    </a:lnTo>
                    <a:lnTo>
                      <a:pt x="22" y="11"/>
                    </a:lnTo>
                    <a:lnTo>
                      <a:pt x="42" y="18"/>
                    </a:lnTo>
                    <a:lnTo>
                      <a:pt x="78" y="17"/>
                    </a:lnTo>
                    <a:lnTo>
                      <a:pt x="118" y="9"/>
                    </a:lnTo>
                    <a:lnTo>
                      <a:pt x="137" y="2"/>
                    </a:lnTo>
                    <a:lnTo>
                      <a:pt x="154" y="0"/>
                    </a:lnTo>
                    <a:lnTo>
                      <a:pt x="164" y="9"/>
                    </a:lnTo>
                    <a:lnTo>
                      <a:pt x="174" y="25"/>
                    </a:lnTo>
                    <a:lnTo>
                      <a:pt x="192" y="44"/>
                    </a:lnTo>
                    <a:lnTo>
                      <a:pt x="212" y="59"/>
                    </a:lnTo>
                    <a:lnTo>
                      <a:pt x="254" y="76"/>
                    </a:lnTo>
                    <a:lnTo>
                      <a:pt x="299" y="85"/>
                    </a:lnTo>
                    <a:lnTo>
                      <a:pt x="337" y="90"/>
                    </a:lnTo>
                    <a:lnTo>
                      <a:pt x="378" y="90"/>
                    </a:lnTo>
                    <a:lnTo>
                      <a:pt x="429" y="87"/>
                    </a:lnTo>
                    <a:lnTo>
                      <a:pt x="465" y="85"/>
                    </a:lnTo>
                    <a:lnTo>
                      <a:pt x="488" y="82"/>
                    </a:lnTo>
                    <a:close/>
                  </a:path>
                </a:pathLst>
              </a:cu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8199" name="Group 17"/>
            <p:cNvGrpSpPr/>
            <p:nvPr/>
          </p:nvGrpSpPr>
          <p:grpSpPr>
            <a:xfrm>
              <a:off x="2613" y="3016"/>
              <a:ext cx="614" cy="392"/>
              <a:chOff x="2613" y="3016"/>
              <a:chExt cx="614" cy="392"/>
            </a:xfrm>
          </p:grpSpPr>
          <p:sp>
            <p:nvSpPr>
              <p:cNvPr id="8207" name="Freeform 15"/>
              <p:cNvSpPr/>
              <p:nvPr/>
            </p:nvSpPr>
            <p:spPr bwMode="auto">
              <a:xfrm>
                <a:off x="2613" y="3016"/>
                <a:ext cx="614" cy="392"/>
              </a:xfrm>
              <a:custGeom>
                <a:avLst/>
                <a:gdLst/>
                <a:ahLst/>
                <a:cxnLst>
                  <a:cxn ang="0">
                    <a:pos x="281" y="83"/>
                  </a:cxn>
                  <a:cxn ang="0">
                    <a:pos x="229" y="64"/>
                  </a:cxn>
                  <a:cxn ang="0">
                    <a:pos x="113" y="22"/>
                  </a:cxn>
                  <a:cxn ang="0">
                    <a:pos x="29" y="0"/>
                  </a:cxn>
                  <a:cxn ang="0">
                    <a:pos x="0" y="8"/>
                  </a:cxn>
                  <a:cxn ang="0">
                    <a:pos x="4" y="27"/>
                  </a:cxn>
                  <a:cxn ang="0">
                    <a:pos x="39" y="53"/>
                  </a:cxn>
                  <a:cxn ang="0">
                    <a:pos x="60" y="71"/>
                  </a:cxn>
                  <a:cxn ang="0">
                    <a:pos x="54" y="79"/>
                  </a:cxn>
                  <a:cxn ang="0">
                    <a:pos x="13" y="90"/>
                  </a:cxn>
                  <a:cxn ang="0">
                    <a:pos x="3" y="107"/>
                  </a:cxn>
                  <a:cxn ang="0">
                    <a:pos x="20" y="134"/>
                  </a:cxn>
                  <a:cxn ang="0">
                    <a:pos x="79" y="167"/>
                  </a:cxn>
                  <a:cxn ang="0">
                    <a:pos x="81" y="180"/>
                  </a:cxn>
                  <a:cxn ang="0">
                    <a:pos x="73" y="187"/>
                  </a:cxn>
                  <a:cxn ang="0">
                    <a:pos x="17" y="202"/>
                  </a:cxn>
                  <a:cxn ang="0">
                    <a:pos x="11" y="217"/>
                  </a:cxn>
                  <a:cxn ang="0">
                    <a:pos x="27" y="235"/>
                  </a:cxn>
                  <a:cxn ang="0">
                    <a:pos x="99" y="247"/>
                  </a:cxn>
                  <a:cxn ang="0">
                    <a:pos x="127" y="254"/>
                  </a:cxn>
                  <a:cxn ang="0">
                    <a:pos x="103" y="302"/>
                  </a:cxn>
                  <a:cxn ang="0">
                    <a:pos x="105" y="319"/>
                  </a:cxn>
                  <a:cxn ang="0">
                    <a:pos x="131" y="325"/>
                  </a:cxn>
                  <a:cxn ang="0">
                    <a:pos x="206" y="299"/>
                  </a:cxn>
                  <a:cxn ang="0">
                    <a:pos x="218" y="309"/>
                  </a:cxn>
                  <a:cxn ang="0">
                    <a:pos x="231" y="356"/>
                  </a:cxn>
                  <a:cxn ang="0">
                    <a:pos x="252" y="359"/>
                  </a:cxn>
                  <a:cxn ang="0">
                    <a:pos x="290" y="332"/>
                  </a:cxn>
                  <a:cxn ang="0">
                    <a:pos x="302" y="373"/>
                  </a:cxn>
                  <a:cxn ang="0">
                    <a:pos x="319" y="379"/>
                  </a:cxn>
                  <a:cxn ang="0">
                    <a:pos x="347" y="330"/>
                  </a:cxn>
                  <a:cxn ang="0">
                    <a:pos x="362" y="334"/>
                  </a:cxn>
                  <a:cxn ang="0">
                    <a:pos x="390" y="392"/>
                  </a:cxn>
                  <a:cxn ang="0">
                    <a:pos x="404" y="387"/>
                  </a:cxn>
                  <a:cxn ang="0">
                    <a:pos x="416" y="327"/>
                  </a:cxn>
                  <a:cxn ang="0">
                    <a:pos x="458" y="385"/>
                  </a:cxn>
                  <a:cxn ang="0">
                    <a:pos x="471" y="387"/>
                  </a:cxn>
                  <a:cxn ang="0">
                    <a:pos x="454" y="296"/>
                  </a:cxn>
                  <a:cxn ang="0">
                    <a:pos x="466" y="290"/>
                  </a:cxn>
                  <a:cxn ang="0">
                    <a:pos x="518" y="314"/>
                  </a:cxn>
                  <a:cxn ang="0">
                    <a:pos x="478" y="256"/>
                  </a:cxn>
                  <a:cxn ang="0">
                    <a:pos x="465" y="228"/>
                  </a:cxn>
                  <a:cxn ang="0">
                    <a:pos x="526" y="238"/>
                  </a:cxn>
                  <a:cxn ang="0">
                    <a:pos x="601" y="271"/>
                  </a:cxn>
                  <a:cxn ang="0">
                    <a:pos x="614" y="266"/>
                  </a:cxn>
                  <a:cxn ang="0">
                    <a:pos x="587" y="228"/>
                  </a:cxn>
                  <a:cxn ang="0">
                    <a:pos x="516" y="174"/>
                  </a:cxn>
                  <a:cxn ang="0">
                    <a:pos x="432" y="138"/>
                  </a:cxn>
                  <a:cxn ang="0">
                    <a:pos x="359" y="122"/>
                  </a:cxn>
                  <a:cxn ang="0">
                    <a:pos x="313" y="100"/>
                  </a:cxn>
                </a:cxnLst>
                <a:rect l="0" t="0" r="r" b="b"/>
                <a:pathLst>
                  <a:path w="614" h="392">
                    <a:moveTo>
                      <a:pt x="302" y="93"/>
                    </a:moveTo>
                    <a:lnTo>
                      <a:pt x="281" y="83"/>
                    </a:lnTo>
                    <a:lnTo>
                      <a:pt x="262" y="76"/>
                    </a:lnTo>
                    <a:lnTo>
                      <a:pt x="229" y="64"/>
                    </a:lnTo>
                    <a:lnTo>
                      <a:pt x="174" y="43"/>
                    </a:lnTo>
                    <a:lnTo>
                      <a:pt x="113" y="22"/>
                    </a:lnTo>
                    <a:lnTo>
                      <a:pt x="67" y="8"/>
                    </a:lnTo>
                    <a:lnTo>
                      <a:pt x="29" y="0"/>
                    </a:lnTo>
                    <a:lnTo>
                      <a:pt x="11" y="2"/>
                    </a:lnTo>
                    <a:lnTo>
                      <a:pt x="0" y="8"/>
                    </a:lnTo>
                    <a:lnTo>
                      <a:pt x="0" y="17"/>
                    </a:lnTo>
                    <a:lnTo>
                      <a:pt x="4" y="27"/>
                    </a:lnTo>
                    <a:lnTo>
                      <a:pt x="12" y="38"/>
                    </a:lnTo>
                    <a:lnTo>
                      <a:pt x="39" y="53"/>
                    </a:lnTo>
                    <a:lnTo>
                      <a:pt x="58" y="66"/>
                    </a:lnTo>
                    <a:lnTo>
                      <a:pt x="60" y="71"/>
                    </a:lnTo>
                    <a:lnTo>
                      <a:pt x="58" y="77"/>
                    </a:lnTo>
                    <a:lnTo>
                      <a:pt x="54" y="79"/>
                    </a:lnTo>
                    <a:lnTo>
                      <a:pt x="35" y="83"/>
                    </a:lnTo>
                    <a:lnTo>
                      <a:pt x="13" y="90"/>
                    </a:lnTo>
                    <a:lnTo>
                      <a:pt x="5" y="97"/>
                    </a:lnTo>
                    <a:lnTo>
                      <a:pt x="3" y="107"/>
                    </a:lnTo>
                    <a:lnTo>
                      <a:pt x="6" y="119"/>
                    </a:lnTo>
                    <a:lnTo>
                      <a:pt x="20" y="134"/>
                    </a:lnTo>
                    <a:lnTo>
                      <a:pt x="60" y="154"/>
                    </a:lnTo>
                    <a:lnTo>
                      <a:pt x="79" y="167"/>
                    </a:lnTo>
                    <a:lnTo>
                      <a:pt x="84" y="175"/>
                    </a:lnTo>
                    <a:lnTo>
                      <a:pt x="81" y="180"/>
                    </a:lnTo>
                    <a:lnTo>
                      <a:pt x="77" y="186"/>
                    </a:lnTo>
                    <a:lnTo>
                      <a:pt x="73" y="187"/>
                    </a:lnTo>
                    <a:lnTo>
                      <a:pt x="51" y="194"/>
                    </a:lnTo>
                    <a:lnTo>
                      <a:pt x="17" y="202"/>
                    </a:lnTo>
                    <a:lnTo>
                      <a:pt x="10" y="209"/>
                    </a:lnTo>
                    <a:lnTo>
                      <a:pt x="11" y="217"/>
                    </a:lnTo>
                    <a:lnTo>
                      <a:pt x="16" y="225"/>
                    </a:lnTo>
                    <a:lnTo>
                      <a:pt x="27" y="235"/>
                    </a:lnTo>
                    <a:lnTo>
                      <a:pt x="48" y="240"/>
                    </a:lnTo>
                    <a:lnTo>
                      <a:pt x="99" y="247"/>
                    </a:lnTo>
                    <a:lnTo>
                      <a:pt x="125" y="250"/>
                    </a:lnTo>
                    <a:lnTo>
                      <a:pt x="127" y="254"/>
                    </a:lnTo>
                    <a:lnTo>
                      <a:pt x="126" y="263"/>
                    </a:lnTo>
                    <a:lnTo>
                      <a:pt x="103" y="302"/>
                    </a:lnTo>
                    <a:lnTo>
                      <a:pt x="103" y="313"/>
                    </a:lnTo>
                    <a:lnTo>
                      <a:pt x="105" y="319"/>
                    </a:lnTo>
                    <a:lnTo>
                      <a:pt x="115" y="323"/>
                    </a:lnTo>
                    <a:lnTo>
                      <a:pt x="131" y="325"/>
                    </a:lnTo>
                    <a:lnTo>
                      <a:pt x="193" y="302"/>
                    </a:lnTo>
                    <a:lnTo>
                      <a:pt x="206" y="299"/>
                    </a:lnTo>
                    <a:lnTo>
                      <a:pt x="214" y="301"/>
                    </a:lnTo>
                    <a:lnTo>
                      <a:pt x="218" y="309"/>
                    </a:lnTo>
                    <a:lnTo>
                      <a:pt x="224" y="351"/>
                    </a:lnTo>
                    <a:lnTo>
                      <a:pt x="231" y="356"/>
                    </a:lnTo>
                    <a:lnTo>
                      <a:pt x="240" y="359"/>
                    </a:lnTo>
                    <a:lnTo>
                      <a:pt x="252" y="359"/>
                    </a:lnTo>
                    <a:lnTo>
                      <a:pt x="281" y="332"/>
                    </a:lnTo>
                    <a:lnTo>
                      <a:pt x="290" y="332"/>
                    </a:lnTo>
                    <a:lnTo>
                      <a:pt x="295" y="340"/>
                    </a:lnTo>
                    <a:lnTo>
                      <a:pt x="302" y="373"/>
                    </a:lnTo>
                    <a:lnTo>
                      <a:pt x="309" y="377"/>
                    </a:lnTo>
                    <a:lnTo>
                      <a:pt x="319" y="379"/>
                    </a:lnTo>
                    <a:lnTo>
                      <a:pt x="328" y="368"/>
                    </a:lnTo>
                    <a:lnTo>
                      <a:pt x="347" y="330"/>
                    </a:lnTo>
                    <a:lnTo>
                      <a:pt x="357" y="326"/>
                    </a:lnTo>
                    <a:lnTo>
                      <a:pt x="362" y="334"/>
                    </a:lnTo>
                    <a:lnTo>
                      <a:pt x="383" y="385"/>
                    </a:lnTo>
                    <a:lnTo>
                      <a:pt x="390" y="392"/>
                    </a:lnTo>
                    <a:lnTo>
                      <a:pt x="399" y="391"/>
                    </a:lnTo>
                    <a:lnTo>
                      <a:pt x="404" y="387"/>
                    </a:lnTo>
                    <a:lnTo>
                      <a:pt x="413" y="330"/>
                    </a:lnTo>
                    <a:lnTo>
                      <a:pt x="416" y="327"/>
                    </a:lnTo>
                    <a:lnTo>
                      <a:pt x="423" y="326"/>
                    </a:lnTo>
                    <a:lnTo>
                      <a:pt x="458" y="385"/>
                    </a:lnTo>
                    <a:lnTo>
                      <a:pt x="465" y="389"/>
                    </a:lnTo>
                    <a:lnTo>
                      <a:pt x="471" y="387"/>
                    </a:lnTo>
                    <a:lnTo>
                      <a:pt x="477" y="382"/>
                    </a:lnTo>
                    <a:lnTo>
                      <a:pt x="454" y="296"/>
                    </a:lnTo>
                    <a:lnTo>
                      <a:pt x="457" y="292"/>
                    </a:lnTo>
                    <a:lnTo>
                      <a:pt x="466" y="290"/>
                    </a:lnTo>
                    <a:lnTo>
                      <a:pt x="508" y="318"/>
                    </a:lnTo>
                    <a:lnTo>
                      <a:pt x="518" y="314"/>
                    </a:lnTo>
                    <a:lnTo>
                      <a:pt x="522" y="308"/>
                    </a:lnTo>
                    <a:lnTo>
                      <a:pt x="478" y="256"/>
                    </a:lnTo>
                    <a:lnTo>
                      <a:pt x="464" y="235"/>
                    </a:lnTo>
                    <a:lnTo>
                      <a:pt x="465" y="228"/>
                    </a:lnTo>
                    <a:lnTo>
                      <a:pt x="471" y="225"/>
                    </a:lnTo>
                    <a:lnTo>
                      <a:pt x="526" y="238"/>
                    </a:lnTo>
                    <a:lnTo>
                      <a:pt x="573" y="256"/>
                    </a:lnTo>
                    <a:lnTo>
                      <a:pt x="601" y="271"/>
                    </a:lnTo>
                    <a:lnTo>
                      <a:pt x="610" y="271"/>
                    </a:lnTo>
                    <a:lnTo>
                      <a:pt x="614" y="266"/>
                    </a:lnTo>
                    <a:lnTo>
                      <a:pt x="614" y="254"/>
                    </a:lnTo>
                    <a:lnTo>
                      <a:pt x="587" y="228"/>
                    </a:lnTo>
                    <a:lnTo>
                      <a:pt x="551" y="197"/>
                    </a:lnTo>
                    <a:lnTo>
                      <a:pt x="516" y="174"/>
                    </a:lnTo>
                    <a:lnTo>
                      <a:pt x="478" y="159"/>
                    </a:lnTo>
                    <a:lnTo>
                      <a:pt x="432" y="138"/>
                    </a:lnTo>
                    <a:lnTo>
                      <a:pt x="393" y="129"/>
                    </a:lnTo>
                    <a:lnTo>
                      <a:pt x="359" y="122"/>
                    </a:lnTo>
                    <a:lnTo>
                      <a:pt x="332" y="110"/>
                    </a:lnTo>
                    <a:lnTo>
                      <a:pt x="313" y="100"/>
                    </a:lnTo>
                    <a:lnTo>
                      <a:pt x="302" y="93"/>
                    </a:lnTo>
                    <a:close/>
                  </a:path>
                </a:pathLst>
              </a:cu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208" name="Freeform 16"/>
              <p:cNvSpPr/>
              <p:nvPr/>
            </p:nvSpPr>
            <p:spPr bwMode="auto">
              <a:xfrm>
                <a:off x="2635" y="3031"/>
                <a:ext cx="558" cy="348"/>
              </a:xfrm>
              <a:custGeom>
                <a:avLst/>
                <a:gdLst/>
                <a:ahLst/>
                <a:cxnLst>
                  <a:cxn ang="0">
                    <a:pos x="231" y="70"/>
                  </a:cxn>
                  <a:cxn ang="0">
                    <a:pos x="86" y="20"/>
                  </a:cxn>
                  <a:cxn ang="0">
                    <a:pos x="8" y="0"/>
                  </a:cxn>
                  <a:cxn ang="0">
                    <a:pos x="8" y="15"/>
                  </a:cxn>
                  <a:cxn ang="0">
                    <a:pos x="81" y="68"/>
                  </a:cxn>
                  <a:cxn ang="0">
                    <a:pos x="79" y="77"/>
                  </a:cxn>
                  <a:cxn ang="0">
                    <a:pos x="29" y="77"/>
                  </a:cxn>
                  <a:cxn ang="0">
                    <a:pos x="0" y="89"/>
                  </a:cxn>
                  <a:cxn ang="0">
                    <a:pos x="22" y="112"/>
                  </a:cxn>
                  <a:cxn ang="0">
                    <a:pos x="94" y="131"/>
                  </a:cxn>
                  <a:cxn ang="0">
                    <a:pos x="162" y="136"/>
                  </a:cxn>
                  <a:cxn ang="0">
                    <a:pos x="84" y="172"/>
                  </a:cxn>
                  <a:cxn ang="0">
                    <a:pos x="43" y="187"/>
                  </a:cxn>
                  <a:cxn ang="0">
                    <a:pos x="8" y="196"/>
                  </a:cxn>
                  <a:cxn ang="0">
                    <a:pos x="27" y="210"/>
                  </a:cxn>
                  <a:cxn ang="0">
                    <a:pos x="65" y="217"/>
                  </a:cxn>
                  <a:cxn ang="0">
                    <a:pos x="143" y="203"/>
                  </a:cxn>
                  <a:cxn ang="0">
                    <a:pos x="184" y="184"/>
                  </a:cxn>
                  <a:cxn ang="0">
                    <a:pos x="157" y="225"/>
                  </a:cxn>
                  <a:cxn ang="0">
                    <a:pos x="101" y="279"/>
                  </a:cxn>
                  <a:cxn ang="0">
                    <a:pos x="100" y="296"/>
                  </a:cxn>
                  <a:cxn ang="0">
                    <a:pos x="140" y="286"/>
                  </a:cxn>
                  <a:cxn ang="0">
                    <a:pos x="201" y="248"/>
                  </a:cxn>
                  <a:cxn ang="0">
                    <a:pos x="216" y="246"/>
                  </a:cxn>
                  <a:cxn ang="0">
                    <a:pos x="213" y="286"/>
                  </a:cxn>
                  <a:cxn ang="0">
                    <a:pos x="216" y="326"/>
                  </a:cxn>
                  <a:cxn ang="0">
                    <a:pos x="234" y="320"/>
                  </a:cxn>
                  <a:cxn ang="0">
                    <a:pos x="270" y="234"/>
                  </a:cxn>
                  <a:cxn ang="0">
                    <a:pos x="285" y="231"/>
                  </a:cxn>
                  <a:cxn ang="0">
                    <a:pos x="290" y="338"/>
                  </a:cxn>
                  <a:cxn ang="0">
                    <a:pos x="309" y="324"/>
                  </a:cxn>
                  <a:cxn ang="0">
                    <a:pos x="313" y="251"/>
                  </a:cxn>
                  <a:cxn ang="0">
                    <a:pos x="321" y="241"/>
                  </a:cxn>
                  <a:cxn ang="0">
                    <a:pos x="361" y="322"/>
                  </a:cxn>
                  <a:cxn ang="0">
                    <a:pos x="372" y="345"/>
                  </a:cxn>
                  <a:cxn ang="0">
                    <a:pos x="376" y="290"/>
                  </a:cxn>
                  <a:cxn ang="0">
                    <a:pos x="364" y="251"/>
                  </a:cxn>
                  <a:cxn ang="0">
                    <a:pos x="415" y="306"/>
                  </a:cxn>
                  <a:cxn ang="0">
                    <a:pos x="418" y="281"/>
                  </a:cxn>
                  <a:cxn ang="0">
                    <a:pos x="409" y="241"/>
                  </a:cxn>
                  <a:cxn ang="0">
                    <a:pos x="433" y="245"/>
                  </a:cxn>
                  <a:cxn ang="0">
                    <a:pos x="423" y="206"/>
                  </a:cxn>
                  <a:cxn ang="0">
                    <a:pos x="441" y="195"/>
                  </a:cxn>
                  <a:cxn ang="0">
                    <a:pos x="547" y="220"/>
                  </a:cxn>
                  <a:cxn ang="0">
                    <a:pos x="528" y="201"/>
                  </a:cxn>
                  <a:cxn ang="0">
                    <a:pos x="467" y="162"/>
                  </a:cxn>
                  <a:cxn ang="0">
                    <a:pos x="397" y="131"/>
                  </a:cxn>
                  <a:cxn ang="0">
                    <a:pos x="323" y="117"/>
                  </a:cxn>
                  <a:cxn ang="0">
                    <a:pos x="277" y="96"/>
                  </a:cxn>
                </a:cxnLst>
                <a:rect l="0" t="0" r="r" b="b"/>
                <a:pathLst>
                  <a:path w="558" h="348">
                    <a:moveTo>
                      <a:pt x="277" y="96"/>
                    </a:moveTo>
                    <a:lnTo>
                      <a:pt x="231" y="70"/>
                    </a:lnTo>
                    <a:lnTo>
                      <a:pt x="157" y="43"/>
                    </a:lnTo>
                    <a:lnTo>
                      <a:pt x="86" y="20"/>
                    </a:lnTo>
                    <a:lnTo>
                      <a:pt x="25" y="1"/>
                    </a:lnTo>
                    <a:lnTo>
                      <a:pt x="8" y="0"/>
                    </a:lnTo>
                    <a:lnTo>
                      <a:pt x="0" y="4"/>
                    </a:lnTo>
                    <a:lnTo>
                      <a:pt x="8" y="15"/>
                    </a:lnTo>
                    <a:lnTo>
                      <a:pt x="49" y="44"/>
                    </a:lnTo>
                    <a:lnTo>
                      <a:pt x="81" y="68"/>
                    </a:lnTo>
                    <a:lnTo>
                      <a:pt x="82" y="77"/>
                    </a:lnTo>
                    <a:lnTo>
                      <a:pt x="79" y="77"/>
                    </a:lnTo>
                    <a:lnTo>
                      <a:pt x="69" y="79"/>
                    </a:lnTo>
                    <a:lnTo>
                      <a:pt x="29" y="77"/>
                    </a:lnTo>
                    <a:lnTo>
                      <a:pt x="10" y="80"/>
                    </a:lnTo>
                    <a:lnTo>
                      <a:pt x="0" y="89"/>
                    </a:lnTo>
                    <a:lnTo>
                      <a:pt x="4" y="100"/>
                    </a:lnTo>
                    <a:lnTo>
                      <a:pt x="22" y="112"/>
                    </a:lnTo>
                    <a:lnTo>
                      <a:pt x="53" y="124"/>
                    </a:lnTo>
                    <a:lnTo>
                      <a:pt x="94" y="131"/>
                    </a:lnTo>
                    <a:lnTo>
                      <a:pt x="159" y="131"/>
                    </a:lnTo>
                    <a:lnTo>
                      <a:pt x="162" y="136"/>
                    </a:lnTo>
                    <a:lnTo>
                      <a:pt x="141" y="149"/>
                    </a:lnTo>
                    <a:lnTo>
                      <a:pt x="84" y="172"/>
                    </a:lnTo>
                    <a:lnTo>
                      <a:pt x="46" y="186"/>
                    </a:lnTo>
                    <a:lnTo>
                      <a:pt x="43" y="187"/>
                    </a:lnTo>
                    <a:lnTo>
                      <a:pt x="12" y="196"/>
                    </a:lnTo>
                    <a:lnTo>
                      <a:pt x="8" y="196"/>
                    </a:lnTo>
                    <a:lnTo>
                      <a:pt x="10" y="203"/>
                    </a:lnTo>
                    <a:lnTo>
                      <a:pt x="27" y="210"/>
                    </a:lnTo>
                    <a:lnTo>
                      <a:pt x="24" y="210"/>
                    </a:lnTo>
                    <a:lnTo>
                      <a:pt x="65" y="217"/>
                    </a:lnTo>
                    <a:lnTo>
                      <a:pt x="101" y="217"/>
                    </a:lnTo>
                    <a:lnTo>
                      <a:pt x="143" y="203"/>
                    </a:lnTo>
                    <a:lnTo>
                      <a:pt x="176" y="184"/>
                    </a:lnTo>
                    <a:lnTo>
                      <a:pt x="184" y="184"/>
                    </a:lnTo>
                    <a:lnTo>
                      <a:pt x="186" y="194"/>
                    </a:lnTo>
                    <a:lnTo>
                      <a:pt x="157" y="225"/>
                    </a:lnTo>
                    <a:lnTo>
                      <a:pt x="119" y="260"/>
                    </a:lnTo>
                    <a:lnTo>
                      <a:pt x="101" y="279"/>
                    </a:lnTo>
                    <a:lnTo>
                      <a:pt x="94" y="293"/>
                    </a:lnTo>
                    <a:lnTo>
                      <a:pt x="100" y="296"/>
                    </a:lnTo>
                    <a:lnTo>
                      <a:pt x="113" y="295"/>
                    </a:lnTo>
                    <a:lnTo>
                      <a:pt x="140" y="286"/>
                    </a:lnTo>
                    <a:lnTo>
                      <a:pt x="178" y="267"/>
                    </a:lnTo>
                    <a:lnTo>
                      <a:pt x="201" y="248"/>
                    </a:lnTo>
                    <a:lnTo>
                      <a:pt x="210" y="245"/>
                    </a:lnTo>
                    <a:lnTo>
                      <a:pt x="216" y="246"/>
                    </a:lnTo>
                    <a:lnTo>
                      <a:pt x="220" y="256"/>
                    </a:lnTo>
                    <a:lnTo>
                      <a:pt x="213" y="286"/>
                    </a:lnTo>
                    <a:lnTo>
                      <a:pt x="213" y="309"/>
                    </a:lnTo>
                    <a:lnTo>
                      <a:pt x="216" y="326"/>
                    </a:lnTo>
                    <a:lnTo>
                      <a:pt x="221" y="327"/>
                    </a:lnTo>
                    <a:lnTo>
                      <a:pt x="234" y="320"/>
                    </a:lnTo>
                    <a:lnTo>
                      <a:pt x="247" y="305"/>
                    </a:lnTo>
                    <a:lnTo>
                      <a:pt x="270" y="234"/>
                    </a:lnTo>
                    <a:lnTo>
                      <a:pt x="276" y="226"/>
                    </a:lnTo>
                    <a:lnTo>
                      <a:pt x="285" y="231"/>
                    </a:lnTo>
                    <a:lnTo>
                      <a:pt x="288" y="295"/>
                    </a:lnTo>
                    <a:lnTo>
                      <a:pt x="290" y="338"/>
                    </a:lnTo>
                    <a:lnTo>
                      <a:pt x="297" y="339"/>
                    </a:lnTo>
                    <a:lnTo>
                      <a:pt x="309" y="324"/>
                    </a:lnTo>
                    <a:lnTo>
                      <a:pt x="316" y="298"/>
                    </a:lnTo>
                    <a:lnTo>
                      <a:pt x="313" y="251"/>
                    </a:lnTo>
                    <a:lnTo>
                      <a:pt x="314" y="241"/>
                    </a:lnTo>
                    <a:lnTo>
                      <a:pt x="321" y="241"/>
                    </a:lnTo>
                    <a:lnTo>
                      <a:pt x="340" y="267"/>
                    </a:lnTo>
                    <a:lnTo>
                      <a:pt x="361" y="322"/>
                    </a:lnTo>
                    <a:lnTo>
                      <a:pt x="368" y="348"/>
                    </a:lnTo>
                    <a:lnTo>
                      <a:pt x="372" y="345"/>
                    </a:lnTo>
                    <a:lnTo>
                      <a:pt x="376" y="321"/>
                    </a:lnTo>
                    <a:lnTo>
                      <a:pt x="376" y="290"/>
                    </a:lnTo>
                    <a:lnTo>
                      <a:pt x="366" y="260"/>
                    </a:lnTo>
                    <a:lnTo>
                      <a:pt x="364" y="251"/>
                    </a:lnTo>
                    <a:lnTo>
                      <a:pt x="371" y="248"/>
                    </a:lnTo>
                    <a:lnTo>
                      <a:pt x="415" y="306"/>
                    </a:lnTo>
                    <a:lnTo>
                      <a:pt x="432" y="331"/>
                    </a:lnTo>
                    <a:lnTo>
                      <a:pt x="418" y="281"/>
                    </a:lnTo>
                    <a:lnTo>
                      <a:pt x="416" y="262"/>
                    </a:lnTo>
                    <a:lnTo>
                      <a:pt x="409" y="241"/>
                    </a:lnTo>
                    <a:lnTo>
                      <a:pt x="414" y="238"/>
                    </a:lnTo>
                    <a:lnTo>
                      <a:pt x="433" y="245"/>
                    </a:lnTo>
                    <a:lnTo>
                      <a:pt x="423" y="219"/>
                    </a:lnTo>
                    <a:lnTo>
                      <a:pt x="423" y="206"/>
                    </a:lnTo>
                    <a:lnTo>
                      <a:pt x="425" y="199"/>
                    </a:lnTo>
                    <a:lnTo>
                      <a:pt x="441" y="195"/>
                    </a:lnTo>
                    <a:lnTo>
                      <a:pt x="482" y="203"/>
                    </a:lnTo>
                    <a:lnTo>
                      <a:pt x="547" y="220"/>
                    </a:lnTo>
                    <a:lnTo>
                      <a:pt x="558" y="226"/>
                    </a:lnTo>
                    <a:lnTo>
                      <a:pt x="528" y="201"/>
                    </a:lnTo>
                    <a:lnTo>
                      <a:pt x="497" y="181"/>
                    </a:lnTo>
                    <a:lnTo>
                      <a:pt x="467" y="162"/>
                    </a:lnTo>
                    <a:lnTo>
                      <a:pt x="427" y="143"/>
                    </a:lnTo>
                    <a:lnTo>
                      <a:pt x="397" y="131"/>
                    </a:lnTo>
                    <a:lnTo>
                      <a:pt x="361" y="124"/>
                    </a:lnTo>
                    <a:lnTo>
                      <a:pt x="323" y="117"/>
                    </a:lnTo>
                    <a:lnTo>
                      <a:pt x="297" y="110"/>
                    </a:lnTo>
                    <a:lnTo>
                      <a:pt x="277" y="96"/>
                    </a:lnTo>
                    <a:close/>
                  </a:path>
                </a:pathLst>
              </a:cu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8195" name="Text Box 3"/>
          <p:cNvSpPr txBox="1"/>
          <p:nvPr/>
        </p:nvSpPr>
        <p:spPr>
          <a:xfrm>
            <a:off x="1219200" y="2743200"/>
            <a:ext cx="5715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 dirty="0">
                <a:latin typeface="Times New Roman" panose="02020603050405020304" pitchFamily="18" charset="0"/>
              </a:rPr>
              <a:t>The    girl    dance</a:t>
            </a:r>
            <a:r>
              <a:rPr sz="4400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sz="4400" dirty="0">
                <a:latin typeface="Times New Roman" panose="02020603050405020304" pitchFamily="18" charset="0"/>
              </a:rPr>
              <a:t>.</a:t>
            </a:r>
            <a:endParaRPr sz="4400" dirty="0">
              <a:latin typeface="Times New Roman" panose="02020603050405020304" pitchFamily="18" charset="0"/>
            </a:endParaRPr>
          </a:p>
        </p:txBody>
      </p:sp>
      <p:sp>
        <p:nvSpPr>
          <p:cNvPr id="8196" name="AutoShape 4"/>
          <p:cNvSpPr/>
          <p:nvPr/>
        </p:nvSpPr>
        <p:spPr>
          <a:xfrm>
            <a:off x="3581400" y="457200"/>
            <a:ext cx="1981200" cy="941388"/>
          </a:xfrm>
          <a:prstGeom prst="borderCallout1">
            <a:avLst>
              <a:gd name="adj1" fmla="val 12144"/>
              <a:gd name="adj2" fmla="val -3847"/>
              <a:gd name="adj3" fmla="val 248398"/>
              <a:gd name="adj4" fmla="val -6329"/>
            </a:avLst>
          </a:prstGeom>
          <a:solidFill>
            <a:schemeClr val="folHlink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r>
              <a:rPr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No –S on subject</a:t>
            </a:r>
            <a:endParaRPr sz="2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AutoShape 5"/>
          <p:cNvSpPr/>
          <p:nvPr/>
        </p:nvSpPr>
        <p:spPr>
          <a:xfrm>
            <a:off x="6934200" y="1905000"/>
            <a:ext cx="1524000" cy="1098550"/>
          </a:xfrm>
          <a:prstGeom prst="borderCallout1">
            <a:avLst>
              <a:gd name="adj1" fmla="val 10403"/>
              <a:gd name="adj2" fmla="val -5000"/>
              <a:gd name="adj3" fmla="val 106792"/>
              <a:gd name="adj4" fmla="val -80940"/>
            </a:avLst>
          </a:prstGeom>
          <a:solidFill>
            <a:schemeClr val="folHlink"/>
          </a:solidFill>
          <a:ln w="2857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r>
              <a:rPr sz="2800" dirty="0">
                <a:latin typeface="Times New Roman" panose="02020603050405020304" pitchFamily="18" charset="0"/>
              </a:rPr>
              <a:t>  </a:t>
            </a:r>
            <a:r>
              <a:rPr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-S on verb</a:t>
            </a:r>
            <a:endParaRPr sz="2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31"/>
          <p:cNvGrpSpPr/>
          <p:nvPr/>
        </p:nvGrpSpPr>
        <p:grpSpPr>
          <a:xfrm>
            <a:off x="2286000" y="3505200"/>
            <a:ext cx="3836988" cy="2257425"/>
            <a:chOff x="1440" y="2208"/>
            <a:chExt cx="2417" cy="1422"/>
          </a:xfrm>
        </p:grpSpPr>
        <p:grpSp>
          <p:nvGrpSpPr>
            <p:cNvPr id="9222" name="Group 30"/>
            <p:cNvGrpSpPr/>
            <p:nvPr/>
          </p:nvGrpSpPr>
          <p:grpSpPr>
            <a:xfrm>
              <a:off x="1440" y="2304"/>
              <a:ext cx="1208" cy="1326"/>
              <a:chOff x="1440" y="2304"/>
              <a:chExt cx="1208" cy="1326"/>
            </a:xfrm>
          </p:grpSpPr>
          <p:grpSp>
            <p:nvGrpSpPr>
              <p:cNvPr id="9234" name="Group 10"/>
              <p:cNvGrpSpPr/>
              <p:nvPr/>
            </p:nvGrpSpPr>
            <p:grpSpPr>
              <a:xfrm>
                <a:off x="1440" y="2304"/>
                <a:ext cx="1208" cy="1326"/>
                <a:chOff x="1440" y="2304"/>
                <a:chExt cx="1208" cy="1326"/>
              </a:xfrm>
            </p:grpSpPr>
            <p:sp>
              <p:nvSpPr>
                <p:cNvPr id="9220" name="Freeform 4"/>
                <p:cNvSpPr/>
                <p:nvPr/>
              </p:nvSpPr>
              <p:spPr bwMode="auto">
                <a:xfrm>
                  <a:off x="1986" y="2802"/>
                  <a:ext cx="223" cy="360"/>
                </a:xfrm>
                <a:custGeom>
                  <a:avLst/>
                  <a:gdLst/>
                  <a:ahLst/>
                  <a:cxnLst>
                    <a:cxn ang="0">
                      <a:pos x="84" y="18"/>
                    </a:cxn>
                    <a:cxn ang="0">
                      <a:pos x="101" y="4"/>
                    </a:cxn>
                    <a:cxn ang="0">
                      <a:pos x="120" y="0"/>
                    </a:cxn>
                    <a:cxn ang="0">
                      <a:pos x="137" y="2"/>
                    </a:cxn>
                    <a:cxn ang="0">
                      <a:pos x="141" y="2"/>
                    </a:cxn>
                    <a:cxn ang="0">
                      <a:pos x="160" y="12"/>
                    </a:cxn>
                    <a:cxn ang="0">
                      <a:pos x="180" y="26"/>
                    </a:cxn>
                    <a:cxn ang="0">
                      <a:pos x="196" y="45"/>
                    </a:cxn>
                    <a:cxn ang="0">
                      <a:pos x="209" y="71"/>
                    </a:cxn>
                    <a:cxn ang="0">
                      <a:pos x="216" y="99"/>
                    </a:cxn>
                    <a:cxn ang="0">
                      <a:pos x="221" y="129"/>
                    </a:cxn>
                    <a:cxn ang="0">
                      <a:pos x="223" y="159"/>
                    </a:cxn>
                    <a:cxn ang="0">
                      <a:pos x="222" y="192"/>
                    </a:cxn>
                    <a:cxn ang="0">
                      <a:pos x="220" y="224"/>
                    </a:cxn>
                    <a:cxn ang="0">
                      <a:pos x="211" y="254"/>
                    </a:cxn>
                    <a:cxn ang="0">
                      <a:pos x="199" y="278"/>
                    </a:cxn>
                    <a:cxn ang="0">
                      <a:pos x="184" y="301"/>
                    </a:cxn>
                    <a:cxn ang="0">
                      <a:pos x="166" y="323"/>
                    </a:cxn>
                    <a:cxn ang="0">
                      <a:pos x="144" y="347"/>
                    </a:cxn>
                    <a:cxn ang="0">
                      <a:pos x="128" y="354"/>
                    </a:cxn>
                    <a:cxn ang="0">
                      <a:pos x="105" y="360"/>
                    </a:cxn>
                    <a:cxn ang="0">
                      <a:pos x="86" y="360"/>
                    </a:cxn>
                    <a:cxn ang="0">
                      <a:pos x="59" y="355"/>
                    </a:cxn>
                    <a:cxn ang="0">
                      <a:pos x="45" y="344"/>
                    </a:cxn>
                    <a:cxn ang="0">
                      <a:pos x="30" y="331"/>
                    </a:cxn>
                    <a:cxn ang="0">
                      <a:pos x="16" y="313"/>
                    </a:cxn>
                    <a:cxn ang="0">
                      <a:pos x="12" y="312"/>
                    </a:cxn>
                    <a:cxn ang="0">
                      <a:pos x="4" y="294"/>
                    </a:cxn>
                    <a:cxn ang="0">
                      <a:pos x="0" y="275"/>
                    </a:cxn>
                    <a:cxn ang="0">
                      <a:pos x="6" y="253"/>
                    </a:cxn>
                    <a:cxn ang="0">
                      <a:pos x="18" y="234"/>
                    </a:cxn>
                    <a:cxn ang="0">
                      <a:pos x="33" y="220"/>
                    </a:cxn>
                    <a:cxn ang="0">
                      <a:pos x="52" y="210"/>
                    </a:cxn>
                    <a:cxn ang="0">
                      <a:pos x="71" y="199"/>
                    </a:cxn>
                    <a:cxn ang="0">
                      <a:pos x="77" y="189"/>
                    </a:cxn>
                    <a:cxn ang="0">
                      <a:pos x="82" y="177"/>
                    </a:cxn>
                    <a:cxn ang="0">
                      <a:pos x="85" y="158"/>
                    </a:cxn>
                    <a:cxn ang="0">
                      <a:pos x="82" y="132"/>
                    </a:cxn>
                    <a:cxn ang="0">
                      <a:pos x="77" y="109"/>
                    </a:cxn>
                    <a:cxn ang="0">
                      <a:pos x="71" y="81"/>
                    </a:cxn>
                    <a:cxn ang="0">
                      <a:pos x="69" y="59"/>
                    </a:cxn>
                    <a:cxn ang="0">
                      <a:pos x="73" y="36"/>
                    </a:cxn>
                    <a:cxn ang="0">
                      <a:pos x="84" y="18"/>
                    </a:cxn>
                  </a:cxnLst>
                  <a:rect l="0" t="0" r="r" b="b"/>
                  <a:pathLst>
                    <a:path w="223" h="360">
                      <a:moveTo>
                        <a:pt x="84" y="18"/>
                      </a:moveTo>
                      <a:lnTo>
                        <a:pt x="101" y="4"/>
                      </a:lnTo>
                      <a:lnTo>
                        <a:pt x="120" y="0"/>
                      </a:lnTo>
                      <a:lnTo>
                        <a:pt x="137" y="2"/>
                      </a:lnTo>
                      <a:lnTo>
                        <a:pt x="141" y="2"/>
                      </a:lnTo>
                      <a:lnTo>
                        <a:pt x="160" y="12"/>
                      </a:lnTo>
                      <a:lnTo>
                        <a:pt x="180" y="26"/>
                      </a:lnTo>
                      <a:lnTo>
                        <a:pt x="196" y="45"/>
                      </a:lnTo>
                      <a:lnTo>
                        <a:pt x="209" y="71"/>
                      </a:lnTo>
                      <a:lnTo>
                        <a:pt x="216" y="99"/>
                      </a:lnTo>
                      <a:lnTo>
                        <a:pt x="221" y="129"/>
                      </a:lnTo>
                      <a:lnTo>
                        <a:pt x="223" y="159"/>
                      </a:lnTo>
                      <a:lnTo>
                        <a:pt x="222" y="192"/>
                      </a:lnTo>
                      <a:lnTo>
                        <a:pt x="220" y="224"/>
                      </a:lnTo>
                      <a:lnTo>
                        <a:pt x="211" y="254"/>
                      </a:lnTo>
                      <a:lnTo>
                        <a:pt x="199" y="278"/>
                      </a:lnTo>
                      <a:lnTo>
                        <a:pt x="184" y="301"/>
                      </a:lnTo>
                      <a:lnTo>
                        <a:pt x="166" y="323"/>
                      </a:lnTo>
                      <a:lnTo>
                        <a:pt x="144" y="347"/>
                      </a:lnTo>
                      <a:lnTo>
                        <a:pt x="128" y="354"/>
                      </a:lnTo>
                      <a:lnTo>
                        <a:pt x="105" y="360"/>
                      </a:lnTo>
                      <a:lnTo>
                        <a:pt x="86" y="360"/>
                      </a:lnTo>
                      <a:lnTo>
                        <a:pt x="59" y="355"/>
                      </a:lnTo>
                      <a:lnTo>
                        <a:pt x="45" y="344"/>
                      </a:lnTo>
                      <a:lnTo>
                        <a:pt x="30" y="331"/>
                      </a:lnTo>
                      <a:lnTo>
                        <a:pt x="16" y="313"/>
                      </a:lnTo>
                      <a:lnTo>
                        <a:pt x="12" y="312"/>
                      </a:lnTo>
                      <a:lnTo>
                        <a:pt x="4" y="294"/>
                      </a:lnTo>
                      <a:lnTo>
                        <a:pt x="0" y="275"/>
                      </a:lnTo>
                      <a:lnTo>
                        <a:pt x="6" y="253"/>
                      </a:lnTo>
                      <a:lnTo>
                        <a:pt x="18" y="234"/>
                      </a:lnTo>
                      <a:lnTo>
                        <a:pt x="33" y="220"/>
                      </a:lnTo>
                      <a:lnTo>
                        <a:pt x="52" y="210"/>
                      </a:lnTo>
                      <a:lnTo>
                        <a:pt x="71" y="199"/>
                      </a:lnTo>
                      <a:lnTo>
                        <a:pt x="77" y="189"/>
                      </a:lnTo>
                      <a:lnTo>
                        <a:pt x="82" y="177"/>
                      </a:lnTo>
                      <a:lnTo>
                        <a:pt x="85" y="158"/>
                      </a:lnTo>
                      <a:lnTo>
                        <a:pt x="82" y="132"/>
                      </a:lnTo>
                      <a:lnTo>
                        <a:pt x="77" y="109"/>
                      </a:lnTo>
                      <a:lnTo>
                        <a:pt x="71" y="81"/>
                      </a:lnTo>
                      <a:lnTo>
                        <a:pt x="69" y="59"/>
                      </a:lnTo>
                      <a:lnTo>
                        <a:pt x="73" y="36"/>
                      </a:lnTo>
                      <a:lnTo>
                        <a:pt x="84" y="18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9221" name="Freeform 5"/>
                <p:cNvSpPr/>
                <p:nvPr/>
              </p:nvSpPr>
              <p:spPr bwMode="auto">
                <a:xfrm>
                  <a:off x="2104" y="2783"/>
                  <a:ext cx="544" cy="86"/>
                </a:xfrm>
                <a:custGeom>
                  <a:avLst/>
                  <a:gdLst/>
                  <a:ahLst/>
                  <a:cxnLst>
                    <a:cxn ang="0">
                      <a:pos x="8" y="32"/>
                    </a:cxn>
                    <a:cxn ang="0">
                      <a:pos x="0" y="41"/>
                    </a:cxn>
                    <a:cxn ang="0">
                      <a:pos x="14" y="67"/>
                    </a:cxn>
                    <a:cxn ang="0">
                      <a:pos x="65" y="79"/>
                    </a:cxn>
                    <a:cxn ang="0">
                      <a:pos x="192" y="86"/>
                    </a:cxn>
                    <a:cxn ang="0">
                      <a:pos x="300" y="79"/>
                    </a:cxn>
                    <a:cxn ang="0">
                      <a:pos x="380" y="62"/>
                    </a:cxn>
                    <a:cxn ang="0">
                      <a:pos x="446" y="43"/>
                    </a:cxn>
                    <a:cxn ang="0">
                      <a:pos x="453" y="43"/>
                    </a:cxn>
                    <a:cxn ang="0">
                      <a:pos x="460" y="44"/>
                    </a:cxn>
                    <a:cxn ang="0">
                      <a:pos x="468" y="46"/>
                    </a:cxn>
                    <a:cxn ang="0">
                      <a:pos x="475" y="49"/>
                    </a:cxn>
                    <a:cxn ang="0">
                      <a:pos x="479" y="56"/>
                    </a:cxn>
                    <a:cxn ang="0">
                      <a:pos x="487" y="60"/>
                    </a:cxn>
                    <a:cxn ang="0">
                      <a:pos x="494" y="65"/>
                    </a:cxn>
                    <a:cxn ang="0">
                      <a:pos x="501" y="69"/>
                    </a:cxn>
                    <a:cxn ang="0">
                      <a:pos x="508" y="70"/>
                    </a:cxn>
                    <a:cxn ang="0">
                      <a:pos x="517" y="72"/>
                    </a:cxn>
                    <a:cxn ang="0">
                      <a:pos x="525" y="72"/>
                    </a:cxn>
                    <a:cxn ang="0">
                      <a:pos x="533" y="70"/>
                    </a:cxn>
                    <a:cxn ang="0">
                      <a:pos x="541" y="67"/>
                    </a:cxn>
                    <a:cxn ang="0">
                      <a:pos x="544" y="60"/>
                    </a:cxn>
                    <a:cxn ang="0">
                      <a:pos x="544" y="52"/>
                    </a:cxn>
                    <a:cxn ang="0">
                      <a:pos x="536" y="46"/>
                    </a:cxn>
                    <a:cxn ang="0">
                      <a:pos x="529" y="44"/>
                    </a:cxn>
                    <a:cxn ang="0">
                      <a:pos x="522" y="41"/>
                    </a:cxn>
                    <a:cxn ang="0">
                      <a:pos x="515" y="41"/>
                    </a:cxn>
                    <a:cxn ang="0">
                      <a:pos x="506" y="41"/>
                    </a:cxn>
                    <a:cxn ang="0">
                      <a:pos x="499" y="41"/>
                    </a:cxn>
                    <a:cxn ang="0">
                      <a:pos x="492" y="38"/>
                    </a:cxn>
                    <a:cxn ang="0">
                      <a:pos x="484" y="37"/>
                    </a:cxn>
                    <a:cxn ang="0">
                      <a:pos x="477" y="34"/>
                    </a:cxn>
                    <a:cxn ang="0">
                      <a:pos x="470" y="31"/>
                    </a:cxn>
                    <a:cxn ang="0">
                      <a:pos x="465" y="24"/>
                    </a:cxn>
                    <a:cxn ang="0">
                      <a:pos x="465" y="17"/>
                    </a:cxn>
                    <a:cxn ang="0">
                      <a:pos x="468" y="10"/>
                    </a:cxn>
                    <a:cxn ang="0">
                      <a:pos x="466" y="3"/>
                    </a:cxn>
                    <a:cxn ang="0">
                      <a:pos x="459" y="0"/>
                    </a:cxn>
                    <a:cxn ang="0">
                      <a:pos x="452" y="1"/>
                    </a:cxn>
                    <a:cxn ang="0">
                      <a:pos x="445" y="5"/>
                    </a:cxn>
                    <a:cxn ang="0">
                      <a:pos x="442" y="12"/>
                    </a:cxn>
                    <a:cxn ang="0">
                      <a:pos x="439" y="19"/>
                    </a:cxn>
                    <a:cxn ang="0">
                      <a:pos x="434" y="26"/>
                    </a:cxn>
                    <a:cxn ang="0">
                      <a:pos x="316" y="53"/>
                    </a:cxn>
                    <a:cxn ang="0">
                      <a:pos x="179" y="51"/>
                    </a:cxn>
                    <a:cxn ang="0">
                      <a:pos x="66" y="36"/>
                    </a:cxn>
                    <a:cxn ang="0">
                      <a:pos x="19" y="30"/>
                    </a:cxn>
                  </a:cxnLst>
                  <a:rect l="0" t="0" r="r" b="b"/>
                  <a:pathLst>
                    <a:path w="544" h="86">
                      <a:moveTo>
                        <a:pt x="19" y="30"/>
                      </a:moveTo>
                      <a:lnTo>
                        <a:pt x="8" y="32"/>
                      </a:lnTo>
                      <a:lnTo>
                        <a:pt x="4" y="34"/>
                      </a:lnTo>
                      <a:lnTo>
                        <a:pt x="0" y="41"/>
                      </a:lnTo>
                      <a:lnTo>
                        <a:pt x="2" y="55"/>
                      </a:lnTo>
                      <a:lnTo>
                        <a:pt x="14" y="67"/>
                      </a:lnTo>
                      <a:lnTo>
                        <a:pt x="36" y="74"/>
                      </a:lnTo>
                      <a:lnTo>
                        <a:pt x="65" y="79"/>
                      </a:lnTo>
                      <a:lnTo>
                        <a:pt x="128" y="86"/>
                      </a:lnTo>
                      <a:lnTo>
                        <a:pt x="192" y="86"/>
                      </a:lnTo>
                      <a:lnTo>
                        <a:pt x="247" y="86"/>
                      </a:lnTo>
                      <a:lnTo>
                        <a:pt x="300" y="79"/>
                      </a:lnTo>
                      <a:lnTo>
                        <a:pt x="339" y="70"/>
                      </a:lnTo>
                      <a:lnTo>
                        <a:pt x="380" y="62"/>
                      </a:lnTo>
                      <a:lnTo>
                        <a:pt x="421" y="50"/>
                      </a:lnTo>
                      <a:lnTo>
                        <a:pt x="446" y="43"/>
                      </a:lnTo>
                      <a:lnTo>
                        <a:pt x="449" y="43"/>
                      </a:lnTo>
                      <a:lnTo>
                        <a:pt x="453" y="43"/>
                      </a:lnTo>
                      <a:lnTo>
                        <a:pt x="457" y="44"/>
                      </a:lnTo>
                      <a:lnTo>
                        <a:pt x="460" y="44"/>
                      </a:lnTo>
                      <a:lnTo>
                        <a:pt x="464" y="44"/>
                      </a:lnTo>
                      <a:lnTo>
                        <a:pt x="468" y="46"/>
                      </a:lnTo>
                      <a:lnTo>
                        <a:pt x="471" y="48"/>
                      </a:lnTo>
                      <a:lnTo>
                        <a:pt x="475" y="49"/>
                      </a:lnTo>
                      <a:lnTo>
                        <a:pt x="477" y="52"/>
                      </a:lnTo>
                      <a:lnTo>
                        <a:pt x="479" y="56"/>
                      </a:lnTo>
                      <a:lnTo>
                        <a:pt x="483" y="57"/>
                      </a:lnTo>
                      <a:lnTo>
                        <a:pt x="487" y="60"/>
                      </a:lnTo>
                      <a:lnTo>
                        <a:pt x="490" y="63"/>
                      </a:lnTo>
                      <a:lnTo>
                        <a:pt x="494" y="65"/>
                      </a:lnTo>
                      <a:lnTo>
                        <a:pt x="497" y="65"/>
                      </a:lnTo>
                      <a:lnTo>
                        <a:pt x="501" y="69"/>
                      </a:lnTo>
                      <a:lnTo>
                        <a:pt x="504" y="70"/>
                      </a:lnTo>
                      <a:lnTo>
                        <a:pt x="508" y="70"/>
                      </a:lnTo>
                      <a:lnTo>
                        <a:pt x="513" y="72"/>
                      </a:lnTo>
                      <a:lnTo>
                        <a:pt x="517" y="72"/>
                      </a:lnTo>
                      <a:lnTo>
                        <a:pt x="521" y="72"/>
                      </a:lnTo>
                      <a:lnTo>
                        <a:pt x="525" y="72"/>
                      </a:lnTo>
                      <a:lnTo>
                        <a:pt x="529" y="72"/>
                      </a:lnTo>
                      <a:lnTo>
                        <a:pt x="533" y="70"/>
                      </a:lnTo>
                      <a:lnTo>
                        <a:pt x="536" y="67"/>
                      </a:lnTo>
                      <a:lnTo>
                        <a:pt x="541" y="67"/>
                      </a:lnTo>
                      <a:lnTo>
                        <a:pt x="544" y="63"/>
                      </a:lnTo>
                      <a:lnTo>
                        <a:pt x="544" y="60"/>
                      </a:lnTo>
                      <a:lnTo>
                        <a:pt x="544" y="56"/>
                      </a:lnTo>
                      <a:lnTo>
                        <a:pt x="544" y="52"/>
                      </a:lnTo>
                      <a:lnTo>
                        <a:pt x="540" y="50"/>
                      </a:lnTo>
                      <a:lnTo>
                        <a:pt x="536" y="46"/>
                      </a:lnTo>
                      <a:lnTo>
                        <a:pt x="533" y="45"/>
                      </a:lnTo>
                      <a:lnTo>
                        <a:pt x="529" y="44"/>
                      </a:lnTo>
                      <a:lnTo>
                        <a:pt x="525" y="43"/>
                      </a:lnTo>
                      <a:lnTo>
                        <a:pt x="522" y="41"/>
                      </a:lnTo>
                      <a:lnTo>
                        <a:pt x="518" y="41"/>
                      </a:lnTo>
                      <a:lnTo>
                        <a:pt x="515" y="41"/>
                      </a:lnTo>
                      <a:lnTo>
                        <a:pt x="510" y="41"/>
                      </a:lnTo>
                      <a:lnTo>
                        <a:pt x="506" y="41"/>
                      </a:lnTo>
                      <a:lnTo>
                        <a:pt x="503" y="41"/>
                      </a:lnTo>
                      <a:lnTo>
                        <a:pt x="499" y="41"/>
                      </a:lnTo>
                      <a:lnTo>
                        <a:pt x="496" y="39"/>
                      </a:lnTo>
                      <a:lnTo>
                        <a:pt x="492" y="38"/>
                      </a:lnTo>
                      <a:lnTo>
                        <a:pt x="489" y="37"/>
                      </a:lnTo>
                      <a:lnTo>
                        <a:pt x="484" y="37"/>
                      </a:lnTo>
                      <a:lnTo>
                        <a:pt x="480" y="34"/>
                      </a:lnTo>
                      <a:lnTo>
                        <a:pt x="477" y="34"/>
                      </a:lnTo>
                      <a:lnTo>
                        <a:pt x="473" y="34"/>
                      </a:lnTo>
                      <a:lnTo>
                        <a:pt x="470" y="31"/>
                      </a:lnTo>
                      <a:lnTo>
                        <a:pt x="468" y="27"/>
                      </a:lnTo>
                      <a:lnTo>
                        <a:pt x="465" y="24"/>
                      </a:lnTo>
                      <a:lnTo>
                        <a:pt x="465" y="20"/>
                      </a:lnTo>
                      <a:lnTo>
                        <a:pt x="465" y="17"/>
                      </a:lnTo>
                      <a:lnTo>
                        <a:pt x="468" y="13"/>
                      </a:lnTo>
                      <a:lnTo>
                        <a:pt x="468" y="10"/>
                      </a:lnTo>
                      <a:lnTo>
                        <a:pt x="468" y="6"/>
                      </a:lnTo>
                      <a:lnTo>
                        <a:pt x="466" y="3"/>
                      </a:lnTo>
                      <a:lnTo>
                        <a:pt x="463" y="1"/>
                      </a:lnTo>
                      <a:lnTo>
                        <a:pt x="459" y="0"/>
                      </a:lnTo>
                      <a:lnTo>
                        <a:pt x="456" y="0"/>
                      </a:lnTo>
                      <a:lnTo>
                        <a:pt x="452" y="1"/>
                      </a:lnTo>
                      <a:lnTo>
                        <a:pt x="449" y="3"/>
                      </a:lnTo>
                      <a:lnTo>
                        <a:pt x="445" y="5"/>
                      </a:lnTo>
                      <a:lnTo>
                        <a:pt x="444" y="8"/>
                      </a:lnTo>
                      <a:lnTo>
                        <a:pt x="442" y="12"/>
                      </a:lnTo>
                      <a:lnTo>
                        <a:pt x="441" y="15"/>
                      </a:lnTo>
                      <a:lnTo>
                        <a:pt x="439" y="19"/>
                      </a:lnTo>
                      <a:lnTo>
                        <a:pt x="437" y="22"/>
                      </a:lnTo>
                      <a:lnTo>
                        <a:pt x="434" y="26"/>
                      </a:lnTo>
                      <a:lnTo>
                        <a:pt x="392" y="39"/>
                      </a:lnTo>
                      <a:lnTo>
                        <a:pt x="316" y="53"/>
                      </a:lnTo>
                      <a:lnTo>
                        <a:pt x="247" y="57"/>
                      </a:lnTo>
                      <a:lnTo>
                        <a:pt x="179" y="51"/>
                      </a:lnTo>
                      <a:lnTo>
                        <a:pt x="119" y="44"/>
                      </a:lnTo>
                      <a:lnTo>
                        <a:pt x="66" y="36"/>
                      </a:lnTo>
                      <a:lnTo>
                        <a:pt x="29" y="29"/>
                      </a:lnTo>
                      <a:lnTo>
                        <a:pt x="19" y="30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" name="Freeform 6"/>
                <p:cNvSpPr/>
                <p:nvPr/>
              </p:nvSpPr>
              <p:spPr bwMode="auto">
                <a:xfrm>
                  <a:off x="1969" y="2304"/>
                  <a:ext cx="235" cy="567"/>
                </a:xfrm>
                <a:custGeom>
                  <a:avLst/>
                  <a:gdLst/>
                  <a:ahLst/>
                  <a:cxnLst>
                    <a:cxn ang="0">
                      <a:pos x="33" y="379"/>
                    </a:cxn>
                    <a:cxn ang="0">
                      <a:pos x="62" y="434"/>
                    </a:cxn>
                    <a:cxn ang="0">
                      <a:pos x="114" y="490"/>
                    </a:cxn>
                    <a:cxn ang="0">
                      <a:pos x="161" y="523"/>
                    </a:cxn>
                    <a:cxn ang="0">
                      <a:pos x="165" y="554"/>
                    </a:cxn>
                    <a:cxn ang="0">
                      <a:pos x="133" y="564"/>
                    </a:cxn>
                    <a:cxn ang="0">
                      <a:pos x="83" y="516"/>
                    </a:cxn>
                    <a:cxn ang="0">
                      <a:pos x="24" y="425"/>
                    </a:cxn>
                    <a:cxn ang="0">
                      <a:pos x="3" y="351"/>
                    </a:cxn>
                    <a:cxn ang="0">
                      <a:pos x="2" y="263"/>
                    </a:cxn>
                    <a:cxn ang="0">
                      <a:pos x="20" y="196"/>
                    </a:cxn>
                    <a:cxn ang="0">
                      <a:pos x="66" y="144"/>
                    </a:cxn>
                    <a:cxn ang="0">
                      <a:pos x="140" y="85"/>
                    </a:cxn>
                    <a:cxn ang="0">
                      <a:pos x="165" y="62"/>
                    </a:cxn>
                    <a:cxn ang="0">
                      <a:pos x="171" y="54"/>
                    </a:cxn>
                    <a:cxn ang="0">
                      <a:pos x="173" y="45"/>
                    </a:cxn>
                    <a:cxn ang="0">
                      <a:pos x="176" y="35"/>
                    </a:cxn>
                    <a:cxn ang="0">
                      <a:pos x="178" y="28"/>
                    </a:cxn>
                    <a:cxn ang="0">
                      <a:pos x="180" y="19"/>
                    </a:cxn>
                    <a:cxn ang="0">
                      <a:pos x="187" y="12"/>
                    </a:cxn>
                    <a:cxn ang="0">
                      <a:pos x="194" y="5"/>
                    </a:cxn>
                    <a:cxn ang="0">
                      <a:pos x="201" y="1"/>
                    </a:cxn>
                    <a:cxn ang="0">
                      <a:pos x="209" y="1"/>
                    </a:cxn>
                    <a:cxn ang="0">
                      <a:pos x="218" y="0"/>
                    </a:cxn>
                    <a:cxn ang="0">
                      <a:pos x="227" y="0"/>
                    </a:cxn>
                    <a:cxn ang="0">
                      <a:pos x="234" y="1"/>
                    </a:cxn>
                    <a:cxn ang="0">
                      <a:pos x="235" y="9"/>
                    </a:cxn>
                    <a:cxn ang="0">
                      <a:pos x="233" y="16"/>
                    </a:cxn>
                    <a:cxn ang="0">
                      <a:pos x="223" y="20"/>
                    </a:cxn>
                    <a:cxn ang="0">
                      <a:pos x="216" y="23"/>
                    </a:cxn>
                    <a:cxn ang="0">
                      <a:pos x="209" y="24"/>
                    </a:cxn>
                    <a:cxn ang="0">
                      <a:pos x="202" y="30"/>
                    </a:cxn>
                    <a:cxn ang="0">
                      <a:pos x="197" y="38"/>
                    </a:cxn>
                    <a:cxn ang="0">
                      <a:pos x="195" y="45"/>
                    </a:cxn>
                    <a:cxn ang="0">
                      <a:pos x="195" y="52"/>
                    </a:cxn>
                    <a:cxn ang="0">
                      <a:pos x="195" y="59"/>
                    </a:cxn>
                    <a:cxn ang="0">
                      <a:pos x="191" y="66"/>
                    </a:cxn>
                    <a:cxn ang="0">
                      <a:pos x="196" y="71"/>
                    </a:cxn>
                    <a:cxn ang="0">
                      <a:pos x="203" y="75"/>
                    </a:cxn>
                    <a:cxn ang="0">
                      <a:pos x="211" y="77"/>
                    </a:cxn>
                    <a:cxn ang="0">
                      <a:pos x="218" y="82"/>
                    </a:cxn>
                    <a:cxn ang="0">
                      <a:pos x="227" y="90"/>
                    </a:cxn>
                    <a:cxn ang="0">
                      <a:pos x="227" y="97"/>
                    </a:cxn>
                    <a:cxn ang="0">
                      <a:pos x="221" y="102"/>
                    </a:cxn>
                    <a:cxn ang="0">
                      <a:pos x="214" y="103"/>
                    </a:cxn>
                    <a:cxn ang="0">
                      <a:pos x="206" y="103"/>
                    </a:cxn>
                    <a:cxn ang="0">
                      <a:pos x="197" y="101"/>
                    </a:cxn>
                    <a:cxn ang="0">
                      <a:pos x="191" y="94"/>
                    </a:cxn>
                    <a:cxn ang="0">
                      <a:pos x="185" y="89"/>
                    </a:cxn>
                    <a:cxn ang="0">
                      <a:pos x="166" y="85"/>
                    </a:cxn>
                    <a:cxn ang="0">
                      <a:pos x="101" y="144"/>
                    </a:cxn>
                    <a:cxn ang="0">
                      <a:pos x="53" y="187"/>
                    </a:cxn>
                    <a:cxn ang="0">
                      <a:pos x="29" y="247"/>
                    </a:cxn>
                    <a:cxn ang="0">
                      <a:pos x="24" y="318"/>
                    </a:cxn>
                  </a:cxnLst>
                  <a:rect l="0" t="0" r="r" b="b"/>
                  <a:pathLst>
                    <a:path w="235" h="567">
                      <a:moveTo>
                        <a:pt x="26" y="343"/>
                      </a:moveTo>
                      <a:lnTo>
                        <a:pt x="33" y="379"/>
                      </a:lnTo>
                      <a:lnTo>
                        <a:pt x="45" y="406"/>
                      </a:lnTo>
                      <a:lnTo>
                        <a:pt x="62" y="434"/>
                      </a:lnTo>
                      <a:lnTo>
                        <a:pt x="86" y="465"/>
                      </a:lnTo>
                      <a:lnTo>
                        <a:pt x="114" y="490"/>
                      </a:lnTo>
                      <a:lnTo>
                        <a:pt x="142" y="509"/>
                      </a:lnTo>
                      <a:lnTo>
                        <a:pt x="161" y="523"/>
                      </a:lnTo>
                      <a:lnTo>
                        <a:pt x="168" y="538"/>
                      </a:lnTo>
                      <a:lnTo>
                        <a:pt x="165" y="554"/>
                      </a:lnTo>
                      <a:lnTo>
                        <a:pt x="152" y="567"/>
                      </a:lnTo>
                      <a:lnTo>
                        <a:pt x="133" y="564"/>
                      </a:lnTo>
                      <a:lnTo>
                        <a:pt x="111" y="548"/>
                      </a:lnTo>
                      <a:lnTo>
                        <a:pt x="83" y="516"/>
                      </a:lnTo>
                      <a:lnTo>
                        <a:pt x="50" y="466"/>
                      </a:lnTo>
                      <a:lnTo>
                        <a:pt x="24" y="425"/>
                      </a:lnTo>
                      <a:lnTo>
                        <a:pt x="10" y="391"/>
                      </a:lnTo>
                      <a:lnTo>
                        <a:pt x="3" y="351"/>
                      </a:lnTo>
                      <a:lnTo>
                        <a:pt x="0" y="308"/>
                      </a:lnTo>
                      <a:lnTo>
                        <a:pt x="2" y="263"/>
                      </a:lnTo>
                      <a:lnTo>
                        <a:pt x="10" y="224"/>
                      </a:lnTo>
                      <a:lnTo>
                        <a:pt x="20" y="196"/>
                      </a:lnTo>
                      <a:lnTo>
                        <a:pt x="38" y="168"/>
                      </a:lnTo>
                      <a:lnTo>
                        <a:pt x="66" y="144"/>
                      </a:lnTo>
                      <a:lnTo>
                        <a:pt x="104" y="111"/>
                      </a:lnTo>
                      <a:lnTo>
                        <a:pt x="140" y="85"/>
                      </a:lnTo>
                      <a:lnTo>
                        <a:pt x="161" y="64"/>
                      </a:lnTo>
                      <a:lnTo>
                        <a:pt x="165" y="62"/>
                      </a:lnTo>
                      <a:lnTo>
                        <a:pt x="166" y="58"/>
                      </a:lnTo>
                      <a:lnTo>
                        <a:pt x="171" y="54"/>
                      </a:lnTo>
                      <a:lnTo>
                        <a:pt x="173" y="50"/>
                      </a:lnTo>
                      <a:lnTo>
                        <a:pt x="173" y="45"/>
                      </a:lnTo>
                      <a:lnTo>
                        <a:pt x="175" y="40"/>
                      </a:lnTo>
                      <a:lnTo>
                        <a:pt x="176" y="35"/>
                      </a:lnTo>
                      <a:lnTo>
                        <a:pt x="177" y="31"/>
                      </a:lnTo>
                      <a:lnTo>
                        <a:pt x="178" y="28"/>
                      </a:lnTo>
                      <a:lnTo>
                        <a:pt x="180" y="23"/>
                      </a:lnTo>
                      <a:lnTo>
                        <a:pt x="180" y="19"/>
                      </a:lnTo>
                      <a:lnTo>
                        <a:pt x="184" y="16"/>
                      </a:lnTo>
                      <a:lnTo>
                        <a:pt x="187" y="12"/>
                      </a:lnTo>
                      <a:lnTo>
                        <a:pt x="190" y="9"/>
                      </a:lnTo>
                      <a:lnTo>
                        <a:pt x="194" y="5"/>
                      </a:lnTo>
                      <a:lnTo>
                        <a:pt x="197" y="4"/>
                      </a:lnTo>
                      <a:lnTo>
                        <a:pt x="201" y="1"/>
                      </a:lnTo>
                      <a:lnTo>
                        <a:pt x="204" y="1"/>
                      </a:lnTo>
                      <a:lnTo>
                        <a:pt x="209" y="1"/>
                      </a:lnTo>
                      <a:lnTo>
                        <a:pt x="214" y="1"/>
                      </a:lnTo>
                      <a:lnTo>
                        <a:pt x="218" y="0"/>
                      </a:lnTo>
                      <a:lnTo>
                        <a:pt x="223" y="0"/>
                      </a:lnTo>
                      <a:lnTo>
                        <a:pt x="227" y="0"/>
                      </a:lnTo>
                      <a:lnTo>
                        <a:pt x="230" y="1"/>
                      </a:lnTo>
                      <a:lnTo>
                        <a:pt x="234" y="1"/>
                      </a:lnTo>
                      <a:lnTo>
                        <a:pt x="235" y="5"/>
                      </a:lnTo>
                      <a:lnTo>
                        <a:pt x="235" y="9"/>
                      </a:lnTo>
                      <a:lnTo>
                        <a:pt x="235" y="12"/>
                      </a:lnTo>
                      <a:lnTo>
                        <a:pt x="233" y="16"/>
                      </a:lnTo>
                      <a:lnTo>
                        <a:pt x="227" y="19"/>
                      </a:lnTo>
                      <a:lnTo>
                        <a:pt x="223" y="20"/>
                      </a:lnTo>
                      <a:lnTo>
                        <a:pt x="220" y="21"/>
                      </a:lnTo>
                      <a:lnTo>
                        <a:pt x="216" y="23"/>
                      </a:lnTo>
                      <a:lnTo>
                        <a:pt x="213" y="23"/>
                      </a:lnTo>
                      <a:lnTo>
                        <a:pt x="209" y="24"/>
                      </a:lnTo>
                      <a:lnTo>
                        <a:pt x="206" y="28"/>
                      </a:lnTo>
                      <a:lnTo>
                        <a:pt x="202" y="30"/>
                      </a:lnTo>
                      <a:lnTo>
                        <a:pt x="199" y="33"/>
                      </a:lnTo>
                      <a:lnTo>
                        <a:pt x="197" y="38"/>
                      </a:lnTo>
                      <a:lnTo>
                        <a:pt x="196" y="42"/>
                      </a:lnTo>
                      <a:lnTo>
                        <a:pt x="195" y="45"/>
                      </a:lnTo>
                      <a:lnTo>
                        <a:pt x="195" y="49"/>
                      </a:lnTo>
                      <a:lnTo>
                        <a:pt x="195" y="52"/>
                      </a:lnTo>
                      <a:lnTo>
                        <a:pt x="195" y="56"/>
                      </a:lnTo>
                      <a:lnTo>
                        <a:pt x="195" y="59"/>
                      </a:lnTo>
                      <a:lnTo>
                        <a:pt x="192" y="63"/>
                      </a:lnTo>
                      <a:lnTo>
                        <a:pt x="191" y="66"/>
                      </a:lnTo>
                      <a:lnTo>
                        <a:pt x="192" y="70"/>
                      </a:lnTo>
                      <a:lnTo>
                        <a:pt x="196" y="71"/>
                      </a:lnTo>
                      <a:lnTo>
                        <a:pt x="199" y="73"/>
                      </a:lnTo>
                      <a:lnTo>
                        <a:pt x="203" y="75"/>
                      </a:lnTo>
                      <a:lnTo>
                        <a:pt x="206" y="76"/>
                      </a:lnTo>
                      <a:lnTo>
                        <a:pt x="211" y="77"/>
                      </a:lnTo>
                      <a:lnTo>
                        <a:pt x="216" y="78"/>
                      </a:lnTo>
                      <a:lnTo>
                        <a:pt x="218" y="82"/>
                      </a:lnTo>
                      <a:lnTo>
                        <a:pt x="223" y="87"/>
                      </a:lnTo>
                      <a:lnTo>
                        <a:pt x="227" y="90"/>
                      </a:lnTo>
                      <a:lnTo>
                        <a:pt x="227" y="94"/>
                      </a:lnTo>
                      <a:lnTo>
                        <a:pt x="227" y="97"/>
                      </a:lnTo>
                      <a:lnTo>
                        <a:pt x="225" y="101"/>
                      </a:lnTo>
                      <a:lnTo>
                        <a:pt x="221" y="102"/>
                      </a:lnTo>
                      <a:lnTo>
                        <a:pt x="217" y="103"/>
                      </a:lnTo>
                      <a:lnTo>
                        <a:pt x="214" y="103"/>
                      </a:lnTo>
                      <a:lnTo>
                        <a:pt x="209" y="103"/>
                      </a:lnTo>
                      <a:lnTo>
                        <a:pt x="206" y="103"/>
                      </a:lnTo>
                      <a:lnTo>
                        <a:pt x="202" y="102"/>
                      </a:lnTo>
                      <a:lnTo>
                        <a:pt x="197" y="101"/>
                      </a:lnTo>
                      <a:lnTo>
                        <a:pt x="195" y="97"/>
                      </a:lnTo>
                      <a:lnTo>
                        <a:pt x="191" y="94"/>
                      </a:lnTo>
                      <a:lnTo>
                        <a:pt x="189" y="90"/>
                      </a:lnTo>
                      <a:lnTo>
                        <a:pt x="185" y="89"/>
                      </a:lnTo>
                      <a:lnTo>
                        <a:pt x="182" y="87"/>
                      </a:lnTo>
                      <a:lnTo>
                        <a:pt x="166" y="85"/>
                      </a:lnTo>
                      <a:lnTo>
                        <a:pt x="130" y="120"/>
                      </a:lnTo>
                      <a:lnTo>
                        <a:pt x="101" y="144"/>
                      </a:lnTo>
                      <a:lnTo>
                        <a:pt x="72" y="165"/>
                      </a:lnTo>
                      <a:lnTo>
                        <a:pt x="53" y="187"/>
                      </a:lnTo>
                      <a:lnTo>
                        <a:pt x="39" y="213"/>
                      </a:lnTo>
                      <a:lnTo>
                        <a:pt x="29" y="247"/>
                      </a:lnTo>
                      <a:lnTo>
                        <a:pt x="26" y="281"/>
                      </a:lnTo>
                      <a:lnTo>
                        <a:pt x="24" y="318"/>
                      </a:lnTo>
                      <a:lnTo>
                        <a:pt x="26" y="343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9223" name="Freeform 7"/>
                <p:cNvSpPr/>
                <p:nvPr/>
              </p:nvSpPr>
              <p:spPr bwMode="auto">
                <a:xfrm>
                  <a:off x="2090" y="2571"/>
                  <a:ext cx="220" cy="200"/>
                </a:xfrm>
                <a:custGeom>
                  <a:avLst/>
                  <a:gdLst/>
                  <a:ahLst/>
                  <a:cxnLst>
                    <a:cxn ang="0">
                      <a:pos x="145" y="105"/>
                    </a:cxn>
                    <a:cxn ang="0">
                      <a:pos x="149" y="79"/>
                    </a:cxn>
                    <a:cxn ang="0">
                      <a:pos x="149" y="55"/>
                    </a:cxn>
                    <a:cxn ang="0">
                      <a:pos x="149" y="51"/>
                    </a:cxn>
                    <a:cxn ang="0">
                      <a:pos x="145" y="29"/>
                    </a:cxn>
                    <a:cxn ang="0">
                      <a:pos x="138" y="15"/>
                    </a:cxn>
                    <a:cxn ang="0">
                      <a:pos x="128" y="8"/>
                    </a:cxn>
                    <a:cxn ang="0">
                      <a:pos x="116" y="2"/>
                    </a:cxn>
                    <a:cxn ang="0">
                      <a:pos x="97" y="0"/>
                    </a:cxn>
                    <a:cxn ang="0">
                      <a:pos x="81" y="2"/>
                    </a:cxn>
                    <a:cxn ang="0">
                      <a:pos x="59" y="10"/>
                    </a:cxn>
                    <a:cxn ang="0">
                      <a:pos x="44" y="25"/>
                    </a:cxn>
                    <a:cxn ang="0">
                      <a:pos x="30" y="41"/>
                    </a:cxn>
                    <a:cxn ang="0">
                      <a:pos x="18" y="58"/>
                    </a:cxn>
                    <a:cxn ang="0">
                      <a:pos x="9" y="79"/>
                    </a:cxn>
                    <a:cxn ang="0">
                      <a:pos x="2" y="98"/>
                    </a:cxn>
                    <a:cxn ang="0">
                      <a:pos x="0" y="125"/>
                    </a:cxn>
                    <a:cxn ang="0">
                      <a:pos x="4" y="148"/>
                    </a:cxn>
                    <a:cxn ang="0">
                      <a:pos x="9" y="172"/>
                    </a:cxn>
                    <a:cxn ang="0">
                      <a:pos x="19" y="183"/>
                    </a:cxn>
                    <a:cxn ang="0">
                      <a:pos x="28" y="193"/>
                    </a:cxn>
                    <a:cxn ang="0">
                      <a:pos x="40" y="198"/>
                    </a:cxn>
                    <a:cxn ang="0">
                      <a:pos x="55" y="200"/>
                    </a:cxn>
                    <a:cxn ang="0">
                      <a:pos x="75" y="200"/>
                    </a:cxn>
                    <a:cxn ang="0">
                      <a:pos x="93" y="194"/>
                    </a:cxn>
                    <a:cxn ang="0">
                      <a:pos x="108" y="179"/>
                    </a:cxn>
                    <a:cxn ang="0">
                      <a:pos x="123" y="162"/>
                    </a:cxn>
                    <a:cxn ang="0">
                      <a:pos x="132" y="145"/>
                    </a:cxn>
                    <a:cxn ang="0">
                      <a:pos x="139" y="131"/>
                    </a:cxn>
                    <a:cxn ang="0">
                      <a:pos x="154" y="125"/>
                    </a:cxn>
                    <a:cxn ang="0">
                      <a:pos x="176" y="121"/>
                    </a:cxn>
                    <a:cxn ang="0">
                      <a:pos x="189" y="125"/>
                    </a:cxn>
                    <a:cxn ang="0">
                      <a:pos x="192" y="127"/>
                    </a:cxn>
                    <a:cxn ang="0">
                      <a:pos x="196" y="129"/>
                    </a:cxn>
                    <a:cxn ang="0">
                      <a:pos x="199" y="129"/>
                    </a:cxn>
                    <a:cxn ang="0">
                      <a:pos x="203" y="131"/>
                    </a:cxn>
                    <a:cxn ang="0">
                      <a:pos x="207" y="132"/>
                    </a:cxn>
                    <a:cxn ang="0">
                      <a:pos x="211" y="132"/>
                    </a:cxn>
                    <a:cxn ang="0">
                      <a:pos x="214" y="129"/>
                    </a:cxn>
                    <a:cxn ang="0">
                      <a:pos x="216" y="125"/>
                    </a:cxn>
                    <a:cxn ang="0">
                      <a:pos x="218" y="121"/>
                    </a:cxn>
                    <a:cxn ang="0">
                      <a:pos x="220" y="117"/>
                    </a:cxn>
                    <a:cxn ang="0">
                      <a:pos x="220" y="114"/>
                    </a:cxn>
                    <a:cxn ang="0">
                      <a:pos x="220" y="110"/>
                    </a:cxn>
                    <a:cxn ang="0">
                      <a:pos x="218" y="107"/>
                    </a:cxn>
                    <a:cxn ang="0">
                      <a:pos x="215" y="103"/>
                    </a:cxn>
                    <a:cxn ang="0">
                      <a:pos x="211" y="100"/>
                    </a:cxn>
                    <a:cxn ang="0">
                      <a:pos x="208" y="100"/>
                    </a:cxn>
                    <a:cxn ang="0">
                      <a:pos x="204" y="98"/>
                    </a:cxn>
                    <a:cxn ang="0">
                      <a:pos x="201" y="98"/>
                    </a:cxn>
                    <a:cxn ang="0">
                      <a:pos x="197" y="100"/>
                    </a:cxn>
                    <a:cxn ang="0">
                      <a:pos x="194" y="101"/>
                    </a:cxn>
                    <a:cxn ang="0">
                      <a:pos x="190" y="102"/>
                    </a:cxn>
                    <a:cxn ang="0">
                      <a:pos x="165" y="105"/>
                    </a:cxn>
                    <a:cxn ang="0">
                      <a:pos x="145" y="105"/>
                    </a:cxn>
                  </a:cxnLst>
                  <a:rect l="0" t="0" r="r" b="b"/>
                  <a:pathLst>
                    <a:path w="220" h="200">
                      <a:moveTo>
                        <a:pt x="145" y="105"/>
                      </a:moveTo>
                      <a:lnTo>
                        <a:pt x="149" y="79"/>
                      </a:lnTo>
                      <a:lnTo>
                        <a:pt x="149" y="55"/>
                      </a:lnTo>
                      <a:lnTo>
                        <a:pt x="149" y="51"/>
                      </a:lnTo>
                      <a:lnTo>
                        <a:pt x="145" y="29"/>
                      </a:lnTo>
                      <a:lnTo>
                        <a:pt x="138" y="15"/>
                      </a:lnTo>
                      <a:lnTo>
                        <a:pt x="128" y="8"/>
                      </a:lnTo>
                      <a:lnTo>
                        <a:pt x="116" y="2"/>
                      </a:lnTo>
                      <a:lnTo>
                        <a:pt x="97" y="0"/>
                      </a:lnTo>
                      <a:lnTo>
                        <a:pt x="81" y="2"/>
                      </a:lnTo>
                      <a:lnTo>
                        <a:pt x="59" y="10"/>
                      </a:lnTo>
                      <a:lnTo>
                        <a:pt x="44" y="25"/>
                      </a:lnTo>
                      <a:lnTo>
                        <a:pt x="30" y="41"/>
                      </a:lnTo>
                      <a:lnTo>
                        <a:pt x="18" y="58"/>
                      </a:lnTo>
                      <a:lnTo>
                        <a:pt x="9" y="79"/>
                      </a:lnTo>
                      <a:lnTo>
                        <a:pt x="2" y="98"/>
                      </a:lnTo>
                      <a:lnTo>
                        <a:pt x="0" y="125"/>
                      </a:lnTo>
                      <a:lnTo>
                        <a:pt x="4" y="148"/>
                      </a:lnTo>
                      <a:lnTo>
                        <a:pt x="9" y="172"/>
                      </a:lnTo>
                      <a:lnTo>
                        <a:pt x="19" y="183"/>
                      </a:lnTo>
                      <a:lnTo>
                        <a:pt x="28" y="193"/>
                      </a:lnTo>
                      <a:lnTo>
                        <a:pt x="40" y="198"/>
                      </a:lnTo>
                      <a:lnTo>
                        <a:pt x="55" y="200"/>
                      </a:lnTo>
                      <a:lnTo>
                        <a:pt x="75" y="200"/>
                      </a:lnTo>
                      <a:lnTo>
                        <a:pt x="93" y="194"/>
                      </a:lnTo>
                      <a:lnTo>
                        <a:pt x="108" y="179"/>
                      </a:lnTo>
                      <a:lnTo>
                        <a:pt x="123" y="162"/>
                      </a:lnTo>
                      <a:lnTo>
                        <a:pt x="132" y="145"/>
                      </a:lnTo>
                      <a:lnTo>
                        <a:pt x="139" y="131"/>
                      </a:lnTo>
                      <a:lnTo>
                        <a:pt x="154" y="125"/>
                      </a:lnTo>
                      <a:lnTo>
                        <a:pt x="176" y="121"/>
                      </a:lnTo>
                      <a:lnTo>
                        <a:pt x="189" y="125"/>
                      </a:lnTo>
                      <a:lnTo>
                        <a:pt x="192" y="127"/>
                      </a:lnTo>
                      <a:lnTo>
                        <a:pt x="196" y="129"/>
                      </a:lnTo>
                      <a:lnTo>
                        <a:pt x="199" y="129"/>
                      </a:lnTo>
                      <a:lnTo>
                        <a:pt x="203" y="131"/>
                      </a:lnTo>
                      <a:lnTo>
                        <a:pt x="207" y="132"/>
                      </a:lnTo>
                      <a:lnTo>
                        <a:pt x="211" y="132"/>
                      </a:lnTo>
                      <a:lnTo>
                        <a:pt x="214" y="129"/>
                      </a:lnTo>
                      <a:lnTo>
                        <a:pt x="216" y="125"/>
                      </a:lnTo>
                      <a:lnTo>
                        <a:pt x="218" y="121"/>
                      </a:lnTo>
                      <a:lnTo>
                        <a:pt x="220" y="117"/>
                      </a:lnTo>
                      <a:lnTo>
                        <a:pt x="220" y="114"/>
                      </a:lnTo>
                      <a:lnTo>
                        <a:pt x="220" y="110"/>
                      </a:lnTo>
                      <a:lnTo>
                        <a:pt x="218" y="107"/>
                      </a:lnTo>
                      <a:lnTo>
                        <a:pt x="215" y="103"/>
                      </a:lnTo>
                      <a:lnTo>
                        <a:pt x="211" y="100"/>
                      </a:lnTo>
                      <a:lnTo>
                        <a:pt x="208" y="100"/>
                      </a:lnTo>
                      <a:lnTo>
                        <a:pt x="204" y="98"/>
                      </a:lnTo>
                      <a:lnTo>
                        <a:pt x="201" y="98"/>
                      </a:lnTo>
                      <a:lnTo>
                        <a:pt x="197" y="100"/>
                      </a:lnTo>
                      <a:lnTo>
                        <a:pt x="194" y="101"/>
                      </a:lnTo>
                      <a:lnTo>
                        <a:pt x="190" y="102"/>
                      </a:lnTo>
                      <a:lnTo>
                        <a:pt x="165" y="105"/>
                      </a:lnTo>
                      <a:lnTo>
                        <a:pt x="145" y="105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9224" name="Freeform 8"/>
                <p:cNvSpPr/>
                <p:nvPr/>
              </p:nvSpPr>
              <p:spPr bwMode="auto">
                <a:xfrm>
                  <a:off x="2000" y="3108"/>
                  <a:ext cx="126" cy="522"/>
                </a:xfrm>
                <a:custGeom>
                  <a:avLst/>
                  <a:gdLst/>
                  <a:ahLst/>
                  <a:cxnLst>
                    <a:cxn ang="0">
                      <a:pos x="53" y="2"/>
                    </a:cxn>
                    <a:cxn ang="0">
                      <a:pos x="79" y="0"/>
                    </a:cxn>
                    <a:cxn ang="0">
                      <a:pos x="104" y="4"/>
                    </a:cxn>
                    <a:cxn ang="0">
                      <a:pos x="116" y="17"/>
                    </a:cxn>
                    <a:cxn ang="0">
                      <a:pos x="124" y="35"/>
                    </a:cxn>
                    <a:cxn ang="0">
                      <a:pos x="126" y="68"/>
                    </a:cxn>
                    <a:cxn ang="0">
                      <a:pos x="119" y="128"/>
                    </a:cxn>
                    <a:cxn ang="0">
                      <a:pos x="105" y="182"/>
                    </a:cxn>
                    <a:cxn ang="0">
                      <a:pos x="91" y="229"/>
                    </a:cxn>
                    <a:cxn ang="0">
                      <a:pos x="73" y="275"/>
                    </a:cxn>
                    <a:cxn ang="0">
                      <a:pos x="57" y="311"/>
                    </a:cxn>
                    <a:cxn ang="0">
                      <a:pos x="43" y="346"/>
                    </a:cxn>
                    <a:cxn ang="0">
                      <a:pos x="41" y="365"/>
                    </a:cxn>
                    <a:cxn ang="0">
                      <a:pos x="44" y="382"/>
                    </a:cxn>
                    <a:cxn ang="0">
                      <a:pos x="56" y="399"/>
                    </a:cxn>
                    <a:cxn ang="0">
                      <a:pos x="67" y="425"/>
                    </a:cxn>
                    <a:cxn ang="0">
                      <a:pos x="66" y="446"/>
                    </a:cxn>
                    <a:cxn ang="0">
                      <a:pos x="61" y="475"/>
                    </a:cxn>
                    <a:cxn ang="0">
                      <a:pos x="53" y="505"/>
                    </a:cxn>
                    <a:cxn ang="0">
                      <a:pos x="53" y="517"/>
                    </a:cxn>
                    <a:cxn ang="0">
                      <a:pos x="46" y="522"/>
                    </a:cxn>
                    <a:cxn ang="0">
                      <a:pos x="13" y="521"/>
                    </a:cxn>
                    <a:cxn ang="0">
                      <a:pos x="11" y="505"/>
                    </a:cxn>
                    <a:cxn ang="0">
                      <a:pos x="22" y="486"/>
                    </a:cxn>
                    <a:cxn ang="0">
                      <a:pos x="32" y="464"/>
                    </a:cxn>
                    <a:cxn ang="0">
                      <a:pos x="36" y="443"/>
                    </a:cxn>
                    <a:cxn ang="0">
                      <a:pos x="31" y="425"/>
                    </a:cxn>
                    <a:cxn ang="0">
                      <a:pos x="20" y="410"/>
                    </a:cxn>
                    <a:cxn ang="0">
                      <a:pos x="6" y="396"/>
                    </a:cxn>
                    <a:cxn ang="0">
                      <a:pos x="1" y="380"/>
                    </a:cxn>
                    <a:cxn ang="0">
                      <a:pos x="0" y="362"/>
                    </a:cxn>
                    <a:cxn ang="0">
                      <a:pos x="8" y="348"/>
                    </a:cxn>
                    <a:cxn ang="0">
                      <a:pos x="29" y="318"/>
                    </a:cxn>
                    <a:cxn ang="0">
                      <a:pos x="48" y="278"/>
                    </a:cxn>
                    <a:cxn ang="0">
                      <a:pos x="60" y="233"/>
                    </a:cxn>
                    <a:cxn ang="0">
                      <a:pos x="69" y="187"/>
                    </a:cxn>
                    <a:cxn ang="0">
                      <a:pos x="72" y="134"/>
                    </a:cxn>
                    <a:cxn ang="0">
                      <a:pos x="67" y="82"/>
                    </a:cxn>
                    <a:cxn ang="0">
                      <a:pos x="62" y="40"/>
                    </a:cxn>
                    <a:cxn ang="0">
                      <a:pos x="55" y="24"/>
                    </a:cxn>
                    <a:cxn ang="0">
                      <a:pos x="55" y="21"/>
                    </a:cxn>
                    <a:cxn ang="0">
                      <a:pos x="53" y="2"/>
                    </a:cxn>
                  </a:cxnLst>
                  <a:rect l="0" t="0" r="r" b="b"/>
                  <a:pathLst>
                    <a:path w="126" h="522">
                      <a:moveTo>
                        <a:pt x="53" y="2"/>
                      </a:moveTo>
                      <a:lnTo>
                        <a:pt x="79" y="0"/>
                      </a:lnTo>
                      <a:lnTo>
                        <a:pt x="104" y="4"/>
                      </a:lnTo>
                      <a:lnTo>
                        <a:pt x="116" y="17"/>
                      </a:lnTo>
                      <a:lnTo>
                        <a:pt x="124" y="35"/>
                      </a:lnTo>
                      <a:lnTo>
                        <a:pt x="126" y="68"/>
                      </a:lnTo>
                      <a:lnTo>
                        <a:pt x="119" y="128"/>
                      </a:lnTo>
                      <a:lnTo>
                        <a:pt x="105" y="182"/>
                      </a:lnTo>
                      <a:lnTo>
                        <a:pt x="91" y="229"/>
                      </a:lnTo>
                      <a:lnTo>
                        <a:pt x="73" y="275"/>
                      </a:lnTo>
                      <a:lnTo>
                        <a:pt x="57" y="311"/>
                      </a:lnTo>
                      <a:lnTo>
                        <a:pt x="43" y="346"/>
                      </a:lnTo>
                      <a:lnTo>
                        <a:pt x="41" y="365"/>
                      </a:lnTo>
                      <a:lnTo>
                        <a:pt x="44" y="382"/>
                      </a:lnTo>
                      <a:lnTo>
                        <a:pt x="56" y="399"/>
                      </a:lnTo>
                      <a:lnTo>
                        <a:pt x="67" y="425"/>
                      </a:lnTo>
                      <a:lnTo>
                        <a:pt x="66" y="446"/>
                      </a:lnTo>
                      <a:lnTo>
                        <a:pt x="61" y="475"/>
                      </a:lnTo>
                      <a:lnTo>
                        <a:pt x="53" y="505"/>
                      </a:lnTo>
                      <a:lnTo>
                        <a:pt x="53" y="517"/>
                      </a:lnTo>
                      <a:lnTo>
                        <a:pt x="46" y="522"/>
                      </a:lnTo>
                      <a:lnTo>
                        <a:pt x="13" y="521"/>
                      </a:lnTo>
                      <a:lnTo>
                        <a:pt x="11" y="505"/>
                      </a:lnTo>
                      <a:lnTo>
                        <a:pt x="22" y="486"/>
                      </a:lnTo>
                      <a:lnTo>
                        <a:pt x="32" y="464"/>
                      </a:lnTo>
                      <a:lnTo>
                        <a:pt x="36" y="443"/>
                      </a:lnTo>
                      <a:lnTo>
                        <a:pt x="31" y="425"/>
                      </a:lnTo>
                      <a:lnTo>
                        <a:pt x="20" y="410"/>
                      </a:lnTo>
                      <a:lnTo>
                        <a:pt x="6" y="396"/>
                      </a:lnTo>
                      <a:lnTo>
                        <a:pt x="1" y="380"/>
                      </a:lnTo>
                      <a:lnTo>
                        <a:pt x="0" y="362"/>
                      </a:lnTo>
                      <a:lnTo>
                        <a:pt x="8" y="348"/>
                      </a:lnTo>
                      <a:lnTo>
                        <a:pt x="29" y="318"/>
                      </a:lnTo>
                      <a:lnTo>
                        <a:pt x="48" y="278"/>
                      </a:lnTo>
                      <a:lnTo>
                        <a:pt x="60" y="233"/>
                      </a:lnTo>
                      <a:lnTo>
                        <a:pt x="69" y="187"/>
                      </a:lnTo>
                      <a:lnTo>
                        <a:pt x="72" y="134"/>
                      </a:lnTo>
                      <a:lnTo>
                        <a:pt x="67" y="82"/>
                      </a:lnTo>
                      <a:lnTo>
                        <a:pt x="62" y="40"/>
                      </a:lnTo>
                      <a:lnTo>
                        <a:pt x="55" y="24"/>
                      </a:lnTo>
                      <a:lnTo>
                        <a:pt x="55" y="21"/>
                      </a:lnTo>
                      <a:lnTo>
                        <a:pt x="53" y="2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9225" name="Freeform 9"/>
                <p:cNvSpPr/>
                <p:nvPr/>
              </p:nvSpPr>
              <p:spPr bwMode="auto">
                <a:xfrm>
                  <a:off x="1440" y="2968"/>
                  <a:ext cx="632" cy="142"/>
                </a:xfrm>
                <a:custGeom>
                  <a:avLst/>
                  <a:gdLst/>
                  <a:ahLst/>
                  <a:cxnLst>
                    <a:cxn ang="0">
                      <a:pos x="488" y="82"/>
                    </a:cxn>
                    <a:cxn ang="0">
                      <a:pos x="570" y="70"/>
                    </a:cxn>
                    <a:cxn ang="0">
                      <a:pos x="607" y="64"/>
                    </a:cxn>
                    <a:cxn ang="0">
                      <a:pos x="621" y="68"/>
                    </a:cxn>
                    <a:cxn ang="0">
                      <a:pos x="631" y="83"/>
                    </a:cxn>
                    <a:cxn ang="0">
                      <a:pos x="632" y="104"/>
                    </a:cxn>
                    <a:cxn ang="0">
                      <a:pos x="621" y="125"/>
                    </a:cxn>
                    <a:cxn ang="0">
                      <a:pos x="617" y="125"/>
                    </a:cxn>
                    <a:cxn ang="0">
                      <a:pos x="593" y="136"/>
                    </a:cxn>
                    <a:cxn ang="0">
                      <a:pos x="568" y="141"/>
                    </a:cxn>
                    <a:cxn ang="0">
                      <a:pos x="513" y="142"/>
                    </a:cxn>
                    <a:cxn ang="0">
                      <a:pos x="441" y="140"/>
                    </a:cxn>
                    <a:cxn ang="0">
                      <a:pos x="360" y="132"/>
                    </a:cxn>
                    <a:cxn ang="0">
                      <a:pos x="301" y="122"/>
                    </a:cxn>
                    <a:cxn ang="0">
                      <a:pos x="246" y="106"/>
                    </a:cxn>
                    <a:cxn ang="0">
                      <a:pos x="216" y="92"/>
                    </a:cxn>
                    <a:cxn ang="0">
                      <a:pos x="181" y="71"/>
                    </a:cxn>
                    <a:cxn ang="0">
                      <a:pos x="151" y="50"/>
                    </a:cxn>
                    <a:cxn ang="0">
                      <a:pos x="130" y="40"/>
                    </a:cxn>
                    <a:cxn ang="0">
                      <a:pos x="98" y="39"/>
                    </a:cxn>
                    <a:cxn ang="0">
                      <a:pos x="54" y="47"/>
                    </a:cxn>
                    <a:cxn ang="0">
                      <a:pos x="23" y="47"/>
                    </a:cxn>
                    <a:cxn ang="0">
                      <a:pos x="2" y="36"/>
                    </a:cxn>
                    <a:cxn ang="0">
                      <a:pos x="0" y="19"/>
                    </a:cxn>
                    <a:cxn ang="0">
                      <a:pos x="10" y="9"/>
                    </a:cxn>
                    <a:cxn ang="0">
                      <a:pos x="22" y="11"/>
                    </a:cxn>
                    <a:cxn ang="0">
                      <a:pos x="42" y="18"/>
                    </a:cxn>
                    <a:cxn ang="0">
                      <a:pos x="78" y="17"/>
                    </a:cxn>
                    <a:cxn ang="0">
                      <a:pos x="118" y="9"/>
                    </a:cxn>
                    <a:cxn ang="0">
                      <a:pos x="137" y="2"/>
                    </a:cxn>
                    <a:cxn ang="0">
                      <a:pos x="154" y="0"/>
                    </a:cxn>
                    <a:cxn ang="0">
                      <a:pos x="164" y="9"/>
                    </a:cxn>
                    <a:cxn ang="0">
                      <a:pos x="174" y="25"/>
                    </a:cxn>
                    <a:cxn ang="0">
                      <a:pos x="192" y="44"/>
                    </a:cxn>
                    <a:cxn ang="0">
                      <a:pos x="212" y="59"/>
                    </a:cxn>
                    <a:cxn ang="0">
                      <a:pos x="254" y="76"/>
                    </a:cxn>
                    <a:cxn ang="0">
                      <a:pos x="299" y="85"/>
                    </a:cxn>
                    <a:cxn ang="0">
                      <a:pos x="337" y="90"/>
                    </a:cxn>
                    <a:cxn ang="0">
                      <a:pos x="378" y="90"/>
                    </a:cxn>
                    <a:cxn ang="0">
                      <a:pos x="429" y="87"/>
                    </a:cxn>
                    <a:cxn ang="0">
                      <a:pos x="465" y="85"/>
                    </a:cxn>
                    <a:cxn ang="0">
                      <a:pos x="488" y="82"/>
                    </a:cxn>
                  </a:cxnLst>
                  <a:rect l="0" t="0" r="r" b="b"/>
                  <a:pathLst>
                    <a:path w="632" h="142">
                      <a:moveTo>
                        <a:pt x="488" y="82"/>
                      </a:moveTo>
                      <a:lnTo>
                        <a:pt x="570" y="70"/>
                      </a:lnTo>
                      <a:lnTo>
                        <a:pt x="607" y="64"/>
                      </a:lnTo>
                      <a:lnTo>
                        <a:pt x="621" y="68"/>
                      </a:lnTo>
                      <a:lnTo>
                        <a:pt x="631" y="83"/>
                      </a:lnTo>
                      <a:lnTo>
                        <a:pt x="632" y="104"/>
                      </a:lnTo>
                      <a:lnTo>
                        <a:pt x="621" y="125"/>
                      </a:lnTo>
                      <a:lnTo>
                        <a:pt x="617" y="125"/>
                      </a:lnTo>
                      <a:lnTo>
                        <a:pt x="593" y="136"/>
                      </a:lnTo>
                      <a:lnTo>
                        <a:pt x="568" y="141"/>
                      </a:lnTo>
                      <a:lnTo>
                        <a:pt x="513" y="142"/>
                      </a:lnTo>
                      <a:lnTo>
                        <a:pt x="441" y="140"/>
                      </a:lnTo>
                      <a:lnTo>
                        <a:pt x="360" y="132"/>
                      </a:lnTo>
                      <a:lnTo>
                        <a:pt x="301" y="122"/>
                      </a:lnTo>
                      <a:lnTo>
                        <a:pt x="246" y="106"/>
                      </a:lnTo>
                      <a:lnTo>
                        <a:pt x="216" y="92"/>
                      </a:lnTo>
                      <a:lnTo>
                        <a:pt x="181" y="71"/>
                      </a:lnTo>
                      <a:lnTo>
                        <a:pt x="151" y="50"/>
                      </a:lnTo>
                      <a:lnTo>
                        <a:pt x="130" y="40"/>
                      </a:lnTo>
                      <a:lnTo>
                        <a:pt x="98" y="39"/>
                      </a:lnTo>
                      <a:lnTo>
                        <a:pt x="54" y="47"/>
                      </a:lnTo>
                      <a:lnTo>
                        <a:pt x="23" y="47"/>
                      </a:lnTo>
                      <a:lnTo>
                        <a:pt x="2" y="36"/>
                      </a:lnTo>
                      <a:lnTo>
                        <a:pt x="0" y="19"/>
                      </a:lnTo>
                      <a:lnTo>
                        <a:pt x="10" y="9"/>
                      </a:lnTo>
                      <a:lnTo>
                        <a:pt x="22" y="11"/>
                      </a:lnTo>
                      <a:lnTo>
                        <a:pt x="42" y="18"/>
                      </a:lnTo>
                      <a:lnTo>
                        <a:pt x="78" y="17"/>
                      </a:lnTo>
                      <a:lnTo>
                        <a:pt x="118" y="9"/>
                      </a:lnTo>
                      <a:lnTo>
                        <a:pt x="137" y="2"/>
                      </a:lnTo>
                      <a:lnTo>
                        <a:pt x="154" y="0"/>
                      </a:lnTo>
                      <a:lnTo>
                        <a:pt x="164" y="9"/>
                      </a:lnTo>
                      <a:lnTo>
                        <a:pt x="174" y="25"/>
                      </a:lnTo>
                      <a:lnTo>
                        <a:pt x="192" y="44"/>
                      </a:lnTo>
                      <a:lnTo>
                        <a:pt x="212" y="59"/>
                      </a:lnTo>
                      <a:lnTo>
                        <a:pt x="254" y="76"/>
                      </a:lnTo>
                      <a:lnTo>
                        <a:pt x="299" y="85"/>
                      </a:lnTo>
                      <a:lnTo>
                        <a:pt x="337" y="90"/>
                      </a:lnTo>
                      <a:lnTo>
                        <a:pt x="378" y="90"/>
                      </a:lnTo>
                      <a:lnTo>
                        <a:pt x="429" y="87"/>
                      </a:lnTo>
                      <a:lnTo>
                        <a:pt x="465" y="85"/>
                      </a:lnTo>
                      <a:lnTo>
                        <a:pt x="488" y="82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235" name="Group 27"/>
              <p:cNvGrpSpPr/>
              <p:nvPr/>
            </p:nvGrpSpPr>
            <p:grpSpPr>
              <a:xfrm>
                <a:off x="1797" y="2920"/>
                <a:ext cx="614" cy="392"/>
                <a:chOff x="1797" y="2920"/>
                <a:chExt cx="614" cy="392"/>
              </a:xfrm>
            </p:grpSpPr>
            <p:sp>
              <p:nvSpPr>
                <p:cNvPr id="9227" name="Freeform 11"/>
                <p:cNvSpPr/>
                <p:nvPr/>
              </p:nvSpPr>
              <p:spPr bwMode="auto">
                <a:xfrm>
                  <a:off x="1797" y="2920"/>
                  <a:ext cx="614" cy="392"/>
                </a:xfrm>
                <a:custGeom>
                  <a:avLst/>
                  <a:gdLst/>
                  <a:ahLst/>
                  <a:cxnLst>
                    <a:cxn ang="0">
                      <a:pos x="281" y="83"/>
                    </a:cxn>
                    <a:cxn ang="0">
                      <a:pos x="229" y="64"/>
                    </a:cxn>
                    <a:cxn ang="0">
                      <a:pos x="113" y="22"/>
                    </a:cxn>
                    <a:cxn ang="0">
                      <a:pos x="29" y="0"/>
                    </a:cxn>
                    <a:cxn ang="0">
                      <a:pos x="0" y="8"/>
                    </a:cxn>
                    <a:cxn ang="0">
                      <a:pos x="4" y="27"/>
                    </a:cxn>
                    <a:cxn ang="0">
                      <a:pos x="39" y="53"/>
                    </a:cxn>
                    <a:cxn ang="0">
                      <a:pos x="60" y="71"/>
                    </a:cxn>
                    <a:cxn ang="0">
                      <a:pos x="54" y="79"/>
                    </a:cxn>
                    <a:cxn ang="0">
                      <a:pos x="13" y="90"/>
                    </a:cxn>
                    <a:cxn ang="0">
                      <a:pos x="3" y="107"/>
                    </a:cxn>
                    <a:cxn ang="0">
                      <a:pos x="20" y="134"/>
                    </a:cxn>
                    <a:cxn ang="0">
                      <a:pos x="79" y="167"/>
                    </a:cxn>
                    <a:cxn ang="0">
                      <a:pos x="81" y="180"/>
                    </a:cxn>
                    <a:cxn ang="0">
                      <a:pos x="73" y="187"/>
                    </a:cxn>
                    <a:cxn ang="0">
                      <a:pos x="17" y="202"/>
                    </a:cxn>
                    <a:cxn ang="0">
                      <a:pos x="11" y="217"/>
                    </a:cxn>
                    <a:cxn ang="0">
                      <a:pos x="27" y="235"/>
                    </a:cxn>
                    <a:cxn ang="0">
                      <a:pos x="99" y="247"/>
                    </a:cxn>
                    <a:cxn ang="0">
                      <a:pos x="127" y="254"/>
                    </a:cxn>
                    <a:cxn ang="0">
                      <a:pos x="103" y="302"/>
                    </a:cxn>
                    <a:cxn ang="0">
                      <a:pos x="105" y="319"/>
                    </a:cxn>
                    <a:cxn ang="0">
                      <a:pos x="131" y="325"/>
                    </a:cxn>
                    <a:cxn ang="0">
                      <a:pos x="206" y="299"/>
                    </a:cxn>
                    <a:cxn ang="0">
                      <a:pos x="218" y="309"/>
                    </a:cxn>
                    <a:cxn ang="0">
                      <a:pos x="231" y="356"/>
                    </a:cxn>
                    <a:cxn ang="0">
                      <a:pos x="252" y="359"/>
                    </a:cxn>
                    <a:cxn ang="0">
                      <a:pos x="290" y="332"/>
                    </a:cxn>
                    <a:cxn ang="0">
                      <a:pos x="302" y="373"/>
                    </a:cxn>
                    <a:cxn ang="0">
                      <a:pos x="319" y="379"/>
                    </a:cxn>
                    <a:cxn ang="0">
                      <a:pos x="347" y="330"/>
                    </a:cxn>
                    <a:cxn ang="0">
                      <a:pos x="362" y="334"/>
                    </a:cxn>
                    <a:cxn ang="0">
                      <a:pos x="390" y="392"/>
                    </a:cxn>
                    <a:cxn ang="0">
                      <a:pos x="404" y="387"/>
                    </a:cxn>
                    <a:cxn ang="0">
                      <a:pos x="416" y="327"/>
                    </a:cxn>
                    <a:cxn ang="0">
                      <a:pos x="458" y="385"/>
                    </a:cxn>
                    <a:cxn ang="0">
                      <a:pos x="471" y="387"/>
                    </a:cxn>
                    <a:cxn ang="0">
                      <a:pos x="454" y="296"/>
                    </a:cxn>
                    <a:cxn ang="0">
                      <a:pos x="466" y="290"/>
                    </a:cxn>
                    <a:cxn ang="0">
                      <a:pos x="518" y="314"/>
                    </a:cxn>
                    <a:cxn ang="0">
                      <a:pos x="478" y="256"/>
                    </a:cxn>
                    <a:cxn ang="0">
                      <a:pos x="465" y="228"/>
                    </a:cxn>
                    <a:cxn ang="0">
                      <a:pos x="526" y="238"/>
                    </a:cxn>
                    <a:cxn ang="0">
                      <a:pos x="601" y="271"/>
                    </a:cxn>
                    <a:cxn ang="0">
                      <a:pos x="614" y="266"/>
                    </a:cxn>
                    <a:cxn ang="0">
                      <a:pos x="587" y="228"/>
                    </a:cxn>
                    <a:cxn ang="0">
                      <a:pos x="516" y="174"/>
                    </a:cxn>
                    <a:cxn ang="0">
                      <a:pos x="432" y="138"/>
                    </a:cxn>
                    <a:cxn ang="0">
                      <a:pos x="359" y="122"/>
                    </a:cxn>
                    <a:cxn ang="0">
                      <a:pos x="313" y="100"/>
                    </a:cxn>
                  </a:cxnLst>
                  <a:rect l="0" t="0" r="r" b="b"/>
                  <a:pathLst>
                    <a:path w="614" h="392">
                      <a:moveTo>
                        <a:pt x="302" y="93"/>
                      </a:moveTo>
                      <a:lnTo>
                        <a:pt x="281" y="83"/>
                      </a:lnTo>
                      <a:lnTo>
                        <a:pt x="262" y="76"/>
                      </a:lnTo>
                      <a:lnTo>
                        <a:pt x="229" y="64"/>
                      </a:lnTo>
                      <a:lnTo>
                        <a:pt x="174" y="43"/>
                      </a:lnTo>
                      <a:lnTo>
                        <a:pt x="113" y="22"/>
                      </a:lnTo>
                      <a:lnTo>
                        <a:pt x="67" y="8"/>
                      </a:lnTo>
                      <a:lnTo>
                        <a:pt x="29" y="0"/>
                      </a:lnTo>
                      <a:lnTo>
                        <a:pt x="11" y="2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4" y="27"/>
                      </a:lnTo>
                      <a:lnTo>
                        <a:pt x="12" y="38"/>
                      </a:lnTo>
                      <a:lnTo>
                        <a:pt x="39" y="53"/>
                      </a:lnTo>
                      <a:lnTo>
                        <a:pt x="58" y="66"/>
                      </a:lnTo>
                      <a:lnTo>
                        <a:pt x="60" y="71"/>
                      </a:lnTo>
                      <a:lnTo>
                        <a:pt x="58" y="77"/>
                      </a:lnTo>
                      <a:lnTo>
                        <a:pt x="54" y="79"/>
                      </a:lnTo>
                      <a:lnTo>
                        <a:pt x="35" y="83"/>
                      </a:lnTo>
                      <a:lnTo>
                        <a:pt x="13" y="90"/>
                      </a:lnTo>
                      <a:lnTo>
                        <a:pt x="5" y="97"/>
                      </a:lnTo>
                      <a:lnTo>
                        <a:pt x="3" y="107"/>
                      </a:lnTo>
                      <a:lnTo>
                        <a:pt x="6" y="119"/>
                      </a:lnTo>
                      <a:lnTo>
                        <a:pt x="20" y="134"/>
                      </a:lnTo>
                      <a:lnTo>
                        <a:pt x="60" y="154"/>
                      </a:lnTo>
                      <a:lnTo>
                        <a:pt x="79" y="167"/>
                      </a:lnTo>
                      <a:lnTo>
                        <a:pt x="84" y="175"/>
                      </a:lnTo>
                      <a:lnTo>
                        <a:pt x="81" y="180"/>
                      </a:lnTo>
                      <a:lnTo>
                        <a:pt x="77" y="186"/>
                      </a:lnTo>
                      <a:lnTo>
                        <a:pt x="73" y="187"/>
                      </a:lnTo>
                      <a:lnTo>
                        <a:pt x="51" y="194"/>
                      </a:lnTo>
                      <a:lnTo>
                        <a:pt x="17" y="202"/>
                      </a:lnTo>
                      <a:lnTo>
                        <a:pt x="10" y="209"/>
                      </a:lnTo>
                      <a:lnTo>
                        <a:pt x="11" y="217"/>
                      </a:lnTo>
                      <a:lnTo>
                        <a:pt x="16" y="225"/>
                      </a:lnTo>
                      <a:lnTo>
                        <a:pt x="27" y="235"/>
                      </a:lnTo>
                      <a:lnTo>
                        <a:pt x="48" y="240"/>
                      </a:lnTo>
                      <a:lnTo>
                        <a:pt x="99" y="247"/>
                      </a:lnTo>
                      <a:lnTo>
                        <a:pt x="125" y="250"/>
                      </a:lnTo>
                      <a:lnTo>
                        <a:pt x="127" y="254"/>
                      </a:lnTo>
                      <a:lnTo>
                        <a:pt x="126" y="263"/>
                      </a:lnTo>
                      <a:lnTo>
                        <a:pt x="103" y="302"/>
                      </a:lnTo>
                      <a:lnTo>
                        <a:pt x="103" y="313"/>
                      </a:lnTo>
                      <a:lnTo>
                        <a:pt x="105" y="319"/>
                      </a:lnTo>
                      <a:lnTo>
                        <a:pt x="115" y="323"/>
                      </a:lnTo>
                      <a:lnTo>
                        <a:pt x="131" y="325"/>
                      </a:lnTo>
                      <a:lnTo>
                        <a:pt x="193" y="302"/>
                      </a:lnTo>
                      <a:lnTo>
                        <a:pt x="206" y="299"/>
                      </a:lnTo>
                      <a:lnTo>
                        <a:pt x="214" y="301"/>
                      </a:lnTo>
                      <a:lnTo>
                        <a:pt x="218" y="309"/>
                      </a:lnTo>
                      <a:lnTo>
                        <a:pt x="224" y="351"/>
                      </a:lnTo>
                      <a:lnTo>
                        <a:pt x="231" y="356"/>
                      </a:lnTo>
                      <a:lnTo>
                        <a:pt x="240" y="359"/>
                      </a:lnTo>
                      <a:lnTo>
                        <a:pt x="252" y="359"/>
                      </a:lnTo>
                      <a:lnTo>
                        <a:pt x="281" y="332"/>
                      </a:lnTo>
                      <a:lnTo>
                        <a:pt x="290" y="332"/>
                      </a:lnTo>
                      <a:lnTo>
                        <a:pt x="295" y="340"/>
                      </a:lnTo>
                      <a:lnTo>
                        <a:pt x="302" y="373"/>
                      </a:lnTo>
                      <a:lnTo>
                        <a:pt x="309" y="377"/>
                      </a:lnTo>
                      <a:lnTo>
                        <a:pt x="319" y="379"/>
                      </a:lnTo>
                      <a:lnTo>
                        <a:pt x="328" y="368"/>
                      </a:lnTo>
                      <a:lnTo>
                        <a:pt x="347" y="330"/>
                      </a:lnTo>
                      <a:lnTo>
                        <a:pt x="357" y="326"/>
                      </a:lnTo>
                      <a:lnTo>
                        <a:pt x="362" y="334"/>
                      </a:lnTo>
                      <a:lnTo>
                        <a:pt x="383" y="385"/>
                      </a:lnTo>
                      <a:lnTo>
                        <a:pt x="390" y="392"/>
                      </a:lnTo>
                      <a:lnTo>
                        <a:pt x="399" y="391"/>
                      </a:lnTo>
                      <a:lnTo>
                        <a:pt x="404" y="387"/>
                      </a:lnTo>
                      <a:lnTo>
                        <a:pt x="413" y="330"/>
                      </a:lnTo>
                      <a:lnTo>
                        <a:pt x="416" y="327"/>
                      </a:lnTo>
                      <a:lnTo>
                        <a:pt x="423" y="326"/>
                      </a:lnTo>
                      <a:lnTo>
                        <a:pt x="458" y="385"/>
                      </a:lnTo>
                      <a:lnTo>
                        <a:pt x="465" y="389"/>
                      </a:lnTo>
                      <a:lnTo>
                        <a:pt x="471" y="387"/>
                      </a:lnTo>
                      <a:lnTo>
                        <a:pt x="477" y="382"/>
                      </a:lnTo>
                      <a:lnTo>
                        <a:pt x="454" y="296"/>
                      </a:lnTo>
                      <a:lnTo>
                        <a:pt x="457" y="292"/>
                      </a:lnTo>
                      <a:lnTo>
                        <a:pt x="466" y="290"/>
                      </a:lnTo>
                      <a:lnTo>
                        <a:pt x="508" y="318"/>
                      </a:lnTo>
                      <a:lnTo>
                        <a:pt x="518" y="314"/>
                      </a:lnTo>
                      <a:lnTo>
                        <a:pt x="522" y="308"/>
                      </a:lnTo>
                      <a:lnTo>
                        <a:pt x="478" y="256"/>
                      </a:lnTo>
                      <a:lnTo>
                        <a:pt x="464" y="235"/>
                      </a:lnTo>
                      <a:lnTo>
                        <a:pt x="465" y="228"/>
                      </a:lnTo>
                      <a:lnTo>
                        <a:pt x="471" y="225"/>
                      </a:lnTo>
                      <a:lnTo>
                        <a:pt x="526" y="238"/>
                      </a:lnTo>
                      <a:lnTo>
                        <a:pt x="573" y="256"/>
                      </a:lnTo>
                      <a:lnTo>
                        <a:pt x="601" y="271"/>
                      </a:lnTo>
                      <a:lnTo>
                        <a:pt x="610" y="271"/>
                      </a:lnTo>
                      <a:lnTo>
                        <a:pt x="614" y="266"/>
                      </a:lnTo>
                      <a:lnTo>
                        <a:pt x="614" y="254"/>
                      </a:lnTo>
                      <a:lnTo>
                        <a:pt x="587" y="228"/>
                      </a:lnTo>
                      <a:lnTo>
                        <a:pt x="551" y="197"/>
                      </a:lnTo>
                      <a:lnTo>
                        <a:pt x="516" y="174"/>
                      </a:lnTo>
                      <a:lnTo>
                        <a:pt x="478" y="159"/>
                      </a:lnTo>
                      <a:lnTo>
                        <a:pt x="432" y="138"/>
                      </a:lnTo>
                      <a:lnTo>
                        <a:pt x="393" y="129"/>
                      </a:lnTo>
                      <a:lnTo>
                        <a:pt x="359" y="122"/>
                      </a:lnTo>
                      <a:lnTo>
                        <a:pt x="332" y="110"/>
                      </a:lnTo>
                      <a:lnTo>
                        <a:pt x="313" y="100"/>
                      </a:lnTo>
                      <a:lnTo>
                        <a:pt x="302" y="93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9228" name="Freeform 12"/>
                <p:cNvSpPr/>
                <p:nvPr/>
              </p:nvSpPr>
              <p:spPr bwMode="auto">
                <a:xfrm>
                  <a:off x="1819" y="2935"/>
                  <a:ext cx="558" cy="348"/>
                </a:xfrm>
                <a:custGeom>
                  <a:avLst/>
                  <a:gdLst/>
                  <a:ahLst/>
                  <a:cxnLst>
                    <a:cxn ang="0">
                      <a:pos x="231" y="70"/>
                    </a:cxn>
                    <a:cxn ang="0">
                      <a:pos x="86" y="20"/>
                    </a:cxn>
                    <a:cxn ang="0">
                      <a:pos x="8" y="0"/>
                    </a:cxn>
                    <a:cxn ang="0">
                      <a:pos x="8" y="15"/>
                    </a:cxn>
                    <a:cxn ang="0">
                      <a:pos x="81" y="68"/>
                    </a:cxn>
                    <a:cxn ang="0">
                      <a:pos x="79" y="77"/>
                    </a:cxn>
                    <a:cxn ang="0">
                      <a:pos x="29" y="77"/>
                    </a:cxn>
                    <a:cxn ang="0">
                      <a:pos x="0" y="89"/>
                    </a:cxn>
                    <a:cxn ang="0">
                      <a:pos x="22" y="112"/>
                    </a:cxn>
                    <a:cxn ang="0">
                      <a:pos x="94" y="131"/>
                    </a:cxn>
                    <a:cxn ang="0">
                      <a:pos x="162" y="136"/>
                    </a:cxn>
                    <a:cxn ang="0">
                      <a:pos x="84" y="172"/>
                    </a:cxn>
                    <a:cxn ang="0">
                      <a:pos x="43" y="187"/>
                    </a:cxn>
                    <a:cxn ang="0">
                      <a:pos x="8" y="196"/>
                    </a:cxn>
                    <a:cxn ang="0">
                      <a:pos x="27" y="210"/>
                    </a:cxn>
                    <a:cxn ang="0">
                      <a:pos x="65" y="217"/>
                    </a:cxn>
                    <a:cxn ang="0">
                      <a:pos x="143" y="203"/>
                    </a:cxn>
                    <a:cxn ang="0">
                      <a:pos x="184" y="184"/>
                    </a:cxn>
                    <a:cxn ang="0">
                      <a:pos x="157" y="225"/>
                    </a:cxn>
                    <a:cxn ang="0">
                      <a:pos x="101" y="279"/>
                    </a:cxn>
                    <a:cxn ang="0">
                      <a:pos x="100" y="296"/>
                    </a:cxn>
                    <a:cxn ang="0">
                      <a:pos x="140" y="286"/>
                    </a:cxn>
                    <a:cxn ang="0">
                      <a:pos x="201" y="248"/>
                    </a:cxn>
                    <a:cxn ang="0">
                      <a:pos x="216" y="246"/>
                    </a:cxn>
                    <a:cxn ang="0">
                      <a:pos x="213" y="286"/>
                    </a:cxn>
                    <a:cxn ang="0">
                      <a:pos x="216" y="326"/>
                    </a:cxn>
                    <a:cxn ang="0">
                      <a:pos x="234" y="320"/>
                    </a:cxn>
                    <a:cxn ang="0">
                      <a:pos x="270" y="234"/>
                    </a:cxn>
                    <a:cxn ang="0">
                      <a:pos x="285" y="231"/>
                    </a:cxn>
                    <a:cxn ang="0">
                      <a:pos x="290" y="338"/>
                    </a:cxn>
                    <a:cxn ang="0">
                      <a:pos x="309" y="324"/>
                    </a:cxn>
                    <a:cxn ang="0">
                      <a:pos x="313" y="251"/>
                    </a:cxn>
                    <a:cxn ang="0">
                      <a:pos x="321" y="241"/>
                    </a:cxn>
                    <a:cxn ang="0">
                      <a:pos x="361" y="322"/>
                    </a:cxn>
                    <a:cxn ang="0">
                      <a:pos x="372" y="345"/>
                    </a:cxn>
                    <a:cxn ang="0">
                      <a:pos x="376" y="290"/>
                    </a:cxn>
                    <a:cxn ang="0">
                      <a:pos x="364" y="251"/>
                    </a:cxn>
                    <a:cxn ang="0">
                      <a:pos x="415" y="306"/>
                    </a:cxn>
                    <a:cxn ang="0">
                      <a:pos x="418" y="281"/>
                    </a:cxn>
                    <a:cxn ang="0">
                      <a:pos x="409" y="241"/>
                    </a:cxn>
                    <a:cxn ang="0">
                      <a:pos x="433" y="245"/>
                    </a:cxn>
                    <a:cxn ang="0">
                      <a:pos x="423" y="206"/>
                    </a:cxn>
                    <a:cxn ang="0">
                      <a:pos x="441" y="195"/>
                    </a:cxn>
                    <a:cxn ang="0">
                      <a:pos x="547" y="220"/>
                    </a:cxn>
                    <a:cxn ang="0">
                      <a:pos x="528" y="201"/>
                    </a:cxn>
                    <a:cxn ang="0">
                      <a:pos x="467" y="162"/>
                    </a:cxn>
                    <a:cxn ang="0">
                      <a:pos x="397" y="131"/>
                    </a:cxn>
                    <a:cxn ang="0">
                      <a:pos x="323" y="117"/>
                    </a:cxn>
                    <a:cxn ang="0">
                      <a:pos x="277" y="96"/>
                    </a:cxn>
                  </a:cxnLst>
                  <a:rect l="0" t="0" r="r" b="b"/>
                  <a:pathLst>
                    <a:path w="558" h="348">
                      <a:moveTo>
                        <a:pt x="277" y="96"/>
                      </a:moveTo>
                      <a:lnTo>
                        <a:pt x="231" y="70"/>
                      </a:lnTo>
                      <a:lnTo>
                        <a:pt x="157" y="43"/>
                      </a:lnTo>
                      <a:lnTo>
                        <a:pt x="86" y="20"/>
                      </a:lnTo>
                      <a:lnTo>
                        <a:pt x="25" y="1"/>
                      </a:ln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15"/>
                      </a:lnTo>
                      <a:lnTo>
                        <a:pt x="49" y="44"/>
                      </a:lnTo>
                      <a:lnTo>
                        <a:pt x="81" y="68"/>
                      </a:lnTo>
                      <a:lnTo>
                        <a:pt x="82" y="77"/>
                      </a:lnTo>
                      <a:lnTo>
                        <a:pt x="79" y="77"/>
                      </a:lnTo>
                      <a:lnTo>
                        <a:pt x="69" y="79"/>
                      </a:lnTo>
                      <a:lnTo>
                        <a:pt x="29" y="77"/>
                      </a:lnTo>
                      <a:lnTo>
                        <a:pt x="10" y="80"/>
                      </a:lnTo>
                      <a:lnTo>
                        <a:pt x="0" y="89"/>
                      </a:lnTo>
                      <a:lnTo>
                        <a:pt x="4" y="100"/>
                      </a:lnTo>
                      <a:lnTo>
                        <a:pt x="22" y="112"/>
                      </a:lnTo>
                      <a:lnTo>
                        <a:pt x="53" y="124"/>
                      </a:lnTo>
                      <a:lnTo>
                        <a:pt x="94" y="131"/>
                      </a:lnTo>
                      <a:lnTo>
                        <a:pt x="159" y="131"/>
                      </a:lnTo>
                      <a:lnTo>
                        <a:pt x="162" y="136"/>
                      </a:lnTo>
                      <a:lnTo>
                        <a:pt x="141" y="149"/>
                      </a:lnTo>
                      <a:lnTo>
                        <a:pt x="84" y="172"/>
                      </a:lnTo>
                      <a:lnTo>
                        <a:pt x="46" y="186"/>
                      </a:lnTo>
                      <a:lnTo>
                        <a:pt x="43" y="187"/>
                      </a:lnTo>
                      <a:lnTo>
                        <a:pt x="12" y="196"/>
                      </a:lnTo>
                      <a:lnTo>
                        <a:pt x="8" y="196"/>
                      </a:lnTo>
                      <a:lnTo>
                        <a:pt x="10" y="203"/>
                      </a:lnTo>
                      <a:lnTo>
                        <a:pt x="27" y="210"/>
                      </a:lnTo>
                      <a:lnTo>
                        <a:pt x="24" y="210"/>
                      </a:lnTo>
                      <a:lnTo>
                        <a:pt x="65" y="217"/>
                      </a:lnTo>
                      <a:lnTo>
                        <a:pt x="101" y="217"/>
                      </a:lnTo>
                      <a:lnTo>
                        <a:pt x="143" y="203"/>
                      </a:lnTo>
                      <a:lnTo>
                        <a:pt x="176" y="184"/>
                      </a:lnTo>
                      <a:lnTo>
                        <a:pt x="184" y="184"/>
                      </a:lnTo>
                      <a:lnTo>
                        <a:pt x="186" y="194"/>
                      </a:lnTo>
                      <a:lnTo>
                        <a:pt x="157" y="225"/>
                      </a:lnTo>
                      <a:lnTo>
                        <a:pt x="119" y="260"/>
                      </a:lnTo>
                      <a:lnTo>
                        <a:pt x="101" y="279"/>
                      </a:lnTo>
                      <a:lnTo>
                        <a:pt x="94" y="293"/>
                      </a:lnTo>
                      <a:lnTo>
                        <a:pt x="100" y="296"/>
                      </a:lnTo>
                      <a:lnTo>
                        <a:pt x="113" y="295"/>
                      </a:lnTo>
                      <a:lnTo>
                        <a:pt x="140" y="286"/>
                      </a:lnTo>
                      <a:lnTo>
                        <a:pt x="178" y="267"/>
                      </a:lnTo>
                      <a:lnTo>
                        <a:pt x="201" y="248"/>
                      </a:lnTo>
                      <a:lnTo>
                        <a:pt x="210" y="245"/>
                      </a:lnTo>
                      <a:lnTo>
                        <a:pt x="216" y="246"/>
                      </a:lnTo>
                      <a:lnTo>
                        <a:pt x="220" y="256"/>
                      </a:lnTo>
                      <a:lnTo>
                        <a:pt x="213" y="286"/>
                      </a:lnTo>
                      <a:lnTo>
                        <a:pt x="213" y="309"/>
                      </a:lnTo>
                      <a:lnTo>
                        <a:pt x="216" y="326"/>
                      </a:lnTo>
                      <a:lnTo>
                        <a:pt x="221" y="327"/>
                      </a:lnTo>
                      <a:lnTo>
                        <a:pt x="234" y="320"/>
                      </a:lnTo>
                      <a:lnTo>
                        <a:pt x="247" y="305"/>
                      </a:lnTo>
                      <a:lnTo>
                        <a:pt x="270" y="234"/>
                      </a:lnTo>
                      <a:lnTo>
                        <a:pt x="276" y="226"/>
                      </a:lnTo>
                      <a:lnTo>
                        <a:pt x="285" y="231"/>
                      </a:lnTo>
                      <a:lnTo>
                        <a:pt x="288" y="295"/>
                      </a:lnTo>
                      <a:lnTo>
                        <a:pt x="290" y="338"/>
                      </a:lnTo>
                      <a:lnTo>
                        <a:pt x="297" y="339"/>
                      </a:lnTo>
                      <a:lnTo>
                        <a:pt x="309" y="324"/>
                      </a:lnTo>
                      <a:lnTo>
                        <a:pt x="316" y="298"/>
                      </a:lnTo>
                      <a:lnTo>
                        <a:pt x="313" y="251"/>
                      </a:lnTo>
                      <a:lnTo>
                        <a:pt x="314" y="241"/>
                      </a:lnTo>
                      <a:lnTo>
                        <a:pt x="321" y="241"/>
                      </a:lnTo>
                      <a:lnTo>
                        <a:pt x="340" y="267"/>
                      </a:lnTo>
                      <a:lnTo>
                        <a:pt x="361" y="322"/>
                      </a:lnTo>
                      <a:lnTo>
                        <a:pt x="368" y="348"/>
                      </a:lnTo>
                      <a:lnTo>
                        <a:pt x="372" y="345"/>
                      </a:lnTo>
                      <a:lnTo>
                        <a:pt x="376" y="321"/>
                      </a:lnTo>
                      <a:lnTo>
                        <a:pt x="376" y="290"/>
                      </a:lnTo>
                      <a:lnTo>
                        <a:pt x="366" y="260"/>
                      </a:lnTo>
                      <a:lnTo>
                        <a:pt x="364" y="251"/>
                      </a:lnTo>
                      <a:lnTo>
                        <a:pt x="371" y="248"/>
                      </a:lnTo>
                      <a:lnTo>
                        <a:pt x="415" y="306"/>
                      </a:lnTo>
                      <a:lnTo>
                        <a:pt x="432" y="331"/>
                      </a:lnTo>
                      <a:lnTo>
                        <a:pt x="418" y="281"/>
                      </a:lnTo>
                      <a:lnTo>
                        <a:pt x="416" y="262"/>
                      </a:lnTo>
                      <a:lnTo>
                        <a:pt x="409" y="241"/>
                      </a:lnTo>
                      <a:lnTo>
                        <a:pt x="414" y="238"/>
                      </a:lnTo>
                      <a:lnTo>
                        <a:pt x="433" y="245"/>
                      </a:lnTo>
                      <a:lnTo>
                        <a:pt x="423" y="219"/>
                      </a:lnTo>
                      <a:lnTo>
                        <a:pt x="423" y="206"/>
                      </a:lnTo>
                      <a:lnTo>
                        <a:pt x="425" y="199"/>
                      </a:lnTo>
                      <a:lnTo>
                        <a:pt x="441" y="195"/>
                      </a:lnTo>
                      <a:lnTo>
                        <a:pt x="482" y="203"/>
                      </a:lnTo>
                      <a:lnTo>
                        <a:pt x="547" y="220"/>
                      </a:lnTo>
                      <a:lnTo>
                        <a:pt x="558" y="226"/>
                      </a:lnTo>
                      <a:lnTo>
                        <a:pt x="528" y="201"/>
                      </a:lnTo>
                      <a:lnTo>
                        <a:pt x="497" y="181"/>
                      </a:lnTo>
                      <a:lnTo>
                        <a:pt x="467" y="162"/>
                      </a:lnTo>
                      <a:lnTo>
                        <a:pt x="427" y="143"/>
                      </a:lnTo>
                      <a:lnTo>
                        <a:pt x="397" y="131"/>
                      </a:lnTo>
                      <a:lnTo>
                        <a:pt x="361" y="124"/>
                      </a:lnTo>
                      <a:lnTo>
                        <a:pt x="323" y="117"/>
                      </a:lnTo>
                      <a:lnTo>
                        <a:pt x="297" y="110"/>
                      </a:lnTo>
                      <a:lnTo>
                        <a:pt x="277" y="96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4" name="Group 29"/>
            <p:cNvGrpSpPr/>
            <p:nvPr/>
          </p:nvGrpSpPr>
          <p:grpSpPr>
            <a:xfrm>
              <a:off x="2649" y="2208"/>
              <a:ext cx="1208" cy="1326"/>
              <a:chOff x="2649" y="2208"/>
              <a:chExt cx="1208" cy="1326"/>
            </a:xfrm>
          </p:grpSpPr>
          <p:grpSp>
            <p:nvGrpSpPr>
              <p:cNvPr id="5" name="Group 20"/>
              <p:cNvGrpSpPr/>
              <p:nvPr/>
            </p:nvGrpSpPr>
            <p:grpSpPr>
              <a:xfrm rot="1969769" flipH="1">
                <a:off x="2649" y="2208"/>
                <a:ext cx="1208" cy="1326"/>
                <a:chOff x="2649" y="2208"/>
                <a:chExt cx="1208" cy="1326"/>
              </a:xfrm>
            </p:grpSpPr>
            <p:sp>
              <p:nvSpPr>
                <p:cNvPr id="9230" name="Freeform 14"/>
                <p:cNvSpPr/>
                <p:nvPr/>
              </p:nvSpPr>
              <p:spPr bwMode="auto">
                <a:xfrm>
                  <a:off x="3195" y="2706"/>
                  <a:ext cx="223" cy="360"/>
                </a:xfrm>
                <a:custGeom>
                  <a:avLst/>
                  <a:gdLst/>
                  <a:ahLst/>
                  <a:cxnLst>
                    <a:cxn ang="0">
                      <a:pos x="84" y="18"/>
                    </a:cxn>
                    <a:cxn ang="0">
                      <a:pos x="101" y="4"/>
                    </a:cxn>
                    <a:cxn ang="0">
                      <a:pos x="120" y="0"/>
                    </a:cxn>
                    <a:cxn ang="0">
                      <a:pos x="137" y="2"/>
                    </a:cxn>
                    <a:cxn ang="0">
                      <a:pos x="141" y="2"/>
                    </a:cxn>
                    <a:cxn ang="0">
                      <a:pos x="160" y="12"/>
                    </a:cxn>
                    <a:cxn ang="0">
                      <a:pos x="180" y="26"/>
                    </a:cxn>
                    <a:cxn ang="0">
                      <a:pos x="196" y="45"/>
                    </a:cxn>
                    <a:cxn ang="0">
                      <a:pos x="209" y="71"/>
                    </a:cxn>
                    <a:cxn ang="0">
                      <a:pos x="216" y="99"/>
                    </a:cxn>
                    <a:cxn ang="0">
                      <a:pos x="221" y="129"/>
                    </a:cxn>
                    <a:cxn ang="0">
                      <a:pos x="223" y="159"/>
                    </a:cxn>
                    <a:cxn ang="0">
                      <a:pos x="222" y="192"/>
                    </a:cxn>
                    <a:cxn ang="0">
                      <a:pos x="220" y="224"/>
                    </a:cxn>
                    <a:cxn ang="0">
                      <a:pos x="211" y="254"/>
                    </a:cxn>
                    <a:cxn ang="0">
                      <a:pos x="199" y="278"/>
                    </a:cxn>
                    <a:cxn ang="0">
                      <a:pos x="184" y="301"/>
                    </a:cxn>
                    <a:cxn ang="0">
                      <a:pos x="166" y="323"/>
                    </a:cxn>
                    <a:cxn ang="0">
                      <a:pos x="144" y="347"/>
                    </a:cxn>
                    <a:cxn ang="0">
                      <a:pos x="128" y="354"/>
                    </a:cxn>
                    <a:cxn ang="0">
                      <a:pos x="105" y="360"/>
                    </a:cxn>
                    <a:cxn ang="0">
                      <a:pos x="86" y="360"/>
                    </a:cxn>
                    <a:cxn ang="0">
                      <a:pos x="59" y="355"/>
                    </a:cxn>
                    <a:cxn ang="0">
                      <a:pos x="45" y="344"/>
                    </a:cxn>
                    <a:cxn ang="0">
                      <a:pos x="30" y="331"/>
                    </a:cxn>
                    <a:cxn ang="0">
                      <a:pos x="16" y="313"/>
                    </a:cxn>
                    <a:cxn ang="0">
                      <a:pos x="12" y="312"/>
                    </a:cxn>
                    <a:cxn ang="0">
                      <a:pos x="4" y="294"/>
                    </a:cxn>
                    <a:cxn ang="0">
                      <a:pos x="0" y="275"/>
                    </a:cxn>
                    <a:cxn ang="0">
                      <a:pos x="6" y="253"/>
                    </a:cxn>
                    <a:cxn ang="0">
                      <a:pos x="18" y="234"/>
                    </a:cxn>
                    <a:cxn ang="0">
                      <a:pos x="33" y="220"/>
                    </a:cxn>
                    <a:cxn ang="0">
                      <a:pos x="52" y="210"/>
                    </a:cxn>
                    <a:cxn ang="0">
                      <a:pos x="71" y="199"/>
                    </a:cxn>
                    <a:cxn ang="0">
                      <a:pos x="77" y="189"/>
                    </a:cxn>
                    <a:cxn ang="0">
                      <a:pos x="82" y="177"/>
                    </a:cxn>
                    <a:cxn ang="0">
                      <a:pos x="85" y="158"/>
                    </a:cxn>
                    <a:cxn ang="0">
                      <a:pos x="82" y="132"/>
                    </a:cxn>
                    <a:cxn ang="0">
                      <a:pos x="77" y="109"/>
                    </a:cxn>
                    <a:cxn ang="0">
                      <a:pos x="71" y="81"/>
                    </a:cxn>
                    <a:cxn ang="0">
                      <a:pos x="69" y="59"/>
                    </a:cxn>
                    <a:cxn ang="0">
                      <a:pos x="73" y="36"/>
                    </a:cxn>
                    <a:cxn ang="0">
                      <a:pos x="84" y="18"/>
                    </a:cxn>
                  </a:cxnLst>
                  <a:rect l="0" t="0" r="r" b="b"/>
                  <a:pathLst>
                    <a:path w="223" h="360">
                      <a:moveTo>
                        <a:pt x="84" y="18"/>
                      </a:moveTo>
                      <a:lnTo>
                        <a:pt x="101" y="4"/>
                      </a:lnTo>
                      <a:lnTo>
                        <a:pt x="120" y="0"/>
                      </a:lnTo>
                      <a:lnTo>
                        <a:pt x="137" y="2"/>
                      </a:lnTo>
                      <a:lnTo>
                        <a:pt x="141" y="2"/>
                      </a:lnTo>
                      <a:lnTo>
                        <a:pt x="160" y="12"/>
                      </a:lnTo>
                      <a:lnTo>
                        <a:pt x="180" y="26"/>
                      </a:lnTo>
                      <a:lnTo>
                        <a:pt x="196" y="45"/>
                      </a:lnTo>
                      <a:lnTo>
                        <a:pt x="209" y="71"/>
                      </a:lnTo>
                      <a:lnTo>
                        <a:pt x="216" y="99"/>
                      </a:lnTo>
                      <a:lnTo>
                        <a:pt x="221" y="129"/>
                      </a:lnTo>
                      <a:lnTo>
                        <a:pt x="223" y="159"/>
                      </a:lnTo>
                      <a:lnTo>
                        <a:pt x="222" y="192"/>
                      </a:lnTo>
                      <a:lnTo>
                        <a:pt x="220" y="224"/>
                      </a:lnTo>
                      <a:lnTo>
                        <a:pt x="211" y="254"/>
                      </a:lnTo>
                      <a:lnTo>
                        <a:pt x="199" y="278"/>
                      </a:lnTo>
                      <a:lnTo>
                        <a:pt x="184" y="301"/>
                      </a:lnTo>
                      <a:lnTo>
                        <a:pt x="166" y="323"/>
                      </a:lnTo>
                      <a:lnTo>
                        <a:pt x="144" y="347"/>
                      </a:lnTo>
                      <a:lnTo>
                        <a:pt x="128" y="354"/>
                      </a:lnTo>
                      <a:lnTo>
                        <a:pt x="105" y="360"/>
                      </a:lnTo>
                      <a:lnTo>
                        <a:pt x="86" y="360"/>
                      </a:lnTo>
                      <a:lnTo>
                        <a:pt x="59" y="355"/>
                      </a:lnTo>
                      <a:lnTo>
                        <a:pt x="45" y="344"/>
                      </a:lnTo>
                      <a:lnTo>
                        <a:pt x="30" y="331"/>
                      </a:lnTo>
                      <a:lnTo>
                        <a:pt x="16" y="313"/>
                      </a:lnTo>
                      <a:lnTo>
                        <a:pt x="12" y="312"/>
                      </a:lnTo>
                      <a:lnTo>
                        <a:pt x="4" y="294"/>
                      </a:lnTo>
                      <a:lnTo>
                        <a:pt x="0" y="275"/>
                      </a:lnTo>
                      <a:lnTo>
                        <a:pt x="6" y="253"/>
                      </a:lnTo>
                      <a:lnTo>
                        <a:pt x="18" y="234"/>
                      </a:lnTo>
                      <a:lnTo>
                        <a:pt x="33" y="220"/>
                      </a:lnTo>
                      <a:lnTo>
                        <a:pt x="52" y="210"/>
                      </a:lnTo>
                      <a:lnTo>
                        <a:pt x="71" y="199"/>
                      </a:lnTo>
                      <a:lnTo>
                        <a:pt x="77" y="189"/>
                      </a:lnTo>
                      <a:lnTo>
                        <a:pt x="82" y="177"/>
                      </a:lnTo>
                      <a:lnTo>
                        <a:pt x="85" y="158"/>
                      </a:lnTo>
                      <a:lnTo>
                        <a:pt x="82" y="132"/>
                      </a:lnTo>
                      <a:lnTo>
                        <a:pt x="77" y="109"/>
                      </a:lnTo>
                      <a:lnTo>
                        <a:pt x="71" y="81"/>
                      </a:lnTo>
                      <a:lnTo>
                        <a:pt x="69" y="59"/>
                      </a:lnTo>
                      <a:lnTo>
                        <a:pt x="73" y="36"/>
                      </a:lnTo>
                      <a:lnTo>
                        <a:pt x="84" y="18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9231" name="Freeform 15"/>
                <p:cNvSpPr/>
                <p:nvPr/>
              </p:nvSpPr>
              <p:spPr bwMode="auto">
                <a:xfrm>
                  <a:off x="3313" y="2687"/>
                  <a:ext cx="544" cy="86"/>
                </a:xfrm>
                <a:custGeom>
                  <a:avLst/>
                  <a:gdLst/>
                  <a:ahLst/>
                  <a:cxnLst>
                    <a:cxn ang="0">
                      <a:pos x="8" y="32"/>
                    </a:cxn>
                    <a:cxn ang="0">
                      <a:pos x="0" y="41"/>
                    </a:cxn>
                    <a:cxn ang="0">
                      <a:pos x="14" y="67"/>
                    </a:cxn>
                    <a:cxn ang="0">
                      <a:pos x="65" y="79"/>
                    </a:cxn>
                    <a:cxn ang="0">
                      <a:pos x="192" y="86"/>
                    </a:cxn>
                    <a:cxn ang="0">
                      <a:pos x="300" y="79"/>
                    </a:cxn>
                    <a:cxn ang="0">
                      <a:pos x="380" y="62"/>
                    </a:cxn>
                    <a:cxn ang="0">
                      <a:pos x="446" y="43"/>
                    </a:cxn>
                    <a:cxn ang="0">
                      <a:pos x="453" y="43"/>
                    </a:cxn>
                    <a:cxn ang="0">
                      <a:pos x="460" y="44"/>
                    </a:cxn>
                    <a:cxn ang="0">
                      <a:pos x="468" y="46"/>
                    </a:cxn>
                    <a:cxn ang="0">
                      <a:pos x="475" y="49"/>
                    </a:cxn>
                    <a:cxn ang="0">
                      <a:pos x="479" y="56"/>
                    </a:cxn>
                    <a:cxn ang="0">
                      <a:pos x="487" y="60"/>
                    </a:cxn>
                    <a:cxn ang="0">
                      <a:pos x="494" y="65"/>
                    </a:cxn>
                    <a:cxn ang="0">
                      <a:pos x="501" y="69"/>
                    </a:cxn>
                    <a:cxn ang="0">
                      <a:pos x="508" y="70"/>
                    </a:cxn>
                    <a:cxn ang="0">
                      <a:pos x="517" y="72"/>
                    </a:cxn>
                    <a:cxn ang="0">
                      <a:pos x="525" y="72"/>
                    </a:cxn>
                    <a:cxn ang="0">
                      <a:pos x="533" y="70"/>
                    </a:cxn>
                    <a:cxn ang="0">
                      <a:pos x="541" y="67"/>
                    </a:cxn>
                    <a:cxn ang="0">
                      <a:pos x="544" y="60"/>
                    </a:cxn>
                    <a:cxn ang="0">
                      <a:pos x="544" y="52"/>
                    </a:cxn>
                    <a:cxn ang="0">
                      <a:pos x="536" y="46"/>
                    </a:cxn>
                    <a:cxn ang="0">
                      <a:pos x="529" y="44"/>
                    </a:cxn>
                    <a:cxn ang="0">
                      <a:pos x="522" y="41"/>
                    </a:cxn>
                    <a:cxn ang="0">
                      <a:pos x="515" y="41"/>
                    </a:cxn>
                    <a:cxn ang="0">
                      <a:pos x="506" y="41"/>
                    </a:cxn>
                    <a:cxn ang="0">
                      <a:pos x="499" y="41"/>
                    </a:cxn>
                    <a:cxn ang="0">
                      <a:pos x="492" y="38"/>
                    </a:cxn>
                    <a:cxn ang="0">
                      <a:pos x="484" y="37"/>
                    </a:cxn>
                    <a:cxn ang="0">
                      <a:pos x="477" y="34"/>
                    </a:cxn>
                    <a:cxn ang="0">
                      <a:pos x="470" y="31"/>
                    </a:cxn>
                    <a:cxn ang="0">
                      <a:pos x="465" y="24"/>
                    </a:cxn>
                    <a:cxn ang="0">
                      <a:pos x="465" y="17"/>
                    </a:cxn>
                    <a:cxn ang="0">
                      <a:pos x="468" y="10"/>
                    </a:cxn>
                    <a:cxn ang="0">
                      <a:pos x="466" y="3"/>
                    </a:cxn>
                    <a:cxn ang="0">
                      <a:pos x="459" y="0"/>
                    </a:cxn>
                    <a:cxn ang="0">
                      <a:pos x="452" y="1"/>
                    </a:cxn>
                    <a:cxn ang="0">
                      <a:pos x="445" y="5"/>
                    </a:cxn>
                    <a:cxn ang="0">
                      <a:pos x="442" y="12"/>
                    </a:cxn>
                    <a:cxn ang="0">
                      <a:pos x="439" y="19"/>
                    </a:cxn>
                    <a:cxn ang="0">
                      <a:pos x="434" y="26"/>
                    </a:cxn>
                    <a:cxn ang="0">
                      <a:pos x="316" y="53"/>
                    </a:cxn>
                    <a:cxn ang="0">
                      <a:pos x="179" y="51"/>
                    </a:cxn>
                    <a:cxn ang="0">
                      <a:pos x="66" y="36"/>
                    </a:cxn>
                    <a:cxn ang="0">
                      <a:pos x="19" y="30"/>
                    </a:cxn>
                  </a:cxnLst>
                  <a:rect l="0" t="0" r="r" b="b"/>
                  <a:pathLst>
                    <a:path w="544" h="86">
                      <a:moveTo>
                        <a:pt x="19" y="30"/>
                      </a:moveTo>
                      <a:lnTo>
                        <a:pt x="8" y="32"/>
                      </a:lnTo>
                      <a:lnTo>
                        <a:pt x="4" y="34"/>
                      </a:lnTo>
                      <a:lnTo>
                        <a:pt x="0" y="41"/>
                      </a:lnTo>
                      <a:lnTo>
                        <a:pt x="2" y="55"/>
                      </a:lnTo>
                      <a:lnTo>
                        <a:pt x="14" y="67"/>
                      </a:lnTo>
                      <a:lnTo>
                        <a:pt x="36" y="74"/>
                      </a:lnTo>
                      <a:lnTo>
                        <a:pt x="65" y="79"/>
                      </a:lnTo>
                      <a:lnTo>
                        <a:pt x="128" y="86"/>
                      </a:lnTo>
                      <a:lnTo>
                        <a:pt x="192" y="86"/>
                      </a:lnTo>
                      <a:lnTo>
                        <a:pt x="247" y="86"/>
                      </a:lnTo>
                      <a:lnTo>
                        <a:pt x="300" y="79"/>
                      </a:lnTo>
                      <a:lnTo>
                        <a:pt x="339" y="70"/>
                      </a:lnTo>
                      <a:lnTo>
                        <a:pt x="380" y="62"/>
                      </a:lnTo>
                      <a:lnTo>
                        <a:pt x="421" y="50"/>
                      </a:lnTo>
                      <a:lnTo>
                        <a:pt x="446" y="43"/>
                      </a:lnTo>
                      <a:lnTo>
                        <a:pt x="449" y="43"/>
                      </a:lnTo>
                      <a:lnTo>
                        <a:pt x="453" y="43"/>
                      </a:lnTo>
                      <a:lnTo>
                        <a:pt x="457" y="44"/>
                      </a:lnTo>
                      <a:lnTo>
                        <a:pt x="460" y="44"/>
                      </a:lnTo>
                      <a:lnTo>
                        <a:pt x="464" y="44"/>
                      </a:lnTo>
                      <a:lnTo>
                        <a:pt x="468" y="46"/>
                      </a:lnTo>
                      <a:lnTo>
                        <a:pt x="471" y="48"/>
                      </a:lnTo>
                      <a:lnTo>
                        <a:pt x="475" y="49"/>
                      </a:lnTo>
                      <a:lnTo>
                        <a:pt x="477" y="52"/>
                      </a:lnTo>
                      <a:lnTo>
                        <a:pt x="479" y="56"/>
                      </a:lnTo>
                      <a:lnTo>
                        <a:pt x="483" y="57"/>
                      </a:lnTo>
                      <a:lnTo>
                        <a:pt x="487" y="60"/>
                      </a:lnTo>
                      <a:lnTo>
                        <a:pt x="490" y="63"/>
                      </a:lnTo>
                      <a:lnTo>
                        <a:pt x="494" y="65"/>
                      </a:lnTo>
                      <a:lnTo>
                        <a:pt x="497" y="65"/>
                      </a:lnTo>
                      <a:lnTo>
                        <a:pt x="501" y="69"/>
                      </a:lnTo>
                      <a:lnTo>
                        <a:pt x="504" y="70"/>
                      </a:lnTo>
                      <a:lnTo>
                        <a:pt x="508" y="70"/>
                      </a:lnTo>
                      <a:lnTo>
                        <a:pt x="513" y="72"/>
                      </a:lnTo>
                      <a:lnTo>
                        <a:pt x="517" y="72"/>
                      </a:lnTo>
                      <a:lnTo>
                        <a:pt x="521" y="72"/>
                      </a:lnTo>
                      <a:lnTo>
                        <a:pt x="525" y="72"/>
                      </a:lnTo>
                      <a:lnTo>
                        <a:pt x="529" y="72"/>
                      </a:lnTo>
                      <a:lnTo>
                        <a:pt x="533" y="70"/>
                      </a:lnTo>
                      <a:lnTo>
                        <a:pt x="536" y="67"/>
                      </a:lnTo>
                      <a:lnTo>
                        <a:pt x="541" y="67"/>
                      </a:lnTo>
                      <a:lnTo>
                        <a:pt x="544" y="63"/>
                      </a:lnTo>
                      <a:lnTo>
                        <a:pt x="544" y="60"/>
                      </a:lnTo>
                      <a:lnTo>
                        <a:pt x="544" y="56"/>
                      </a:lnTo>
                      <a:lnTo>
                        <a:pt x="544" y="52"/>
                      </a:lnTo>
                      <a:lnTo>
                        <a:pt x="540" y="50"/>
                      </a:lnTo>
                      <a:lnTo>
                        <a:pt x="536" y="46"/>
                      </a:lnTo>
                      <a:lnTo>
                        <a:pt x="533" y="45"/>
                      </a:lnTo>
                      <a:lnTo>
                        <a:pt x="529" y="44"/>
                      </a:lnTo>
                      <a:lnTo>
                        <a:pt x="525" y="43"/>
                      </a:lnTo>
                      <a:lnTo>
                        <a:pt x="522" y="41"/>
                      </a:lnTo>
                      <a:lnTo>
                        <a:pt x="518" y="41"/>
                      </a:lnTo>
                      <a:lnTo>
                        <a:pt x="515" y="41"/>
                      </a:lnTo>
                      <a:lnTo>
                        <a:pt x="510" y="41"/>
                      </a:lnTo>
                      <a:lnTo>
                        <a:pt x="506" y="41"/>
                      </a:lnTo>
                      <a:lnTo>
                        <a:pt x="503" y="41"/>
                      </a:lnTo>
                      <a:lnTo>
                        <a:pt x="499" y="41"/>
                      </a:lnTo>
                      <a:lnTo>
                        <a:pt x="496" y="39"/>
                      </a:lnTo>
                      <a:lnTo>
                        <a:pt x="492" y="38"/>
                      </a:lnTo>
                      <a:lnTo>
                        <a:pt x="489" y="37"/>
                      </a:lnTo>
                      <a:lnTo>
                        <a:pt x="484" y="37"/>
                      </a:lnTo>
                      <a:lnTo>
                        <a:pt x="480" y="34"/>
                      </a:lnTo>
                      <a:lnTo>
                        <a:pt x="477" y="34"/>
                      </a:lnTo>
                      <a:lnTo>
                        <a:pt x="473" y="34"/>
                      </a:lnTo>
                      <a:lnTo>
                        <a:pt x="470" y="31"/>
                      </a:lnTo>
                      <a:lnTo>
                        <a:pt x="468" y="27"/>
                      </a:lnTo>
                      <a:lnTo>
                        <a:pt x="465" y="24"/>
                      </a:lnTo>
                      <a:lnTo>
                        <a:pt x="465" y="20"/>
                      </a:lnTo>
                      <a:lnTo>
                        <a:pt x="465" y="17"/>
                      </a:lnTo>
                      <a:lnTo>
                        <a:pt x="468" y="13"/>
                      </a:lnTo>
                      <a:lnTo>
                        <a:pt x="468" y="10"/>
                      </a:lnTo>
                      <a:lnTo>
                        <a:pt x="468" y="6"/>
                      </a:lnTo>
                      <a:lnTo>
                        <a:pt x="466" y="3"/>
                      </a:lnTo>
                      <a:lnTo>
                        <a:pt x="463" y="1"/>
                      </a:lnTo>
                      <a:lnTo>
                        <a:pt x="459" y="0"/>
                      </a:lnTo>
                      <a:lnTo>
                        <a:pt x="456" y="0"/>
                      </a:lnTo>
                      <a:lnTo>
                        <a:pt x="452" y="1"/>
                      </a:lnTo>
                      <a:lnTo>
                        <a:pt x="449" y="3"/>
                      </a:lnTo>
                      <a:lnTo>
                        <a:pt x="445" y="5"/>
                      </a:lnTo>
                      <a:lnTo>
                        <a:pt x="444" y="8"/>
                      </a:lnTo>
                      <a:lnTo>
                        <a:pt x="442" y="12"/>
                      </a:lnTo>
                      <a:lnTo>
                        <a:pt x="441" y="15"/>
                      </a:lnTo>
                      <a:lnTo>
                        <a:pt x="439" y="19"/>
                      </a:lnTo>
                      <a:lnTo>
                        <a:pt x="437" y="22"/>
                      </a:lnTo>
                      <a:lnTo>
                        <a:pt x="434" y="26"/>
                      </a:lnTo>
                      <a:lnTo>
                        <a:pt x="392" y="39"/>
                      </a:lnTo>
                      <a:lnTo>
                        <a:pt x="316" y="53"/>
                      </a:lnTo>
                      <a:lnTo>
                        <a:pt x="247" y="57"/>
                      </a:lnTo>
                      <a:lnTo>
                        <a:pt x="179" y="51"/>
                      </a:lnTo>
                      <a:lnTo>
                        <a:pt x="119" y="44"/>
                      </a:lnTo>
                      <a:lnTo>
                        <a:pt x="66" y="36"/>
                      </a:lnTo>
                      <a:lnTo>
                        <a:pt x="29" y="29"/>
                      </a:lnTo>
                      <a:lnTo>
                        <a:pt x="19" y="30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9232" name="Freeform 16"/>
                <p:cNvSpPr/>
                <p:nvPr/>
              </p:nvSpPr>
              <p:spPr bwMode="auto">
                <a:xfrm>
                  <a:off x="3178" y="2208"/>
                  <a:ext cx="235" cy="567"/>
                </a:xfrm>
                <a:custGeom>
                  <a:avLst/>
                  <a:gdLst/>
                  <a:ahLst/>
                  <a:cxnLst>
                    <a:cxn ang="0">
                      <a:pos x="33" y="379"/>
                    </a:cxn>
                    <a:cxn ang="0">
                      <a:pos x="62" y="434"/>
                    </a:cxn>
                    <a:cxn ang="0">
                      <a:pos x="114" y="490"/>
                    </a:cxn>
                    <a:cxn ang="0">
                      <a:pos x="161" y="523"/>
                    </a:cxn>
                    <a:cxn ang="0">
                      <a:pos x="165" y="554"/>
                    </a:cxn>
                    <a:cxn ang="0">
                      <a:pos x="133" y="564"/>
                    </a:cxn>
                    <a:cxn ang="0">
                      <a:pos x="83" y="516"/>
                    </a:cxn>
                    <a:cxn ang="0">
                      <a:pos x="24" y="425"/>
                    </a:cxn>
                    <a:cxn ang="0">
                      <a:pos x="3" y="351"/>
                    </a:cxn>
                    <a:cxn ang="0">
                      <a:pos x="2" y="263"/>
                    </a:cxn>
                    <a:cxn ang="0">
                      <a:pos x="20" y="196"/>
                    </a:cxn>
                    <a:cxn ang="0">
                      <a:pos x="66" y="144"/>
                    </a:cxn>
                    <a:cxn ang="0">
                      <a:pos x="140" y="85"/>
                    </a:cxn>
                    <a:cxn ang="0">
                      <a:pos x="165" y="62"/>
                    </a:cxn>
                    <a:cxn ang="0">
                      <a:pos x="171" y="54"/>
                    </a:cxn>
                    <a:cxn ang="0">
                      <a:pos x="173" y="45"/>
                    </a:cxn>
                    <a:cxn ang="0">
                      <a:pos x="176" y="35"/>
                    </a:cxn>
                    <a:cxn ang="0">
                      <a:pos x="178" y="28"/>
                    </a:cxn>
                    <a:cxn ang="0">
                      <a:pos x="180" y="19"/>
                    </a:cxn>
                    <a:cxn ang="0">
                      <a:pos x="187" y="12"/>
                    </a:cxn>
                    <a:cxn ang="0">
                      <a:pos x="194" y="5"/>
                    </a:cxn>
                    <a:cxn ang="0">
                      <a:pos x="201" y="1"/>
                    </a:cxn>
                    <a:cxn ang="0">
                      <a:pos x="209" y="1"/>
                    </a:cxn>
                    <a:cxn ang="0">
                      <a:pos x="218" y="0"/>
                    </a:cxn>
                    <a:cxn ang="0">
                      <a:pos x="227" y="0"/>
                    </a:cxn>
                    <a:cxn ang="0">
                      <a:pos x="234" y="1"/>
                    </a:cxn>
                    <a:cxn ang="0">
                      <a:pos x="235" y="9"/>
                    </a:cxn>
                    <a:cxn ang="0">
                      <a:pos x="233" y="16"/>
                    </a:cxn>
                    <a:cxn ang="0">
                      <a:pos x="223" y="20"/>
                    </a:cxn>
                    <a:cxn ang="0">
                      <a:pos x="216" y="23"/>
                    </a:cxn>
                    <a:cxn ang="0">
                      <a:pos x="209" y="24"/>
                    </a:cxn>
                    <a:cxn ang="0">
                      <a:pos x="202" y="30"/>
                    </a:cxn>
                    <a:cxn ang="0">
                      <a:pos x="197" y="38"/>
                    </a:cxn>
                    <a:cxn ang="0">
                      <a:pos x="195" y="45"/>
                    </a:cxn>
                    <a:cxn ang="0">
                      <a:pos x="195" y="52"/>
                    </a:cxn>
                    <a:cxn ang="0">
                      <a:pos x="195" y="59"/>
                    </a:cxn>
                    <a:cxn ang="0">
                      <a:pos x="191" y="66"/>
                    </a:cxn>
                    <a:cxn ang="0">
                      <a:pos x="196" y="71"/>
                    </a:cxn>
                    <a:cxn ang="0">
                      <a:pos x="203" y="75"/>
                    </a:cxn>
                    <a:cxn ang="0">
                      <a:pos x="211" y="77"/>
                    </a:cxn>
                    <a:cxn ang="0">
                      <a:pos x="218" y="82"/>
                    </a:cxn>
                    <a:cxn ang="0">
                      <a:pos x="227" y="90"/>
                    </a:cxn>
                    <a:cxn ang="0">
                      <a:pos x="227" y="97"/>
                    </a:cxn>
                    <a:cxn ang="0">
                      <a:pos x="221" y="102"/>
                    </a:cxn>
                    <a:cxn ang="0">
                      <a:pos x="214" y="103"/>
                    </a:cxn>
                    <a:cxn ang="0">
                      <a:pos x="206" y="103"/>
                    </a:cxn>
                    <a:cxn ang="0">
                      <a:pos x="197" y="101"/>
                    </a:cxn>
                    <a:cxn ang="0">
                      <a:pos x="191" y="94"/>
                    </a:cxn>
                    <a:cxn ang="0">
                      <a:pos x="185" y="89"/>
                    </a:cxn>
                    <a:cxn ang="0">
                      <a:pos x="166" y="85"/>
                    </a:cxn>
                    <a:cxn ang="0">
                      <a:pos x="101" y="144"/>
                    </a:cxn>
                    <a:cxn ang="0">
                      <a:pos x="53" y="187"/>
                    </a:cxn>
                    <a:cxn ang="0">
                      <a:pos x="29" y="247"/>
                    </a:cxn>
                    <a:cxn ang="0">
                      <a:pos x="24" y="318"/>
                    </a:cxn>
                  </a:cxnLst>
                  <a:rect l="0" t="0" r="r" b="b"/>
                  <a:pathLst>
                    <a:path w="235" h="567">
                      <a:moveTo>
                        <a:pt x="26" y="343"/>
                      </a:moveTo>
                      <a:lnTo>
                        <a:pt x="33" y="379"/>
                      </a:lnTo>
                      <a:lnTo>
                        <a:pt x="45" y="406"/>
                      </a:lnTo>
                      <a:lnTo>
                        <a:pt x="62" y="434"/>
                      </a:lnTo>
                      <a:lnTo>
                        <a:pt x="86" y="465"/>
                      </a:lnTo>
                      <a:lnTo>
                        <a:pt x="114" y="490"/>
                      </a:lnTo>
                      <a:lnTo>
                        <a:pt x="142" y="509"/>
                      </a:lnTo>
                      <a:lnTo>
                        <a:pt x="161" y="523"/>
                      </a:lnTo>
                      <a:lnTo>
                        <a:pt x="168" y="538"/>
                      </a:lnTo>
                      <a:lnTo>
                        <a:pt x="165" y="554"/>
                      </a:lnTo>
                      <a:lnTo>
                        <a:pt x="152" y="567"/>
                      </a:lnTo>
                      <a:lnTo>
                        <a:pt x="133" y="564"/>
                      </a:lnTo>
                      <a:lnTo>
                        <a:pt x="111" y="548"/>
                      </a:lnTo>
                      <a:lnTo>
                        <a:pt x="83" y="516"/>
                      </a:lnTo>
                      <a:lnTo>
                        <a:pt x="50" y="466"/>
                      </a:lnTo>
                      <a:lnTo>
                        <a:pt x="24" y="425"/>
                      </a:lnTo>
                      <a:lnTo>
                        <a:pt x="10" y="391"/>
                      </a:lnTo>
                      <a:lnTo>
                        <a:pt x="3" y="351"/>
                      </a:lnTo>
                      <a:lnTo>
                        <a:pt x="0" y="308"/>
                      </a:lnTo>
                      <a:lnTo>
                        <a:pt x="2" y="263"/>
                      </a:lnTo>
                      <a:lnTo>
                        <a:pt x="10" y="224"/>
                      </a:lnTo>
                      <a:lnTo>
                        <a:pt x="20" y="196"/>
                      </a:lnTo>
                      <a:lnTo>
                        <a:pt x="38" y="168"/>
                      </a:lnTo>
                      <a:lnTo>
                        <a:pt x="66" y="144"/>
                      </a:lnTo>
                      <a:lnTo>
                        <a:pt x="104" y="111"/>
                      </a:lnTo>
                      <a:lnTo>
                        <a:pt x="140" y="85"/>
                      </a:lnTo>
                      <a:lnTo>
                        <a:pt x="161" y="64"/>
                      </a:lnTo>
                      <a:lnTo>
                        <a:pt x="165" y="62"/>
                      </a:lnTo>
                      <a:lnTo>
                        <a:pt x="166" y="58"/>
                      </a:lnTo>
                      <a:lnTo>
                        <a:pt x="171" y="54"/>
                      </a:lnTo>
                      <a:lnTo>
                        <a:pt x="173" y="50"/>
                      </a:lnTo>
                      <a:lnTo>
                        <a:pt x="173" y="45"/>
                      </a:lnTo>
                      <a:lnTo>
                        <a:pt x="175" y="40"/>
                      </a:lnTo>
                      <a:lnTo>
                        <a:pt x="176" y="35"/>
                      </a:lnTo>
                      <a:lnTo>
                        <a:pt x="177" y="31"/>
                      </a:lnTo>
                      <a:lnTo>
                        <a:pt x="178" y="28"/>
                      </a:lnTo>
                      <a:lnTo>
                        <a:pt x="180" y="23"/>
                      </a:lnTo>
                      <a:lnTo>
                        <a:pt x="180" y="19"/>
                      </a:lnTo>
                      <a:lnTo>
                        <a:pt x="184" y="16"/>
                      </a:lnTo>
                      <a:lnTo>
                        <a:pt x="187" y="12"/>
                      </a:lnTo>
                      <a:lnTo>
                        <a:pt x="190" y="9"/>
                      </a:lnTo>
                      <a:lnTo>
                        <a:pt x="194" y="5"/>
                      </a:lnTo>
                      <a:lnTo>
                        <a:pt x="197" y="4"/>
                      </a:lnTo>
                      <a:lnTo>
                        <a:pt x="201" y="1"/>
                      </a:lnTo>
                      <a:lnTo>
                        <a:pt x="204" y="1"/>
                      </a:lnTo>
                      <a:lnTo>
                        <a:pt x="209" y="1"/>
                      </a:lnTo>
                      <a:lnTo>
                        <a:pt x="214" y="1"/>
                      </a:lnTo>
                      <a:lnTo>
                        <a:pt x="218" y="0"/>
                      </a:lnTo>
                      <a:lnTo>
                        <a:pt x="223" y="0"/>
                      </a:lnTo>
                      <a:lnTo>
                        <a:pt x="227" y="0"/>
                      </a:lnTo>
                      <a:lnTo>
                        <a:pt x="230" y="1"/>
                      </a:lnTo>
                      <a:lnTo>
                        <a:pt x="234" y="1"/>
                      </a:lnTo>
                      <a:lnTo>
                        <a:pt x="235" y="5"/>
                      </a:lnTo>
                      <a:lnTo>
                        <a:pt x="235" y="9"/>
                      </a:lnTo>
                      <a:lnTo>
                        <a:pt x="235" y="12"/>
                      </a:lnTo>
                      <a:lnTo>
                        <a:pt x="233" y="16"/>
                      </a:lnTo>
                      <a:lnTo>
                        <a:pt x="227" y="19"/>
                      </a:lnTo>
                      <a:lnTo>
                        <a:pt x="223" y="20"/>
                      </a:lnTo>
                      <a:lnTo>
                        <a:pt x="220" y="21"/>
                      </a:lnTo>
                      <a:lnTo>
                        <a:pt x="216" y="23"/>
                      </a:lnTo>
                      <a:lnTo>
                        <a:pt x="213" y="23"/>
                      </a:lnTo>
                      <a:lnTo>
                        <a:pt x="209" y="24"/>
                      </a:lnTo>
                      <a:lnTo>
                        <a:pt x="206" y="28"/>
                      </a:lnTo>
                      <a:lnTo>
                        <a:pt x="202" y="30"/>
                      </a:lnTo>
                      <a:lnTo>
                        <a:pt x="199" y="33"/>
                      </a:lnTo>
                      <a:lnTo>
                        <a:pt x="197" y="38"/>
                      </a:lnTo>
                      <a:lnTo>
                        <a:pt x="196" y="42"/>
                      </a:lnTo>
                      <a:lnTo>
                        <a:pt x="195" y="45"/>
                      </a:lnTo>
                      <a:lnTo>
                        <a:pt x="195" y="49"/>
                      </a:lnTo>
                      <a:lnTo>
                        <a:pt x="195" y="52"/>
                      </a:lnTo>
                      <a:lnTo>
                        <a:pt x="195" y="56"/>
                      </a:lnTo>
                      <a:lnTo>
                        <a:pt x="195" y="59"/>
                      </a:lnTo>
                      <a:lnTo>
                        <a:pt x="192" y="63"/>
                      </a:lnTo>
                      <a:lnTo>
                        <a:pt x="191" y="66"/>
                      </a:lnTo>
                      <a:lnTo>
                        <a:pt x="192" y="70"/>
                      </a:lnTo>
                      <a:lnTo>
                        <a:pt x="196" y="71"/>
                      </a:lnTo>
                      <a:lnTo>
                        <a:pt x="199" y="73"/>
                      </a:lnTo>
                      <a:lnTo>
                        <a:pt x="203" y="75"/>
                      </a:lnTo>
                      <a:lnTo>
                        <a:pt x="206" y="76"/>
                      </a:lnTo>
                      <a:lnTo>
                        <a:pt x="211" y="77"/>
                      </a:lnTo>
                      <a:lnTo>
                        <a:pt x="216" y="78"/>
                      </a:lnTo>
                      <a:lnTo>
                        <a:pt x="218" y="82"/>
                      </a:lnTo>
                      <a:lnTo>
                        <a:pt x="223" y="87"/>
                      </a:lnTo>
                      <a:lnTo>
                        <a:pt x="227" y="90"/>
                      </a:lnTo>
                      <a:lnTo>
                        <a:pt x="227" y="94"/>
                      </a:lnTo>
                      <a:lnTo>
                        <a:pt x="227" y="97"/>
                      </a:lnTo>
                      <a:lnTo>
                        <a:pt x="225" y="101"/>
                      </a:lnTo>
                      <a:lnTo>
                        <a:pt x="221" y="102"/>
                      </a:lnTo>
                      <a:lnTo>
                        <a:pt x="217" y="103"/>
                      </a:lnTo>
                      <a:lnTo>
                        <a:pt x="214" y="103"/>
                      </a:lnTo>
                      <a:lnTo>
                        <a:pt x="209" y="103"/>
                      </a:lnTo>
                      <a:lnTo>
                        <a:pt x="206" y="103"/>
                      </a:lnTo>
                      <a:lnTo>
                        <a:pt x="202" y="102"/>
                      </a:lnTo>
                      <a:lnTo>
                        <a:pt x="197" y="101"/>
                      </a:lnTo>
                      <a:lnTo>
                        <a:pt x="195" y="97"/>
                      </a:lnTo>
                      <a:lnTo>
                        <a:pt x="191" y="94"/>
                      </a:lnTo>
                      <a:lnTo>
                        <a:pt x="189" y="90"/>
                      </a:lnTo>
                      <a:lnTo>
                        <a:pt x="185" y="89"/>
                      </a:lnTo>
                      <a:lnTo>
                        <a:pt x="182" y="87"/>
                      </a:lnTo>
                      <a:lnTo>
                        <a:pt x="166" y="85"/>
                      </a:lnTo>
                      <a:lnTo>
                        <a:pt x="130" y="120"/>
                      </a:lnTo>
                      <a:lnTo>
                        <a:pt x="101" y="144"/>
                      </a:lnTo>
                      <a:lnTo>
                        <a:pt x="72" y="165"/>
                      </a:lnTo>
                      <a:lnTo>
                        <a:pt x="53" y="187"/>
                      </a:lnTo>
                      <a:lnTo>
                        <a:pt x="39" y="213"/>
                      </a:lnTo>
                      <a:lnTo>
                        <a:pt x="29" y="247"/>
                      </a:lnTo>
                      <a:lnTo>
                        <a:pt x="26" y="281"/>
                      </a:lnTo>
                      <a:lnTo>
                        <a:pt x="24" y="318"/>
                      </a:lnTo>
                      <a:lnTo>
                        <a:pt x="26" y="343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9233" name="Freeform 17"/>
                <p:cNvSpPr/>
                <p:nvPr/>
              </p:nvSpPr>
              <p:spPr bwMode="auto">
                <a:xfrm>
                  <a:off x="3299" y="2475"/>
                  <a:ext cx="220" cy="200"/>
                </a:xfrm>
                <a:custGeom>
                  <a:avLst/>
                  <a:gdLst/>
                  <a:ahLst/>
                  <a:cxnLst>
                    <a:cxn ang="0">
                      <a:pos x="145" y="105"/>
                    </a:cxn>
                    <a:cxn ang="0">
                      <a:pos x="149" y="79"/>
                    </a:cxn>
                    <a:cxn ang="0">
                      <a:pos x="149" y="55"/>
                    </a:cxn>
                    <a:cxn ang="0">
                      <a:pos x="149" y="51"/>
                    </a:cxn>
                    <a:cxn ang="0">
                      <a:pos x="145" y="29"/>
                    </a:cxn>
                    <a:cxn ang="0">
                      <a:pos x="138" y="15"/>
                    </a:cxn>
                    <a:cxn ang="0">
                      <a:pos x="128" y="8"/>
                    </a:cxn>
                    <a:cxn ang="0">
                      <a:pos x="116" y="2"/>
                    </a:cxn>
                    <a:cxn ang="0">
                      <a:pos x="97" y="0"/>
                    </a:cxn>
                    <a:cxn ang="0">
                      <a:pos x="81" y="2"/>
                    </a:cxn>
                    <a:cxn ang="0">
                      <a:pos x="59" y="10"/>
                    </a:cxn>
                    <a:cxn ang="0">
                      <a:pos x="44" y="25"/>
                    </a:cxn>
                    <a:cxn ang="0">
                      <a:pos x="30" y="41"/>
                    </a:cxn>
                    <a:cxn ang="0">
                      <a:pos x="18" y="58"/>
                    </a:cxn>
                    <a:cxn ang="0">
                      <a:pos x="9" y="79"/>
                    </a:cxn>
                    <a:cxn ang="0">
                      <a:pos x="2" y="98"/>
                    </a:cxn>
                    <a:cxn ang="0">
                      <a:pos x="0" y="125"/>
                    </a:cxn>
                    <a:cxn ang="0">
                      <a:pos x="4" y="148"/>
                    </a:cxn>
                    <a:cxn ang="0">
                      <a:pos x="9" y="172"/>
                    </a:cxn>
                    <a:cxn ang="0">
                      <a:pos x="19" y="183"/>
                    </a:cxn>
                    <a:cxn ang="0">
                      <a:pos x="28" y="193"/>
                    </a:cxn>
                    <a:cxn ang="0">
                      <a:pos x="40" y="198"/>
                    </a:cxn>
                    <a:cxn ang="0">
                      <a:pos x="55" y="200"/>
                    </a:cxn>
                    <a:cxn ang="0">
                      <a:pos x="75" y="200"/>
                    </a:cxn>
                    <a:cxn ang="0">
                      <a:pos x="93" y="194"/>
                    </a:cxn>
                    <a:cxn ang="0">
                      <a:pos x="108" y="179"/>
                    </a:cxn>
                    <a:cxn ang="0">
                      <a:pos x="123" y="162"/>
                    </a:cxn>
                    <a:cxn ang="0">
                      <a:pos x="132" y="145"/>
                    </a:cxn>
                    <a:cxn ang="0">
                      <a:pos x="139" y="131"/>
                    </a:cxn>
                    <a:cxn ang="0">
                      <a:pos x="154" y="125"/>
                    </a:cxn>
                    <a:cxn ang="0">
                      <a:pos x="176" y="121"/>
                    </a:cxn>
                    <a:cxn ang="0">
                      <a:pos x="189" y="125"/>
                    </a:cxn>
                    <a:cxn ang="0">
                      <a:pos x="192" y="127"/>
                    </a:cxn>
                    <a:cxn ang="0">
                      <a:pos x="196" y="129"/>
                    </a:cxn>
                    <a:cxn ang="0">
                      <a:pos x="199" y="129"/>
                    </a:cxn>
                    <a:cxn ang="0">
                      <a:pos x="203" y="131"/>
                    </a:cxn>
                    <a:cxn ang="0">
                      <a:pos x="207" y="132"/>
                    </a:cxn>
                    <a:cxn ang="0">
                      <a:pos x="211" y="132"/>
                    </a:cxn>
                    <a:cxn ang="0">
                      <a:pos x="214" y="129"/>
                    </a:cxn>
                    <a:cxn ang="0">
                      <a:pos x="216" y="125"/>
                    </a:cxn>
                    <a:cxn ang="0">
                      <a:pos x="218" y="121"/>
                    </a:cxn>
                    <a:cxn ang="0">
                      <a:pos x="220" y="117"/>
                    </a:cxn>
                    <a:cxn ang="0">
                      <a:pos x="220" y="114"/>
                    </a:cxn>
                    <a:cxn ang="0">
                      <a:pos x="220" y="110"/>
                    </a:cxn>
                    <a:cxn ang="0">
                      <a:pos x="218" y="107"/>
                    </a:cxn>
                    <a:cxn ang="0">
                      <a:pos x="215" y="103"/>
                    </a:cxn>
                    <a:cxn ang="0">
                      <a:pos x="211" y="100"/>
                    </a:cxn>
                    <a:cxn ang="0">
                      <a:pos x="208" y="100"/>
                    </a:cxn>
                    <a:cxn ang="0">
                      <a:pos x="204" y="98"/>
                    </a:cxn>
                    <a:cxn ang="0">
                      <a:pos x="201" y="98"/>
                    </a:cxn>
                    <a:cxn ang="0">
                      <a:pos x="197" y="100"/>
                    </a:cxn>
                    <a:cxn ang="0">
                      <a:pos x="194" y="101"/>
                    </a:cxn>
                    <a:cxn ang="0">
                      <a:pos x="190" y="102"/>
                    </a:cxn>
                    <a:cxn ang="0">
                      <a:pos x="165" y="105"/>
                    </a:cxn>
                    <a:cxn ang="0">
                      <a:pos x="145" y="105"/>
                    </a:cxn>
                  </a:cxnLst>
                  <a:rect l="0" t="0" r="r" b="b"/>
                  <a:pathLst>
                    <a:path w="220" h="200">
                      <a:moveTo>
                        <a:pt x="145" y="105"/>
                      </a:moveTo>
                      <a:lnTo>
                        <a:pt x="149" y="79"/>
                      </a:lnTo>
                      <a:lnTo>
                        <a:pt x="149" y="55"/>
                      </a:lnTo>
                      <a:lnTo>
                        <a:pt x="149" y="51"/>
                      </a:lnTo>
                      <a:lnTo>
                        <a:pt x="145" y="29"/>
                      </a:lnTo>
                      <a:lnTo>
                        <a:pt x="138" y="15"/>
                      </a:lnTo>
                      <a:lnTo>
                        <a:pt x="128" y="8"/>
                      </a:lnTo>
                      <a:lnTo>
                        <a:pt x="116" y="2"/>
                      </a:lnTo>
                      <a:lnTo>
                        <a:pt x="97" y="0"/>
                      </a:lnTo>
                      <a:lnTo>
                        <a:pt x="81" y="2"/>
                      </a:lnTo>
                      <a:lnTo>
                        <a:pt x="59" y="10"/>
                      </a:lnTo>
                      <a:lnTo>
                        <a:pt x="44" y="25"/>
                      </a:lnTo>
                      <a:lnTo>
                        <a:pt x="30" y="41"/>
                      </a:lnTo>
                      <a:lnTo>
                        <a:pt x="18" y="58"/>
                      </a:lnTo>
                      <a:lnTo>
                        <a:pt x="9" y="79"/>
                      </a:lnTo>
                      <a:lnTo>
                        <a:pt x="2" y="98"/>
                      </a:lnTo>
                      <a:lnTo>
                        <a:pt x="0" y="125"/>
                      </a:lnTo>
                      <a:lnTo>
                        <a:pt x="4" y="148"/>
                      </a:lnTo>
                      <a:lnTo>
                        <a:pt x="9" y="172"/>
                      </a:lnTo>
                      <a:lnTo>
                        <a:pt x="19" y="183"/>
                      </a:lnTo>
                      <a:lnTo>
                        <a:pt x="28" y="193"/>
                      </a:lnTo>
                      <a:lnTo>
                        <a:pt x="40" y="198"/>
                      </a:lnTo>
                      <a:lnTo>
                        <a:pt x="55" y="200"/>
                      </a:lnTo>
                      <a:lnTo>
                        <a:pt x="75" y="200"/>
                      </a:lnTo>
                      <a:lnTo>
                        <a:pt x="93" y="194"/>
                      </a:lnTo>
                      <a:lnTo>
                        <a:pt x="108" y="179"/>
                      </a:lnTo>
                      <a:lnTo>
                        <a:pt x="123" y="162"/>
                      </a:lnTo>
                      <a:lnTo>
                        <a:pt x="132" y="145"/>
                      </a:lnTo>
                      <a:lnTo>
                        <a:pt x="139" y="131"/>
                      </a:lnTo>
                      <a:lnTo>
                        <a:pt x="154" y="125"/>
                      </a:lnTo>
                      <a:lnTo>
                        <a:pt x="176" y="121"/>
                      </a:lnTo>
                      <a:lnTo>
                        <a:pt x="189" y="125"/>
                      </a:lnTo>
                      <a:lnTo>
                        <a:pt x="192" y="127"/>
                      </a:lnTo>
                      <a:lnTo>
                        <a:pt x="196" y="129"/>
                      </a:lnTo>
                      <a:lnTo>
                        <a:pt x="199" y="129"/>
                      </a:lnTo>
                      <a:lnTo>
                        <a:pt x="203" y="131"/>
                      </a:lnTo>
                      <a:lnTo>
                        <a:pt x="207" y="132"/>
                      </a:lnTo>
                      <a:lnTo>
                        <a:pt x="211" y="132"/>
                      </a:lnTo>
                      <a:lnTo>
                        <a:pt x="214" y="129"/>
                      </a:lnTo>
                      <a:lnTo>
                        <a:pt x="216" y="125"/>
                      </a:lnTo>
                      <a:lnTo>
                        <a:pt x="218" y="121"/>
                      </a:lnTo>
                      <a:lnTo>
                        <a:pt x="220" y="117"/>
                      </a:lnTo>
                      <a:lnTo>
                        <a:pt x="220" y="114"/>
                      </a:lnTo>
                      <a:lnTo>
                        <a:pt x="220" y="110"/>
                      </a:lnTo>
                      <a:lnTo>
                        <a:pt x="218" y="107"/>
                      </a:lnTo>
                      <a:lnTo>
                        <a:pt x="215" y="103"/>
                      </a:lnTo>
                      <a:lnTo>
                        <a:pt x="211" y="100"/>
                      </a:lnTo>
                      <a:lnTo>
                        <a:pt x="208" y="100"/>
                      </a:lnTo>
                      <a:lnTo>
                        <a:pt x="204" y="98"/>
                      </a:lnTo>
                      <a:lnTo>
                        <a:pt x="201" y="98"/>
                      </a:lnTo>
                      <a:lnTo>
                        <a:pt x="197" y="100"/>
                      </a:lnTo>
                      <a:lnTo>
                        <a:pt x="194" y="101"/>
                      </a:lnTo>
                      <a:lnTo>
                        <a:pt x="190" y="102"/>
                      </a:lnTo>
                      <a:lnTo>
                        <a:pt x="165" y="105"/>
                      </a:lnTo>
                      <a:lnTo>
                        <a:pt x="145" y="105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" name="Freeform 18"/>
                <p:cNvSpPr/>
                <p:nvPr/>
              </p:nvSpPr>
              <p:spPr bwMode="auto">
                <a:xfrm>
                  <a:off x="3209" y="3012"/>
                  <a:ext cx="126" cy="522"/>
                </a:xfrm>
                <a:custGeom>
                  <a:avLst/>
                  <a:gdLst/>
                  <a:ahLst/>
                  <a:cxnLst>
                    <a:cxn ang="0">
                      <a:pos x="53" y="2"/>
                    </a:cxn>
                    <a:cxn ang="0">
                      <a:pos x="79" y="0"/>
                    </a:cxn>
                    <a:cxn ang="0">
                      <a:pos x="104" y="4"/>
                    </a:cxn>
                    <a:cxn ang="0">
                      <a:pos x="116" y="17"/>
                    </a:cxn>
                    <a:cxn ang="0">
                      <a:pos x="124" y="35"/>
                    </a:cxn>
                    <a:cxn ang="0">
                      <a:pos x="126" y="68"/>
                    </a:cxn>
                    <a:cxn ang="0">
                      <a:pos x="119" y="128"/>
                    </a:cxn>
                    <a:cxn ang="0">
                      <a:pos x="105" y="182"/>
                    </a:cxn>
                    <a:cxn ang="0">
                      <a:pos x="91" y="229"/>
                    </a:cxn>
                    <a:cxn ang="0">
                      <a:pos x="73" y="275"/>
                    </a:cxn>
                    <a:cxn ang="0">
                      <a:pos x="57" y="311"/>
                    </a:cxn>
                    <a:cxn ang="0">
                      <a:pos x="43" y="346"/>
                    </a:cxn>
                    <a:cxn ang="0">
                      <a:pos x="41" y="365"/>
                    </a:cxn>
                    <a:cxn ang="0">
                      <a:pos x="44" y="382"/>
                    </a:cxn>
                    <a:cxn ang="0">
                      <a:pos x="56" y="399"/>
                    </a:cxn>
                    <a:cxn ang="0">
                      <a:pos x="67" y="425"/>
                    </a:cxn>
                    <a:cxn ang="0">
                      <a:pos x="66" y="446"/>
                    </a:cxn>
                    <a:cxn ang="0">
                      <a:pos x="61" y="475"/>
                    </a:cxn>
                    <a:cxn ang="0">
                      <a:pos x="53" y="505"/>
                    </a:cxn>
                    <a:cxn ang="0">
                      <a:pos x="53" y="517"/>
                    </a:cxn>
                    <a:cxn ang="0">
                      <a:pos x="46" y="522"/>
                    </a:cxn>
                    <a:cxn ang="0">
                      <a:pos x="13" y="521"/>
                    </a:cxn>
                    <a:cxn ang="0">
                      <a:pos x="11" y="505"/>
                    </a:cxn>
                    <a:cxn ang="0">
                      <a:pos x="22" y="486"/>
                    </a:cxn>
                    <a:cxn ang="0">
                      <a:pos x="32" y="464"/>
                    </a:cxn>
                    <a:cxn ang="0">
                      <a:pos x="36" y="443"/>
                    </a:cxn>
                    <a:cxn ang="0">
                      <a:pos x="31" y="425"/>
                    </a:cxn>
                    <a:cxn ang="0">
                      <a:pos x="20" y="410"/>
                    </a:cxn>
                    <a:cxn ang="0">
                      <a:pos x="6" y="396"/>
                    </a:cxn>
                    <a:cxn ang="0">
                      <a:pos x="1" y="380"/>
                    </a:cxn>
                    <a:cxn ang="0">
                      <a:pos x="0" y="362"/>
                    </a:cxn>
                    <a:cxn ang="0">
                      <a:pos x="8" y="348"/>
                    </a:cxn>
                    <a:cxn ang="0">
                      <a:pos x="29" y="318"/>
                    </a:cxn>
                    <a:cxn ang="0">
                      <a:pos x="48" y="278"/>
                    </a:cxn>
                    <a:cxn ang="0">
                      <a:pos x="60" y="233"/>
                    </a:cxn>
                    <a:cxn ang="0">
                      <a:pos x="69" y="187"/>
                    </a:cxn>
                    <a:cxn ang="0">
                      <a:pos x="72" y="134"/>
                    </a:cxn>
                    <a:cxn ang="0">
                      <a:pos x="67" y="82"/>
                    </a:cxn>
                    <a:cxn ang="0">
                      <a:pos x="62" y="40"/>
                    </a:cxn>
                    <a:cxn ang="0">
                      <a:pos x="55" y="24"/>
                    </a:cxn>
                    <a:cxn ang="0">
                      <a:pos x="55" y="21"/>
                    </a:cxn>
                    <a:cxn ang="0">
                      <a:pos x="53" y="2"/>
                    </a:cxn>
                  </a:cxnLst>
                  <a:rect l="0" t="0" r="r" b="b"/>
                  <a:pathLst>
                    <a:path w="126" h="522">
                      <a:moveTo>
                        <a:pt x="53" y="2"/>
                      </a:moveTo>
                      <a:lnTo>
                        <a:pt x="79" y="0"/>
                      </a:lnTo>
                      <a:lnTo>
                        <a:pt x="104" y="4"/>
                      </a:lnTo>
                      <a:lnTo>
                        <a:pt x="116" y="17"/>
                      </a:lnTo>
                      <a:lnTo>
                        <a:pt x="124" y="35"/>
                      </a:lnTo>
                      <a:lnTo>
                        <a:pt x="126" y="68"/>
                      </a:lnTo>
                      <a:lnTo>
                        <a:pt x="119" y="128"/>
                      </a:lnTo>
                      <a:lnTo>
                        <a:pt x="105" y="182"/>
                      </a:lnTo>
                      <a:lnTo>
                        <a:pt x="91" y="229"/>
                      </a:lnTo>
                      <a:lnTo>
                        <a:pt x="73" y="275"/>
                      </a:lnTo>
                      <a:lnTo>
                        <a:pt x="57" y="311"/>
                      </a:lnTo>
                      <a:lnTo>
                        <a:pt x="43" y="346"/>
                      </a:lnTo>
                      <a:lnTo>
                        <a:pt x="41" y="365"/>
                      </a:lnTo>
                      <a:lnTo>
                        <a:pt x="44" y="382"/>
                      </a:lnTo>
                      <a:lnTo>
                        <a:pt x="56" y="399"/>
                      </a:lnTo>
                      <a:lnTo>
                        <a:pt x="67" y="425"/>
                      </a:lnTo>
                      <a:lnTo>
                        <a:pt x="66" y="446"/>
                      </a:lnTo>
                      <a:lnTo>
                        <a:pt x="61" y="475"/>
                      </a:lnTo>
                      <a:lnTo>
                        <a:pt x="53" y="505"/>
                      </a:lnTo>
                      <a:lnTo>
                        <a:pt x="53" y="517"/>
                      </a:lnTo>
                      <a:lnTo>
                        <a:pt x="46" y="522"/>
                      </a:lnTo>
                      <a:lnTo>
                        <a:pt x="13" y="521"/>
                      </a:lnTo>
                      <a:lnTo>
                        <a:pt x="11" y="505"/>
                      </a:lnTo>
                      <a:lnTo>
                        <a:pt x="22" y="486"/>
                      </a:lnTo>
                      <a:lnTo>
                        <a:pt x="32" y="464"/>
                      </a:lnTo>
                      <a:lnTo>
                        <a:pt x="36" y="443"/>
                      </a:lnTo>
                      <a:lnTo>
                        <a:pt x="31" y="425"/>
                      </a:lnTo>
                      <a:lnTo>
                        <a:pt x="20" y="410"/>
                      </a:lnTo>
                      <a:lnTo>
                        <a:pt x="6" y="396"/>
                      </a:lnTo>
                      <a:lnTo>
                        <a:pt x="1" y="380"/>
                      </a:lnTo>
                      <a:lnTo>
                        <a:pt x="0" y="362"/>
                      </a:lnTo>
                      <a:lnTo>
                        <a:pt x="8" y="348"/>
                      </a:lnTo>
                      <a:lnTo>
                        <a:pt x="29" y="318"/>
                      </a:lnTo>
                      <a:lnTo>
                        <a:pt x="48" y="278"/>
                      </a:lnTo>
                      <a:lnTo>
                        <a:pt x="60" y="233"/>
                      </a:lnTo>
                      <a:lnTo>
                        <a:pt x="69" y="187"/>
                      </a:lnTo>
                      <a:lnTo>
                        <a:pt x="72" y="134"/>
                      </a:lnTo>
                      <a:lnTo>
                        <a:pt x="67" y="82"/>
                      </a:lnTo>
                      <a:lnTo>
                        <a:pt x="62" y="40"/>
                      </a:lnTo>
                      <a:lnTo>
                        <a:pt x="55" y="24"/>
                      </a:lnTo>
                      <a:lnTo>
                        <a:pt x="55" y="21"/>
                      </a:lnTo>
                      <a:lnTo>
                        <a:pt x="53" y="2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7" name="Freeform 19"/>
                <p:cNvSpPr/>
                <p:nvPr/>
              </p:nvSpPr>
              <p:spPr bwMode="auto">
                <a:xfrm>
                  <a:off x="2649" y="2872"/>
                  <a:ext cx="632" cy="142"/>
                </a:xfrm>
                <a:custGeom>
                  <a:avLst/>
                  <a:gdLst/>
                  <a:ahLst/>
                  <a:cxnLst>
                    <a:cxn ang="0">
                      <a:pos x="488" y="82"/>
                    </a:cxn>
                    <a:cxn ang="0">
                      <a:pos x="570" y="70"/>
                    </a:cxn>
                    <a:cxn ang="0">
                      <a:pos x="607" y="64"/>
                    </a:cxn>
                    <a:cxn ang="0">
                      <a:pos x="621" y="68"/>
                    </a:cxn>
                    <a:cxn ang="0">
                      <a:pos x="631" y="83"/>
                    </a:cxn>
                    <a:cxn ang="0">
                      <a:pos x="632" y="104"/>
                    </a:cxn>
                    <a:cxn ang="0">
                      <a:pos x="621" y="125"/>
                    </a:cxn>
                    <a:cxn ang="0">
                      <a:pos x="617" y="125"/>
                    </a:cxn>
                    <a:cxn ang="0">
                      <a:pos x="593" y="136"/>
                    </a:cxn>
                    <a:cxn ang="0">
                      <a:pos x="568" y="141"/>
                    </a:cxn>
                    <a:cxn ang="0">
                      <a:pos x="513" y="142"/>
                    </a:cxn>
                    <a:cxn ang="0">
                      <a:pos x="441" y="140"/>
                    </a:cxn>
                    <a:cxn ang="0">
                      <a:pos x="360" y="132"/>
                    </a:cxn>
                    <a:cxn ang="0">
                      <a:pos x="301" y="122"/>
                    </a:cxn>
                    <a:cxn ang="0">
                      <a:pos x="246" y="106"/>
                    </a:cxn>
                    <a:cxn ang="0">
                      <a:pos x="216" y="92"/>
                    </a:cxn>
                    <a:cxn ang="0">
                      <a:pos x="181" y="71"/>
                    </a:cxn>
                    <a:cxn ang="0">
                      <a:pos x="151" y="50"/>
                    </a:cxn>
                    <a:cxn ang="0">
                      <a:pos x="130" y="40"/>
                    </a:cxn>
                    <a:cxn ang="0">
                      <a:pos x="98" y="39"/>
                    </a:cxn>
                    <a:cxn ang="0">
                      <a:pos x="54" y="47"/>
                    </a:cxn>
                    <a:cxn ang="0">
                      <a:pos x="23" y="47"/>
                    </a:cxn>
                    <a:cxn ang="0">
                      <a:pos x="2" y="36"/>
                    </a:cxn>
                    <a:cxn ang="0">
                      <a:pos x="0" y="19"/>
                    </a:cxn>
                    <a:cxn ang="0">
                      <a:pos x="10" y="9"/>
                    </a:cxn>
                    <a:cxn ang="0">
                      <a:pos x="22" y="11"/>
                    </a:cxn>
                    <a:cxn ang="0">
                      <a:pos x="42" y="18"/>
                    </a:cxn>
                    <a:cxn ang="0">
                      <a:pos x="78" y="17"/>
                    </a:cxn>
                    <a:cxn ang="0">
                      <a:pos x="118" y="9"/>
                    </a:cxn>
                    <a:cxn ang="0">
                      <a:pos x="137" y="2"/>
                    </a:cxn>
                    <a:cxn ang="0">
                      <a:pos x="154" y="0"/>
                    </a:cxn>
                    <a:cxn ang="0">
                      <a:pos x="164" y="9"/>
                    </a:cxn>
                    <a:cxn ang="0">
                      <a:pos x="174" y="25"/>
                    </a:cxn>
                    <a:cxn ang="0">
                      <a:pos x="192" y="44"/>
                    </a:cxn>
                    <a:cxn ang="0">
                      <a:pos x="212" y="59"/>
                    </a:cxn>
                    <a:cxn ang="0">
                      <a:pos x="254" y="76"/>
                    </a:cxn>
                    <a:cxn ang="0">
                      <a:pos x="299" y="85"/>
                    </a:cxn>
                    <a:cxn ang="0">
                      <a:pos x="337" y="90"/>
                    </a:cxn>
                    <a:cxn ang="0">
                      <a:pos x="378" y="90"/>
                    </a:cxn>
                    <a:cxn ang="0">
                      <a:pos x="429" y="87"/>
                    </a:cxn>
                    <a:cxn ang="0">
                      <a:pos x="465" y="85"/>
                    </a:cxn>
                    <a:cxn ang="0">
                      <a:pos x="488" y="82"/>
                    </a:cxn>
                  </a:cxnLst>
                  <a:rect l="0" t="0" r="r" b="b"/>
                  <a:pathLst>
                    <a:path w="632" h="142">
                      <a:moveTo>
                        <a:pt x="488" y="82"/>
                      </a:moveTo>
                      <a:lnTo>
                        <a:pt x="570" y="70"/>
                      </a:lnTo>
                      <a:lnTo>
                        <a:pt x="607" y="64"/>
                      </a:lnTo>
                      <a:lnTo>
                        <a:pt x="621" y="68"/>
                      </a:lnTo>
                      <a:lnTo>
                        <a:pt x="631" y="83"/>
                      </a:lnTo>
                      <a:lnTo>
                        <a:pt x="632" y="104"/>
                      </a:lnTo>
                      <a:lnTo>
                        <a:pt x="621" y="125"/>
                      </a:lnTo>
                      <a:lnTo>
                        <a:pt x="617" y="125"/>
                      </a:lnTo>
                      <a:lnTo>
                        <a:pt x="593" y="136"/>
                      </a:lnTo>
                      <a:lnTo>
                        <a:pt x="568" y="141"/>
                      </a:lnTo>
                      <a:lnTo>
                        <a:pt x="513" y="142"/>
                      </a:lnTo>
                      <a:lnTo>
                        <a:pt x="441" y="140"/>
                      </a:lnTo>
                      <a:lnTo>
                        <a:pt x="360" y="132"/>
                      </a:lnTo>
                      <a:lnTo>
                        <a:pt x="301" y="122"/>
                      </a:lnTo>
                      <a:lnTo>
                        <a:pt x="246" y="106"/>
                      </a:lnTo>
                      <a:lnTo>
                        <a:pt x="216" y="92"/>
                      </a:lnTo>
                      <a:lnTo>
                        <a:pt x="181" y="71"/>
                      </a:lnTo>
                      <a:lnTo>
                        <a:pt x="151" y="50"/>
                      </a:lnTo>
                      <a:lnTo>
                        <a:pt x="130" y="40"/>
                      </a:lnTo>
                      <a:lnTo>
                        <a:pt x="98" y="39"/>
                      </a:lnTo>
                      <a:lnTo>
                        <a:pt x="54" y="47"/>
                      </a:lnTo>
                      <a:lnTo>
                        <a:pt x="23" y="47"/>
                      </a:lnTo>
                      <a:lnTo>
                        <a:pt x="2" y="36"/>
                      </a:lnTo>
                      <a:lnTo>
                        <a:pt x="0" y="19"/>
                      </a:lnTo>
                      <a:lnTo>
                        <a:pt x="10" y="9"/>
                      </a:lnTo>
                      <a:lnTo>
                        <a:pt x="22" y="11"/>
                      </a:lnTo>
                      <a:lnTo>
                        <a:pt x="42" y="18"/>
                      </a:lnTo>
                      <a:lnTo>
                        <a:pt x="78" y="17"/>
                      </a:lnTo>
                      <a:lnTo>
                        <a:pt x="118" y="9"/>
                      </a:lnTo>
                      <a:lnTo>
                        <a:pt x="137" y="2"/>
                      </a:lnTo>
                      <a:lnTo>
                        <a:pt x="154" y="0"/>
                      </a:lnTo>
                      <a:lnTo>
                        <a:pt x="164" y="9"/>
                      </a:lnTo>
                      <a:lnTo>
                        <a:pt x="174" y="25"/>
                      </a:lnTo>
                      <a:lnTo>
                        <a:pt x="192" y="44"/>
                      </a:lnTo>
                      <a:lnTo>
                        <a:pt x="212" y="59"/>
                      </a:lnTo>
                      <a:lnTo>
                        <a:pt x="254" y="76"/>
                      </a:lnTo>
                      <a:lnTo>
                        <a:pt x="299" y="85"/>
                      </a:lnTo>
                      <a:lnTo>
                        <a:pt x="337" y="90"/>
                      </a:lnTo>
                      <a:lnTo>
                        <a:pt x="378" y="90"/>
                      </a:lnTo>
                      <a:lnTo>
                        <a:pt x="429" y="87"/>
                      </a:lnTo>
                      <a:lnTo>
                        <a:pt x="465" y="85"/>
                      </a:lnTo>
                      <a:lnTo>
                        <a:pt x="488" y="82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" name="Group 23"/>
              <p:cNvGrpSpPr/>
              <p:nvPr/>
            </p:nvGrpSpPr>
            <p:grpSpPr>
              <a:xfrm>
                <a:off x="2832" y="2741"/>
                <a:ext cx="614" cy="392"/>
                <a:chOff x="3006" y="2824"/>
                <a:chExt cx="614" cy="392"/>
              </a:xfrm>
            </p:grpSpPr>
            <p:sp>
              <p:nvSpPr>
                <p:cNvPr id="9237" name="Freeform 21"/>
                <p:cNvSpPr/>
                <p:nvPr/>
              </p:nvSpPr>
              <p:spPr bwMode="auto">
                <a:xfrm>
                  <a:off x="3006" y="2824"/>
                  <a:ext cx="614" cy="392"/>
                </a:xfrm>
                <a:custGeom>
                  <a:avLst/>
                  <a:gdLst/>
                  <a:ahLst/>
                  <a:cxnLst>
                    <a:cxn ang="0">
                      <a:pos x="281" y="83"/>
                    </a:cxn>
                    <a:cxn ang="0">
                      <a:pos x="229" y="64"/>
                    </a:cxn>
                    <a:cxn ang="0">
                      <a:pos x="113" y="22"/>
                    </a:cxn>
                    <a:cxn ang="0">
                      <a:pos x="29" y="0"/>
                    </a:cxn>
                    <a:cxn ang="0">
                      <a:pos x="0" y="8"/>
                    </a:cxn>
                    <a:cxn ang="0">
                      <a:pos x="4" y="27"/>
                    </a:cxn>
                    <a:cxn ang="0">
                      <a:pos x="39" y="53"/>
                    </a:cxn>
                    <a:cxn ang="0">
                      <a:pos x="60" y="71"/>
                    </a:cxn>
                    <a:cxn ang="0">
                      <a:pos x="54" y="79"/>
                    </a:cxn>
                    <a:cxn ang="0">
                      <a:pos x="13" y="90"/>
                    </a:cxn>
                    <a:cxn ang="0">
                      <a:pos x="3" y="107"/>
                    </a:cxn>
                    <a:cxn ang="0">
                      <a:pos x="20" y="134"/>
                    </a:cxn>
                    <a:cxn ang="0">
                      <a:pos x="79" y="167"/>
                    </a:cxn>
                    <a:cxn ang="0">
                      <a:pos x="81" y="180"/>
                    </a:cxn>
                    <a:cxn ang="0">
                      <a:pos x="73" y="187"/>
                    </a:cxn>
                    <a:cxn ang="0">
                      <a:pos x="17" y="202"/>
                    </a:cxn>
                    <a:cxn ang="0">
                      <a:pos x="11" y="217"/>
                    </a:cxn>
                    <a:cxn ang="0">
                      <a:pos x="27" y="235"/>
                    </a:cxn>
                    <a:cxn ang="0">
                      <a:pos x="99" y="247"/>
                    </a:cxn>
                    <a:cxn ang="0">
                      <a:pos x="127" y="254"/>
                    </a:cxn>
                    <a:cxn ang="0">
                      <a:pos x="103" y="302"/>
                    </a:cxn>
                    <a:cxn ang="0">
                      <a:pos x="105" y="319"/>
                    </a:cxn>
                    <a:cxn ang="0">
                      <a:pos x="131" y="325"/>
                    </a:cxn>
                    <a:cxn ang="0">
                      <a:pos x="206" y="299"/>
                    </a:cxn>
                    <a:cxn ang="0">
                      <a:pos x="218" y="309"/>
                    </a:cxn>
                    <a:cxn ang="0">
                      <a:pos x="231" y="356"/>
                    </a:cxn>
                    <a:cxn ang="0">
                      <a:pos x="252" y="359"/>
                    </a:cxn>
                    <a:cxn ang="0">
                      <a:pos x="290" y="332"/>
                    </a:cxn>
                    <a:cxn ang="0">
                      <a:pos x="302" y="373"/>
                    </a:cxn>
                    <a:cxn ang="0">
                      <a:pos x="319" y="379"/>
                    </a:cxn>
                    <a:cxn ang="0">
                      <a:pos x="347" y="330"/>
                    </a:cxn>
                    <a:cxn ang="0">
                      <a:pos x="362" y="334"/>
                    </a:cxn>
                    <a:cxn ang="0">
                      <a:pos x="390" y="392"/>
                    </a:cxn>
                    <a:cxn ang="0">
                      <a:pos x="404" y="387"/>
                    </a:cxn>
                    <a:cxn ang="0">
                      <a:pos x="416" y="327"/>
                    </a:cxn>
                    <a:cxn ang="0">
                      <a:pos x="458" y="385"/>
                    </a:cxn>
                    <a:cxn ang="0">
                      <a:pos x="471" y="387"/>
                    </a:cxn>
                    <a:cxn ang="0">
                      <a:pos x="454" y="296"/>
                    </a:cxn>
                    <a:cxn ang="0">
                      <a:pos x="466" y="290"/>
                    </a:cxn>
                    <a:cxn ang="0">
                      <a:pos x="518" y="314"/>
                    </a:cxn>
                    <a:cxn ang="0">
                      <a:pos x="478" y="256"/>
                    </a:cxn>
                    <a:cxn ang="0">
                      <a:pos x="465" y="228"/>
                    </a:cxn>
                    <a:cxn ang="0">
                      <a:pos x="526" y="238"/>
                    </a:cxn>
                    <a:cxn ang="0">
                      <a:pos x="601" y="271"/>
                    </a:cxn>
                    <a:cxn ang="0">
                      <a:pos x="614" y="266"/>
                    </a:cxn>
                    <a:cxn ang="0">
                      <a:pos x="587" y="228"/>
                    </a:cxn>
                    <a:cxn ang="0">
                      <a:pos x="516" y="174"/>
                    </a:cxn>
                    <a:cxn ang="0">
                      <a:pos x="432" y="138"/>
                    </a:cxn>
                    <a:cxn ang="0">
                      <a:pos x="359" y="122"/>
                    </a:cxn>
                    <a:cxn ang="0">
                      <a:pos x="313" y="100"/>
                    </a:cxn>
                  </a:cxnLst>
                  <a:rect l="0" t="0" r="r" b="b"/>
                  <a:pathLst>
                    <a:path w="614" h="392">
                      <a:moveTo>
                        <a:pt x="302" y="93"/>
                      </a:moveTo>
                      <a:lnTo>
                        <a:pt x="281" y="83"/>
                      </a:lnTo>
                      <a:lnTo>
                        <a:pt x="262" y="76"/>
                      </a:lnTo>
                      <a:lnTo>
                        <a:pt x="229" y="64"/>
                      </a:lnTo>
                      <a:lnTo>
                        <a:pt x="174" y="43"/>
                      </a:lnTo>
                      <a:lnTo>
                        <a:pt x="113" y="22"/>
                      </a:lnTo>
                      <a:lnTo>
                        <a:pt x="67" y="8"/>
                      </a:lnTo>
                      <a:lnTo>
                        <a:pt x="29" y="0"/>
                      </a:lnTo>
                      <a:lnTo>
                        <a:pt x="11" y="2"/>
                      </a:lnTo>
                      <a:lnTo>
                        <a:pt x="0" y="8"/>
                      </a:lnTo>
                      <a:lnTo>
                        <a:pt x="0" y="17"/>
                      </a:lnTo>
                      <a:lnTo>
                        <a:pt x="4" y="27"/>
                      </a:lnTo>
                      <a:lnTo>
                        <a:pt x="12" y="38"/>
                      </a:lnTo>
                      <a:lnTo>
                        <a:pt x="39" y="53"/>
                      </a:lnTo>
                      <a:lnTo>
                        <a:pt x="58" y="66"/>
                      </a:lnTo>
                      <a:lnTo>
                        <a:pt x="60" y="71"/>
                      </a:lnTo>
                      <a:lnTo>
                        <a:pt x="58" y="77"/>
                      </a:lnTo>
                      <a:lnTo>
                        <a:pt x="54" y="79"/>
                      </a:lnTo>
                      <a:lnTo>
                        <a:pt x="35" y="83"/>
                      </a:lnTo>
                      <a:lnTo>
                        <a:pt x="13" y="90"/>
                      </a:lnTo>
                      <a:lnTo>
                        <a:pt x="5" y="97"/>
                      </a:lnTo>
                      <a:lnTo>
                        <a:pt x="3" y="107"/>
                      </a:lnTo>
                      <a:lnTo>
                        <a:pt x="6" y="119"/>
                      </a:lnTo>
                      <a:lnTo>
                        <a:pt x="20" y="134"/>
                      </a:lnTo>
                      <a:lnTo>
                        <a:pt x="60" y="154"/>
                      </a:lnTo>
                      <a:lnTo>
                        <a:pt x="79" y="167"/>
                      </a:lnTo>
                      <a:lnTo>
                        <a:pt x="84" y="175"/>
                      </a:lnTo>
                      <a:lnTo>
                        <a:pt x="81" y="180"/>
                      </a:lnTo>
                      <a:lnTo>
                        <a:pt x="77" y="186"/>
                      </a:lnTo>
                      <a:lnTo>
                        <a:pt x="73" y="187"/>
                      </a:lnTo>
                      <a:lnTo>
                        <a:pt x="51" y="194"/>
                      </a:lnTo>
                      <a:lnTo>
                        <a:pt x="17" y="202"/>
                      </a:lnTo>
                      <a:lnTo>
                        <a:pt x="10" y="209"/>
                      </a:lnTo>
                      <a:lnTo>
                        <a:pt x="11" y="217"/>
                      </a:lnTo>
                      <a:lnTo>
                        <a:pt x="16" y="225"/>
                      </a:lnTo>
                      <a:lnTo>
                        <a:pt x="27" y="235"/>
                      </a:lnTo>
                      <a:lnTo>
                        <a:pt x="48" y="240"/>
                      </a:lnTo>
                      <a:lnTo>
                        <a:pt x="99" y="247"/>
                      </a:lnTo>
                      <a:lnTo>
                        <a:pt x="125" y="250"/>
                      </a:lnTo>
                      <a:lnTo>
                        <a:pt x="127" y="254"/>
                      </a:lnTo>
                      <a:lnTo>
                        <a:pt x="126" y="263"/>
                      </a:lnTo>
                      <a:lnTo>
                        <a:pt x="103" y="302"/>
                      </a:lnTo>
                      <a:lnTo>
                        <a:pt x="103" y="313"/>
                      </a:lnTo>
                      <a:lnTo>
                        <a:pt x="105" y="319"/>
                      </a:lnTo>
                      <a:lnTo>
                        <a:pt x="115" y="323"/>
                      </a:lnTo>
                      <a:lnTo>
                        <a:pt x="131" y="325"/>
                      </a:lnTo>
                      <a:lnTo>
                        <a:pt x="193" y="302"/>
                      </a:lnTo>
                      <a:lnTo>
                        <a:pt x="206" y="299"/>
                      </a:lnTo>
                      <a:lnTo>
                        <a:pt x="214" y="301"/>
                      </a:lnTo>
                      <a:lnTo>
                        <a:pt x="218" y="309"/>
                      </a:lnTo>
                      <a:lnTo>
                        <a:pt x="224" y="351"/>
                      </a:lnTo>
                      <a:lnTo>
                        <a:pt x="231" y="356"/>
                      </a:lnTo>
                      <a:lnTo>
                        <a:pt x="240" y="359"/>
                      </a:lnTo>
                      <a:lnTo>
                        <a:pt x="252" y="359"/>
                      </a:lnTo>
                      <a:lnTo>
                        <a:pt x="281" y="332"/>
                      </a:lnTo>
                      <a:lnTo>
                        <a:pt x="290" y="332"/>
                      </a:lnTo>
                      <a:lnTo>
                        <a:pt x="295" y="340"/>
                      </a:lnTo>
                      <a:lnTo>
                        <a:pt x="302" y="373"/>
                      </a:lnTo>
                      <a:lnTo>
                        <a:pt x="309" y="377"/>
                      </a:lnTo>
                      <a:lnTo>
                        <a:pt x="319" y="379"/>
                      </a:lnTo>
                      <a:lnTo>
                        <a:pt x="328" y="368"/>
                      </a:lnTo>
                      <a:lnTo>
                        <a:pt x="347" y="330"/>
                      </a:lnTo>
                      <a:lnTo>
                        <a:pt x="357" y="326"/>
                      </a:lnTo>
                      <a:lnTo>
                        <a:pt x="362" y="334"/>
                      </a:lnTo>
                      <a:lnTo>
                        <a:pt x="383" y="385"/>
                      </a:lnTo>
                      <a:lnTo>
                        <a:pt x="390" y="392"/>
                      </a:lnTo>
                      <a:lnTo>
                        <a:pt x="399" y="391"/>
                      </a:lnTo>
                      <a:lnTo>
                        <a:pt x="404" y="387"/>
                      </a:lnTo>
                      <a:lnTo>
                        <a:pt x="413" y="330"/>
                      </a:lnTo>
                      <a:lnTo>
                        <a:pt x="416" y="327"/>
                      </a:lnTo>
                      <a:lnTo>
                        <a:pt x="423" y="326"/>
                      </a:lnTo>
                      <a:lnTo>
                        <a:pt x="458" y="385"/>
                      </a:lnTo>
                      <a:lnTo>
                        <a:pt x="465" y="389"/>
                      </a:lnTo>
                      <a:lnTo>
                        <a:pt x="471" y="387"/>
                      </a:lnTo>
                      <a:lnTo>
                        <a:pt x="477" y="382"/>
                      </a:lnTo>
                      <a:lnTo>
                        <a:pt x="454" y="296"/>
                      </a:lnTo>
                      <a:lnTo>
                        <a:pt x="457" y="292"/>
                      </a:lnTo>
                      <a:lnTo>
                        <a:pt x="466" y="290"/>
                      </a:lnTo>
                      <a:lnTo>
                        <a:pt x="508" y="318"/>
                      </a:lnTo>
                      <a:lnTo>
                        <a:pt x="518" y="314"/>
                      </a:lnTo>
                      <a:lnTo>
                        <a:pt x="522" y="308"/>
                      </a:lnTo>
                      <a:lnTo>
                        <a:pt x="478" y="256"/>
                      </a:lnTo>
                      <a:lnTo>
                        <a:pt x="464" y="235"/>
                      </a:lnTo>
                      <a:lnTo>
                        <a:pt x="465" y="228"/>
                      </a:lnTo>
                      <a:lnTo>
                        <a:pt x="471" y="225"/>
                      </a:lnTo>
                      <a:lnTo>
                        <a:pt x="526" y="238"/>
                      </a:lnTo>
                      <a:lnTo>
                        <a:pt x="573" y="256"/>
                      </a:lnTo>
                      <a:lnTo>
                        <a:pt x="601" y="271"/>
                      </a:lnTo>
                      <a:lnTo>
                        <a:pt x="610" y="271"/>
                      </a:lnTo>
                      <a:lnTo>
                        <a:pt x="614" y="266"/>
                      </a:lnTo>
                      <a:lnTo>
                        <a:pt x="614" y="254"/>
                      </a:lnTo>
                      <a:lnTo>
                        <a:pt x="587" y="228"/>
                      </a:lnTo>
                      <a:lnTo>
                        <a:pt x="551" y="197"/>
                      </a:lnTo>
                      <a:lnTo>
                        <a:pt x="516" y="174"/>
                      </a:lnTo>
                      <a:lnTo>
                        <a:pt x="478" y="159"/>
                      </a:lnTo>
                      <a:lnTo>
                        <a:pt x="432" y="138"/>
                      </a:lnTo>
                      <a:lnTo>
                        <a:pt x="393" y="129"/>
                      </a:lnTo>
                      <a:lnTo>
                        <a:pt x="359" y="122"/>
                      </a:lnTo>
                      <a:lnTo>
                        <a:pt x="332" y="110"/>
                      </a:lnTo>
                      <a:lnTo>
                        <a:pt x="313" y="100"/>
                      </a:lnTo>
                      <a:lnTo>
                        <a:pt x="302" y="93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9238" name="Freeform 22"/>
                <p:cNvSpPr/>
                <p:nvPr/>
              </p:nvSpPr>
              <p:spPr bwMode="auto">
                <a:xfrm>
                  <a:off x="3028" y="2839"/>
                  <a:ext cx="558" cy="348"/>
                </a:xfrm>
                <a:custGeom>
                  <a:avLst/>
                  <a:gdLst/>
                  <a:ahLst/>
                  <a:cxnLst>
                    <a:cxn ang="0">
                      <a:pos x="231" y="70"/>
                    </a:cxn>
                    <a:cxn ang="0">
                      <a:pos x="86" y="20"/>
                    </a:cxn>
                    <a:cxn ang="0">
                      <a:pos x="8" y="0"/>
                    </a:cxn>
                    <a:cxn ang="0">
                      <a:pos x="8" y="15"/>
                    </a:cxn>
                    <a:cxn ang="0">
                      <a:pos x="81" y="68"/>
                    </a:cxn>
                    <a:cxn ang="0">
                      <a:pos x="79" y="77"/>
                    </a:cxn>
                    <a:cxn ang="0">
                      <a:pos x="29" y="77"/>
                    </a:cxn>
                    <a:cxn ang="0">
                      <a:pos x="0" y="89"/>
                    </a:cxn>
                    <a:cxn ang="0">
                      <a:pos x="22" y="112"/>
                    </a:cxn>
                    <a:cxn ang="0">
                      <a:pos x="94" y="131"/>
                    </a:cxn>
                    <a:cxn ang="0">
                      <a:pos x="162" y="136"/>
                    </a:cxn>
                    <a:cxn ang="0">
                      <a:pos x="84" y="172"/>
                    </a:cxn>
                    <a:cxn ang="0">
                      <a:pos x="43" y="187"/>
                    </a:cxn>
                    <a:cxn ang="0">
                      <a:pos x="8" y="196"/>
                    </a:cxn>
                    <a:cxn ang="0">
                      <a:pos x="27" y="210"/>
                    </a:cxn>
                    <a:cxn ang="0">
                      <a:pos x="65" y="217"/>
                    </a:cxn>
                    <a:cxn ang="0">
                      <a:pos x="143" y="203"/>
                    </a:cxn>
                    <a:cxn ang="0">
                      <a:pos x="184" y="184"/>
                    </a:cxn>
                    <a:cxn ang="0">
                      <a:pos x="157" y="225"/>
                    </a:cxn>
                    <a:cxn ang="0">
                      <a:pos x="101" y="279"/>
                    </a:cxn>
                    <a:cxn ang="0">
                      <a:pos x="100" y="296"/>
                    </a:cxn>
                    <a:cxn ang="0">
                      <a:pos x="140" y="286"/>
                    </a:cxn>
                    <a:cxn ang="0">
                      <a:pos x="201" y="248"/>
                    </a:cxn>
                    <a:cxn ang="0">
                      <a:pos x="216" y="246"/>
                    </a:cxn>
                    <a:cxn ang="0">
                      <a:pos x="213" y="286"/>
                    </a:cxn>
                    <a:cxn ang="0">
                      <a:pos x="216" y="326"/>
                    </a:cxn>
                    <a:cxn ang="0">
                      <a:pos x="234" y="320"/>
                    </a:cxn>
                    <a:cxn ang="0">
                      <a:pos x="270" y="234"/>
                    </a:cxn>
                    <a:cxn ang="0">
                      <a:pos x="285" y="231"/>
                    </a:cxn>
                    <a:cxn ang="0">
                      <a:pos x="290" y="338"/>
                    </a:cxn>
                    <a:cxn ang="0">
                      <a:pos x="309" y="324"/>
                    </a:cxn>
                    <a:cxn ang="0">
                      <a:pos x="313" y="251"/>
                    </a:cxn>
                    <a:cxn ang="0">
                      <a:pos x="321" y="241"/>
                    </a:cxn>
                    <a:cxn ang="0">
                      <a:pos x="361" y="322"/>
                    </a:cxn>
                    <a:cxn ang="0">
                      <a:pos x="372" y="345"/>
                    </a:cxn>
                    <a:cxn ang="0">
                      <a:pos x="376" y="290"/>
                    </a:cxn>
                    <a:cxn ang="0">
                      <a:pos x="364" y="251"/>
                    </a:cxn>
                    <a:cxn ang="0">
                      <a:pos x="415" y="306"/>
                    </a:cxn>
                    <a:cxn ang="0">
                      <a:pos x="418" y="281"/>
                    </a:cxn>
                    <a:cxn ang="0">
                      <a:pos x="409" y="241"/>
                    </a:cxn>
                    <a:cxn ang="0">
                      <a:pos x="433" y="245"/>
                    </a:cxn>
                    <a:cxn ang="0">
                      <a:pos x="423" y="206"/>
                    </a:cxn>
                    <a:cxn ang="0">
                      <a:pos x="441" y="195"/>
                    </a:cxn>
                    <a:cxn ang="0">
                      <a:pos x="547" y="220"/>
                    </a:cxn>
                    <a:cxn ang="0">
                      <a:pos x="528" y="201"/>
                    </a:cxn>
                    <a:cxn ang="0">
                      <a:pos x="467" y="162"/>
                    </a:cxn>
                    <a:cxn ang="0">
                      <a:pos x="397" y="131"/>
                    </a:cxn>
                    <a:cxn ang="0">
                      <a:pos x="323" y="117"/>
                    </a:cxn>
                    <a:cxn ang="0">
                      <a:pos x="277" y="96"/>
                    </a:cxn>
                  </a:cxnLst>
                  <a:rect l="0" t="0" r="r" b="b"/>
                  <a:pathLst>
                    <a:path w="558" h="348">
                      <a:moveTo>
                        <a:pt x="277" y="96"/>
                      </a:moveTo>
                      <a:lnTo>
                        <a:pt x="231" y="70"/>
                      </a:lnTo>
                      <a:lnTo>
                        <a:pt x="157" y="43"/>
                      </a:lnTo>
                      <a:lnTo>
                        <a:pt x="86" y="20"/>
                      </a:lnTo>
                      <a:lnTo>
                        <a:pt x="25" y="1"/>
                      </a:lnTo>
                      <a:lnTo>
                        <a:pt x="8" y="0"/>
                      </a:lnTo>
                      <a:lnTo>
                        <a:pt x="0" y="4"/>
                      </a:lnTo>
                      <a:lnTo>
                        <a:pt x="8" y="15"/>
                      </a:lnTo>
                      <a:lnTo>
                        <a:pt x="49" y="44"/>
                      </a:lnTo>
                      <a:lnTo>
                        <a:pt x="81" y="68"/>
                      </a:lnTo>
                      <a:lnTo>
                        <a:pt x="82" y="77"/>
                      </a:lnTo>
                      <a:lnTo>
                        <a:pt x="79" y="77"/>
                      </a:lnTo>
                      <a:lnTo>
                        <a:pt x="69" y="79"/>
                      </a:lnTo>
                      <a:lnTo>
                        <a:pt x="29" y="77"/>
                      </a:lnTo>
                      <a:lnTo>
                        <a:pt x="10" y="80"/>
                      </a:lnTo>
                      <a:lnTo>
                        <a:pt x="0" y="89"/>
                      </a:lnTo>
                      <a:lnTo>
                        <a:pt x="4" y="100"/>
                      </a:lnTo>
                      <a:lnTo>
                        <a:pt x="22" y="112"/>
                      </a:lnTo>
                      <a:lnTo>
                        <a:pt x="53" y="124"/>
                      </a:lnTo>
                      <a:lnTo>
                        <a:pt x="94" y="131"/>
                      </a:lnTo>
                      <a:lnTo>
                        <a:pt x="159" y="131"/>
                      </a:lnTo>
                      <a:lnTo>
                        <a:pt x="162" y="136"/>
                      </a:lnTo>
                      <a:lnTo>
                        <a:pt x="141" y="149"/>
                      </a:lnTo>
                      <a:lnTo>
                        <a:pt x="84" y="172"/>
                      </a:lnTo>
                      <a:lnTo>
                        <a:pt x="46" y="186"/>
                      </a:lnTo>
                      <a:lnTo>
                        <a:pt x="43" y="187"/>
                      </a:lnTo>
                      <a:lnTo>
                        <a:pt x="12" y="196"/>
                      </a:lnTo>
                      <a:lnTo>
                        <a:pt x="8" y="196"/>
                      </a:lnTo>
                      <a:lnTo>
                        <a:pt x="10" y="203"/>
                      </a:lnTo>
                      <a:lnTo>
                        <a:pt x="27" y="210"/>
                      </a:lnTo>
                      <a:lnTo>
                        <a:pt x="24" y="210"/>
                      </a:lnTo>
                      <a:lnTo>
                        <a:pt x="65" y="217"/>
                      </a:lnTo>
                      <a:lnTo>
                        <a:pt x="101" y="217"/>
                      </a:lnTo>
                      <a:lnTo>
                        <a:pt x="143" y="203"/>
                      </a:lnTo>
                      <a:lnTo>
                        <a:pt x="176" y="184"/>
                      </a:lnTo>
                      <a:lnTo>
                        <a:pt x="184" y="184"/>
                      </a:lnTo>
                      <a:lnTo>
                        <a:pt x="186" y="194"/>
                      </a:lnTo>
                      <a:lnTo>
                        <a:pt x="157" y="225"/>
                      </a:lnTo>
                      <a:lnTo>
                        <a:pt x="119" y="260"/>
                      </a:lnTo>
                      <a:lnTo>
                        <a:pt x="101" y="279"/>
                      </a:lnTo>
                      <a:lnTo>
                        <a:pt x="94" y="293"/>
                      </a:lnTo>
                      <a:lnTo>
                        <a:pt x="100" y="296"/>
                      </a:lnTo>
                      <a:lnTo>
                        <a:pt x="113" y="295"/>
                      </a:lnTo>
                      <a:lnTo>
                        <a:pt x="140" y="286"/>
                      </a:lnTo>
                      <a:lnTo>
                        <a:pt x="178" y="267"/>
                      </a:lnTo>
                      <a:lnTo>
                        <a:pt x="201" y="248"/>
                      </a:lnTo>
                      <a:lnTo>
                        <a:pt x="210" y="245"/>
                      </a:lnTo>
                      <a:lnTo>
                        <a:pt x="216" y="246"/>
                      </a:lnTo>
                      <a:lnTo>
                        <a:pt x="220" y="256"/>
                      </a:lnTo>
                      <a:lnTo>
                        <a:pt x="213" y="286"/>
                      </a:lnTo>
                      <a:lnTo>
                        <a:pt x="213" y="309"/>
                      </a:lnTo>
                      <a:lnTo>
                        <a:pt x="216" y="326"/>
                      </a:lnTo>
                      <a:lnTo>
                        <a:pt x="221" y="327"/>
                      </a:lnTo>
                      <a:lnTo>
                        <a:pt x="234" y="320"/>
                      </a:lnTo>
                      <a:lnTo>
                        <a:pt x="247" y="305"/>
                      </a:lnTo>
                      <a:lnTo>
                        <a:pt x="270" y="234"/>
                      </a:lnTo>
                      <a:lnTo>
                        <a:pt x="276" y="226"/>
                      </a:lnTo>
                      <a:lnTo>
                        <a:pt x="285" y="231"/>
                      </a:lnTo>
                      <a:lnTo>
                        <a:pt x="288" y="295"/>
                      </a:lnTo>
                      <a:lnTo>
                        <a:pt x="290" y="338"/>
                      </a:lnTo>
                      <a:lnTo>
                        <a:pt x="297" y="339"/>
                      </a:lnTo>
                      <a:lnTo>
                        <a:pt x="309" y="324"/>
                      </a:lnTo>
                      <a:lnTo>
                        <a:pt x="316" y="298"/>
                      </a:lnTo>
                      <a:lnTo>
                        <a:pt x="313" y="251"/>
                      </a:lnTo>
                      <a:lnTo>
                        <a:pt x="314" y="241"/>
                      </a:lnTo>
                      <a:lnTo>
                        <a:pt x="321" y="241"/>
                      </a:lnTo>
                      <a:lnTo>
                        <a:pt x="340" y="267"/>
                      </a:lnTo>
                      <a:lnTo>
                        <a:pt x="361" y="322"/>
                      </a:lnTo>
                      <a:lnTo>
                        <a:pt x="368" y="348"/>
                      </a:lnTo>
                      <a:lnTo>
                        <a:pt x="372" y="345"/>
                      </a:lnTo>
                      <a:lnTo>
                        <a:pt x="376" y="321"/>
                      </a:lnTo>
                      <a:lnTo>
                        <a:pt x="376" y="290"/>
                      </a:lnTo>
                      <a:lnTo>
                        <a:pt x="366" y="260"/>
                      </a:lnTo>
                      <a:lnTo>
                        <a:pt x="364" y="251"/>
                      </a:lnTo>
                      <a:lnTo>
                        <a:pt x="371" y="248"/>
                      </a:lnTo>
                      <a:lnTo>
                        <a:pt x="415" y="306"/>
                      </a:lnTo>
                      <a:lnTo>
                        <a:pt x="432" y="331"/>
                      </a:lnTo>
                      <a:lnTo>
                        <a:pt x="418" y="281"/>
                      </a:lnTo>
                      <a:lnTo>
                        <a:pt x="416" y="262"/>
                      </a:lnTo>
                      <a:lnTo>
                        <a:pt x="409" y="241"/>
                      </a:lnTo>
                      <a:lnTo>
                        <a:pt x="414" y="238"/>
                      </a:lnTo>
                      <a:lnTo>
                        <a:pt x="433" y="245"/>
                      </a:lnTo>
                      <a:lnTo>
                        <a:pt x="423" y="219"/>
                      </a:lnTo>
                      <a:lnTo>
                        <a:pt x="423" y="206"/>
                      </a:lnTo>
                      <a:lnTo>
                        <a:pt x="425" y="199"/>
                      </a:lnTo>
                      <a:lnTo>
                        <a:pt x="441" y="195"/>
                      </a:lnTo>
                      <a:lnTo>
                        <a:pt x="482" y="203"/>
                      </a:lnTo>
                      <a:lnTo>
                        <a:pt x="547" y="220"/>
                      </a:lnTo>
                      <a:lnTo>
                        <a:pt x="558" y="226"/>
                      </a:lnTo>
                      <a:lnTo>
                        <a:pt x="528" y="201"/>
                      </a:lnTo>
                      <a:lnTo>
                        <a:pt x="497" y="181"/>
                      </a:lnTo>
                      <a:lnTo>
                        <a:pt x="467" y="162"/>
                      </a:lnTo>
                      <a:lnTo>
                        <a:pt x="427" y="143"/>
                      </a:lnTo>
                      <a:lnTo>
                        <a:pt x="397" y="131"/>
                      </a:lnTo>
                      <a:lnTo>
                        <a:pt x="361" y="124"/>
                      </a:lnTo>
                      <a:lnTo>
                        <a:pt x="323" y="117"/>
                      </a:lnTo>
                      <a:lnTo>
                        <a:pt x="297" y="110"/>
                      </a:lnTo>
                      <a:lnTo>
                        <a:pt x="277" y="96"/>
                      </a:lnTo>
                      <a:close/>
                    </a:path>
                  </a:pathLst>
                </a:cu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400" b="0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dk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9219" name="Text Box 24"/>
          <p:cNvSpPr txBox="1"/>
          <p:nvPr/>
        </p:nvSpPr>
        <p:spPr>
          <a:xfrm>
            <a:off x="1066800" y="2468563"/>
            <a:ext cx="60198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600" dirty="0">
                <a:latin typeface="Times New Roman" panose="02020603050405020304" pitchFamily="18" charset="0"/>
              </a:rPr>
              <a:t>     </a:t>
            </a:r>
            <a:r>
              <a:rPr sz="4400" dirty="0">
                <a:latin typeface="Times New Roman" panose="02020603050405020304" pitchFamily="18" charset="0"/>
              </a:rPr>
              <a:t>The    girl</a:t>
            </a:r>
            <a:r>
              <a:rPr sz="4400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sz="4400" dirty="0">
                <a:latin typeface="Times New Roman" panose="02020603050405020304" pitchFamily="18" charset="0"/>
              </a:rPr>
              <a:t>   dance.</a:t>
            </a:r>
            <a:endParaRPr sz="4400" dirty="0">
              <a:latin typeface="Times New Roman" panose="02020603050405020304" pitchFamily="18" charset="0"/>
            </a:endParaRPr>
          </a:p>
        </p:txBody>
      </p:sp>
      <p:sp>
        <p:nvSpPr>
          <p:cNvPr id="9241" name="AutoShape 25"/>
          <p:cNvSpPr/>
          <p:nvPr/>
        </p:nvSpPr>
        <p:spPr>
          <a:xfrm>
            <a:off x="4705350" y="936625"/>
            <a:ext cx="1417638" cy="1044575"/>
          </a:xfrm>
          <a:prstGeom prst="borderCallout1">
            <a:avLst>
              <a:gd name="adj1" fmla="val 10944"/>
              <a:gd name="adj2" fmla="val -5375"/>
              <a:gd name="adj3" fmla="val 164741"/>
              <a:gd name="adj4" fmla="val -36731"/>
            </a:avLst>
          </a:prstGeom>
          <a:solidFill>
            <a:schemeClr val="folHlink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r>
              <a:rPr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-S on subject</a:t>
            </a:r>
            <a:endParaRPr sz="2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42" name="AutoShape 26"/>
          <p:cNvSpPr/>
          <p:nvPr/>
        </p:nvSpPr>
        <p:spPr>
          <a:xfrm>
            <a:off x="7391400" y="3743325"/>
            <a:ext cx="1447800" cy="1073150"/>
          </a:xfrm>
          <a:prstGeom prst="borderCallout1">
            <a:avLst>
              <a:gd name="adj1" fmla="val 10653"/>
              <a:gd name="adj2" fmla="val -5264"/>
              <a:gd name="adj3" fmla="val -63019"/>
              <a:gd name="adj4" fmla="val -100000"/>
            </a:avLst>
          </a:prstGeom>
          <a:solidFill>
            <a:schemeClr val="folHlink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No –S on verb</a:t>
            </a:r>
            <a:endParaRPr sz="2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1" grpId="0" animBg="1"/>
      <p:bldP spid="92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dirty="0"/>
              <a:t>Multiple subjects joined by “and”</a:t>
            </a:r>
            <a:endParaRPr dirty="0"/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buClr>
                <a:schemeClr val="tx1"/>
              </a:buClr>
            </a:pPr>
            <a:r>
              <a:rPr dirty="0"/>
              <a:t>If there are two or more subjects joined by </a:t>
            </a:r>
            <a:r>
              <a:rPr i="1" dirty="0">
                <a:solidFill>
                  <a:schemeClr val="folHlink"/>
                </a:solidFill>
              </a:rPr>
              <a:t>and</a:t>
            </a:r>
            <a:r>
              <a:rPr i="1" dirty="0"/>
              <a:t>,</a:t>
            </a:r>
            <a:r>
              <a:rPr i="1" dirty="0">
                <a:solidFill>
                  <a:schemeClr val="folHlink"/>
                </a:solidFill>
              </a:rPr>
              <a:t> </a:t>
            </a:r>
            <a:r>
              <a:rPr dirty="0"/>
              <a:t>the subject must be plural, so the verb will not get an “s”.</a:t>
            </a:r>
            <a:endParaRPr dirty="0"/>
          </a:p>
          <a:p>
            <a:pPr lvl="2">
              <a:buClr>
                <a:schemeClr val="tx1"/>
              </a:buClr>
            </a:pPr>
            <a:endParaRPr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dirty="0"/>
              <a:t>Example</a:t>
            </a:r>
            <a:endParaRPr dirty="0"/>
          </a:p>
          <a:p>
            <a:pPr>
              <a:buClr>
                <a:schemeClr val="tx1"/>
              </a:buClr>
            </a:pPr>
            <a:r>
              <a:rPr dirty="0">
                <a:solidFill>
                  <a:schemeClr val="folHlink"/>
                </a:solidFill>
              </a:rPr>
              <a:t>The</a:t>
            </a:r>
            <a:r>
              <a:rPr dirty="0"/>
              <a:t> </a:t>
            </a:r>
            <a:r>
              <a:rPr dirty="0">
                <a:solidFill>
                  <a:schemeClr val="folHlink"/>
                </a:solidFill>
              </a:rPr>
              <a:t>boy and the girl</a:t>
            </a:r>
            <a:r>
              <a:rPr dirty="0"/>
              <a:t> dance.</a:t>
            </a:r>
            <a:endParaRPr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dirty="0"/>
              <a:t>		(= </a:t>
            </a:r>
            <a:r>
              <a:rPr dirty="0">
                <a:solidFill>
                  <a:schemeClr val="folHlink"/>
                </a:solidFill>
              </a:rPr>
              <a:t>They</a:t>
            </a:r>
            <a:r>
              <a:rPr dirty="0"/>
              <a:t> dance.)</a:t>
            </a:r>
            <a:endParaRPr dirty="0"/>
          </a:p>
        </p:txBody>
      </p:sp>
      <p:grpSp>
        <p:nvGrpSpPr>
          <p:cNvPr id="10244" name="Group 45"/>
          <p:cNvGrpSpPr/>
          <p:nvPr/>
        </p:nvGrpSpPr>
        <p:grpSpPr>
          <a:xfrm>
            <a:off x="6780213" y="4572000"/>
            <a:ext cx="1884362" cy="1849438"/>
            <a:chOff x="4271" y="2880"/>
            <a:chExt cx="1187" cy="1165"/>
          </a:xfrm>
        </p:grpSpPr>
        <p:sp>
          <p:nvSpPr>
            <p:cNvPr id="10246" name="Freeform 32"/>
            <p:cNvSpPr/>
            <p:nvPr/>
          </p:nvSpPr>
          <p:spPr>
            <a:xfrm>
              <a:off x="5264" y="3680"/>
              <a:ext cx="101" cy="51"/>
            </a:xfrm>
            <a:custGeom>
              <a:avLst/>
              <a:gdLst>
                <a:gd name="txL" fmla="*/ 0 w 101"/>
                <a:gd name="txT" fmla="*/ 0 h 51"/>
                <a:gd name="txR" fmla="*/ 101 w 101"/>
                <a:gd name="txB" fmla="*/ 51 h 51"/>
              </a:gdLst>
              <a:ahLst/>
              <a:cxnLst>
                <a:cxn ang="0">
                  <a:pos x="13" y="2"/>
                </a:cxn>
                <a:cxn ang="0">
                  <a:pos x="76" y="22"/>
                </a:cxn>
                <a:cxn ang="0">
                  <a:pos x="95" y="33"/>
                </a:cxn>
                <a:cxn ang="0">
                  <a:pos x="101" y="40"/>
                </a:cxn>
                <a:cxn ang="0">
                  <a:pos x="100" y="47"/>
                </a:cxn>
                <a:cxn ang="0">
                  <a:pos x="95" y="51"/>
                </a:cxn>
                <a:cxn ang="0">
                  <a:pos x="92" y="51"/>
                </a:cxn>
                <a:cxn ang="0">
                  <a:pos x="86" y="47"/>
                </a:cxn>
                <a:cxn ang="0">
                  <a:pos x="72" y="42"/>
                </a:cxn>
                <a:cxn ang="0">
                  <a:pos x="49" y="31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13" y="2"/>
                </a:cxn>
              </a:cxnLst>
              <a:rect l="txL" t="txT" r="txR" b="txB"/>
              <a:pathLst>
                <a:path w="101" h="51">
                  <a:moveTo>
                    <a:pt x="13" y="2"/>
                  </a:moveTo>
                  <a:lnTo>
                    <a:pt x="76" y="22"/>
                  </a:lnTo>
                  <a:lnTo>
                    <a:pt x="95" y="33"/>
                  </a:lnTo>
                  <a:lnTo>
                    <a:pt x="101" y="40"/>
                  </a:lnTo>
                  <a:lnTo>
                    <a:pt x="100" y="47"/>
                  </a:lnTo>
                  <a:lnTo>
                    <a:pt x="95" y="51"/>
                  </a:lnTo>
                  <a:lnTo>
                    <a:pt x="92" y="51"/>
                  </a:lnTo>
                  <a:lnTo>
                    <a:pt x="86" y="47"/>
                  </a:lnTo>
                  <a:lnTo>
                    <a:pt x="72" y="42"/>
                  </a:lnTo>
                  <a:lnTo>
                    <a:pt x="49" y="31"/>
                  </a:lnTo>
                  <a:lnTo>
                    <a:pt x="0" y="4"/>
                  </a:lnTo>
                  <a:lnTo>
                    <a:pt x="3" y="0"/>
                  </a:lnTo>
                  <a:lnTo>
                    <a:pt x="13" y="2"/>
                  </a:lnTo>
                  <a:close/>
                </a:path>
              </a:pathLst>
            </a:custGeom>
            <a:solidFill>
              <a:schemeClr val="fol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grpSp>
          <p:nvGrpSpPr>
            <p:cNvPr id="10247" name="Group 44"/>
            <p:cNvGrpSpPr/>
            <p:nvPr/>
          </p:nvGrpSpPr>
          <p:grpSpPr>
            <a:xfrm>
              <a:off x="4271" y="2880"/>
              <a:ext cx="1187" cy="1165"/>
              <a:chOff x="4271" y="2880"/>
              <a:chExt cx="1187" cy="1165"/>
            </a:xfrm>
          </p:grpSpPr>
          <p:grpSp>
            <p:nvGrpSpPr>
              <p:cNvPr id="10248" name="Group 43"/>
              <p:cNvGrpSpPr/>
              <p:nvPr/>
            </p:nvGrpSpPr>
            <p:grpSpPr>
              <a:xfrm>
                <a:off x="4271" y="2880"/>
                <a:ext cx="1187" cy="1165"/>
                <a:chOff x="4271" y="2880"/>
                <a:chExt cx="1187" cy="1165"/>
              </a:xfrm>
            </p:grpSpPr>
            <p:grpSp>
              <p:nvGrpSpPr>
                <p:cNvPr id="10253" name="Group 24"/>
                <p:cNvGrpSpPr/>
                <p:nvPr/>
              </p:nvGrpSpPr>
              <p:grpSpPr>
                <a:xfrm>
                  <a:off x="4598" y="2880"/>
                  <a:ext cx="772" cy="494"/>
                  <a:chOff x="4598" y="2880"/>
                  <a:chExt cx="772" cy="494"/>
                </a:xfrm>
              </p:grpSpPr>
              <p:sp>
                <p:nvSpPr>
                  <p:cNvPr id="10269" name="Freeform 12"/>
                  <p:cNvSpPr/>
                  <p:nvPr/>
                </p:nvSpPr>
                <p:spPr>
                  <a:xfrm>
                    <a:off x="4926" y="3032"/>
                    <a:ext cx="52" cy="63"/>
                  </a:xfrm>
                  <a:custGeom>
                    <a:avLst/>
                    <a:gdLst>
                      <a:gd name="txL" fmla="*/ 0 w 52"/>
                      <a:gd name="txT" fmla="*/ 0 h 63"/>
                      <a:gd name="txR" fmla="*/ 52 w 52"/>
                      <a:gd name="txB" fmla="*/ 63 h 63"/>
                    </a:gdLst>
                    <a:ahLst/>
                    <a:cxnLst>
                      <a:cxn ang="0">
                        <a:pos x="48" y="15"/>
                      </a:cxn>
                      <a:cxn ang="0">
                        <a:pos x="21" y="0"/>
                      </a:cxn>
                      <a:cxn ang="0">
                        <a:pos x="7" y="0"/>
                      </a:cxn>
                      <a:cxn ang="0">
                        <a:pos x="0" y="15"/>
                      </a:cxn>
                      <a:cxn ang="0">
                        <a:pos x="1" y="44"/>
                      </a:cxn>
                      <a:cxn ang="0">
                        <a:pos x="15" y="58"/>
                      </a:cxn>
                      <a:cxn ang="0">
                        <a:pos x="32" y="63"/>
                      </a:cxn>
                      <a:cxn ang="0">
                        <a:pos x="47" y="60"/>
                      </a:cxn>
                      <a:cxn ang="0">
                        <a:pos x="52" y="50"/>
                      </a:cxn>
                      <a:cxn ang="0">
                        <a:pos x="50" y="24"/>
                      </a:cxn>
                      <a:cxn ang="0">
                        <a:pos x="48" y="15"/>
                      </a:cxn>
                    </a:cxnLst>
                    <a:rect l="txL" t="txT" r="txR" b="txB"/>
                    <a:pathLst>
                      <a:path w="52" h="63">
                        <a:moveTo>
                          <a:pt x="48" y="15"/>
                        </a:moveTo>
                        <a:lnTo>
                          <a:pt x="21" y="0"/>
                        </a:lnTo>
                        <a:lnTo>
                          <a:pt x="7" y="0"/>
                        </a:lnTo>
                        <a:lnTo>
                          <a:pt x="0" y="15"/>
                        </a:lnTo>
                        <a:lnTo>
                          <a:pt x="1" y="44"/>
                        </a:lnTo>
                        <a:lnTo>
                          <a:pt x="15" y="58"/>
                        </a:lnTo>
                        <a:lnTo>
                          <a:pt x="32" y="63"/>
                        </a:lnTo>
                        <a:lnTo>
                          <a:pt x="47" y="60"/>
                        </a:lnTo>
                        <a:lnTo>
                          <a:pt x="52" y="50"/>
                        </a:lnTo>
                        <a:lnTo>
                          <a:pt x="50" y="24"/>
                        </a:lnTo>
                        <a:lnTo>
                          <a:pt x="48" y="15"/>
                        </a:lnTo>
                        <a:close/>
                      </a:path>
                    </a:pathLst>
                  </a:custGeom>
                  <a:solidFill>
                    <a:schemeClr val="folHlink">
                      <a:alpha val="100000"/>
                    </a:scheme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0270" name="Freeform 13"/>
                  <p:cNvSpPr/>
                  <p:nvPr/>
                </p:nvSpPr>
                <p:spPr>
                  <a:xfrm>
                    <a:off x="4603" y="3007"/>
                    <a:ext cx="63" cy="52"/>
                  </a:xfrm>
                  <a:custGeom>
                    <a:avLst/>
                    <a:gdLst>
                      <a:gd name="txL" fmla="*/ 0 w 63"/>
                      <a:gd name="txT" fmla="*/ 0 h 52"/>
                      <a:gd name="txR" fmla="*/ 63 w 63"/>
                      <a:gd name="txB" fmla="*/ 52 h 52"/>
                    </a:gdLst>
                    <a:ahLst/>
                    <a:cxnLst>
                      <a:cxn ang="0">
                        <a:pos x="14" y="11"/>
                      </a:cxn>
                      <a:cxn ang="0">
                        <a:pos x="33" y="4"/>
                      </a:cxn>
                      <a:cxn ang="0">
                        <a:pos x="53" y="0"/>
                      </a:cxn>
                      <a:cxn ang="0">
                        <a:pos x="63" y="21"/>
                      </a:cxn>
                      <a:cxn ang="0">
                        <a:pos x="52" y="45"/>
                      </a:cxn>
                      <a:cxn ang="0">
                        <a:pos x="41" y="51"/>
                      </a:cxn>
                      <a:cxn ang="0">
                        <a:pos x="15" y="52"/>
                      </a:cxn>
                      <a:cxn ang="0">
                        <a:pos x="12" y="52"/>
                      </a:cxn>
                      <a:cxn ang="0">
                        <a:pos x="0" y="41"/>
                      </a:cxn>
                      <a:cxn ang="0">
                        <a:pos x="0" y="27"/>
                      </a:cxn>
                      <a:cxn ang="0">
                        <a:pos x="14" y="11"/>
                      </a:cxn>
                    </a:cxnLst>
                    <a:rect l="txL" t="txT" r="txR" b="txB"/>
                    <a:pathLst>
                      <a:path w="63" h="52">
                        <a:moveTo>
                          <a:pt x="14" y="11"/>
                        </a:moveTo>
                        <a:lnTo>
                          <a:pt x="33" y="4"/>
                        </a:lnTo>
                        <a:lnTo>
                          <a:pt x="53" y="0"/>
                        </a:lnTo>
                        <a:lnTo>
                          <a:pt x="63" y="21"/>
                        </a:lnTo>
                        <a:lnTo>
                          <a:pt x="52" y="45"/>
                        </a:lnTo>
                        <a:lnTo>
                          <a:pt x="41" y="51"/>
                        </a:lnTo>
                        <a:lnTo>
                          <a:pt x="15" y="52"/>
                        </a:lnTo>
                        <a:lnTo>
                          <a:pt x="12" y="52"/>
                        </a:lnTo>
                        <a:lnTo>
                          <a:pt x="0" y="41"/>
                        </a:lnTo>
                        <a:lnTo>
                          <a:pt x="0" y="27"/>
                        </a:lnTo>
                        <a:lnTo>
                          <a:pt x="14" y="11"/>
                        </a:lnTo>
                        <a:close/>
                      </a:path>
                    </a:pathLst>
                  </a:custGeom>
                  <a:solidFill>
                    <a:schemeClr val="folHlink">
                      <a:alpha val="100000"/>
                    </a:scheme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0271" name="Freeform 14"/>
                  <p:cNvSpPr/>
                  <p:nvPr/>
                </p:nvSpPr>
                <p:spPr>
                  <a:xfrm>
                    <a:off x="4708" y="3010"/>
                    <a:ext cx="64" cy="51"/>
                  </a:xfrm>
                  <a:custGeom>
                    <a:avLst/>
                    <a:gdLst>
                      <a:gd name="txL" fmla="*/ 0 w 64"/>
                      <a:gd name="txT" fmla="*/ 0 h 51"/>
                      <a:gd name="txR" fmla="*/ 64 w 64"/>
                      <a:gd name="txB" fmla="*/ 51 h 51"/>
                    </a:gdLst>
                    <a:ahLst/>
                    <a:cxnLst>
                      <a:cxn ang="0">
                        <a:pos x="14" y="11"/>
                      </a:cxn>
                      <a:cxn ang="0">
                        <a:pos x="33" y="5"/>
                      </a:cxn>
                      <a:cxn ang="0">
                        <a:pos x="54" y="0"/>
                      </a:cxn>
                      <a:cxn ang="0">
                        <a:pos x="64" y="21"/>
                      </a:cxn>
                      <a:cxn ang="0">
                        <a:pos x="52" y="44"/>
                      </a:cxn>
                      <a:cxn ang="0">
                        <a:pos x="41" y="50"/>
                      </a:cxn>
                      <a:cxn ang="0">
                        <a:pos x="15" y="51"/>
                      </a:cxn>
                      <a:cxn ang="0">
                        <a:pos x="12" y="51"/>
                      </a:cxn>
                      <a:cxn ang="0">
                        <a:pos x="0" y="41"/>
                      </a:cxn>
                      <a:cxn ang="0">
                        <a:pos x="0" y="27"/>
                      </a:cxn>
                      <a:cxn ang="0">
                        <a:pos x="14" y="11"/>
                      </a:cxn>
                    </a:cxnLst>
                    <a:rect l="txL" t="txT" r="txR" b="txB"/>
                    <a:pathLst>
                      <a:path w="64" h="51">
                        <a:moveTo>
                          <a:pt x="14" y="11"/>
                        </a:moveTo>
                        <a:lnTo>
                          <a:pt x="33" y="5"/>
                        </a:lnTo>
                        <a:lnTo>
                          <a:pt x="54" y="0"/>
                        </a:lnTo>
                        <a:lnTo>
                          <a:pt x="64" y="21"/>
                        </a:lnTo>
                        <a:lnTo>
                          <a:pt x="52" y="44"/>
                        </a:lnTo>
                        <a:lnTo>
                          <a:pt x="41" y="50"/>
                        </a:lnTo>
                        <a:lnTo>
                          <a:pt x="15" y="51"/>
                        </a:lnTo>
                        <a:lnTo>
                          <a:pt x="12" y="51"/>
                        </a:lnTo>
                        <a:lnTo>
                          <a:pt x="0" y="41"/>
                        </a:lnTo>
                        <a:lnTo>
                          <a:pt x="0" y="27"/>
                        </a:lnTo>
                        <a:lnTo>
                          <a:pt x="14" y="11"/>
                        </a:lnTo>
                        <a:close/>
                      </a:path>
                    </a:pathLst>
                  </a:custGeom>
                  <a:solidFill>
                    <a:schemeClr val="folHlink">
                      <a:alpha val="100000"/>
                    </a:scheme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grpSp>
                <p:nvGrpSpPr>
                  <p:cNvPr id="10272" name="Group 18"/>
                  <p:cNvGrpSpPr/>
                  <p:nvPr/>
                </p:nvGrpSpPr>
                <p:grpSpPr>
                  <a:xfrm>
                    <a:off x="4598" y="2880"/>
                    <a:ext cx="179" cy="191"/>
                    <a:chOff x="4598" y="2880"/>
                    <a:chExt cx="179" cy="191"/>
                  </a:xfrm>
                </p:grpSpPr>
                <p:sp>
                  <p:nvSpPr>
                    <p:cNvPr id="10278" name="Freeform 15"/>
                    <p:cNvSpPr/>
                    <p:nvPr/>
                  </p:nvSpPr>
                  <p:spPr>
                    <a:xfrm>
                      <a:off x="4598" y="3003"/>
                      <a:ext cx="76" cy="64"/>
                    </a:xfrm>
                    <a:custGeom>
                      <a:avLst/>
                      <a:gdLst>
                        <a:gd name="txL" fmla="*/ 0 w 76"/>
                        <a:gd name="txT" fmla="*/ 0 h 64"/>
                        <a:gd name="txR" fmla="*/ 76 w 76"/>
                        <a:gd name="txB" fmla="*/ 64 h 64"/>
                      </a:gdLst>
                      <a:ahLst/>
                      <a:cxnLst>
                        <a:cxn ang="0">
                          <a:pos x="44" y="1"/>
                        </a:cxn>
                        <a:cxn ang="0">
                          <a:pos x="30" y="3"/>
                        </a:cxn>
                        <a:cxn ang="0">
                          <a:pos x="16" y="9"/>
                        </a:cxn>
                        <a:cxn ang="0">
                          <a:pos x="5" y="19"/>
                        </a:cxn>
                        <a:cxn ang="0">
                          <a:pos x="0" y="34"/>
                        </a:cxn>
                        <a:cxn ang="0">
                          <a:pos x="2" y="46"/>
                        </a:cxn>
                        <a:cxn ang="0">
                          <a:pos x="11" y="59"/>
                        </a:cxn>
                        <a:cxn ang="0">
                          <a:pos x="21" y="63"/>
                        </a:cxn>
                        <a:cxn ang="0">
                          <a:pos x="36" y="64"/>
                        </a:cxn>
                        <a:cxn ang="0">
                          <a:pos x="51" y="62"/>
                        </a:cxn>
                        <a:cxn ang="0">
                          <a:pos x="62" y="59"/>
                        </a:cxn>
                        <a:cxn ang="0">
                          <a:pos x="66" y="49"/>
                        </a:cxn>
                        <a:cxn ang="0">
                          <a:pos x="72" y="41"/>
                        </a:cxn>
                        <a:cxn ang="0">
                          <a:pos x="76" y="30"/>
                        </a:cxn>
                        <a:cxn ang="0">
                          <a:pos x="73" y="21"/>
                        </a:cxn>
                        <a:cxn ang="0">
                          <a:pos x="64" y="20"/>
                        </a:cxn>
                        <a:cxn ang="0">
                          <a:pos x="58" y="35"/>
                        </a:cxn>
                        <a:cxn ang="0">
                          <a:pos x="58" y="38"/>
                        </a:cxn>
                        <a:cxn ang="0">
                          <a:pos x="52" y="46"/>
                        </a:cxn>
                        <a:cxn ang="0">
                          <a:pos x="34" y="49"/>
                        </a:cxn>
                        <a:cxn ang="0">
                          <a:pos x="31" y="50"/>
                        </a:cxn>
                        <a:cxn ang="0">
                          <a:pos x="21" y="48"/>
                        </a:cxn>
                        <a:cxn ang="0">
                          <a:pos x="13" y="41"/>
                        </a:cxn>
                        <a:cxn ang="0">
                          <a:pos x="14" y="34"/>
                        </a:cxn>
                        <a:cxn ang="0">
                          <a:pos x="19" y="24"/>
                        </a:cxn>
                        <a:cxn ang="0">
                          <a:pos x="30" y="18"/>
                        </a:cxn>
                        <a:cxn ang="0">
                          <a:pos x="44" y="12"/>
                        </a:cxn>
                        <a:cxn ang="0">
                          <a:pos x="58" y="10"/>
                        </a:cxn>
                        <a:cxn ang="0">
                          <a:pos x="64" y="7"/>
                        </a:cxn>
                        <a:cxn ang="0">
                          <a:pos x="58" y="1"/>
                        </a:cxn>
                        <a:cxn ang="0">
                          <a:pos x="49" y="0"/>
                        </a:cxn>
                        <a:cxn ang="0">
                          <a:pos x="44" y="1"/>
                        </a:cxn>
                      </a:cxnLst>
                      <a:rect l="txL" t="txT" r="txR" b="txB"/>
                      <a:pathLst>
                        <a:path w="76" h="64">
                          <a:moveTo>
                            <a:pt x="44" y="1"/>
                          </a:moveTo>
                          <a:lnTo>
                            <a:pt x="30" y="3"/>
                          </a:lnTo>
                          <a:lnTo>
                            <a:pt x="16" y="9"/>
                          </a:lnTo>
                          <a:lnTo>
                            <a:pt x="5" y="19"/>
                          </a:lnTo>
                          <a:lnTo>
                            <a:pt x="0" y="34"/>
                          </a:lnTo>
                          <a:lnTo>
                            <a:pt x="2" y="46"/>
                          </a:lnTo>
                          <a:lnTo>
                            <a:pt x="11" y="59"/>
                          </a:lnTo>
                          <a:lnTo>
                            <a:pt x="21" y="63"/>
                          </a:lnTo>
                          <a:lnTo>
                            <a:pt x="36" y="64"/>
                          </a:lnTo>
                          <a:lnTo>
                            <a:pt x="51" y="62"/>
                          </a:lnTo>
                          <a:lnTo>
                            <a:pt x="62" y="59"/>
                          </a:lnTo>
                          <a:lnTo>
                            <a:pt x="66" y="49"/>
                          </a:lnTo>
                          <a:lnTo>
                            <a:pt x="72" y="41"/>
                          </a:lnTo>
                          <a:lnTo>
                            <a:pt x="76" y="30"/>
                          </a:lnTo>
                          <a:lnTo>
                            <a:pt x="73" y="21"/>
                          </a:lnTo>
                          <a:lnTo>
                            <a:pt x="64" y="20"/>
                          </a:lnTo>
                          <a:lnTo>
                            <a:pt x="58" y="35"/>
                          </a:lnTo>
                          <a:lnTo>
                            <a:pt x="58" y="38"/>
                          </a:lnTo>
                          <a:lnTo>
                            <a:pt x="52" y="46"/>
                          </a:lnTo>
                          <a:lnTo>
                            <a:pt x="34" y="49"/>
                          </a:lnTo>
                          <a:lnTo>
                            <a:pt x="31" y="50"/>
                          </a:lnTo>
                          <a:lnTo>
                            <a:pt x="21" y="48"/>
                          </a:lnTo>
                          <a:lnTo>
                            <a:pt x="13" y="41"/>
                          </a:lnTo>
                          <a:lnTo>
                            <a:pt x="14" y="34"/>
                          </a:lnTo>
                          <a:lnTo>
                            <a:pt x="19" y="24"/>
                          </a:lnTo>
                          <a:lnTo>
                            <a:pt x="30" y="18"/>
                          </a:lnTo>
                          <a:lnTo>
                            <a:pt x="44" y="12"/>
                          </a:lnTo>
                          <a:lnTo>
                            <a:pt x="58" y="10"/>
                          </a:lnTo>
                          <a:lnTo>
                            <a:pt x="64" y="7"/>
                          </a:lnTo>
                          <a:lnTo>
                            <a:pt x="58" y="1"/>
                          </a:lnTo>
                          <a:lnTo>
                            <a:pt x="49" y="0"/>
                          </a:lnTo>
                          <a:lnTo>
                            <a:pt x="44" y="1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279" name="Freeform 16"/>
                    <p:cNvSpPr/>
                    <p:nvPr/>
                  </p:nvSpPr>
                  <p:spPr>
                    <a:xfrm>
                      <a:off x="4701" y="3007"/>
                      <a:ext cx="76" cy="64"/>
                    </a:xfrm>
                    <a:custGeom>
                      <a:avLst/>
                      <a:gdLst>
                        <a:gd name="txL" fmla="*/ 0 w 76"/>
                        <a:gd name="txT" fmla="*/ 0 h 64"/>
                        <a:gd name="txR" fmla="*/ 76 w 76"/>
                        <a:gd name="txB" fmla="*/ 64 h 64"/>
                      </a:gdLst>
                      <a:ahLst/>
                      <a:cxnLst>
                        <a:cxn ang="0">
                          <a:pos x="44" y="1"/>
                        </a:cxn>
                        <a:cxn ang="0">
                          <a:pos x="30" y="3"/>
                        </a:cxn>
                        <a:cxn ang="0">
                          <a:pos x="16" y="9"/>
                        </a:cxn>
                        <a:cxn ang="0">
                          <a:pos x="5" y="19"/>
                        </a:cxn>
                        <a:cxn ang="0">
                          <a:pos x="0" y="34"/>
                        </a:cxn>
                        <a:cxn ang="0">
                          <a:pos x="2" y="46"/>
                        </a:cxn>
                        <a:cxn ang="0">
                          <a:pos x="11" y="59"/>
                        </a:cxn>
                        <a:cxn ang="0">
                          <a:pos x="21" y="63"/>
                        </a:cxn>
                        <a:cxn ang="0">
                          <a:pos x="36" y="64"/>
                        </a:cxn>
                        <a:cxn ang="0">
                          <a:pos x="51" y="62"/>
                        </a:cxn>
                        <a:cxn ang="0">
                          <a:pos x="62" y="59"/>
                        </a:cxn>
                        <a:cxn ang="0">
                          <a:pos x="66" y="49"/>
                        </a:cxn>
                        <a:cxn ang="0">
                          <a:pos x="72" y="41"/>
                        </a:cxn>
                        <a:cxn ang="0">
                          <a:pos x="76" y="30"/>
                        </a:cxn>
                        <a:cxn ang="0">
                          <a:pos x="73" y="21"/>
                        </a:cxn>
                        <a:cxn ang="0">
                          <a:pos x="64" y="20"/>
                        </a:cxn>
                        <a:cxn ang="0">
                          <a:pos x="58" y="35"/>
                        </a:cxn>
                        <a:cxn ang="0">
                          <a:pos x="58" y="38"/>
                        </a:cxn>
                        <a:cxn ang="0">
                          <a:pos x="52" y="46"/>
                        </a:cxn>
                        <a:cxn ang="0">
                          <a:pos x="34" y="49"/>
                        </a:cxn>
                        <a:cxn ang="0">
                          <a:pos x="31" y="50"/>
                        </a:cxn>
                        <a:cxn ang="0">
                          <a:pos x="21" y="48"/>
                        </a:cxn>
                        <a:cxn ang="0">
                          <a:pos x="13" y="41"/>
                        </a:cxn>
                        <a:cxn ang="0">
                          <a:pos x="14" y="34"/>
                        </a:cxn>
                        <a:cxn ang="0">
                          <a:pos x="19" y="24"/>
                        </a:cxn>
                        <a:cxn ang="0">
                          <a:pos x="30" y="18"/>
                        </a:cxn>
                        <a:cxn ang="0">
                          <a:pos x="44" y="12"/>
                        </a:cxn>
                        <a:cxn ang="0">
                          <a:pos x="58" y="10"/>
                        </a:cxn>
                        <a:cxn ang="0">
                          <a:pos x="64" y="7"/>
                        </a:cxn>
                        <a:cxn ang="0">
                          <a:pos x="58" y="1"/>
                        </a:cxn>
                        <a:cxn ang="0">
                          <a:pos x="49" y="0"/>
                        </a:cxn>
                        <a:cxn ang="0">
                          <a:pos x="44" y="1"/>
                        </a:cxn>
                      </a:cxnLst>
                      <a:rect l="txL" t="txT" r="txR" b="txB"/>
                      <a:pathLst>
                        <a:path w="76" h="64">
                          <a:moveTo>
                            <a:pt x="44" y="1"/>
                          </a:moveTo>
                          <a:lnTo>
                            <a:pt x="30" y="3"/>
                          </a:lnTo>
                          <a:lnTo>
                            <a:pt x="16" y="9"/>
                          </a:lnTo>
                          <a:lnTo>
                            <a:pt x="5" y="19"/>
                          </a:lnTo>
                          <a:lnTo>
                            <a:pt x="0" y="34"/>
                          </a:lnTo>
                          <a:lnTo>
                            <a:pt x="2" y="46"/>
                          </a:lnTo>
                          <a:lnTo>
                            <a:pt x="11" y="59"/>
                          </a:lnTo>
                          <a:lnTo>
                            <a:pt x="21" y="63"/>
                          </a:lnTo>
                          <a:lnTo>
                            <a:pt x="36" y="64"/>
                          </a:lnTo>
                          <a:lnTo>
                            <a:pt x="51" y="62"/>
                          </a:lnTo>
                          <a:lnTo>
                            <a:pt x="62" y="59"/>
                          </a:lnTo>
                          <a:lnTo>
                            <a:pt x="66" y="49"/>
                          </a:lnTo>
                          <a:lnTo>
                            <a:pt x="72" y="41"/>
                          </a:lnTo>
                          <a:lnTo>
                            <a:pt x="76" y="30"/>
                          </a:lnTo>
                          <a:lnTo>
                            <a:pt x="73" y="21"/>
                          </a:lnTo>
                          <a:lnTo>
                            <a:pt x="64" y="20"/>
                          </a:lnTo>
                          <a:lnTo>
                            <a:pt x="58" y="35"/>
                          </a:lnTo>
                          <a:lnTo>
                            <a:pt x="58" y="38"/>
                          </a:lnTo>
                          <a:lnTo>
                            <a:pt x="52" y="46"/>
                          </a:lnTo>
                          <a:lnTo>
                            <a:pt x="34" y="49"/>
                          </a:lnTo>
                          <a:lnTo>
                            <a:pt x="31" y="50"/>
                          </a:lnTo>
                          <a:lnTo>
                            <a:pt x="21" y="48"/>
                          </a:lnTo>
                          <a:lnTo>
                            <a:pt x="13" y="41"/>
                          </a:lnTo>
                          <a:lnTo>
                            <a:pt x="14" y="34"/>
                          </a:lnTo>
                          <a:lnTo>
                            <a:pt x="19" y="24"/>
                          </a:lnTo>
                          <a:lnTo>
                            <a:pt x="30" y="18"/>
                          </a:lnTo>
                          <a:lnTo>
                            <a:pt x="44" y="12"/>
                          </a:lnTo>
                          <a:lnTo>
                            <a:pt x="58" y="10"/>
                          </a:lnTo>
                          <a:lnTo>
                            <a:pt x="64" y="7"/>
                          </a:lnTo>
                          <a:lnTo>
                            <a:pt x="58" y="1"/>
                          </a:lnTo>
                          <a:lnTo>
                            <a:pt x="49" y="0"/>
                          </a:lnTo>
                          <a:lnTo>
                            <a:pt x="44" y="1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280" name="Freeform 17"/>
                    <p:cNvSpPr/>
                    <p:nvPr/>
                  </p:nvSpPr>
                  <p:spPr>
                    <a:xfrm>
                      <a:off x="4624" y="2880"/>
                      <a:ext cx="152" cy="164"/>
                    </a:xfrm>
                    <a:custGeom>
                      <a:avLst/>
                      <a:gdLst>
                        <a:gd name="txL" fmla="*/ 0 w 152"/>
                        <a:gd name="txT" fmla="*/ 0 h 164"/>
                        <a:gd name="txR" fmla="*/ 152 w 152"/>
                        <a:gd name="txB" fmla="*/ 164 h 164"/>
                      </a:gdLst>
                      <a:ahLst/>
                      <a:cxnLst>
                        <a:cxn ang="0">
                          <a:pos x="26" y="127"/>
                        </a:cxn>
                        <a:cxn ang="0">
                          <a:pos x="42" y="155"/>
                        </a:cxn>
                        <a:cxn ang="0">
                          <a:pos x="50" y="152"/>
                        </a:cxn>
                        <a:cxn ang="0">
                          <a:pos x="49" y="142"/>
                        </a:cxn>
                        <a:cxn ang="0">
                          <a:pos x="38" y="116"/>
                        </a:cxn>
                        <a:cxn ang="0">
                          <a:pos x="26" y="91"/>
                        </a:cxn>
                        <a:cxn ang="0">
                          <a:pos x="17" y="64"/>
                        </a:cxn>
                        <a:cxn ang="0">
                          <a:pos x="16" y="41"/>
                        </a:cxn>
                        <a:cxn ang="0">
                          <a:pos x="16" y="22"/>
                        </a:cxn>
                        <a:cxn ang="0">
                          <a:pos x="42" y="37"/>
                        </a:cxn>
                        <a:cxn ang="0">
                          <a:pos x="71" y="43"/>
                        </a:cxn>
                        <a:cxn ang="0">
                          <a:pos x="97" y="45"/>
                        </a:cxn>
                        <a:cxn ang="0">
                          <a:pos x="104" y="76"/>
                        </a:cxn>
                        <a:cxn ang="0">
                          <a:pos x="112" y="99"/>
                        </a:cxn>
                        <a:cxn ang="0">
                          <a:pos x="118" y="120"/>
                        </a:cxn>
                        <a:cxn ang="0">
                          <a:pos x="126" y="132"/>
                        </a:cxn>
                        <a:cxn ang="0">
                          <a:pos x="133" y="146"/>
                        </a:cxn>
                        <a:cxn ang="0">
                          <a:pos x="142" y="161"/>
                        </a:cxn>
                        <a:cxn ang="0">
                          <a:pos x="146" y="164"/>
                        </a:cxn>
                        <a:cxn ang="0">
                          <a:pos x="152" y="157"/>
                        </a:cxn>
                        <a:cxn ang="0">
                          <a:pos x="151" y="143"/>
                        </a:cxn>
                        <a:cxn ang="0">
                          <a:pos x="137" y="123"/>
                        </a:cxn>
                        <a:cxn ang="0">
                          <a:pos x="127" y="104"/>
                        </a:cxn>
                        <a:cxn ang="0">
                          <a:pos x="120" y="81"/>
                        </a:cxn>
                        <a:cxn ang="0">
                          <a:pos x="114" y="58"/>
                        </a:cxn>
                        <a:cxn ang="0">
                          <a:pos x="110" y="37"/>
                        </a:cxn>
                        <a:cxn ang="0">
                          <a:pos x="109" y="28"/>
                        </a:cxn>
                        <a:cxn ang="0">
                          <a:pos x="88" y="32"/>
                        </a:cxn>
                        <a:cxn ang="0">
                          <a:pos x="53" y="25"/>
                        </a:cxn>
                        <a:cxn ang="0">
                          <a:pos x="34" y="14"/>
                        </a:cxn>
                        <a:cxn ang="0">
                          <a:pos x="13" y="0"/>
                        </a:cxn>
                        <a:cxn ang="0">
                          <a:pos x="2" y="2"/>
                        </a:cxn>
                        <a:cxn ang="0">
                          <a:pos x="0" y="12"/>
                        </a:cxn>
                        <a:cxn ang="0">
                          <a:pos x="1" y="47"/>
                        </a:cxn>
                        <a:cxn ang="0">
                          <a:pos x="5" y="74"/>
                        </a:cxn>
                        <a:cxn ang="0">
                          <a:pos x="12" y="94"/>
                        </a:cxn>
                        <a:cxn ang="0">
                          <a:pos x="18" y="111"/>
                        </a:cxn>
                        <a:cxn ang="0">
                          <a:pos x="26" y="127"/>
                        </a:cxn>
                      </a:cxnLst>
                      <a:rect l="txL" t="txT" r="txR" b="txB"/>
                      <a:pathLst>
                        <a:path w="152" h="164">
                          <a:moveTo>
                            <a:pt x="26" y="127"/>
                          </a:moveTo>
                          <a:lnTo>
                            <a:pt x="42" y="155"/>
                          </a:lnTo>
                          <a:lnTo>
                            <a:pt x="50" y="152"/>
                          </a:lnTo>
                          <a:lnTo>
                            <a:pt x="49" y="142"/>
                          </a:lnTo>
                          <a:lnTo>
                            <a:pt x="38" y="116"/>
                          </a:lnTo>
                          <a:lnTo>
                            <a:pt x="26" y="91"/>
                          </a:lnTo>
                          <a:lnTo>
                            <a:pt x="17" y="64"/>
                          </a:lnTo>
                          <a:lnTo>
                            <a:pt x="16" y="41"/>
                          </a:lnTo>
                          <a:lnTo>
                            <a:pt x="16" y="22"/>
                          </a:lnTo>
                          <a:lnTo>
                            <a:pt x="42" y="37"/>
                          </a:lnTo>
                          <a:lnTo>
                            <a:pt x="71" y="43"/>
                          </a:lnTo>
                          <a:lnTo>
                            <a:pt x="97" y="45"/>
                          </a:lnTo>
                          <a:lnTo>
                            <a:pt x="104" y="76"/>
                          </a:lnTo>
                          <a:lnTo>
                            <a:pt x="112" y="99"/>
                          </a:lnTo>
                          <a:lnTo>
                            <a:pt x="118" y="120"/>
                          </a:lnTo>
                          <a:lnTo>
                            <a:pt x="126" y="132"/>
                          </a:lnTo>
                          <a:lnTo>
                            <a:pt x="133" y="146"/>
                          </a:lnTo>
                          <a:lnTo>
                            <a:pt x="142" y="161"/>
                          </a:lnTo>
                          <a:lnTo>
                            <a:pt x="146" y="164"/>
                          </a:lnTo>
                          <a:lnTo>
                            <a:pt x="152" y="157"/>
                          </a:lnTo>
                          <a:lnTo>
                            <a:pt x="151" y="143"/>
                          </a:lnTo>
                          <a:lnTo>
                            <a:pt x="137" y="123"/>
                          </a:lnTo>
                          <a:lnTo>
                            <a:pt x="127" y="104"/>
                          </a:lnTo>
                          <a:lnTo>
                            <a:pt x="120" y="81"/>
                          </a:lnTo>
                          <a:lnTo>
                            <a:pt x="114" y="58"/>
                          </a:lnTo>
                          <a:lnTo>
                            <a:pt x="110" y="37"/>
                          </a:lnTo>
                          <a:lnTo>
                            <a:pt x="109" y="28"/>
                          </a:lnTo>
                          <a:lnTo>
                            <a:pt x="88" y="32"/>
                          </a:lnTo>
                          <a:lnTo>
                            <a:pt x="53" y="25"/>
                          </a:lnTo>
                          <a:lnTo>
                            <a:pt x="34" y="14"/>
                          </a:lnTo>
                          <a:lnTo>
                            <a:pt x="13" y="0"/>
                          </a:lnTo>
                          <a:lnTo>
                            <a:pt x="2" y="2"/>
                          </a:lnTo>
                          <a:lnTo>
                            <a:pt x="0" y="12"/>
                          </a:lnTo>
                          <a:lnTo>
                            <a:pt x="1" y="47"/>
                          </a:lnTo>
                          <a:lnTo>
                            <a:pt x="5" y="74"/>
                          </a:lnTo>
                          <a:lnTo>
                            <a:pt x="12" y="94"/>
                          </a:lnTo>
                          <a:lnTo>
                            <a:pt x="18" y="111"/>
                          </a:lnTo>
                          <a:lnTo>
                            <a:pt x="26" y="127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0273" name="Group 21"/>
                  <p:cNvGrpSpPr/>
                  <p:nvPr/>
                </p:nvGrpSpPr>
                <p:grpSpPr>
                  <a:xfrm>
                    <a:off x="4919" y="2908"/>
                    <a:ext cx="128" cy="193"/>
                    <a:chOff x="4919" y="2908"/>
                    <a:chExt cx="128" cy="193"/>
                  </a:xfrm>
                </p:grpSpPr>
                <p:sp>
                  <p:nvSpPr>
                    <p:cNvPr id="10276" name="Freeform 19"/>
                    <p:cNvSpPr/>
                    <p:nvPr/>
                  </p:nvSpPr>
                  <p:spPr>
                    <a:xfrm>
                      <a:off x="4919" y="3023"/>
                      <a:ext cx="62" cy="78"/>
                    </a:xfrm>
                    <a:custGeom>
                      <a:avLst/>
                      <a:gdLst>
                        <a:gd name="txL" fmla="*/ 0 w 62"/>
                        <a:gd name="txT" fmla="*/ 0 h 78"/>
                        <a:gd name="txR" fmla="*/ 62 w 62"/>
                        <a:gd name="txB" fmla="*/ 78 h 78"/>
                      </a:gdLst>
                      <a:ahLst/>
                      <a:cxnLst>
                        <a:cxn ang="0">
                          <a:pos x="59" y="24"/>
                        </a:cxn>
                        <a:cxn ang="0">
                          <a:pos x="47" y="12"/>
                        </a:cxn>
                        <a:cxn ang="0">
                          <a:pos x="30" y="2"/>
                        </a:cxn>
                        <a:cxn ang="0">
                          <a:pos x="15" y="0"/>
                        </a:cxn>
                        <a:cxn ang="0">
                          <a:pos x="3" y="11"/>
                        </a:cxn>
                        <a:cxn ang="0">
                          <a:pos x="0" y="30"/>
                        </a:cxn>
                        <a:cxn ang="0">
                          <a:pos x="1" y="48"/>
                        </a:cxn>
                        <a:cxn ang="0">
                          <a:pos x="5" y="62"/>
                        </a:cxn>
                        <a:cxn ang="0">
                          <a:pos x="19" y="74"/>
                        </a:cxn>
                        <a:cxn ang="0">
                          <a:pos x="35" y="78"/>
                        </a:cxn>
                        <a:cxn ang="0">
                          <a:pos x="51" y="77"/>
                        </a:cxn>
                        <a:cxn ang="0">
                          <a:pos x="57" y="73"/>
                        </a:cxn>
                        <a:cxn ang="0">
                          <a:pos x="62" y="63"/>
                        </a:cxn>
                        <a:cxn ang="0">
                          <a:pos x="57" y="57"/>
                        </a:cxn>
                        <a:cxn ang="0">
                          <a:pos x="48" y="63"/>
                        </a:cxn>
                        <a:cxn ang="0">
                          <a:pos x="37" y="64"/>
                        </a:cxn>
                        <a:cxn ang="0">
                          <a:pos x="34" y="65"/>
                        </a:cxn>
                        <a:cxn ang="0">
                          <a:pos x="23" y="59"/>
                        </a:cxn>
                        <a:cxn ang="0">
                          <a:pos x="15" y="51"/>
                        </a:cxn>
                        <a:cxn ang="0">
                          <a:pos x="14" y="38"/>
                        </a:cxn>
                        <a:cxn ang="0">
                          <a:pos x="14" y="25"/>
                        </a:cxn>
                        <a:cxn ang="0">
                          <a:pos x="16" y="15"/>
                        </a:cxn>
                        <a:cxn ang="0">
                          <a:pos x="25" y="12"/>
                        </a:cxn>
                        <a:cxn ang="0">
                          <a:pos x="39" y="21"/>
                        </a:cxn>
                        <a:cxn ang="0">
                          <a:pos x="54" y="33"/>
                        </a:cxn>
                        <a:cxn ang="0">
                          <a:pos x="60" y="40"/>
                        </a:cxn>
                        <a:cxn ang="0">
                          <a:pos x="59" y="24"/>
                        </a:cxn>
                      </a:cxnLst>
                      <a:rect l="txL" t="txT" r="txR" b="txB"/>
                      <a:pathLst>
                        <a:path w="62" h="78">
                          <a:moveTo>
                            <a:pt x="59" y="24"/>
                          </a:moveTo>
                          <a:lnTo>
                            <a:pt x="47" y="12"/>
                          </a:lnTo>
                          <a:lnTo>
                            <a:pt x="30" y="2"/>
                          </a:lnTo>
                          <a:lnTo>
                            <a:pt x="15" y="0"/>
                          </a:lnTo>
                          <a:lnTo>
                            <a:pt x="3" y="11"/>
                          </a:lnTo>
                          <a:lnTo>
                            <a:pt x="0" y="30"/>
                          </a:lnTo>
                          <a:lnTo>
                            <a:pt x="1" y="48"/>
                          </a:lnTo>
                          <a:lnTo>
                            <a:pt x="5" y="62"/>
                          </a:lnTo>
                          <a:lnTo>
                            <a:pt x="19" y="74"/>
                          </a:lnTo>
                          <a:lnTo>
                            <a:pt x="35" y="78"/>
                          </a:lnTo>
                          <a:lnTo>
                            <a:pt x="51" y="77"/>
                          </a:lnTo>
                          <a:lnTo>
                            <a:pt x="57" y="73"/>
                          </a:lnTo>
                          <a:lnTo>
                            <a:pt x="62" y="63"/>
                          </a:lnTo>
                          <a:lnTo>
                            <a:pt x="57" y="57"/>
                          </a:lnTo>
                          <a:lnTo>
                            <a:pt x="48" y="63"/>
                          </a:lnTo>
                          <a:lnTo>
                            <a:pt x="37" y="64"/>
                          </a:lnTo>
                          <a:lnTo>
                            <a:pt x="34" y="65"/>
                          </a:lnTo>
                          <a:lnTo>
                            <a:pt x="23" y="59"/>
                          </a:lnTo>
                          <a:lnTo>
                            <a:pt x="15" y="51"/>
                          </a:lnTo>
                          <a:lnTo>
                            <a:pt x="14" y="38"/>
                          </a:lnTo>
                          <a:lnTo>
                            <a:pt x="14" y="25"/>
                          </a:lnTo>
                          <a:lnTo>
                            <a:pt x="16" y="15"/>
                          </a:lnTo>
                          <a:lnTo>
                            <a:pt x="25" y="12"/>
                          </a:lnTo>
                          <a:lnTo>
                            <a:pt x="39" y="21"/>
                          </a:lnTo>
                          <a:lnTo>
                            <a:pt x="54" y="33"/>
                          </a:lnTo>
                          <a:lnTo>
                            <a:pt x="60" y="40"/>
                          </a:lnTo>
                          <a:lnTo>
                            <a:pt x="59" y="24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277" name="Freeform 20"/>
                    <p:cNvSpPr/>
                    <p:nvPr/>
                  </p:nvSpPr>
                  <p:spPr>
                    <a:xfrm>
                      <a:off x="4968" y="2908"/>
                      <a:ext cx="79" cy="183"/>
                    </a:xfrm>
                    <a:custGeom>
                      <a:avLst/>
                      <a:gdLst>
                        <a:gd name="txL" fmla="*/ 0 w 79"/>
                        <a:gd name="txT" fmla="*/ 0 h 183"/>
                        <a:gd name="txR" fmla="*/ 79 w 79"/>
                        <a:gd name="txB" fmla="*/ 183 h 183"/>
                      </a:gdLst>
                      <a:ahLst/>
                      <a:cxnLst>
                        <a:cxn ang="0">
                          <a:pos x="3" y="183"/>
                        </a:cxn>
                        <a:cxn ang="0">
                          <a:pos x="1" y="132"/>
                        </a:cxn>
                        <a:cxn ang="0">
                          <a:pos x="1" y="83"/>
                        </a:cxn>
                        <a:cxn ang="0">
                          <a:pos x="0" y="79"/>
                        </a:cxn>
                        <a:cxn ang="0">
                          <a:pos x="1" y="37"/>
                        </a:cxn>
                        <a:cxn ang="0">
                          <a:pos x="1" y="34"/>
                        </a:cxn>
                        <a:cxn ang="0">
                          <a:pos x="6" y="14"/>
                        </a:cxn>
                        <a:cxn ang="0">
                          <a:pos x="18" y="0"/>
                        </a:cxn>
                        <a:cxn ang="0">
                          <a:pos x="27" y="19"/>
                        </a:cxn>
                        <a:cxn ang="0">
                          <a:pos x="47" y="42"/>
                        </a:cxn>
                        <a:cxn ang="0">
                          <a:pos x="79" y="57"/>
                        </a:cxn>
                        <a:cxn ang="0">
                          <a:pos x="61" y="65"/>
                        </a:cxn>
                        <a:cxn ang="0">
                          <a:pos x="43" y="60"/>
                        </a:cxn>
                        <a:cxn ang="0">
                          <a:pos x="29" y="51"/>
                        </a:cxn>
                        <a:cxn ang="0">
                          <a:pos x="26" y="50"/>
                        </a:cxn>
                        <a:cxn ang="0">
                          <a:pos x="15" y="42"/>
                        </a:cxn>
                        <a:cxn ang="0">
                          <a:pos x="15" y="75"/>
                        </a:cxn>
                        <a:cxn ang="0">
                          <a:pos x="14" y="110"/>
                        </a:cxn>
                        <a:cxn ang="0">
                          <a:pos x="13" y="144"/>
                        </a:cxn>
                        <a:cxn ang="0">
                          <a:pos x="12" y="175"/>
                        </a:cxn>
                        <a:cxn ang="0">
                          <a:pos x="9" y="183"/>
                        </a:cxn>
                        <a:cxn ang="0">
                          <a:pos x="3" y="183"/>
                        </a:cxn>
                      </a:cxnLst>
                      <a:rect l="txL" t="txT" r="txR" b="txB"/>
                      <a:pathLst>
                        <a:path w="79" h="183">
                          <a:moveTo>
                            <a:pt x="3" y="183"/>
                          </a:moveTo>
                          <a:lnTo>
                            <a:pt x="1" y="132"/>
                          </a:lnTo>
                          <a:lnTo>
                            <a:pt x="1" y="83"/>
                          </a:lnTo>
                          <a:lnTo>
                            <a:pt x="0" y="79"/>
                          </a:lnTo>
                          <a:lnTo>
                            <a:pt x="1" y="37"/>
                          </a:lnTo>
                          <a:lnTo>
                            <a:pt x="1" y="34"/>
                          </a:lnTo>
                          <a:lnTo>
                            <a:pt x="6" y="14"/>
                          </a:lnTo>
                          <a:lnTo>
                            <a:pt x="18" y="0"/>
                          </a:lnTo>
                          <a:lnTo>
                            <a:pt x="27" y="19"/>
                          </a:lnTo>
                          <a:lnTo>
                            <a:pt x="47" y="42"/>
                          </a:lnTo>
                          <a:lnTo>
                            <a:pt x="79" y="57"/>
                          </a:lnTo>
                          <a:lnTo>
                            <a:pt x="61" y="65"/>
                          </a:lnTo>
                          <a:lnTo>
                            <a:pt x="43" y="60"/>
                          </a:lnTo>
                          <a:lnTo>
                            <a:pt x="29" y="51"/>
                          </a:lnTo>
                          <a:lnTo>
                            <a:pt x="26" y="50"/>
                          </a:lnTo>
                          <a:lnTo>
                            <a:pt x="15" y="42"/>
                          </a:lnTo>
                          <a:lnTo>
                            <a:pt x="15" y="75"/>
                          </a:lnTo>
                          <a:lnTo>
                            <a:pt x="14" y="110"/>
                          </a:lnTo>
                          <a:lnTo>
                            <a:pt x="13" y="144"/>
                          </a:lnTo>
                          <a:lnTo>
                            <a:pt x="12" y="175"/>
                          </a:lnTo>
                          <a:lnTo>
                            <a:pt x="9" y="183"/>
                          </a:lnTo>
                          <a:lnTo>
                            <a:pt x="3" y="183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sp>
                <p:nvSpPr>
                  <p:cNvPr id="10274" name="Freeform 22"/>
                  <p:cNvSpPr/>
                  <p:nvPr/>
                </p:nvSpPr>
                <p:spPr>
                  <a:xfrm>
                    <a:off x="5102" y="3045"/>
                    <a:ext cx="143" cy="166"/>
                  </a:xfrm>
                  <a:custGeom>
                    <a:avLst/>
                    <a:gdLst>
                      <a:gd name="txL" fmla="*/ 0 w 143"/>
                      <a:gd name="txT" fmla="*/ 0 h 166"/>
                      <a:gd name="txR" fmla="*/ 143 w 143"/>
                      <a:gd name="txB" fmla="*/ 166 h 166"/>
                    </a:gdLst>
                    <a:ahLst/>
                    <a:cxnLst>
                      <a:cxn ang="0">
                        <a:pos x="84" y="6"/>
                      </a:cxn>
                      <a:cxn ang="0">
                        <a:pos x="92" y="0"/>
                      </a:cxn>
                      <a:cxn ang="0">
                        <a:pos x="98" y="5"/>
                      </a:cxn>
                      <a:cxn ang="0">
                        <a:pos x="110" y="33"/>
                      </a:cxn>
                      <a:cxn ang="0">
                        <a:pos x="128" y="57"/>
                      </a:cxn>
                      <a:cxn ang="0">
                        <a:pos x="143" y="72"/>
                      </a:cxn>
                      <a:cxn ang="0">
                        <a:pos x="130" y="75"/>
                      </a:cxn>
                      <a:cxn ang="0">
                        <a:pos x="113" y="71"/>
                      </a:cxn>
                      <a:cxn ang="0">
                        <a:pos x="97" y="58"/>
                      </a:cxn>
                      <a:cxn ang="0">
                        <a:pos x="91" y="94"/>
                      </a:cxn>
                      <a:cxn ang="0">
                        <a:pos x="82" y="128"/>
                      </a:cxn>
                      <a:cxn ang="0">
                        <a:pos x="72" y="151"/>
                      </a:cxn>
                      <a:cxn ang="0">
                        <a:pos x="69" y="153"/>
                      </a:cxn>
                      <a:cxn ang="0">
                        <a:pos x="58" y="165"/>
                      </a:cxn>
                      <a:cxn ang="0">
                        <a:pos x="47" y="166"/>
                      </a:cxn>
                      <a:cxn ang="0">
                        <a:pos x="32" y="161"/>
                      </a:cxn>
                      <a:cxn ang="0">
                        <a:pos x="14" y="147"/>
                      </a:cxn>
                      <a:cxn ang="0">
                        <a:pos x="5" y="134"/>
                      </a:cxn>
                      <a:cxn ang="0">
                        <a:pos x="0" y="123"/>
                      </a:cxn>
                      <a:cxn ang="0">
                        <a:pos x="1" y="107"/>
                      </a:cxn>
                      <a:cxn ang="0">
                        <a:pos x="7" y="94"/>
                      </a:cxn>
                      <a:cxn ang="0">
                        <a:pos x="18" y="90"/>
                      </a:cxn>
                      <a:cxn ang="0">
                        <a:pos x="22" y="90"/>
                      </a:cxn>
                      <a:cxn ang="0">
                        <a:pos x="32" y="93"/>
                      </a:cxn>
                      <a:cxn ang="0">
                        <a:pos x="35" y="95"/>
                      </a:cxn>
                      <a:cxn ang="0">
                        <a:pos x="47" y="103"/>
                      </a:cxn>
                      <a:cxn ang="0">
                        <a:pos x="59" y="116"/>
                      </a:cxn>
                      <a:cxn ang="0">
                        <a:pos x="65" y="128"/>
                      </a:cxn>
                      <a:cxn ang="0">
                        <a:pos x="71" y="116"/>
                      </a:cxn>
                      <a:cxn ang="0">
                        <a:pos x="77" y="92"/>
                      </a:cxn>
                      <a:cxn ang="0">
                        <a:pos x="83" y="68"/>
                      </a:cxn>
                      <a:cxn ang="0">
                        <a:pos x="85" y="47"/>
                      </a:cxn>
                      <a:cxn ang="0">
                        <a:pos x="86" y="22"/>
                      </a:cxn>
                      <a:cxn ang="0">
                        <a:pos x="84" y="6"/>
                      </a:cxn>
                    </a:cxnLst>
                    <a:rect l="txL" t="txT" r="txR" b="txB"/>
                    <a:pathLst>
                      <a:path w="143" h="166">
                        <a:moveTo>
                          <a:pt x="84" y="6"/>
                        </a:moveTo>
                        <a:lnTo>
                          <a:pt x="92" y="0"/>
                        </a:lnTo>
                        <a:lnTo>
                          <a:pt x="98" y="5"/>
                        </a:lnTo>
                        <a:lnTo>
                          <a:pt x="110" y="33"/>
                        </a:lnTo>
                        <a:lnTo>
                          <a:pt x="128" y="57"/>
                        </a:lnTo>
                        <a:lnTo>
                          <a:pt x="143" y="72"/>
                        </a:lnTo>
                        <a:lnTo>
                          <a:pt x="130" y="75"/>
                        </a:lnTo>
                        <a:lnTo>
                          <a:pt x="113" y="71"/>
                        </a:lnTo>
                        <a:lnTo>
                          <a:pt x="97" y="58"/>
                        </a:lnTo>
                        <a:lnTo>
                          <a:pt x="91" y="94"/>
                        </a:lnTo>
                        <a:lnTo>
                          <a:pt x="82" y="128"/>
                        </a:lnTo>
                        <a:lnTo>
                          <a:pt x="72" y="151"/>
                        </a:lnTo>
                        <a:lnTo>
                          <a:pt x="69" y="153"/>
                        </a:lnTo>
                        <a:lnTo>
                          <a:pt x="58" y="165"/>
                        </a:lnTo>
                        <a:lnTo>
                          <a:pt x="47" y="166"/>
                        </a:lnTo>
                        <a:lnTo>
                          <a:pt x="32" y="161"/>
                        </a:lnTo>
                        <a:lnTo>
                          <a:pt x="14" y="147"/>
                        </a:lnTo>
                        <a:lnTo>
                          <a:pt x="5" y="134"/>
                        </a:lnTo>
                        <a:lnTo>
                          <a:pt x="0" y="123"/>
                        </a:lnTo>
                        <a:lnTo>
                          <a:pt x="1" y="107"/>
                        </a:lnTo>
                        <a:lnTo>
                          <a:pt x="7" y="94"/>
                        </a:lnTo>
                        <a:lnTo>
                          <a:pt x="18" y="90"/>
                        </a:lnTo>
                        <a:lnTo>
                          <a:pt x="22" y="90"/>
                        </a:lnTo>
                        <a:lnTo>
                          <a:pt x="32" y="93"/>
                        </a:lnTo>
                        <a:lnTo>
                          <a:pt x="35" y="95"/>
                        </a:lnTo>
                        <a:lnTo>
                          <a:pt x="47" y="103"/>
                        </a:lnTo>
                        <a:lnTo>
                          <a:pt x="59" y="116"/>
                        </a:lnTo>
                        <a:lnTo>
                          <a:pt x="65" y="128"/>
                        </a:lnTo>
                        <a:lnTo>
                          <a:pt x="71" y="116"/>
                        </a:lnTo>
                        <a:lnTo>
                          <a:pt x="77" y="92"/>
                        </a:lnTo>
                        <a:lnTo>
                          <a:pt x="83" y="68"/>
                        </a:lnTo>
                        <a:lnTo>
                          <a:pt x="85" y="47"/>
                        </a:lnTo>
                        <a:lnTo>
                          <a:pt x="86" y="22"/>
                        </a:lnTo>
                        <a:lnTo>
                          <a:pt x="84" y="6"/>
                        </a:lnTo>
                        <a:close/>
                      </a:path>
                    </a:pathLst>
                  </a:custGeom>
                  <a:solidFill>
                    <a:schemeClr val="folHlink">
                      <a:alpha val="100000"/>
                    </a:scheme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  <p:sp>
                <p:nvSpPr>
                  <p:cNvPr id="10275" name="Freeform 23"/>
                  <p:cNvSpPr/>
                  <p:nvPr/>
                </p:nvSpPr>
                <p:spPr>
                  <a:xfrm>
                    <a:off x="5273" y="3224"/>
                    <a:ext cx="97" cy="150"/>
                  </a:xfrm>
                  <a:custGeom>
                    <a:avLst/>
                    <a:gdLst>
                      <a:gd name="txL" fmla="*/ 0 w 97"/>
                      <a:gd name="txT" fmla="*/ 0 h 150"/>
                      <a:gd name="txR" fmla="*/ 97 w 97"/>
                      <a:gd name="txB" fmla="*/ 150 h 150"/>
                    </a:gdLst>
                    <a:ahLst/>
                    <a:cxnLst>
                      <a:cxn ang="0">
                        <a:pos x="75" y="9"/>
                      </a:cxn>
                      <a:cxn ang="0">
                        <a:pos x="81" y="45"/>
                      </a:cxn>
                      <a:cxn ang="0">
                        <a:pos x="82" y="76"/>
                      </a:cxn>
                      <a:cxn ang="0">
                        <a:pos x="78" y="101"/>
                      </a:cxn>
                      <a:cxn ang="0">
                        <a:pos x="68" y="115"/>
                      </a:cxn>
                      <a:cxn ang="0">
                        <a:pos x="56" y="101"/>
                      </a:cxn>
                      <a:cxn ang="0">
                        <a:pos x="40" y="93"/>
                      </a:cxn>
                      <a:cxn ang="0">
                        <a:pos x="25" y="88"/>
                      </a:cxn>
                      <a:cxn ang="0">
                        <a:pos x="13" y="88"/>
                      </a:cxn>
                      <a:cxn ang="0">
                        <a:pos x="6" y="92"/>
                      </a:cxn>
                      <a:cxn ang="0">
                        <a:pos x="1" y="102"/>
                      </a:cxn>
                      <a:cxn ang="0">
                        <a:pos x="1" y="105"/>
                      </a:cxn>
                      <a:cxn ang="0">
                        <a:pos x="0" y="115"/>
                      </a:cxn>
                      <a:cxn ang="0">
                        <a:pos x="1" y="119"/>
                      </a:cxn>
                      <a:cxn ang="0">
                        <a:pos x="4" y="129"/>
                      </a:cxn>
                      <a:cxn ang="0">
                        <a:pos x="15" y="140"/>
                      </a:cxn>
                      <a:cxn ang="0">
                        <a:pos x="29" y="148"/>
                      </a:cxn>
                      <a:cxn ang="0">
                        <a:pos x="48" y="150"/>
                      </a:cxn>
                      <a:cxn ang="0">
                        <a:pos x="65" y="149"/>
                      </a:cxn>
                      <a:cxn ang="0">
                        <a:pos x="74" y="144"/>
                      </a:cxn>
                      <a:cxn ang="0">
                        <a:pos x="84" y="128"/>
                      </a:cxn>
                      <a:cxn ang="0">
                        <a:pos x="91" y="110"/>
                      </a:cxn>
                      <a:cxn ang="0">
                        <a:pos x="95" y="87"/>
                      </a:cxn>
                      <a:cxn ang="0">
                        <a:pos x="97" y="69"/>
                      </a:cxn>
                      <a:cxn ang="0">
                        <a:pos x="95" y="46"/>
                      </a:cxn>
                      <a:cxn ang="0">
                        <a:pos x="93" y="22"/>
                      </a:cxn>
                      <a:cxn ang="0">
                        <a:pos x="88" y="2"/>
                      </a:cxn>
                      <a:cxn ang="0">
                        <a:pos x="80" y="0"/>
                      </a:cxn>
                      <a:cxn ang="0">
                        <a:pos x="73" y="5"/>
                      </a:cxn>
                      <a:cxn ang="0">
                        <a:pos x="75" y="9"/>
                      </a:cxn>
                    </a:cxnLst>
                    <a:rect l="txL" t="txT" r="txR" b="txB"/>
                    <a:pathLst>
                      <a:path w="97" h="150">
                        <a:moveTo>
                          <a:pt x="75" y="9"/>
                        </a:moveTo>
                        <a:lnTo>
                          <a:pt x="81" y="45"/>
                        </a:lnTo>
                        <a:lnTo>
                          <a:pt x="82" y="76"/>
                        </a:lnTo>
                        <a:lnTo>
                          <a:pt x="78" y="101"/>
                        </a:lnTo>
                        <a:lnTo>
                          <a:pt x="68" y="115"/>
                        </a:lnTo>
                        <a:lnTo>
                          <a:pt x="56" y="101"/>
                        </a:lnTo>
                        <a:lnTo>
                          <a:pt x="40" y="93"/>
                        </a:lnTo>
                        <a:lnTo>
                          <a:pt x="25" y="88"/>
                        </a:lnTo>
                        <a:lnTo>
                          <a:pt x="13" y="88"/>
                        </a:lnTo>
                        <a:lnTo>
                          <a:pt x="6" y="92"/>
                        </a:lnTo>
                        <a:lnTo>
                          <a:pt x="1" y="102"/>
                        </a:lnTo>
                        <a:lnTo>
                          <a:pt x="1" y="105"/>
                        </a:lnTo>
                        <a:lnTo>
                          <a:pt x="0" y="115"/>
                        </a:lnTo>
                        <a:lnTo>
                          <a:pt x="1" y="119"/>
                        </a:lnTo>
                        <a:lnTo>
                          <a:pt x="4" y="129"/>
                        </a:lnTo>
                        <a:lnTo>
                          <a:pt x="15" y="140"/>
                        </a:lnTo>
                        <a:lnTo>
                          <a:pt x="29" y="148"/>
                        </a:lnTo>
                        <a:lnTo>
                          <a:pt x="48" y="150"/>
                        </a:lnTo>
                        <a:lnTo>
                          <a:pt x="65" y="149"/>
                        </a:lnTo>
                        <a:lnTo>
                          <a:pt x="74" y="144"/>
                        </a:lnTo>
                        <a:lnTo>
                          <a:pt x="84" y="128"/>
                        </a:lnTo>
                        <a:lnTo>
                          <a:pt x="91" y="110"/>
                        </a:lnTo>
                        <a:lnTo>
                          <a:pt x="95" y="87"/>
                        </a:lnTo>
                        <a:lnTo>
                          <a:pt x="97" y="69"/>
                        </a:lnTo>
                        <a:lnTo>
                          <a:pt x="95" y="46"/>
                        </a:lnTo>
                        <a:lnTo>
                          <a:pt x="93" y="22"/>
                        </a:lnTo>
                        <a:lnTo>
                          <a:pt x="88" y="2"/>
                        </a:lnTo>
                        <a:lnTo>
                          <a:pt x="80" y="0"/>
                        </a:lnTo>
                        <a:lnTo>
                          <a:pt x="73" y="5"/>
                        </a:lnTo>
                        <a:lnTo>
                          <a:pt x="75" y="9"/>
                        </a:lnTo>
                        <a:close/>
                      </a:path>
                    </a:pathLst>
                  </a:custGeom>
                  <a:solidFill>
                    <a:schemeClr val="folHlink">
                      <a:alpha val="100000"/>
                    </a:schemeClr>
                  </a:solidFill>
                  <a:ln w="9525">
                    <a:noFill/>
                  </a:ln>
                </p:spPr>
                <p:txBody>
                  <a:bodyPr/>
                  <a:p>
                    <a:endParaRPr lang="en-US"/>
                  </a:p>
                </p:txBody>
              </p:sp>
            </p:grpSp>
            <p:grpSp>
              <p:nvGrpSpPr>
                <p:cNvPr id="10254" name="Group 42"/>
                <p:cNvGrpSpPr/>
                <p:nvPr/>
              </p:nvGrpSpPr>
              <p:grpSpPr>
                <a:xfrm>
                  <a:off x="4271" y="3135"/>
                  <a:ext cx="1187" cy="910"/>
                  <a:chOff x="4271" y="3135"/>
                  <a:chExt cx="1187" cy="910"/>
                </a:xfrm>
              </p:grpSpPr>
              <p:grpSp>
                <p:nvGrpSpPr>
                  <p:cNvPr id="10255" name="Group 11"/>
                  <p:cNvGrpSpPr/>
                  <p:nvPr/>
                </p:nvGrpSpPr>
                <p:grpSpPr>
                  <a:xfrm>
                    <a:off x="4271" y="3135"/>
                    <a:ext cx="677" cy="850"/>
                    <a:chOff x="4271" y="3135"/>
                    <a:chExt cx="677" cy="850"/>
                  </a:xfrm>
                </p:grpSpPr>
                <p:sp>
                  <p:nvSpPr>
                    <p:cNvPr id="10263" name="Freeform 5"/>
                    <p:cNvSpPr/>
                    <p:nvPr/>
                  </p:nvSpPr>
                  <p:spPr>
                    <a:xfrm>
                      <a:off x="4506" y="3181"/>
                      <a:ext cx="166" cy="162"/>
                    </a:xfrm>
                    <a:custGeom>
                      <a:avLst/>
                      <a:gdLst>
                        <a:gd name="txL" fmla="*/ 0 w 166"/>
                        <a:gd name="txT" fmla="*/ 0 h 162"/>
                        <a:gd name="txR" fmla="*/ 166 w 166"/>
                        <a:gd name="txB" fmla="*/ 162 h 162"/>
                      </a:gdLst>
                      <a:ahLst/>
                      <a:cxnLst>
                        <a:cxn ang="0">
                          <a:pos x="108" y="37"/>
                        </a:cxn>
                        <a:cxn ang="0">
                          <a:pos x="96" y="20"/>
                        </a:cxn>
                        <a:cxn ang="0">
                          <a:pos x="88" y="12"/>
                        </a:cxn>
                        <a:cxn ang="0">
                          <a:pos x="75" y="4"/>
                        </a:cxn>
                        <a:cxn ang="0">
                          <a:pos x="62" y="1"/>
                        </a:cxn>
                        <a:cxn ang="0">
                          <a:pos x="48" y="0"/>
                        </a:cxn>
                        <a:cxn ang="0">
                          <a:pos x="35" y="3"/>
                        </a:cxn>
                        <a:cxn ang="0">
                          <a:pos x="23" y="11"/>
                        </a:cxn>
                        <a:cxn ang="0">
                          <a:pos x="12" y="24"/>
                        </a:cxn>
                        <a:cxn ang="0">
                          <a:pos x="4" y="40"/>
                        </a:cxn>
                        <a:cxn ang="0">
                          <a:pos x="0" y="60"/>
                        </a:cxn>
                        <a:cxn ang="0">
                          <a:pos x="0" y="76"/>
                        </a:cxn>
                        <a:cxn ang="0">
                          <a:pos x="0" y="92"/>
                        </a:cxn>
                        <a:cxn ang="0">
                          <a:pos x="6" y="107"/>
                        </a:cxn>
                        <a:cxn ang="0">
                          <a:pos x="14" y="120"/>
                        </a:cxn>
                        <a:cxn ang="0">
                          <a:pos x="26" y="135"/>
                        </a:cxn>
                        <a:cxn ang="0">
                          <a:pos x="41" y="146"/>
                        </a:cxn>
                        <a:cxn ang="0">
                          <a:pos x="56" y="155"/>
                        </a:cxn>
                        <a:cxn ang="0">
                          <a:pos x="73" y="160"/>
                        </a:cxn>
                        <a:cxn ang="0">
                          <a:pos x="88" y="162"/>
                        </a:cxn>
                        <a:cxn ang="0">
                          <a:pos x="100" y="159"/>
                        </a:cxn>
                        <a:cxn ang="0">
                          <a:pos x="110" y="153"/>
                        </a:cxn>
                        <a:cxn ang="0">
                          <a:pos x="119" y="143"/>
                        </a:cxn>
                        <a:cxn ang="0">
                          <a:pos x="127" y="128"/>
                        </a:cxn>
                        <a:cxn ang="0">
                          <a:pos x="131" y="114"/>
                        </a:cxn>
                        <a:cxn ang="0">
                          <a:pos x="131" y="98"/>
                        </a:cxn>
                        <a:cxn ang="0">
                          <a:pos x="130" y="83"/>
                        </a:cxn>
                        <a:cxn ang="0">
                          <a:pos x="126" y="69"/>
                        </a:cxn>
                        <a:cxn ang="0">
                          <a:pos x="121" y="55"/>
                        </a:cxn>
                        <a:cxn ang="0">
                          <a:pos x="140" y="43"/>
                        </a:cxn>
                        <a:cxn ang="0">
                          <a:pos x="155" y="37"/>
                        </a:cxn>
                        <a:cxn ang="0">
                          <a:pos x="162" y="29"/>
                        </a:cxn>
                        <a:cxn ang="0">
                          <a:pos x="166" y="18"/>
                        </a:cxn>
                        <a:cxn ang="0">
                          <a:pos x="163" y="9"/>
                        </a:cxn>
                        <a:cxn ang="0">
                          <a:pos x="155" y="7"/>
                        </a:cxn>
                        <a:cxn ang="0">
                          <a:pos x="147" y="6"/>
                        </a:cxn>
                        <a:cxn ang="0">
                          <a:pos x="139" y="11"/>
                        </a:cxn>
                        <a:cxn ang="0">
                          <a:pos x="131" y="17"/>
                        </a:cxn>
                        <a:cxn ang="0">
                          <a:pos x="122" y="28"/>
                        </a:cxn>
                        <a:cxn ang="0">
                          <a:pos x="108" y="37"/>
                        </a:cxn>
                      </a:cxnLst>
                      <a:rect l="txL" t="txT" r="txR" b="txB"/>
                      <a:pathLst>
                        <a:path w="166" h="162">
                          <a:moveTo>
                            <a:pt x="108" y="37"/>
                          </a:moveTo>
                          <a:lnTo>
                            <a:pt x="96" y="20"/>
                          </a:lnTo>
                          <a:lnTo>
                            <a:pt x="88" y="12"/>
                          </a:lnTo>
                          <a:lnTo>
                            <a:pt x="75" y="4"/>
                          </a:lnTo>
                          <a:lnTo>
                            <a:pt x="62" y="1"/>
                          </a:lnTo>
                          <a:lnTo>
                            <a:pt x="48" y="0"/>
                          </a:lnTo>
                          <a:lnTo>
                            <a:pt x="35" y="3"/>
                          </a:lnTo>
                          <a:lnTo>
                            <a:pt x="23" y="11"/>
                          </a:lnTo>
                          <a:lnTo>
                            <a:pt x="12" y="24"/>
                          </a:lnTo>
                          <a:lnTo>
                            <a:pt x="4" y="40"/>
                          </a:lnTo>
                          <a:lnTo>
                            <a:pt x="0" y="60"/>
                          </a:lnTo>
                          <a:lnTo>
                            <a:pt x="0" y="76"/>
                          </a:lnTo>
                          <a:lnTo>
                            <a:pt x="0" y="92"/>
                          </a:lnTo>
                          <a:lnTo>
                            <a:pt x="6" y="107"/>
                          </a:lnTo>
                          <a:lnTo>
                            <a:pt x="14" y="120"/>
                          </a:lnTo>
                          <a:lnTo>
                            <a:pt x="26" y="135"/>
                          </a:lnTo>
                          <a:lnTo>
                            <a:pt x="41" y="146"/>
                          </a:lnTo>
                          <a:lnTo>
                            <a:pt x="56" y="155"/>
                          </a:lnTo>
                          <a:lnTo>
                            <a:pt x="73" y="160"/>
                          </a:lnTo>
                          <a:lnTo>
                            <a:pt x="88" y="162"/>
                          </a:lnTo>
                          <a:lnTo>
                            <a:pt x="100" y="159"/>
                          </a:lnTo>
                          <a:lnTo>
                            <a:pt x="110" y="153"/>
                          </a:lnTo>
                          <a:lnTo>
                            <a:pt x="119" y="143"/>
                          </a:lnTo>
                          <a:lnTo>
                            <a:pt x="127" y="128"/>
                          </a:lnTo>
                          <a:lnTo>
                            <a:pt x="131" y="114"/>
                          </a:lnTo>
                          <a:lnTo>
                            <a:pt x="131" y="98"/>
                          </a:lnTo>
                          <a:lnTo>
                            <a:pt x="130" y="83"/>
                          </a:lnTo>
                          <a:lnTo>
                            <a:pt x="126" y="69"/>
                          </a:lnTo>
                          <a:lnTo>
                            <a:pt x="121" y="55"/>
                          </a:lnTo>
                          <a:lnTo>
                            <a:pt x="140" y="43"/>
                          </a:lnTo>
                          <a:lnTo>
                            <a:pt x="155" y="37"/>
                          </a:lnTo>
                          <a:lnTo>
                            <a:pt x="162" y="29"/>
                          </a:lnTo>
                          <a:lnTo>
                            <a:pt x="166" y="18"/>
                          </a:lnTo>
                          <a:lnTo>
                            <a:pt x="163" y="9"/>
                          </a:lnTo>
                          <a:lnTo>
                            <a:pt x="155" y="7"/>
                          </a:lnTo>
                          <a:lnTo>
                            <a:pt x="147" y="6"/>
                          </a:lnTo>
                          <a:lnTo>
                            <a:pt x="139" y="11"/>
                          </a:lnTo>
                          <a:lnTo>
                            <a:pt x="131" y="17"/>
                          </a:lnTo>
                          <a:lnTo>
                            <a:pt x="122" y="28"/>
                          </a:lnTo>
                          <a:lnTo>
                            <a:pt x="108" y="37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264" name="Freeform 6"/>
                    <p:cNvSpPr/>
                    <p:nvPr/>
                  </p:nvSpPr>
                  <p:spPr>
                    <a:xfrm>
                      <a:off x="4586" y="3361"/>
                      <a:ext cx="141" cy="226"/>
                    </a:xfrm>
                    <a:custGeom>
                      <a:avLst/>
                      <a:gdLst>
                        <a:gd name="txL" fmla="*/ 0 w 141"/>
                        <a:gd name="txT" fmla="*/ 0 h 226"/>
                        <a:gd name="txR" fmla="*/ 141 w 141"/>
                        <a:gd name="txB" fmla="*/ 226 h 226"/>
                      </a:gdLst>
                      <a:ahLst/>
                      <a:cxnLst>
                        <a:cxn ang="0">
                          <a:pos x="12" y="18"/>
                        </a:cxn>
                        <a:cxn ang="0">
                          <a:pos x="22" y="8"/>
                        </a:cxn>
                        <a:cxn ang="0">
                          <a:pos x="35" y="2"/>
                        </a:cxn>
                        <a:cxn ang="0">
                          <a:pos x="54" y="0"/>
                        </a:cxn>
                        <a:cxn ang="0">
                          <a:pos x="70" y="3"/>
                        </a:cxn>
                        <a:cxn ang="0">
                          <a:pos x="86" y="8"/>
                        </a:cxn>
                        <a:cxn ang="0">
                          <a:pos x="101" y="18"/>
                        </a:cxn>
                        <a:cxn ang="0">
                          <a:pos x="112" y="31"/>
                        </a:cxn>
                        <a:cxn ang="0">
                          <a:pos x="122" y="47"/>
                        </a:cxn>
                        <a:cxn ang="0">
                          <a:pos x="128" y="63"/>
                        </a:cxn>
                        <a:cxn ang="0">
                          <a:pos x="135" y="87"/>
                        </a:cxn>
                        <a:cxn ang="0">
                          <a:pos x="138" y="107"/>
                        </a:cxn>
                        <a:cxn ang="0">
                          <a:pos x="140" y="123"/>
                        </a:cxn>
                        <a:cxn ang="0">
                          <a:pos x="141" y="143"/>
                        </a:cxn>
                        <a:cxn ang="0">
                          <a:pos x="141" y="158"/>
                        </a:cxn>
                        <a:cxn ang="0">
                          <a:pos x="136" y="176"/>
                        </a:cxn>
                        <a:cxn ang="0">
                          <a:pos x="131" y="194"/>
                        </a:cxn>
                        <a:cxn ang="0">
                          <a:pos x="122" y="206"/>
                        </a:cxn>
                        <a:cxn ang="0">
                          <a:pos x="109" y="214"/>
                        </a:cxn>
                        <a:cxn ang="0">
                          <a:pos x="97" y="222"/>
                        </a:cxn>
                        <a:cxn ang="0">
                          <a:pos x="77" y="226"/>
                        </a:cxn>
                        <a:cxn ang="0">
                          <a:pos x="60" y="226"/>
                        </a:cxn>
                        <a:cxn ang="0">
                          <a:pos x="44" y="224"/>
                        </a:cxn>
                        <a:cxn ang="0">
                          <a:pos x="32" y="218"/>
                        </a:cxn>
                        <a:cxn ang="0">
                          <a:pos x="21" y="210"/>
                        </a:cxn>
                        <a:cxn ang="0">
                          <a:pos x="17" y="202"/>
                        </a:cxn>
                        <a:cxn ang="0">
                          <a:pos x="11" y="189"/>
                        </a:cxn>
                        <a:cxn ang="0">
                          <a:pos x="11" y="175"/>
                        </a:cxn>
                        <a:cxn ang="0">
                          <a:pos x="12" y="160"/>
                        </a:cxn>
                        <a:cxn ang="0">
                          <a:pos x="15" y="148"/>
                        </a:cxn>
                        <a:cxn ang="0">
                          <a:pos x="19" y="139"/>
                        </a:cxn>
                        <a:cxn ang="0">
                          <a:pos x="26" y="131"/>
                        </a:cxn>
                        <a:cxn ang="0">
                          <a:pos x="32" y="121"/>
                        </a:cxn>
                        <a:cxn ang="0">
                          <a:pos x="33" y="108"/>
                        </a:cxn>
                        <a:cxn ang="0">
                          <a:pos x="26" y="100"/>
                        </a:cxn>
                        <a:cxn ang="0">
                          <a:pos x="13" y="91"/>
                        </a:cxn>
                        <a:cxn ang="0">
                          <a:pos x="7" y="81"/>
                        </a:cxn>
                        <a:cxn ang="0">
                          <a:pos x="0" y="69"/>
                        </a:cxn>
                        <a:cxn ang="0">
                          <a:pos x="0" y="54"/>
                        </a:cxn>
                        <a:cxn ang="0">
                          <a:pos x="2" y="44"/>
                        </a:cxn>
                        <a:cxn ang="0">
                          <a:pos x="4" y="31"/>
                        </a:cxn>
                        <a:cxn ang="0">
                          <a:pos x="9" y="23"/>
                        </a:cxn>
                        <a:cxn ang="0">
                          <a:pos x="12" y="18"/>
                        </a:cxn>
                      </a:cxnLst>
                      <a:rect l="txL" t="txT" r="txR" b="txB"/>
                      <a:pathLst>
                        <a:path w="141" h="226">
                          <a:moveTo>
                            <a:pt x="12" y="18"/>
                          </a:moveTo>
                          <a:lnTo>
                            <a:pt x="22" y="8"/>
                          </a:lnTo>
                          <a:lnTo>
                            <a:pt x="35" y="2"/>
                          </a:lnTo>
                          <a:lnTo>
                            <a:pt x="54" y="0"/>
                          </a:lnTo>
                          <a:lnTo>
                            <a:pt x="70" y="3"/>
                          </a:lnTo>
                          <a:lnTo>
                            <a:pt x="86" y="8"/>
                          </a:lnTo>
                          <a:lnTo>
                            <a:pt x="101" y="18"/>
                          </a:lnTo>
                          <a:lnTo>
                            <a:pt x="112" y="31"/>
                          </a:lnTo>
                          <a:lnTo>
                            <a:pt x="122" y="47"/>
                          </a:lnTo>
                          <a:lnTo>
                            <a:pt x="128" y="63"/>
                          </a:lnTo>
                          <a:lnTo>
                            <a:pt x="135" y="87"/>
                          </a:lnTo>
                          <a:lnTo>
                            <a:pt x="138" y="107"/>
                          </a:lnTo>
                          <a:lnTo>
                            <a:pt x="140" y="123"/>
                          </a:lnTo>
                          <a:lnTo>
                            <a:pt x="141" y="143"/>
                          </a:lnTo>
                          <a:lnTo>
                            <a:pt x="141" y="158"/>
                          </a:lnTo>
                          <a:lnTo>
                            <a:pt x="136" y="176"/>
                          </a:lnTo>
                          <a:lnTo>
                            <a:pt x="131" y="194"/>
                          </a:lnTo>
                          <a:lnTo>
                            <a:pt x="122" y="206"/>
                          </a:lnTo>
                          <a:lnTo>
                            <a:pt x="109" y="214"/>
                          </a:lnTo>
                          <a:lnTo>
                            <a:pt x="97" y="222"/>
                          </a:lnTo>
                          <a:lnTo>
                            <a:pt x="77" y="226"/>
                          </a:lnTo>
                          <a:lnTo>
                            <a:pt x="60" y="226"/>
                          </a:lnTo>
                          <a:lnTo>
                            <a:pt x="44" y="224"/>
                          </a:lnTo>
                          <a:lnTo>
                            <a:pt x="32" y="218"/>
                          </a:lnTo>
                          <a:lnTo>
                            <a:pt x="21" y="210"/>
                          </a:lnTo>
                          <a:lnTo>
                            <a:pt x="17" y="202"/>
                          </a:lnTo>
                          <a:lnTo>
                            <a:pt x="11" y="189"/>
                          </a:lnTo>
                          <a:lnTo>
                            <a:pt x="11" y="175"/>
                          </a:lnTo>
                          <a:lnTo>
                            <a:pt x="12" y="160"/>
                          </a:lnTo>
                          <a:lnTo>
                            <a:pt x="15" y="148"/>
                          </a:lnTo>
                          <a:lnTo>
                            <a:pt x="19" y="139"/>
                          </a:lnTo>
                          <a:lnTo>
                            <a:pt x="26" y="131"/>
                          </a:lnTo>
                          <a:lnTo>
                            <a:pt x="32" y="121"/>
                          </a:lnTo>
                          <a:lnTo>
                            <a:pt x="33" y="108"/>
                          </a:lnTo>
                          <a:lnTo>
                            <a:pt x="26" y="100"/>
                          </a:lnTo>
                          <a:lnTo>
                            <a:pt x="13" y="91"/>
                          </a:lnTo>
                          <a:lnTo>
                            <a:pt x="7" y="81"/>
                          </a:lnTo>
                          <a:lnTo>
                            <a:pt x="0" y="69"/>
                          </a:lnTo>
                          <a:lnTo>
                            <a:pt x="0" y="54"/>
                          </a:lnTo>
                          <a:lnTo>
                            <a:pt x="2" y="44"/>
                          </a:lnTo>
                          <a:lnTo>
                            <a:pt x="4" y="31"/>
                          </a:lnTo>
                          <a:lnTo>
                            <a:pt x="9" y="23"/>
                          </a:lnTo>
                          <a:lnTo>
                            <a:pt x="12" y="18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265" name="Freeform 7"/>
                    <p:cNvSpPr/>
                    <p:nvPr/>
                  </p:nvSpPr>
                  <p:spPr>
                    <a:xfrm>
                      <a:off x="4637" y="3249"/>
                      <a:ext cx="311" cy="195"/>
                    </a:xfrm>
                    <a:custGeom>
                      <a:avLst/>
                      <a:gdLst>
                        <a:gd name="txL" fmla="*/ 0 w 311"/>
                        <a:gd name="txT" fmla="*/ 0 h 195"/>
                        <a:gd name="txR" fmla="*/ 311 w 311"/>
                        <a:gd name="txB" fmla="*/ 195 h 195"/>
                      </a:gdLst>
                      <a:ahLst/>
                      <a:cxnLst>
                        <a:cxn ang="0">
                          <a:pos x="7" y="126"/>
                        </a:cxn>
                        <a:cxn ang="0">
                          <a:pos x="2" y="148"/>
                        </a:cxn>
                        <a:cxn ang="0">
                          <a:pos x="27" y="170"/>
                        </a:cxn>
                        <a:cxn ang="0">
                          <a:pos x="60" y="154"/>
                        </a:cxn>
                        <a:cxn ang="0">
                          <a:pos x="106" y="146"/>
                        </a:cxn>
                        <a:cxn ang="0">
                          <a:pos x="161" y="159"/>
                        </a:cxn>
                        <a:cxn ang="0">
                          <a:pos x="196" y="185"/>
                        </a:cxn>
                        <a:cxn ang="0">
                          <a:pos x="215" y="195"/>
                        </a:cxn>
                        <a:cxn ang="0">
                          <a:pos x="228" y="186"/>
                        </a:cxn>
                        <a:cxn ang="0">
                          <a:pos x="242" y="169"/>
                        </a:cxn>
                        <a:cxn ang="0">
                          <a:pos x="260" y="128"/>
                        </a:cxn>
                        <a:cxn ang="0">
                          <a:pos x="268" y="92"/>
                        </a:cxn>
                        <a:cxn ang="0">
                          <a:pos x="268" y="63"/>
                        </a:cxn>
                        <a:cxn ang="0">
                          <a:pos x="281" y="51"/>
                        </a:cxn>
                        <a:cxn ang="0">
                          <a:pos x="304" y="51"/>
                        </a:cxn>
                        <a:cxn ang="0">
                          <a:pos x="309" y="37"/>
                        </a:cxn>
                        <a:cxn ang="0">
                          <a:pos x="289" y="36"/>
                        </a:cxn>
                        <a:cxn ang="0">
                          <a:pos x="274" y="39"/>
                        </a:cxn>
                        <a:cxn ang="0">
                          <a:pos x="280" y="26"/>
                        </a:cxn>
                        <a:cxn ang="0">
                          <a:pos x="287" y="10"/>
                        </a:cxn>
                        <a:cxn ang="0">
                          <a:pos x="279" y="0"/>
                        </a:cxn>
                        <a:cxn ang="0">
                          <a:pos x="266" y="15"/>
                        </a:cxn>
                        <a:cxn ang="0">
                          <a:pos x="260" y="36"/>
                        </a:cxn>
                        <a:cxn ang="0">
                          <a:pos x="238" y="31"/>
                        </a:cxn>
                        <a:cxn ang="0">
                          <a:pos x="220" y="33"/>
                        </a:cxn>
                        <a:cxn ang="0">
                          <a:pos x="224" y="49"/>
                        </a:cxn>
                        <a:cxn ang="0">
                          <a:pos x="246" y="52"/>
                        </a:cxn>
                        <a:cxn ang="0">
                          <a:pos x="256" y="66"/>
                        </a:cxn>
                        <a:cxn ang="0">
                          <a:pos x="244" y="105"/>
                        </a:cxn>
                        <a:cxn ang="0">
                          <a:pos x="221" y="140"/>
                        </a:cxn>
                        <a:cxn ang="0">
                          <a:pos x="200" y="148"/>
                        </a:cxn>
                        <a:cxn ang="0">
                          <a:pos x="154" y="125"/>
                        </a:cxn>
                        <a:cxn ang="0">
                          <a:pos x="99" y="115"/>
                        </a:cxn>
                        <a:cxn ang="0">
                          <a:pos x="45" y="115"/>
                        </a:cxn>
                        <a:cxn ang="0">
                          <a:pos x="19" y="122"/>
                        </a:cxn>
                      </a:cxnLst>
                      <a:rect l="txL" t="txT" r="txR" b="txB"/>
                      <a:pathLst>
                        <a:path w="311" h="195">
                          <a:moveTo>
                            <a:pt x="19" y="122"/>
                          </a:moveTo>
                          <a:lnTo>
                            <a:pt x="7" y="126"/>
                          </a:lnTo>
                          <a:lnTo>
                            <a:pt x="0" y="136"/>
                          </a:lnTo>
                          <a:lnTo>
                            <a:pt x="2" y="148"/>
                          </a:lnTo>
                          <a:lnTo>
                            <a:pt x="11" y="164"/>
                          </a:lnTo>
                          <a:lnTo>
                            <a:pt x="27" y="170"/>
                          </a:lnTo>
                          <a:lnTo>
                            <a:pt x="46" y="162"/>
                          </a:lnTo>
                          <a:lnTo>
                            <a:pt x="60" y="154"/>
                          </a:lnTo>
                          <a:lnTo>
                            <a:pt x="80" y="148"/>
                          </a:lnTo>
                          <a:lnTo>
                            <a:pt x="106" y="146"/>
                          </a:lnTo>
                          <a:lnTo>
                            <a:pt x="133" y="148"/>
                          </a:lnTo>
                          <a:lnTo>
                            <a:pt x="161" y="159"/>
                          </a:lnTo>
                          <a:lnTo>
                            <a:pt x="181" y="170"/>
                          </a:lnTo>
                          <a:lnTo>
                            <a:pt x="196" y="185"/>
                          </a:lnTo>
                          <a:lnTo>
                            <a:pt x="202" y="191"/>
                          </a:lnTo>
                          <a:lnTo>
                            <a:pt x="215" y="195"/>
                          </a:lnTo>
                          <a:lnTo>
                            <a:pt x="222" y="192"/>
                          </a:lnTo>
                          <a:lnTo>
                            <a:pt x="228" y="186"/>
                          </a:lnTo>
                          <a:lnTo>
                            <a:pt x="233" y="180"/>
                          </a:lnTo>
                          <a:lnTo>
                            <a:pt x="242" y="169"/>
                          </a:lnTo>
                          <a:lnTo>
                            <a:pt x="252" y="149"/>
                          </a:lnTo>
                          <a:lnTo>
                            <a:pt x="260" y="128"/>
                          </a:lnTo>
                          <a:lnTo>
                            <a:pt x="265" y="107"/>
                          </a:lnTo>
                          <a:lnTo>
                            <a:pt x="268" y="92"/>
                          </a:lnTo>
                          <a:lnTo>
                            <a:pt x="271" y="72"/>
                          </a:lnTo>
                          <a:lnTo>
                            <a:pt x="268" y="63"/>
                          </a:lnTo>
                          <a:lnTo>
                            <a:pt x="272" y="55"/>
                          </a:lnTo>
                          <a:lnTo>
                            <a:pt x="281" y="51"/>
                          </a:lnTo>
                          <a:lnTo>
                            <a:pt x="293" y="52"/>
                          </a:lnTo>
                          <a:lnTo>
                            <a:pt x="304" y="51"/>
                          </a:lnTo>
                          <a:lnTo>
                            <a:pt x="311" y="45"/>
                          </a:lnTo>
                          <a:lnTo>
                            <a:pt x="309" y="37"/>
                          </a:lnTo>
                          <a:lnTo>
                            <a:pt x="301" y="34"/>
                          </a:lnTo>
                          <a:lnTo>
                            <a:pt x="289" y="36"/>
                          </a:lnTo>
                          <a:lnTo>
                            <a:pt x="279" y="39"/>
                          </a:lnTo>
                          <a:lnTo>
                            <a:pt x="274" y="39"/>
                          </a:lnTo>
                          <a:lnTo>
                            <a:pt x="273" y="35"/>
                          </a:lnTo>
                          <a:lnTo>
                            <a:pt x="280" y="26"/>
                          </a:lnTo>
                          <a:lnTo>
                            <a:pt x="286" y="19"/>
                          </a:lnTo>
                          <a:lnTo>
                            <a:pt x="287" y="10"/>
                          </a:lnTo>
                          <a:lnTo>
                            <a:pt x="286" y="4"/>
                          </a:lnTo>
                          <a:lnTo>
                            <a:pt x="279" y="0"/>
                          </a:lnTo>
                          <a:lnTo>
                            <a:pt x="271" y="4"/>
                          </a:lnTo>
                          <a:lnTo>
                            <a:pt x="266" y="15"/>
                          </a:lnTo>
                          <a:lnTo>
                            <a:pt x="264" y="29"/>
                          </a:lnTo>
                          <a:lnTo>
                            <a:pt x="260" y="36"/>
                          </a:lnTo>
                          <a:lnTo>
                            <a:pt x="252" y="37"/>
                          </a:lnTo>
                          <a:lnTo>
                            <a:pt x="238" y="31"/>
                          </a:lnTo>
                          <a:lnTo>
                            <a:pt x="228" y="28"/>
                          </a:lnTo>
                          <a:lnTo>
                            <a:pt x="220" y="33"/>
                          </a:lnTo>
                          <a:lnTo>
                            <a:pt x="218" y="44"/>
                          </a:lnTo>
                          <a:lnTo>
                            <a:pt x="224" y="49"/>
                          </a:lnTo>
                          <a:lnTo>
                            <a:pt x="235" y="51"/>
                          </a:lnTo>
                          <a:lnTo>
                            <a:pt x="246" y="52"/>
                          </a:lnTo>
                          <a:lnTo>
                            <a:pt x="255" y="55"/>
                          </a:lnTo>
                          <a:lnTo>
                            <a:pt x="256" y="66"/>
                          </a:lnTo>
                          <a:lnTo>
                            <a:pt x="252" y="86"/>
                          </a:lnTo>
                          <a:lnTo>
                            <a:pt x="244" y="105"/>
                          </a:lnTo>
                          <a:lnTo>
                            <a:pt x="233" y="125"/>
                          </a:lnTo>
                          <a:lnTo>
                            <a:pt x="221" y="140"/>
                          </a:lnTo>
                          <a:lnTo>
                            <a:pt x="212" y="148"/>
                          </a:lnTo>
                          <a:lnTo>
                            <a:pt x="200" y="148"/>
                          </a:lnTo>
                          <a:lnTo>
                            <a:pt x="178" y="134"/>
                          </a:lnTo>
                          <a:lnTo>
                            <a:pt x="154" y="125"/>
                          </a:lnTo>
                          <a:lnTo>
                            <a:pt x="128" y="117"/>
                          </a:lnTo>
                          <a:lnTo>
                            <a:pt x="99" y="115"/>
                          </a:lnTo>
                          <a:lnTo>
                            <a:pt x="71" y="114"/>
                          </a:lnTo>
                          <a:lnTo>
                            <a:pt x="45" y="115"/>
                          </a:lnTo>
                          <a:lnTo>
                            <a:pt x="28" y="120"/>
                          </a:lnTo>
                          <a:lnTo>
                            <a:pt x="19" y="122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266" name="Freeform 8"/>
                    <p:cNvSpPr/>
                    <p:nvPr/>
                  </p:nvSpPr>
                  <p:spPr>
                    <a:xfrm>
                      <a:off x="4271" y="3135"/>
                      <a:ext cx="345" cy="306"/>
                    </a:xfrm>
                    <a:custGeom>
                      <a:avLst/>
                      <a:gdLst>
                        <a:gd name="txL" fmla="*/ 0 w 345"/>
                        <a:gd name="txT" fmla="*/ 0 h 306"/>
                        <a:gd name="txR" fmla="*/ 345 w 345"/>
                        <a:gd name="txB" fmla="*/ 306 h 306"/>
                      </a:gdLst>
                      <a:ahLst/>
                      <a:cxnLst>
                        <a:cxn ang="0">
                          <a:pos x="307" y="242"/>
                        </a:cxn>
                        <a:cxn ang="0">
                          <a:pos x="345" y="266"/>
                        </a:cxn>
                        <a:cxn ang="0">
                          <a:pos x="339" y="295"/>
                        </a:cxn>
                        <a:cxn ang="0">
                          <a:pos x="300" y="296"/>
                        </a:cxn>
                        <a:cxn ang="0">
                          <a:pos x="235" y="257"/>
                        </a:cxn>
                        <a:cxn ang="0">
                          <a:pos x="176" y="241"/>
                        </a:cxn>
                        <a:cxn ang="0">
                          <a:pos x="145" y="236"/>
                        </a:cxn>
                        <a:cxn ang="0">
                          <a:pos x="135" y="236"/>
                        </a:cxn>
                        <a:cxn ang="0">
                          <a:pos x="122" y="221"/>
                        </a:cxn>
                        <a:cxn ang="0">
                          <a:pos x="112" y="185"/>
                        </a:cxn>
                        <a:cxn ang="0">
                          <a:pos x="96" y="141"/>
                        </a:cxn>
                        <a:cxn ang="0">
                          <a:pos x="72" y="108"/>
                        </a:cxn>
                        <a:cxn ang="0">
                          <a:pos x="51" y="93"/>
                        </a:cxn>
                        <a:cxn ang="0">
                          <a:pos x="24" y="90"/>
                        </a:cxn>
                        <a:cxn ang="0">
                          <a:pos x="0" y="75"/>
                        </a:cxn>
                        <a:cxn ang="0">
                          <a:pos x="6" y="53"/>
                        </a:cxn>
                        <a:cxn ang="0">
                          <a:pos x="21" y="57"/>
                        </a:cxn>
                        <a:cxn ang="0">
                          <a:pos x="20" y="67"/>
                        </a:cxn>
                        <a:cxn ang="0">
                          <a:pos x="41" y="74"/>
                        </a:cxn>
                        <a:cxn ang="0">
                          <a:pos x="52" y="50"/>
                        </a:cxn>
                        <a:cxn ang="0">
                          <a:pos x="38" y="42"/>
                        </a:cxn>
                        <a:cxn ang="0">
                          <a:pos x="25" y="47"/>
                        </a:cxn>
                        <a:cxn ang="0">
                          <a:pos x="25" y="33"/>
                        </a:cxn>
                        <a:cxn ang="0">
                          <a:pos x="42" y="24"/>
                        </a:cxn>
                        <a:cxn ang="0">
                          <a:pos x="62" y="31"/>
                        </a:cxn>
                        <a:cxn ang="0">
                          <a:pos x="63" y="9"/>
                        </a:cxn>
                        <a:cxn ang="0">
                          <a:pos x="86" y="3"/>
                        </a:cxn>
                        <a:cxn ang="0">
                          <a:pos x="85" y="16"/>
                        </a:cxn>
                        <a:cxn ang="0">
                          <a:pos x="78" y="28"/>
                        </a:cxn>
                        <a:cxn ang="0">
                          <a:pos x="72" y="41"/>
                        </a:cxn>
                        <a:cxn ang="0">
                          <a:pos x="71" y="71"/>
                        </a:cxn>
                        <a:cxn ang="0">
                          <a:pos x="82" y="86"/>
                        </a:cxn>
                        <a:cxn ang="0">
                          <a:pos x="101" y="112"/>
                        </a:cxn>
                        <a:cxn ang="0">
                          <a:pos x="118" y="142"/>
                        </a:cxn>
                        <a:cxn ang="0">
                          <a:pos x="134" y="180"/>
                        </a:cxn>
                        <a:cxn ang="0">
                          <a:pos x="149" y="201"/>
                        </a:cxn>
                        <a:cxn ang="0">
                          <a:pos x="189" y="211"/>
                        </a:cxn>
                        <a:cxn ang="0">
                          <a:pos x="239" y="223"/>
                        </a:cxn>
                        <a:cxn ang="0">
                          <a:pos x="263" y="231"/>
                        </a:cxn>
                      </a:cxnLst>
                      <a:rect l="txL" t="txT" r="txR" b="txB"/>
                      <a:pathLst>
                        <a:path w="345" h="306">
                          <a:moveTo>
                            <a:pt x="263" y="231"/>
                          </a:moveTo>
                          <a:lnTo>
                            <a:pt x="307" y="242"/>
                          </a:lnTo>
                          <a:lnTo>
                            <a:pt x="333" y="252"/>
                          </a:lnTo>
                          <a:lnTo>
                            <a:pt x="345" y="266"/>
                          </a:lnTo>
                          <a:lnTo>
                            <a:pt x="345" y="282"/>
                          </a:lnTo>
                          <a:lnTo>
                            <a:pt x="339" y="295"/>
                          </a:lnTo>
                          <a:lnTo>
                            <a:pt x="326" y="306"/>
                          </a:lnTo>
                          <a:lnTo>
                            <a:pt x="300" y="296"/>
                          </a:lnTo>
                          <a:lnTo>
                            <a:pt x="268" y="275"/>
                          </a:lnTo>
                          <a:lnTo>
                            <a:pt x="235" y="257"/>
                          </a:lnTo>
                          <a:lnTo>
                            <a:pt x="206" y="246"/>
                          </a:lnTo>
                          <a:lnTo>
                            <a:pt x="176" y="241"/>
                          </a:lnTo>
                          <a:lnTo>
                            <a:pt x="157" y="237"/>
                          </a:lnTo>
                          <a:lnTo>
                            <a:pt x="145" y="236"/>
                          </a:lnTo>
                          <a:lnTo>
                            <a:pt x="142" y="237"/>
                          </a:lnTo>
                          <a:lnTo>
                            <a:pt x="135" y="236"/>
                          </a:lnTo>
                          <a:lnTo>
                            <a:pt x="129" y="230"/>
                          </a:lnTo>
                          <a:lnTo>
                            <a:pt x="122" y="221"/>
                          </a:lnTo>
                          <a:lnTo>
                            <a:pt x="118" y="207"/>
                          </a:lnTo>
                          <a:lnTo>
                            <a:pt x="112" y="185"/>
                          </a:lnTo>
                          <a:lnTo>
                            <a:pt x="104" y="162"/>
                          </a:lnTo>
                          <a:lnTo>
                            <a:pt x="96" y="141"/>
                          </a:lnTo>
                          <a:lnTo>
                            <a:pt x="83" y="123"/>
                          </a:lnTo>
                          <a:lnTo>
                            <a:pt x="72" y="108"/>
                          </a:lnTo>
                          <a:lnTo>
                            <a:pt x="60" y="97"/>
                          </a:lnTo>
                          <a:lnTo>
                            <a:pt x="51" y="93"/>
                          </a:lnTo>
                          <a:lnTo>
                            <a:pt x="39" y="90"/>
                          </a:lnTo>
                          <a:lnTo>
                            <a:pt x="24" y="90"/>
                          </a:lnTo>
                          <a:lnTo>
                            <a:pt x="10" y="86"/>
                          </a:lnTo>
                          <a:lnTo>
                            <a:pt x="0" y="75"/>
                          </a:lnTo>
                          <a:lnTo>
                            <a:pt x="0" y="64"/>
                          </a:lnTo>
                          <a:lnTo>
                            <a:pt x="6" y="53"/>
                          </a:lnTo>
                          <a:lnTo>
                            <a:pt x="17" y="50"/>
                          </a:lnTo>
                          <a:lnTo>
                            <a:pt x="21" y="57"/>
                          </a:lnTo>
                          <a:lnTo>
                            <a:pt x="20" y="60"/>
                          </a:lnTo>
                          <a:lnTo>
                            <a:pt x="20" y="67"/>
                          </a:lnTo>
                          <a:lnTo>
                            <a:pt x="28" y="73"/>
                          </a:lnTo>
                          <a:lnTo>
                            <a:pt x="41" y="74"/>
                          </a:lnTo>
                          <a:lnTo>
                            <a:pt x="51" y="65"/>
                          </a:lnTo>
                          <a:lnTo>
                            <a:pt x="52" y="50"/>
                          </a:lnTo>
                          <a:lnTo>
                            <a:pt x="46" y="41"/>
                          </a:lnTo>
                          <a:lnTo>
                            <a:pt x="38" y="42"/>
                          </a:lnTo>
                          <a:lnTo>
                            <a:pt x="31" y="48"/>
                          </a:lnTo>
                          <a:lnTo>
                            <a:pt x="25" y="47"/>
                          </a:lnTo>
                          <a:lnTo>
                            <a:pt x="20" y="38"/>
                          </a:lnTo>
                          <a:lnTo>
                            <a:pt x="25" y="33"/>
                          </a:lnTo>
                          <a:lnTo>
                            <a:pt x="31" y="26"/>
                          </a:lnTo>
                          <a:lnTo>
                            <a:pt x="42" y="24"/>
                          </a:lnTo>
                          <a:lnTo>
                            <a:pt x="51" y="26"/>
                          </a:lnTo>
                          <a:lnTo>
                            <a:pt x="62" y="31"/>
                          </a:lnTo>
                          <a:lnTo>
                            <a:pt x="61" y="23"/>
                          </a:lnTo>
                          <a:lnTo>
                            <a:pt x="63" y="9"/>
                          </a:lnTo>
                          <a:lnTo>
                            <a:pt x="73" y="0"/>
                          </a:lnTo>
                          <a:lnTo>
                            <a:pt x="86" y="3"/>
                          </a:lnTo>
                          <a:lnTo>
                            <a:pt x="86" y="13"/>
                          </a:lnTo>
                          <a:lnTo>
                            <a:pt x="85" y="16"/>
                          </a:lnTo>
                          <a:lnTo>
                            <a:pt x="81" y="26"/>
                          </a:lnTo>
                          <a:lnTo>
                            <a:pt x="78" y="28"/>
                          </a:lnTo>
                          <a:lnTo>
                            <a:pt x="74" y="38"/>
                          </a:lnTo>
                          <a:lnTo>
                            <a:pt x="72" y="41"/>
                          </a:lnTo>
                          <a:lnTo>
                            <a:pt x="73" y="57"/>
                          </a:lnTo>
                          <a:lnTo>
                            <a:pt x="71" y="71"/>
                          </a:lnTo>
                          <a:lnTo>
                            <a:pt x="71" y="74"/>
                          </a:lnTo>
                          <a:lnTo>
                            <a:pt x="82" y="86"/>
                          </a:lnTo>
                          <a:lnTo>
                            <a:pt x="91" y="99"/>
                          </a:lnTo>
                          <a:lnTo>
                            <a:pt x="101" y="112"/>
                          </a:lnTo>
                          <a:lnTo>
                            <a:pt x="111" y="125"/>
                          </a:lnTo>
                          <a:lnTo>
                            <a:pt x="118" y="142"/>
                          </a:lnTo>
                          <a:lnTo>
                            <a:pt x="126" y="164"/>
                          </a:lnTo>
                          <a:lnTo>
                            <a:pt x="134" y="180"/>
                          </a:lnTo>
                          <a:lnTo>
                            <a:pt x="141" y="193"/>
                          </a:lnTo>
                          <a:lnTo>
                            <a:pt x="149" y="201"/>
                          </a:lnTo>
                          <a:lnTo>
                            <a:pt x="166" y="206"/>
                          </a:lnTo>
                          <a:lnTo>
                            <a:pt x="189" y="211"/>
                          </a:lnTo>
                          <a:lnTo>
                            <a:pt x="218" y="216"/>
                          </a:lnTo>
                          <a:lnTo>
                            <a:pt x="239" y="223"/>
                          </a:lnTo>
                          <a:lnTo>
                            <a:pt x="255" y="229"/>
                          </a:lnTo>
                          <a:lnTo>
                            <a:pt x="263" y="231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267" name="Freeform 9"/>
                    <p:cNvSpPr/>
                    <p:nvPr/>
                  </p:nvSpPr>
                  <p:spPr>
                    <a:xfrm>
                      <a:off x="4595" y="3523"/>
                      <a:ext cx="100" cy="462"/>
                    </a:xfrm>
                    <a:custGeom>
                      <a:avLst/>
                      <a:gdLst>
                        <a:gd name="txL" fmla="*/ 0 w 100"/>
                        <a:gd name="txT" fmla="*/ 0 h 462"/>
                        <a:gd name="txR" fmla="*/ 100 w 100"/>
                        <a:gd name="txB" fmla="*/ 462 h 462"/>
                      </a:gdLst>
                      <a:ahLst/>
                      <a:cxnLst>
                        <a:cxn ang="0">
                          <a:pos x="49" y="90"/>
                        </a:cxn>
                        <a:cxn ang="0">
                          <a:pos x="37" y="41"/>
                        </a:cxn>
                        <a:cxn ang="0">
                          <a:pos x="42" y="6"/>
                        </a:cxn>
                        <a:cxn ang="0">
                          <a:pos x="60" y="0"/>
                        </a:cxn>
                        <a:cxn ang="0">
                          <a:pos x="63" y="1"/>
                        </a:cxn>
                        <a:cxn ang="0">
                          <a:pos x="80" y="4"/>
                        </a:cxn>
                        <a:cxn ang="0">
                          <a:pos x="81" y="7"/>
                        </a:cxn>
                        <a:cxn ang="0">
                          <a:pos x="94" y="30"/>
                        </a:cxn>
                        <a:cxn ang="0">
                          <a:pos x="96" y="57"/>
                        </a:cxn>
                        <a:cxn ang="0">
                          <a:pos x="100" y="113"/>
                        </a:cxn>
                        <a:cxn ang="0">
                          <a:pos x="98" y="153"/>
                        </a:cxn>
                        <a:cxn ang="0">
                          <a:pos x="96" y="190"/>
                        </a:cxn>
                        <a:cxn ang="0">
                          <a:pos x="91" y="228"/>
                        </a:cxn>
                        <a:cxn ang="0">
                          <a:pos x="81" y="257"/>
                        </a:cxn>
                        <a:cxn ang="0">
                          <a:pos x="73" y="281"/>
                        </a:cxn>
                        <a:cxn ang="0">
                          <a:pos x="57" y="306"/>
                        </a:cxn>
                        <a:cxn ang="0">
                          <a:pos x="44" y="323"/>
                        </a:cxn>
                        <a:cxn ang="0">
                          <a:pos x="37" y="333"/>
                        </a:cxn>
                        <a:cxn ang="0">
                          <a:pos x="35" y="336"/>
                        </a:cxn>
                        <a:cxn ang="0">
                          <a:pos x="37" y="345"/>
                        </a:cxn>
                        <a:cxn ang="0">
                          <a:pos x="48" y="355"/>
                        </a:cxn>
                        <a:cxn ang="0">
                          <a:pos x="65" y="372"/>
                        </a:cxn>
                        <a:cxn ang="0">
                          <a:pos x="76" y="394"/>
                        </a:cxn>
                        <a:cxn ang="0">
                          <a:pos x="81" y="413"/>
                        </a:cxn>
                        <a:cxn ang="0">
                          <a:pos x="82" y="427"/>
                        </a:cxn>
                        <a:cxn ang="0">
                          <a:pos x="84" y="442"/>
                        </a:cxn>
                        <a:cxn ang="0">
                          <a:pos x="88" y="450"/>
                        </a:cxn>
                        <a:cxn ang="0">
                          <a:pos x="88" y="459"/>
                        </a:cxn>
                        <a:cxn ang="0">
                          <a:pos x="79" y="462"/>
                        </a:cxn>
                        <a:cxn ang="0">
                          <a:pos x="55" y="460"/>
                        </a:cxn>
                        <a:cxn ang="0">
                          <a:pos x="55" y="447"/>
                        </a:cxn>
                        <a:cxn ang="0">
                          <a:pos x="58" y="436"/>
                        </a:cxn>
                        <a:cxn ang="0">
                          <a:pos x="58" y="412"/>
                        </a:cxn>
                        <a:cxn ang="0">
                          <a:pos x="52" y="392"/>
                        </a:cxn>
                        <a:cxn ang="0">
                          <a:pos x="39" y="377"/>
                        </a:cxn>
                        <a:cxn ang="0">
                          <a:pos x="24" y="365"/>
                        </a:cxn>
                        <a:cxn ang="0">
                          <a:pos x="8" y="353"/>
                        </a:cxn>
                        <a:cxn ang="0">
                          <a:pos x="2" y="343"/>
                        </a:cxn>
                        <a:cxn ang="0">
                          <a:pos x="0" y="331"/>
                        </a:cxn>
                        <a:cxn ang="0">
                          <a:pos x="3" y="323"/>
                        </a:cxn>
                        <a:cxn ang="0">
                          <a:pos x="13" y="315"/>
                        </a:cxn>
                        <a:cxn ang="0">
                          <a:pos x="20" y="309"/>
                        </a:cxn>
                        <a:cxn ang="0">
                          <a:pos x="32" y="301"/>
                        </a:cxn>
                        <a:cxn ang="0">
                          <a:pos x="42" y="285"/>
                        </a:cxn>
                        <a:cxn ang="0">
                          <a:pos x="52" y="262"/>
                        </a:cxn>
                        <a:cxn ang="0">
                          <a:pos x="61" y="237"/>
                        </a:cxn>
                        <a:cxn ang="0">
                          <a:pos x="66" y="207"/>
                        </a:cxn>
                        <a:cxn ang="0">
                          <a:pos x="62" y="159"/>
                        </a:cxn>
                        <a:cxn ang="0">
                          <a:pos x="58" y="126"/>
                        </a:cxn>
                        <a:cxn ang="0">
                          <a:pos x="52" y="101"/>
                        </a:cxn>
                        <a:cxn ang="0">
                          <a:pos x="49" y="90"/>
                        </a:cxn>
                      </a:cxnLst>
                      <a:rect l="txL" t="txT" r="txR" b="txB"/>
                      <a:pathLst>
                        <a:path w="100" h="462">
                          <a:moveTo>
                            <a:pt x="49" y="90"/>
                          </a:moveTo>
                          <a:lnTo>
                            <a:pt x="37" y="41"/>
                          </a:lnTo>
                          <a:lnTo>
                            <a:pt x="42" y="6"/>
                          </a:lnTo>
                          <a:lnTo>
                            <a:pt x="60" y="0"/>
                          </a:lnTo>
                          <a:lnTo>
                            <a:pt x="63" y="1"/>
                          </a:lnTo>
                          <a:lnTo>
                            <a:pt x="80" y="4"/>
                          </a:lnTo>
                          <a:lnTo>
                            <a:pt x="81" y="7"/>
                          </a:lnTo>
                          <a:lnTo>
                            <a:pt x="94" y="30"/>
                          </a:lnTo>
                          <a:lnTo>
                            <a:pt x="96" y="57"/>
                          </a:lnTo>
                          <a:lnTo>
                            <a:pt x="100" y="113"/>
                          </a:lnTo>
                          <a:lnTo>
                            <a:pt x="98" y="153"/>
                          </a:lnTo>
                          <a:lnTo>
                            <a:pt x="96" y="190"/>
                          </a:lnTo>
                          <a:lnTo>
                            <a:pt x="91" y="228"/>
                          </a:lnTo>
                          <a:lnTo>
                            <a:pt x="81" y="257"/>
                          </a:lnTo>
                          <a:lnTo>
                            <a:pt x="73" y="281"/>
                          </a:lnTo>
                          <a:lnTo>
                            <a:pt x="57" y="306"/>
                          </a:lnTo>
                          <a:lnTo>
                            <a:pt x="44" y="323"/>
                          </a:lnTo>
                          <a:lnTo>
                            <a:pt x="37" y="333"/>
                          </a:lnTo>
                          <a:lnTo>
                            <a:pt x="35" y="336"/>
                          </a:lnTo>
                          <a:lnTo>
                            <a:pt x="37" y="345"/>
                          </a:lnTo>
                          <a:lnTo>
                            <a:pt x="48" y="355"/>
                          </a:lnTo>
                          <a:lnTo>
                            <a:pt x="65" y="372"/>
                          </a:lnTo>
                          <a:lnTo>
                            <a:pt x="76" y="394"/>
                          </a:lnTo>
                          <a:lnTo>
                            <a:pt x="81" y="413"/>
                          </a:lnTo>
                          <a:lnTo>
                            <a:pt x="82" y="427"/>
                          </a:lnTo>
                          <a:lnTo>
                            <a:pt x="84" y="442"/>
                          </a:lnTo>
                          <a:lnTo>
                            <a:pt x="88" y="450"/>
                          </a:lnTo>
                          <a:lnTo>
                            <a:pt x="88" y="459"/>
                          </a:lnTo>
                          <a:lnTo>
                            <a:pt x="79" y="462"/>
                          </a:lnTo>
                          <a:lnTo>
                            <a:pt x="55" y="460"/>
                          </a:lnTo>
                          <a:lnTo>
                            <a:pt x="55" y="447"/>
                          </a:lnTo>
                          <a:lnTo>
                            <a:pt x="58" y="436"/>
                          </a:lnTo>
                          <a:lnTo>
                            <a:pt x="58" y="412"/>
                          </a:lnTo>
                          <a:lnTo>
                            <a:pt x="52" y="392"/>
                          </a:lnTo>
                          <a:lnTo>
                            <a:pt x="39" y="377"/>
                          </a:lnTo>
                          <a:lnTo>
                            <a:pt x="24" y="365"/>
                          </a:lnTo>
                          <a:lnTo>
                            <a:pt x="8" y="353"/>
                          </a:lnTo>
                          <a:lnTo>
                            <a:pt x="2" y="343"/>
                          </a:lnTo>
                          <a:lnTo>
                            <a:pt x="0" y="331"/>
                          </a:lnTo>
                          <a:lnTo>
                            <a:pt x="3" y="323"/>
                          </a:lnTo>
                          <a:lnTo>
                            <a:pt x="13" y="315"/>
                          </a:lnTo>
                          <a:lnTo>
                            <a:pt x="20" y="309"/>
                          </a:lnTo>
                          <a:lnTo>
                            <a:pt x="32" y="301"/>
                          </a:lnTo>
                          <a:lnTo>
                            <a:pt x="42" y="285"/>
                          </a:lnTo>
                          <a:lnTo>
                            <a:pt x="52" y="262"/>
                          </a:lnTo>
                          <a:lnTo>
                            <a:pt x="61" y="237"/>
                          </a:lnTo>
                          <a:lnTo>
                            <a:pt x="66" y="207"/>
                          </a:lnTo>
                          <a:lnTo>
                            <a:pt x="62" y="159"/>
                          </a:lnTo>
                          <a:lnTo>
                            <a:pt x="58" y="126"/>
                          </a:lnTo>
                          <a:lnTo>
                            <a:pt x="52" y="101"/>
                          </a:lnTo>
                          <a:lnTo>
                            <a:pt x="49" y="90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268" name="Freeform 10"/>
                    <p:cNvSpPr/>
                    <p:nvPr/>
                  </p:nvSpPr>
                  <p:spPr>
                    <a:xfrm>
                      <a:off x="4396" y="3530"/>
                      <a:ext cx="257" cy="298"/>
                    </a:xfrm>
                    <a:custGeom>
                      <a:avLst/>
                      <a:gdLst>
                        <a:gd name="txL" fmla="*/ 0 w 257"/>
                        <a:gd name="txT" fmla="*/ 0 h 298"/>
                        <a:gd name="txR" fmla="*/ 257 w 257"/>
                        <a:gd name="txB" fmla="*/ 298 h 298"/>
                      </a:gdLst>
                      <a:ahLst/>
                      <a:cxnLst>
                        <a:cxn ang="0">
                          <a:pos x="154" y="156"/>
                        </a:cxn>
                        <a:cxn ang="0">
                          <a:pos x="126" y="148"/>
                        </a:cxn>
                        <a:cxn ang="0">
                          <a:pos x="101" y="144"/>
                        </a:cxn>
                        <a:cxn ang="0">
                          <a:pos x="71" y="144"/>
                        </a:cxn>
                        <a:cxn ang="0">
                          <a:pos x="46" y="148"/>
                        </a:cxn>
                        <a:cxn ang="0">
                          <a:pos x="19" y="155"/>
                        </a:cxn>
                        <a:cxn ang="0">
                          <a:pos x="3" y="165"/>
                        </a:cxn>
                        <a:cxn ang="0">
                          <a:pos x="0" y="174"/>
                        </a:cxn>
                        <a:cxn ang="0">
                          <a:pos x="0" y="177"/>
                        </a:cxn>
                        <a:cxn ang="0">
                          <a:pos x="3" y="185"/>
                        </a:cxn>
                        <a:cxn ang="0">
                          <a:pos x="14" y="193"/>
                        </a:cxn>
                        <a:cxn ang="0">
                          <a:pos x="15" y="196"/>
                        </a:cxn>
                        <a:cxn ang="0">
                          <a:pos x="27" y="205"/>
                        </a:cxn>
                        <a:cxn ang="0">
                          <a:pos x="36" y="221"/>
                        </a:cxn>
                        <a:cxn ang="0">
                          <a:pos x="36" y="225"/>
                        </a:cxn>
                        <a:cxn ang="0">
                          <a:pos x="38" y="243"/>
                        </a:cxn>
                        <a:cxn ang="0">
                          <a:pos x="32" y="260"/>
                        </a:cxn>
                        <a:cxn ang="0">
                          <a:pos x="31" y="263"/>
                        </a:cxn>
                        <a:cxn ang="0">
                          <a:pos x="26" y="272"/>
                        </a:cxn>
                        <a:cxn ang="0">
                          <a:pos x="23" y="273"/>
                        </a:cxn>
                        <a:cxn ang="0">
                          <a:pos x="21" y="278"/>
                        </a:cxn>
                        <a:cxn ang="0">
                          <a:pos x="18" y="279"/>
                        </a:cxn>
                        <a:cxn ang="0">
                          <a:pos x="21" y="290"/>
                        </a:cxn>
                        <a:cxn ang="0">
                          <a:pos x="31" y="298"/>
                        </a:cxn>
                        <a:cxn ang="0">
                          <a:pos x="38" y="293"/>
                        </a:cxn>
                        <a:cxn ang="0">
                          <a:pos x="44" y="278"/>
                        </a:cxn>
                        <a:cxn ang="0">
                          <a:pos x="52" y="259"/>
                        </a:cxn>
                        <a:cxn ang="0">
                          <a:pos x="54" y="241"/>
                        </a:cxn>
                        <a:cxn ang="0">
                          <a:pos x="53" y="221"/>
                        </a:cxn>
                        <a:cxn ang="0">
                          <a:pos x="49" y="208"/>
                        </a:cxn>
                        <a:cxn ang="0">
                          <a:pos x="44" y="195"/>
                        </a:cxn>
                        <a:cxn ang="0">
                          <a:pos x="34" y="184"/>
                        </a:cxn>
                        <a:cxn ang="0">
                          <a:pos x="32" y="173"/>
                        </a:cxn>
                        <a:cxn ang="0">
                          <a:pos x="46" y="168"/>
                        </a:cxn>
                        <a:cxn ang="0">
                          <a:pos x="72" y="168"/>
                        </a:cxn>
                        <a:cxn ang="0">
                          <a:pos x="102" y="170"/>
                        </a:cxn>
                        <a:cxn ang="0">
                          <a:pos x="137" y="178"/>
                        </a:cxn>
                        <a:cxn ang="0">
                          <a:pos x="161" y="186"/>
                        </a:cxn>
                        <a:cxn ang="0">
                          <a:pos x="180" y="195"/>
                        </a:cxn>
                        <a:cxn ang="0">
                          <a:pos x="189" y="196"/>
                        </a:cxn>
                        <a:cxn ang="0">
                          <a:pos x="200" y="195"/>
                        </a:cxn>
                        <a:cxn ang="0">
                          <a:pos x="207" y="193"/>
                        </a:cxn>
                        <a:cxn ang="0">
                          <a:pos x="213" y="185"/>
                        </a:cxn>
                        <a:cxn ang="0">
                          <a:pos x="222" y="168"/>
                        </a:cxn>
                        <a:cxn ang="0">
                          <a:pos x="232" y="134"/>
                        </a:cxn>
                        <a:cxn ang="0">
                          <a:pos x="241" y="100"/>
                        </a:cxn>
                        <a:cxn ang="0">
                          <a:pos x="247" y="67"/>
                        </a:cxn>
                        <a:cxn ang="0">
                          <a:pos x="255" y="37"/>
                        </a:cxn>
                        <a:cxn ang="0">
                          <a:pos x="257" y="13"/>
                        </a:cxn>
                        <a:cxn ang="0">
                          <a:pos x="240" y="0"/>
                        </a:cxn>
                        <a:cxn ang="0">
                          <a:pos x="219" y="4"/>
                        </a:cxn>
                        <a:cxn ang="0">
                          <a:pos x="204" y="12"/>
                        </a:cxn>
                        <a:cxn ang="0">
                          <a:pos x="201" y="23"/>
                        </a:cxn>
                        <a:cxn ang="0">
                          <a:pos x="199" y="60"/>
                        </a:cxn>
                        <a:cxn ang="0">
                          <a:pos x="196" y="106"/>
                        </a:cxn>
                        <a:cxn ang="0">
                          <a:pos x="194" y="136"/>
                        </a:cxn>
                        <a:cxn ang="0">
                          <a:pos x="191" y="153"/>
                        </a:cxn>
                        <a:cxn ang="0">
                          <a:pos x="187" y="161"/>
                        </a:cxn>
                        <a:cxn ang="0">
                          <a:pos x="181" y="163"/>
                        </a:cxn>
                        <a:cxn ang="0">
                          <a:pos x="171" y="163"/>
                        </a:cxn>
                        <a:cxn ang="0">
                          <a:pos x="159" y="157"/>
                        </a:cxn>
                        <a:cxn ang="0">
                          <a:pos x="154" y="156"/>
                        </a:cxn>
                      </a:cxnLst>
                      <a:rect l="txL" t="txT" r="txR" b="txB"/>
                      <a:pathLst>
                        <a:path w="257" h="298">
                          <a:moveTo>
                            <a:pt x="154" y="156"/>
                          </a:moveTo>
                          <a:lnTo>
                            <a:pt x="126" y="148"/>
                          </a:lnTo>
                          <a:lnTo>
                            <a:pt x="101" y="144"/>
                          </a:lnTo>
                          <a:lnTo>
                            <a:pt x="71" y="144"/>
                          </a:lnTo>
                          <a:lnTo>
                            <a:pt x="46" y="148"/>
                          </a:lnTo>
                          <a:lnTo>
                            <a:pt x="19" y="155"/>
                          </a:lnTo>
                          <a:lnTo>
                            <a:pt x="3" y="165"/>
                          </a:lnTo>
                          <a:lnTo>
                            <a:pt x="0" y="174"/>
                          </a:lnTo>
                          <a:lnTo>
                            <a:pt x="0" y="177"/>
                          </a:lnTo>
                          <a:lnTo>
                            <a:pt x="3" y="185"/>
                          </a:lnTo>
                          <a:lnTo>
                            <a:pt x="14" y="193"/>
                          </a:lnTo>
                          <a:lnTo>
                            <a:pt x="15" y="196"/>
                          </a:lnTo>
                          <a:lnTo>
                            <a:pt x="27" y="205"/>
                          </a:lnTo>
                          <a:lnTo>
                            <a:pt x="36" y="221"/>
                          </a:lnTo>
                          <a:lnTo>
                            <a:pt x="36" y="225"/>
                          </a:lnTo>
                          <a:lnTo>
                            <a:pt x="38" y="243"/>
                          </a:lnTo>
                          <a:lnTo>
                            <a:pt x="32" y="260"/>
                          </a:lnTo>
                          <a:lnTo>
                            <a:pt x="31" y="263"/>
                          </a:lnTo>
                          <a:lnTo>
                            <a:pt x="26" y="272"/>
                          </a:lnTo>
                          <a:lnTo>
                            <a:pt x="23" y="273"/>
                          </a:lnTo>
                          <a:lnTo>
                            <a:pt x="21" y="278"/>
                          </a:lnTo>
                          <a:lnTo>
                            <a:pt x="18" y="279"/>
                          </a:lnTo>
                          <a:lnTo>
                            <a:pt x="21" y="290"/>
                          </a:lnTo>
                          <a:lnTo>
                            <a:pt x="31" y="298"/>
                          </a:lnTo>
                          <a:lnTo>
                            <a:pt x="38" y="293"/>
                          </a:lnTo>
                          <a:lnTo>
                            <a:pt x="44" y="278"/>
                          </a:lnTo>
                          <a:lnTo>
                            <a:pt x="52" y="259"/>
                          </a:lnTo>
                          <a:lnTo>
                            <a:pt x="54" y="241"/>
                          </a:lnTo>
                          <a:lnTo>
                            <a:pt x="53" y="221"/>
                          </a:lnTo>
                          <a:lnTo>
                            <a:pt x="49" y="208"/>
                          </a:lnTo>
                          <a:lnTo>
                            <a:pt x="44" y="195"/>
                          </a:lnTo>
                          <a:lnTo>
                            <a:pt x="34" y="184"/>
                          </a:lnTo>
                          <a:lnTo>
                            <a:pt x="32" y="173"/>
                          </a:lnTo>
                          <a:lnTo>
                            <a:pt x="46" y="168"/>
                          </a:lnTo>
                          <a:lnTo>
                            <a:pt x="72" y="168"/>
                          </a:lnTo>
                          <a:lnTo>
                            <a:pt x="102" y="170"/>
                          </a:lnTo>
                          <a:lnTo>
                            <a:pt x="137" y="178"/>
                          </a:lnTo>
                          <a:lnTo>
                            <a:pt x="161" y="186"/>
                          </a:lnTo>
                          <a:lnTo>
                            <a:pt x="180" y="195"/>
                          </a:lnTo>
                          <a:lnTo>
                            <a:pt x="189" y="196"/>
                          </a:lnTo>
                          <a:lnTo>
                            <a:pt x="200" y="195"/>
                          </a:lnTo>
                          <a:lnTo>
                            <a:pt x="207" y="193"/>
                          </a:lnTo>
                          <a:lnTo>
                            <a:pt x="213" y="185"/>
                          </a:lnTo>
                          <a:lnTo>
                            <a:pt x="222" y="168"/>
                          </a:lnTo>
                          <a:lnTo>
                            <a:pt x="232" y="134"/>
                          </a:lnTo>
                          <a:lnTo>
                            <a:pt x="241" y="100"/>
                          </a:lnTo>
                          <a:lnTo>
                            <a:pt x="247" y="67"/>
                          </a:lnTo>
                          <a:lnTo>
                            <a:pt x="255" y="37"/>
                          </a:lnTo>
                          <a:lnTo>
                            <a:pt x="257" y="13"/>
                          </a:lnTo>
                          <a:lnTo>
                            <a:pt x="240" y="0"/>
                          </a:lnTo>
                          <a:lnTo>
                            <a:pt x="219" y="4"/>
                          </a:lnTo>
                          <a:lnTo>
                            <a:pt x="204" y="12"/>
                          </a:lnTo>
                          <a:lnTo>
                            <a:pt x="201" y="23"/>
                          </a:lnTo>
                          <a:lnTo>
                            <a:pt x="199" y="60"/>
                          </a:lnTo>
                          <a:lnTo>
                            <a:pt x="196" y="106"/>
                          </a:lnTo>
                          <a:lnTo>
                            <a:pt x="194" y="136"/>
                          </a:lnTo>
                          <a:lnTo>
                            <a:pt x="191" y="153"/>
                          </a:lnTo>
                          <a:lnTo>
                            <a:pt x="187" y="161"/>
                          </a:lnTo>
                          <a:lnTo>
                            <a:pt x="181" y="163"/>
                          </a:lnTo>
                          <a:lnTo>
                            <a:pt x="171" y="163"/>
                          </a:lnTo>
                          <a:lnTo>
                            <a:pt x="159" y="157"/>
                          </a:lnTo>
                          <a:lnTo>
                            <a:pt x="154" y="156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  <p:grpSp>
                <p:nvGrpSpPr>
                  <p:cNvPr id="10256" name="Group 31"/>
                  <p:cNvGrpSpPr/>
                  <p:nvPr/>
                </p:nvGrpSpPr>
                <p:grpSpPr>
                  <a:xfrm>
                    <a:off x="4804" y="3368"/>
                    <a:ext cx="654" cy="677"/>
                    <a:chOff x="4804" y="3368"/>
                    <a:chExt cx="654" cy="677"/>
                  </a:xfrm>
                </p:grpSpPr>
                <p:sp>
                  <p:nvSpPr>
                    <p:cNvPr id="10257" name="Freeform 25"/>
                    <p:cNvSpPr/>
                    <p:nvPr/>
                  </p:nvSpPr>
                  <p:spPr>
                    <a:xfrm>
                      <a:off x="5007" y="3368"/>
                      <a:ext cx="178" cy="164"/>
                    </a:xfrm>
                    <a:custGeom>
                      <a:avLst/>
                      <a:gdLst>
                        <a:gd name="txL" fmla="*/ 0 w 178"/>
                        <a:gd name="txT" fmla="*/ 0 h 164"/>
                        <a:gd name="txR" fmla="*/ 178 w 178"/>
                        <a:gd name="txB" fmla="*/ 164 h 164"/>
                      </a:gdLst>
                      <a:ahLst/>
                      <a:cxnLst>
                        <a:cxn ang="0">
                          <a:pos x="74" y="38"/>
                        </a:cxn>
                        <a:cxn ang="0">
                          <a:pos x="58" y="25"/>
                        </a:cxn>
                        <a:cxn ang="0">
                          <a:pos x="42" y="16"/>
                        </a:cxn>
                        <a:cxn ang="0">
                          <a:pos x="26" y="13"/>
                        </a:cxn>
                        <a:cxn ang="0">
                          <a:pos x="14" y="12"/>
                        </a:cxn>
                        <a:cxn ang="0">
                          <a:pos x="10" y="13"/>
                        </a:cxn>
                        <a:cxn ang="0">
                          <a:pos x="5" y="15"/>
                        </a:cxn>
                        <a:cxn ang="0">
                          <a:pos x="0" y="23"/>
                        </a:cxn>
                        <a:cxn ang="0">
                          <a:pos x="5" y="34"/>
                        </a:cxn>
                        <a:cxn ang="0">
                          <a:pos x="17" y="39"/>
                        </a:cxn>
                        <a:cxn ang="0">
                          <a:pos x="34" y="37"/>
                        </a:cxn>
                        <a:cxn ang="0">
                          <a:pos x="53" y="42"/>
                        </a:cxn>
                        <a:cxn ang="0">
                          <a:pos x="65" y="53"/>
                        </a:cxn>
                        <a:cxn ang="0">
                          <a:pos x="69" y="57"/>
                        </a:cxn>
                        <a:cxn ang="0">
                          <a:pos x="66" y="74"/>
                        </a:cxn>
                        <a:cxn ang="0">
                          <a:pos x="63" y="101"/>
                        </a:cxn>
                        <a:cxn ang="0">
                          <a:pos x="62" y="120"/>
                        </a:cxn>
                        <a:cxn ang="0">
                          <a:pos x="64" y="134"/>
                        </a:cxn>
                        <a:cxn ang="0">
                          <a:pos x="68" y="146"/>
                        </a:cxn>
                        <a:cxn ang="0">
                          <a:pos x="75" y="155"/>
                        </a:cxn>
                        <a:cxn ang="0">
                          <a:pos x="86" y="161"/>
                        </a:cxn>
                        <a:cxn ang="0">
                          <a:pos x="96" y="164"/>
                        </a:cxn>
                        <a:cxn ang="0">
                          <a:pos x="111" y="164"/>
                        </a:cxn>
                        <a:cxn ang="0">
                          <a:pos x="126" y="160"/>
                        </a:cxn>
                        <a:cxn ang="0">
                          <a:pos x="138" y="153"/>
                        </a:cxn>
                        <a:cxn ang="0">
                          <a:pos x="150" y="142"/>
                        </a:cxn>
                        <a:cxn ang="0">
                          <a:pos x="159" y="129"/>
                        </a:cxn>
                        <a:cxn ang="0">
                          <a:pos x="166" y="114"/>
                        </a:cxn>
                        <a:cxn ang="0">
                          <a:pos x="170" y="101"/>
                        </a:cxn>
                        <a:cxn ang="0">
                          <a:pos x="175" y="86"/>
                        </a:cxn>
                        <a:cxn ang="0">
                          <a:pos x="178" y="71"/>
                        </a:cxn>
                        <a:cxn ang="0">
                          <a:pos x="177" y="56"/>
                        </a:cxn>
                        <a:cxn ang="0">
                          <a:pos x="177" y="41"/>
                        </a:cxn>
                        <a:cxn ang="0">
                          <a:pos x="174" y="26"/>
                        </a:cxn>
                        <a:cxn ang="0">
                          <a:pos x="169" y="15"/>
                        </a:cxn>
                        <a:cxn ang="0">
                          <a:pos x="160" y="7"/>
                        </a:cxn>
                        <a:cxn ang="0">
                          <a:pos x="152" y="4"/>
                        </a:cxn>
                        <a:cxn ang="0">
                          <a:pos x="139" y="0"/>
                        </a:cxn>
                        <a:cxn ang="0">
                          <a:pos x="125" y="0"/>
                        </a:cxn>
                        <a:cxn ang="0">
                          <a:pos x="114" y="4"/>
                        </a:cxn>
                        <a:cxn ang="0">
                          <a:pos x="107" y="8"/>
                        </a:cxn>
                        <a:cxn ang="0">
                          <a:pos x="99" y="14"/>
                        </a:cxn>
                        <a:cxn ang="0">
                          <a:pos x="93" y="19"/>
                        </a:cxn>
                        <a:cxn ang="0">
                          <a:pos x="85" y="27"/>
                        </a:cxn>
                        <a:cxn ang="0">
                          <a:pos x="80" y="33"/>
                        </a:cxn>
                        <a:cxn ang="0">
                          <a:pos x="74" y="38"/>
                        </a:cxn>
                      </a:cxnLst>
                      <a:rect l="txL" t="txT" r="txR" b="txB"/>
                      <a:pathLst>
                        <a:path w="178" h="164">
                          <a:moveTo>
                            <a:pt x="74" y="38"/>
                          </a:moveTo>
                          <a:lnTo>
                            <a:pt x="58" y="25"/>
                          </a:lnTo>
                          <a:lnTo>
                            <a:pt x="42" y="16"/>
                          </a:lnTo>
                          <a:lnTo>
                            <a:pt x="26" y="13"/>
                          </a:lnTo>
                          <a:lnTo>
                            <a:pt x="14" y="12"/>
                          </a:lnTo>
                          <a:lnTo>
                            <a:pt x="10" y="13"/>
                          </a:lnTo>
                          <a:lnTo>
                            <a:pt x="5" y="15"/>
                          </a:lnTo>
                          <a:lnTo>
                            <a:pt x="0" y="23"/>
                          </a:lnTo>
                          <a:lnTo>
                            <a:pt x="5" y="34"/>
                          </a:lnTo>
                          <a:lnTo>
                            <a:pt x="17" y="39"/>
                          </a:lnTo>
                          <a:lnTo>
                            <a:pt x="34" y="37"/>
                          </a:lnTo>
                          <a:lnTo>
                            <a:pt x="53" y="42"/>
                          </a:lnTo>
                          <a:lnTo>
                            <a:pt x="65" y="53"/>
                          </a:lnTo>
                          <a:lnTo>
                            <a:pt x="69" y="57"/>
                          </a:lnTo>
                          <a:lnTo>
                            <a:pt x="66" y="74"/>
                          </a:lnTo>
                          <a:lnTo>
                            <a:pt x="63" y="101"/>
                          </a:lnTo>
                          <a:lnTo>
                            <a:pt x="62" y="120"/>
                          </a:lnTo>
                          <a:lnTo>
                            <a:pt x="64" y="134"/>
                          </a:lnTo>
                          <a:lnTo>
                            <a:pt x="68" y="146"/>
                          </a:lnTo>
                          <a:lnTo>
                            <a:pt x="75" y="155"/>
                          </a:lnTo>
                          <a:lnTo>
                            <a:pt x="86" y="161"/>
                          </a:lnTo>
                          <a:lnTo>
                            <a:pt x="96" y="164"/>
                          </a:lnTo>
                          <a:lnTo>
                            <a:pt x="111" y="164"/>
                          </a:lnTo>
                          <a:lnTo>
                            <a:pt x="126" y="160"/>
                          </a:lnTo>
                          <a:lnTo>
                            <a:pt x="138" y="153"/>
                          </a:lnTo>
                          <a:lnTo>
                            <a:pt x="150" y="142"/>
                          </a:lnTo>
                          <a:lnTo>
                            <a:pt x="159" y="129"/>
                          </a:lnTo>
                          <a:lnTo>
                            <a:pt x="166" y="114"/>
                          </a:lnTo>
                          <a:lnTo>
                            <a:pt x="170" y="101"/>
                          </a:lnTo>
                          <a:lnTo>
                            <a:pt x="175" y="86"/>
                          </a:lnTo>
                          <a:lnTo>
                            <a:pt x="178" y="71"/>
                          </a:lnTo>
                          <a:lnTo>
                            <a:pt x="177" y="56"/>
                          </a:lnTo>
                          <a:lnTo>
                            <a:pt x="177" y="41"/>
                          </a:lnTo>
                          <a:lnTo>
                            <a:pt x="174" y="26"/>
                          </a:lnTo>
                          <a:lnTo>
                            <a:pt x="169" y="15"/>
                          </a:lnTo>
                          <a:lnTo>
                            <a:pt x="160" y="7"/>
                          </a:lnTo>
                          <a:lnTo>
                            <a:pt x="152" y="4"/>
                          </a:lnTo>
                          <a:lnTo>
                            <a:pt x="139" y="0"/>
                          </a:lnTo>
                          <a:lnTo>
                            <a:pt x="125" y="0"/>
                          </a:lnTo>
                          <a:lnTo>
                            <a:pt x="114" y="4"/>
                          </a:lnTo>
                          <a:lnTo>
                            <a:pt x="107" y="8"/>
                          </a:lnTo>
                          <a:lnTo>
                            <a:pt x="99" y="14"/>
                          </a:lnTo>
                          <a:lnTo>
                            <a:pt x="93" y="19"/>
                          </a:lnTo>
                          <a:lnTo>
                            <a:pt x="85" y="27"/>
                          </a:lnTo>
                          <a:lnTo>
                            <a:pt x="80" y="33"/>
                          </a:lnTo>
                          <a:lnTo>
                            <a:pt x="74" y="38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258" name="Freeform 26"/>
                    <p:cNvSpPr/>
                    <p:nvPr/>
                  </p:nvSpPr>
                  <p:spPr>
                    <a:xfrm>
                      <a:off x="4987" y="3570"/>
                      <a:ext cx="153" cy="234"/>
                    </a:xfrm>
                    <a:custGeom>
                      <a:avLst/>
                      <a:gdLst>
                        <a:gd name="txL" fmla="*/ 0 w 153"/>
                        <a:gd name="txT" fmla="*/ 0 h 234"/>
                        <a:gd name="txR" fmla="*/ 153 w 153"/>
                        <a:gd name="txB" fmla="*/ 234 h 234"/>
                      </a:gdLst>
                      <a:ahLst/>
                      <a:cxnLst>
                        <a:cxn ang="0">
                          <a:pos x="43" y="29"/>
                        </a:cxn>
                        <a:cxn ang="0">
                          <a:pos x="61" y="13"/>
                        </a:cxn>
                        <a:cxn ang="0">
                          <a:pos x="80" y="5"/>
                        </a:cxn>
                        <a:cxn ang="0">
                          <a:pos x="102" y="1"/>
                        </a:cxn>
                        <a:cxn ang="0">
                          <a:pos x="119" y="0"/>
                        </a:cxn>
                        <a:cxn ang="0">
                          <a:pos x="132" y="4"/>
                        </a:cxn>
                        <a:cxn ang="0">
                          <a:pos x="144" y="12"/>
                        </a:cxn>
                        <a:cxn ang="0">
                          <a:pos x="151" y="23"/>
                        </a:cxn>
                        <a:cxn ang="0">
                          <a:pos x="153" y="36"/>
                        </a:cxn>
                        <a:cxn ang="0">
                          <a:pos x="153" y="54"/>
                        </a:cxn>
                        <a:cxn ang="0">
                          <a:pos x="149" y="55"/>
                        </a:cxn>
                        <a:cxn ang="0">
                          <a:pos x="144" y="71"/>
                        </a:cxn>
                        <a:cxn ang="0">
                          <a:pos x="138" y="84"/>
                        </a:cxn>
                        <a:cxn ang="0">
                          <a:pos x="127" y="97"/>
                        </a:cxn>
                        <a:cxn ang="0">
                          <a:pos x="118" y="106"/>
                        </a:cxn>
                        <a:cxn ang="0">
                          <a:pos x="111" y="121"/>
                        </a:cxn>
                        <a:cxn ang="0">
                          <a:pos x="110" y="132"/>
                        </a:cxn>
                        <a:cxn ang="0">
                          <a:pos x="113" y="146"/>
                        </a:cxn>
                        <a:cxn ang="0">
                          <a:pos x="121" y="157"/>
                        </a:cxn>
                        <a:cxn ang="0">
                          <a:pos x="127" y="168"/>
                        </a:cxn>
                        <a:cxn ang="0">
                          <a:pos x="130" y="180"/>
                        </a:cxn>
                        <a:cxn ang="0">
                          <a:pos x="130" y="194"/>
                        </a:cxn>
                        <a:cxn ang="0">
                          <a:pos x="127" y="208"/>
                        </a:cxn>
                        <a:cxn ang="0">
                          <a:pos x="121" y="219"/>
                        </a:cxn>
                        <a:cxn ang="0">
                          <a:pos x="110" y="227"/>
                        </a:cxn>
                        <a:cxn ang="0">
                          <a:pos x="97" y="232"/>
                        </a:cxn>
                        <a:cxn ang="0">
                          <a:pos x="79" y="234"/>
                        </a:cxn>
                        <a:cxn ang="0">
                          <a:pos x="62" y="234"/>
                        </a:cxn>
                        <a:cxn ang="0">
                          <a:pos x="45" y="231"/>
                        </a:cxn>
                        <a:cxn ang="0">
                          <a:pos x="31" y="222"/>
                        </a:cxn>
                        <a:cxn ang="0">
                          <a:pos x="22" y="213"/>
                        </a:cxn>
                        <a:cxn ang="0">
                          <a:pos x="14" y="197"/>
                        </a:cxn>
                        <a:cxn ang="0">
                          <a:pos x="8" y="183"/>
                        </a:cxn>
                        <a:cxn ang="0">
                          <a:pos x="3" y="166"/>
                        </a:cxn>
                        <a:cxn ang="0">
                          <a:pos x="0" y="145"/>
                        </a:cxn>
                        <a:cxn ang="0">
                          <a:pos x="1" y="122"/>
                        </a:cxn>
                        <a:cxn ang="0">
                          <a:pos x="6" y="102"/>
                        </a:cxn>
                        <a:cxn ang="0">
                          <a:pos x="10" y="84"/>
                        </a:cxn>
                        <a:cxn ang="0">
                          <a:pos x="17" y="66"/>
                        </a:cxn>
                        <a:cxn ang="0">
                          <a:pos x="24" y="51"/>
                        </a:cxn>
                        <a:cxn ang="0">
                          <a:pos x="35" y="38"/>
                        </a:cxn>
                        <a:cxn ang="0">
                          <a:pos x="43" y="29"/>
                        </a:cxn>
                      </a:cxnLst>
                      <a:rect l="txL" t="txT" r="txR" b="txB"/>
                      <a:pathLst>
                        <a:path w="153" h="234">
                          <a:moveTo>
                            <a:pt x="43" y="29"/>
                          </a:moveTo>
                          <a:lnTo>
                            <a:pt x="61" y="13"/>
                          </a:lnTo>
                          <a:lnTo>
                            <a:pt x="80" y="5"/>
                          </a:lnTo>
                          <a:lnTo>
                            <a:pt x="102" y="1"/>
                          </a:lnTo>
                          <a:lnTo>
                            <a:pt x="119" y="0"/>
                          </a:lnTo>
                          <a:lnTo>
                            <a:pt x="132" y="4"/>
                          </a:lnTo>
                          <a:lnTo>
                            <a:pt x="144" y="12"/>
                          </a:lnTo>
                          <a:lnTo>
                            <a:pt x="151" y="23"/>
                          </a:lnTo>
                          <a:lnTo>
                            <a:pt x="153" y="36"/>
                          </a:lnTo>
                          <a:lnTo>
                            <a:pt x="153" y="54"/>
                          </a:lnTo>
                          <a:lnTo>
                            <a:pt x="149" y="55"/>
                          </a:lnTo>
                          <a:lnTo>
                            <a:pt x="144" y="71"/>
                          </a:lnTo>
                          <a:lnTo>
                            <a:pt x="138" y="84"/>
                          </a:lnTo>
                          <a:lnTo>
                            <a:pt x="127" y="97"/>
                          </a:lnTo>
                          <a:lnTo>
                            <a:pt x="118" y="106"/>
                          </a:lnTo>
                          <a:lnTo>
                            <a:pt x="111" y="121"/>
                          </a:lnTo>
                          <a:lnTo>
                            <a:pt x="110" y="132"/>
                          </a:lnTo>
                          <a:lnTo>
                            <a:pt x="113" y="146"/>
                          </a:lnTo>
                          <a:lnTo>
                            <a:pt x="121" y="157"/>
                          </a:lnTo>
                          <a:lnTo>
                            <a:pt x="127" y="168"/>
                          </a:lnTo>
                          <a:lnTo>
                            <a:pt x="130" y="180"/>
                          </a:lnTo>
                          <a:lnTo>
                            <a:pt x="130" y="194"/>
                          </a:lnTo>
                          <a:lnTo>
                            <a:pt x="127" y="208"/>
                          </a:lnTo>
                          <a:lnTo>
                            <a:pt x="121" y="219"/>
                          </a:lnTo>
                          <a:lnTo>
                            <a:pt x="110" y="227"/>
                          </a:lnTo>
                          <a:lnTo>
                            <a:pt x="97" y="232"/>
                          </a:lnTo>
                          <a:lnTo>
                            <a:pt x="79" y="234"/>
                          </a:lnTo>
                          <a:lnTo>
                            <a:pt x="62" y="234"/>
                          </a:lnTo>
                          <a:lnTo>
                            <a:pt x="45" y="231"/>
                          </a:lnTo>
                          <a:lnTo>
                            <a:pt x="31" y="222"/>
                          </a:lnTo>
                          <a:lnTo>
                            <a:pt x="22" y="213"/>
                          </a:lnTo>
                          <a:lnTo>
                            <a:pt x="14" y="197"/>
                          </a:lnTo>
                          <a:lnTo>
                            <a:pt x="8" y="183"/>
                          </a:lnTo>
                          <a:lnTo>
                            <a:pt x="3" y="166"/>
                          </a:lnTo>
                          <a:lnTo>
                            <a:pt x="0" y="145"/>
                          </a:lnTo>
                          <a:lnTo>
                            <a:pt x="1" y="122"/>
                          </a:lnTo>
                          <a:lnTo>
                            <a:pt x="6" y="102"/>
                          </a:lnTo>
                          <a:lnTo>
                            <a:pt x="10" y="84"/>
                          </a:lnTo>
                          <a:lnTo>
                            <a:pt x="17" y="66"/>
                          </a:lnTo>
                          <a:lnTo>
                            <a:pt x="24" y="51"/>
                          </a:lnTo>
                          <a:lnTo>
                            <a:pt x="35" y="38"/>
                          </a:lnTo>
                          <a:lnTo>
                            <a:pt x="43" y="29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259" name="Freeform 27"/>
                    <p:cNvSpPr/>
                    <p:nvPr/>
                  </p:nvSpPr>
                  <p:spPr>
                    <a:xfrm>
                      <a:off x="5098" y="3526"/>
                      <a:ext cx="360" cy="166"/>
                    </a:xfrm>
                    <a:custGeom>
                      <a:avLst/>
                      <a:gdLst>
                        <a:gd name="txL" fmla="*/ 0 w 360"/>
                        <a:gd name="txT" fmla="*/ 0 h 166"/>
                        <a:gd name="txR" fmla="*/ 360 w 360"/>
                        <a:gd name="txB" fmla="*/ 166 h 166"/>
                      </a:gdLst>
                      <a:ahLst/>
                      <a:cxnLst>
                        <a:cxn ang="0">
                          <a:pos x="9" y="51"/>
                        </a:cxn>
                        <a:cxn ang="0">
                          <a:pos x="20" y="40"/>
                        </a:cxn>
                        <a:cxn ang="0">
                          <a:pos x="82" y="15"/>
                        </a:cxn>
                        <a:cxn ang="0">
                          <a:pos x="152" y="1"/>
                        </a:cxn>
                        <a:cxn ang="0">
                          <a:pos x="182" y="9"/>
                        </a:cxn>
                        <a:cxn ang="0">
                          <a:pos x="205" y="50"/>
                        </a:cxn>
                        <a:cxn ang="0">
                          <a:pos x="235" y="88"/>
                        </a:cxn>
                        <a:cxn ang="0">
                          <a:pos x="277" y="109"/>
                        </a:cxn>
                        <a:cxn ang="0">
                          <a:pos x="308" y="112"/>
                        </a:cxn>
                        <a:cxn ang="0">
                          <a:pos x="337" y="100"/>
                        </a:cxn>
                        <a:cxn ang="0">
                          <a:pos x="352" y="99"/>
                        </a:cxn>
                        <a:cxn ang="0">
                          <a:pos x="360" y="113"/>
                        </a:cxn>
                        <a:cxn ang="0">
                          <a:pos x="346" y="119"/>
                        </a:cxn>
                        <a:cxn ang="0">
                          <a:pos x="333" y="120"/>
                        </a:cxn>
                        <a:cxn ang="0">
                          <a:pos x="315" y="121"/>
                        </a:cxn>
                        <a:cxn ang="0">
                          <a:pos x="331" y="128"/>
                        </a:cxn>
                        <a:cxn ang="0">
                          <a:pos x="355" y="137"/>
                        </a:cxn>
                        <a:cxn ang="0">
                          <a:pos x="358" y="145"/>
                        </a:cxn>
                        <a:cxn ang="0">
                          <a:pos x="353" y="155"/>
                        </a:cxn>
                        <a:cxn ang="0">
                          <a:pos x="343" y="152"/>
                        </a:cxn>
                        <a:cxn ang="0">
                          <a:pos x="323" y="138"/>
                        </a:cxn>
                        <a:cxn ang="0">
                          <a:pos x="306" y="136"/>
                        </a:cxn>
                        <a:cxn ang="0">
                          <a:pos x="305" y="150"/>
                        </a:cxn>
                        <a:cxn ang="0">
                          <a:pos x="299" y="166"/>
                        </a:cxn>
                        <a:cxn ang="0">
                          <a:pos x="285" y="157"/>
                        </a:cxn>
                        <a:cxn ang="0">
                          <a:pos x="289" y="139"/>
                        </a:cxn>
                        <a:cxn ang="0">
                          <a:pos x="278" y="123"/>
                        </a:cxn>
                        <a:cxn ang="0">
                          <a:pos x="223" y="110"/>
                        </a:cxn>
                        <a:cxn ang="0">
                          <a:pos x="187" y="78"/>
                        </a:cxn>
                        <a:cxn ang="0">
                          <a:pos x="162" y="38"/>
                        </a:cxn>
                        <a:cxn ang="0">
                          <a:pos x="125" y="41"/>
                        </a:cxn>
                        <a:cxn ang="0">
                          <a:pos x="66" y="65"/>
                        </a:cxn>
                        <a:cxn ang="0">
                          <a:pos x="23" y="88"/>
                        </a:cxn>
                        <a:cxn ang="0">
                          <a:pos x="2" y="73"/>
                        </a:cxn>
                      </a:cxnLst>
                      <a:rect l="txL" t="txT" r="txR" b="txB"/>
                      <a:pathLst>
                        <a:path w="360" h="166">
                          <a:moveTo>
                            <a:pt x="0" y="65"/>
                          </a:moveTo>
                          <a:lnTo>
                            <a:pt x="9" y="51"/>
                          </a:lnTo>
                          <a:lnTo>
                            <a:pt x="24" y="39"/>
                          </a:lnTo>
                          <a:lnTo>
                            <a:pt x="20" y="40"/>
                          </a:lnTo>
                          <a:lnTo>
                            <a:pt x="51" y="27"/>
                          </a:lnTo>
                          <a:lnTo>
                            <a:pt x="82" y="15"/>
                          </a:lnTo>
                          <a:lnTo>
                            <a:pt x="119" y="5"/>
                          </a:lnTo>
                          <a:lnTo>
                            <a:pt x="152" y="1"/>
                          </a:lnTo>
                          <a:lnTo>
                            <a:pt x="173" y="0"/>
                          </a:lnTo>
                          <a:lnTo>
                            <a:pt x="182" y="9"/>
                          </a:lnTo>
                          <a:lnTo>
                            <a:pt x="194" y="30"/>
                          </a:lnTo>
                          <a:lnTo>
                            <a:pt x="205" y="50"/>
                          </a:lnTo>
                          <a:lnTo>
                            <a:pt x="218" y="71"/>
                          </a:lnTo>
                          <a:lnTo>
                            <a:pt x="235" y="88"/>
                          </a:lnTo>
                          <a:lnTo>
                            <a:pt x="262" y="101"/>
                          </a:lnTo>
                          <a:lnTo>
                            <a:pt x="277" y="109"/>
                          </a:lnTo>
                          <a:lnTo>
                            <a:pt x="292" y="114"/>
                          </a:lnTo>
                          <a:lnTo>
                            <a:pt x="308" y="112"/>
                          </a:lnTo>
                          <a:lnTo>
                            <a:pt x="325" y="106"/>
                          </a:lnTo>
                          <a:lnTo>
                            <a:pt x="337" y="100"/>
                          </a:lnTo>
                          <a:lnTo>
                            <a:pt x="349" y="98"/>
                          </a:lnTo>
                          <a:lnTo>
                            <a:pt x="352" y="99"/>
                          </a:lnTo>
                          <a:lnTo>
                            <a:pt x="358" y="104"/>
                          </a:lnTo>
                          <a:lnTo>
                            <a:pt x="360" y="113"/>
                          </a:lnTo>
                          <a:lnTo>
                            <a:pt x="349" y="118"/>
                          </a:lnTo>
                          <a:lnTo>
                            <a:pt x="346" y="119"/>
                          </a:lnTo>
                          <a:lnTo>
                            <a:pt x="336" y="120"/>
                          </a:lnTo>
                          <a:lnTo>
                            <a:pt x="333" y="120"/>
                          </a:lnTo>
                          <a:lnTo>
                            <a:pt x="320" y="119"/>
                          </a:lnTo>
                          <a:lnTo>
                            <a:pt x="315" y="121"/>
                          </a:lnTo>
                          <a:lnTo>
                            <a:pt x="320" y="125"/>
                          </a:lnTo>
                          <a:lnTo>
                            <a:pt x="331" y="128"/>
                          </a:lnTo>
                          <a:lnTo>
                            <a:pt x="349" y="132"/>
                          </a:lnTo>
                          <a:lnTo>
                            <a:pt x="355" y="137"/>
                          </a:lnTo>
                          <a:lnTo>
                            <a:pt x="356" y="140"/>
                          </a:lnTo>
                          <a:lnTo>
                            <a:pt x="358" y="145"/>
                          </a:lnTo>
                          <a:lnTo>
                            <a:pt x="356" y="148"/>
                          </a:lnTo>
                          <a:lnTo>
                            <a:pt x="353" y="155"/>
                          </a:lnTo>
                          <a:lnTo>
                            <a:pt x="350" y="155"/>
                          </a:lnTo>
                          <a:lnTo>
                            <a:pt x="343" y="152"/>
                          </a:lnTo>
                          <a:lnTo>
                            <a:pt x="334" y="145"/>
                          </a:lnTo>
                          <a:lnTo>
                            <a:pt x="323" y="138"/>
                          </a:lnTo>
                          <a:lnTo>
                            <a:pt x="312" y="132"/>
                          </a:lnTo>
                          <a:lnTo>
                            <a:pt x="306" y="136"/>
                          </a:lnTo>
                          <a:lnTo>
                            <a:pt x="305" y="139"/>
                          </a:lnTo>
                          <a:lnTo>
                            <a:pt x="305" y="150"/>
                          </a:lnTo>
                          <a:lnTo>
                            <a:pt x="304" y="161"/>
                          </a:lnTo>
                          <a:lnTo>
                            <a:pt x="299" y="166"/>
                          </a:lnTo>
                          <a:lnTo>
                            <a:pt x="291" y="163"/>
                          </a:lnTo>
                          <a:lnTo>
                            <a:pt x="285" y="157"/>
                          </a:lnTo>
                          <a:lnTo>
                            <a:pt x="286" y="146"/>
                          </a:lnTo>
                          <a:lnTo>
                            <a:pt x="289" y="139"/>
                          </a:lnTo>
                          <a:lnTo>
                            <a:pt x="286" y="131"/>
                          </a:lnTo>
                          <a:lnTo>
                            <a:pt x="278" y="123"/>
                          </a:lnTo>
                          <a:lnTo>
                            <a:pt x="244" y="116"/>
                          </a:lnTo>
                          <a:lnTo>
                            <a:pt x="223" y="110"/>
                          </a:lnTo>
                          <a:lnTo>
                            <a:pt x="203" y="97"/>
                          </a:lnTo>
                          <a:lnTo>
                            <a:pt x="187" y="78"/>
                          </a:lnTo>
                          <a:lnTo>
                            <a:pt x="173" y="56"/>
                          </a:lnTo>
                          <a:lnTo>
                            <a:pt x="162" y="38"/>
                          </a:lnTo>
                          <a:lnTo>
                            <a:pt x="154" y="34"/>
                          </a:lnTo>
                          <a:lnTo>
                            <a:pt x="125" y="41"/>
                          </a:lnTo>
                          <a:lnTo>
                            <a:pt x="97" y="50"/>
                          </a:lnTo>
                          <a:lnTo>
                            <a:pt x="66" y="65"/>
                          </a:lnTo>
                          <a:lnTo>
                            <a:pt x="37" y="82"/>
                          </a:lnTo>
                          <a:lnTo>
                            <a:pt x="23" y="88"/>
                          </a:lnTo>
                          <a:lnTo>
                            <a:pt x="9" y="82"/>
                          </a:lnTo>
                          <a:lnTo>
                            <a:pt x="2" y="73"/>
                          </a:lnTo>
                          <a:lnTo>
                            <a:pt x="0" y="65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260" name="Freeform 28"/>
                    <p:cNvSpPr/>
                    <p:nvPr/>
                  </p:nvSpPr>
                  <p:spPr>
                    <a:xfrm>
                      <a:off x="4804" y="3572"/>
                      <a:ext cx="276" cy="212"/>
                    </a:xfrm>
                    <a:custGeom>
                      <a:avLst/>
                      <a:gdLst>
                        <a:gd name="txL" fmla="*/ 0 w 276"/>
                        <a:gd name="txT" fmla="*/ 0 h 212"/>
                        <a:gd name="txR" fmla="*/ 276 w 276"/>
                        <a:gd name="txB" fmla="*/ 212 h 212"/>
                      </a:gdLst>
                      <a:ahLst/>
                      <a:cxnLst>
                        <a:cxn ang="0">
                          <a:pos x="238" y="0"/>
                        </a:cxn>
                        <a:cxn ang="0">
                          <a:pos x="276" y="12"/>
                        </a:cxn>
                        <a:cxn ang="0">
                          <a:pos x="254" y="41"/>
                        </a:cxn>
                        <a:cxn ang="0">
                          <a:pos x="235" y="44"/>
                        </a:cxn>
                        <a:cxn ang="0">
                          <a:pos x="205" y="40"/>
                        </a:cxn>
                        <a:cxn ang="0">
                          <a:pos x="150" y="34"/>
                        </a:cxn>
                        <a:cxn ang="0">
                          <a:pos x="102" y="38"/>
                        </a:cxn>
                        <a:cxn ang="0">
                          <a:pos x="100" y="61"/>
                        </a:cxn>
                        <a:cxn ang="0">
                          <a:pos x="99" y="117"/>
                        </a:cxn>
                        <a:cxn ang="0">
                          <a:pos x="88" y="157"/>
                        </a:cxn>
                        <a:cxn ang="0">
                          <a:pos x="82" y="171"/>
                        </a:cxn>
                        <a:cxn ang="0">
                          <a:pos x="101" y="189"/>
                        </a:cxn>
                        <a:cxn ang="0">
                          <a:pos x="110" y="205"/>
                        </a:cxn>
                        <a:cxn ang="0">
                          <a:pos x="87" y="206"/>
                        </a:cxn>
                        <a:cxn ang="0">
                          <a:pos x="72" y="185"/>
                        </a:cxn>
                        <a:cxn ang="0">
                          <a:pos x="23" y="185"/>
                        </a:cxn>
                        <a:cxn ang="0">
                          <a:pos x="8" y="180"/>
                        </a:cxn>
                        <a:cxn ang="0">
                          <a:pos x="6" y="165"/>
                        </a:cxn>
                        <a:cxn ang="0">
                          <a:pos x="25" y="164"/>
                        </a:cxn>
                        <a:cxn ang="0">
                          <a:pos x="53" y="170"/>
                        </a:cxn>
                        <a:cxn ang="0">
                          <a:pos x="51" y="163"/>
                        </a:cxn>
                        <a:cxn ang="0">
                          <a:pos x="39" y="160"/>
                        </a:cxn>
                        <a:cxn ang="0">
                          <a:pos x="27" y="146"/>
                        </a:cxn>
                        <a:cxn ang="0">
                          <a:pos x="44" y="139"/>
                        </a:cxn>
                        <a:cxn ang="0">
                          <a:pos x="63" y="154"/>
                        </a:cxn>
                        <a:cxn ang="0">
                          <a:pos x="74" y="144"/>
                        </a:cxn>
                        <a:cxn ang="0">
                          <a:pos x="81" y="101"/>
                        </a:cxn>
                        <a:cxn ang="0">
                          <a:pos x="78" y="63"/>
                        </a:cxn>
                        <a:cxn ang="0">
                          <a:pos x="77" y="27"/>
                        </a:cxn>
                        <a:cxn ang="0">
                          <a:pos x="90" y="15"/>
                        </a:cxn>
                        <a:cxn ang="0">
                          <a:pos x="141" y="8"/>
                        </a:cxn>
                        <a:cxn ang="0">
                          <a:pos x="182" y="4"/>
                        </a:cxn>
                      </a:cxnLst>
                      <a:rect l="txL" t="txT" r="txR" b="txB"/>
                      <a:pathLst>
                        <a:path w="276" h="212">
                          <a:moveTo>
                            <a:pt x="211" y="3"/>
                          </a:moveTo>
                          <a:lnTo>
                            <a:pt x="238" y="0"/>
                          </a:lnTo>
                          <a:lnTo>
                            <a:pt x="266" y="4"/>
                          </a:lnTo>
                          <a:lnTo>
                            <a:pt x="276" y="12"/>
                          </a:lnTo>
                          <a:lnTo>
                            <a:pt x="273" y="30"/>
                          </a:lnTo>
                          <a:lnTo>
                            <a:pt x="254" y="41"/>
                          </a:lnTo>
                          <a:lnTo>
                            <a:pt x="251" y="42"/>
                          </a:lnTo>
                          <a:lnTo>
                            <a:pt x="235" y="44"/>
                          </a:lnTo>
                          <a:lnTo>
                            <a:pt x="232" y="45"/>
                          </a:lnTo>
                          <a:lnTo>
                            <a:pt x="205" y="40"/>
                          </a:lnTo>
                          <a:lnTo>
                            <a:pt x="179" y="37"/>
                          </a:lnTo>
                          <a:lnTo>
                            <a:pt x="150" y="34"/>
                          </a:lnTo>
                          <a:lnTo>
                            <a:pt x="121" y="36"/>
                          </a:lnTo>
                          <a:lnTo>
                            <a:pt x="102" y="38"/>
                          </a:lnTo>
                          <a:lnTo>
                            <a:pt x="99" y="44"/>
                          </a:lnTo>
                          <a:lnTo>
                            <a:pt x="100" y="61"/>
                          </a:lnTo>
                          <a:lnTo>
                            <a:pt x="102" y="90"/>
                          </a:lnTo>
                          <a:lnTo>
                            <a:pt x="99" y="117"/>
                          </a:lnTo>
                          <a:lnTo>
                            <a:pt x="94" y="140"/>
                          </a:lnTo>
                          <a:lnTo>
                            <a:pt x="88" y="157"/>
                          </a:lnTo>
                          <a:lnTo>
                            <a:pt x="86" y="160"/>
                          </a:lnTo>
                          <a:lnTo>
                            <a:pt x="82" y="171"/>
                          </a:lnTo>
                          <a:lnTo>
                            <a:pt x="86" y="181"/>
                          </a:lnTo>
                          <a:lnTo>
                            <a:pt x="101" y="189"/>
                          </a:lnTo>
                          <a:lnTo>
                            <a:pt x="109" y="196"/>
                          </a:lnTo>
                          <a:lnTo>
                            <a:pt x="110" y="205"/>
                          </a:lnTo>
                          <a:lnTo>
                            <a:pt x="99" y="212"/>
                          </a:lnTo>
                          <a:lnTo>
                            <a:pt x="87" y="206"/>
                          </a:lnTo>
                          <a:lnTo>
                            <a:pt x="81" y="194"/>
                          </a:lnTo>
                          <a:lnTo>
                            <a:pt x="72" y="185"/>
                          </a:lnTo>
                          <a:lnTo>
                            <a:pt x="49" y="183"/>
                          </a:lnTo>
                          <a:lnTo>
                            <a:pt x="23" y="185"/>
                          </a:lnTo>
                          <a:lnTo>
                            <a:pt x="20" y="186"/>
                          </a:lnTo>
                          <a:lnTo>
                            <a:pt x="8" y="180"/>
                          </a:lnTo>
                          <a:lnTo>
                            <a:pt x="0" y="173"/>
                          </a:lnTo>
                          <a:lnTo>
                            <a:pt x="6" y="165"/>
                          </a:lnTo>
                          <a:lnTo>
                            <a:pt x="18" y="162"/>
                          </a:lnTo>
                          <a:lnTo>
                            <a:pt x="25" y="164"/>
                          </a:lnTo>
                          <a:lnTo>
                            <a:pt x="43" y="170"/>
                          </a:lnTo>
                          <a:lnTo>
                            <a:pt x="53" y="170"/>
                          </a:lnTo>
                          <a:lnTo>
                            <a:pt x="60" y="166"/>
                          </a:lnTo>
                          <a:lnTo>
                            <a:pt x="51" y="163"/>
                          </a:lnTo>
                          <a:lnTo>
                            <a:pt x="48" y="164"/>
                          </a:lnTo>
                          <a:lnTo>
                            <a:pt x="39" y="160"/>
                          </a:lnTo>
                          <a:lnTo>
                            <a:pt x="27" y="153"/>
                          </a:lnTo>
                          <a:lnTo>
                            <a:pt x="27" y="146"/>
                          </a:lnTo>
                          <a:lnTo>
                            <a:pt x="35" y="141"/>
                          </a:lnTo>
                          <a:lnTo>
                            <a:pt x="44" y="139"/>
                          </a:lnTo>
                          <a:lnTo>
                            <a:pt x="53" y="145"/>
                          </a:lnTo>
                          <a:lnTo>
                            <a:pt x="63" y="154"/>
                          </a:lnTo>
                          <a:lnTo>
                            <a:pt x="69" y="156"/>
                          </a:lnTo>
                          <a:lnTo>
                            <a:pt x="74" y="144"/>
                          </a:lnTo>
                          <a:lnTo>
                            <a:pt x="79" y="126"/>
                          </a:lnTo>
                          <a:lnTo>
                            <a:pt x="81" y="101"/>
                          </a:lnTo>
                          <a:lnTo>
                            <a:pt x="81" y="82"/>
                          </a:lnTo>
                          <a:lnTo>
                            <a:pt x="78" y="63"/>
                          </a:lnTo>
                          <a:lnTo>
                            <a:pt x="77" y="44"/>
                          </a:lnTo>
                          <a:lnTo>
                            <a:pt x="77" y="27"/>
                          </a:lnTo>
                          <a:lnTo>
                            <a:pt x="83" y="18"/>
                          </a:lnTo>
                          <a:lnTo>
                            <a:pt x="90" y="15"/>
                          </a:lnTo>
                          <a:lnTo>
                            <a:pt x="112" y="11"/>
                          </a:lnTo>
                          <a:lnTo>
                            <a:pt x="141" y="8"/>
                          </a:lnTo>
                          <a:lnTo>
                            <a:pt x="162" y="6"/>
                          </a:lnTo>
                          <a:lnTo>
                            <a:pt x="182" y="4"/>
                          </a:lnTo>
                          <a:lnTo>
                            <a:pt x="211" y="3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261" name="Freeform 29"/>
                    <p:cNvSpPr/>
                    <p:nvPr/>
                  </p:nvSpPr>
                  <p:spPr>
                    <a:xfrm>
                      <a:off x="4941" y="3762"/>
                      <a:ext cx="130" cy="283"/>
                    </a:xfrm>
                    <a:custGeom>
                      <a:avLst/>
                      <a:gdLst>
                        <a:gd name="txL" fmla="*/ 0 w 130"/>
                        <a:gd name="txT" fmla="*/ 0 h 283"/>
                        <a:gd name="txR" fmla="*/ 130 w 130"/>
                        <a:gd name="txB" fmla="*/ 283 h 283"/>
                      </a:gdLst>
                      <a:ahLst/>
                      <a:cxnLst>
                        <a:cxn ang="0">
                          <a:pos x="53" y="40"/>
                        </a:cxn>
                        <a:cxn ang="0">
                          <a:pos x="78" y="5"/>
                        </a:cxn>
                        <a:cxn ang="0">
                          <a:pos x="99" y="0"/>
                        </a:cxn>
                        <a:cxn ang="0">
                          <a:pos x="102" y="0"/>
                        </a:cxn>
                        <a:cxn ang="0">
                          <a:pos x="121" y="7"/>
                        </a:cxn>
                        <a:cxn ang="0">
                          <a:pos x="130" y="22"/>
                        </a:cxn>
                        <a:cxn ang="0">
                          <a:pos x="128" y="35"/>
                        </a:cxn>
                        <a:cxn ang="0">
                          <a:pos x="118" y="44"/>
                        </a:cxn>
                        <a:cxn ang="0">
                          <a:pos x="79" y="68"/>
                        </a:cxn>
                        <a:cxn ang="0">
                          <a:pos x="48" y="89"/>
                        </a:cxn>
                        <a:cxn ang="0">
                          <a:pos x="43" y="97"/>
                        </a:cxn>
                        <a:cxn ang="0">
                          <a:pos x="41" y="105"/>
                        </a:cxn>
                        <a:cxn ang="0">
                          <a:pos x="40" y="109"/>
                        </a:cxn>
                        <a:cxn ang="0">
                          <a:pos x="44" y="118"/>
                        </a:cxn>
                        <a:cxn ang="0">
                          <a:pos x="55" y="132"/>
                        </a:cxn>
                        <a:cxn ang="0">
                          <a:pos x="68" y="149"/>
                        </a:cxn>
                        <a:cxn ang="0">
                          <a:pos x="83" y="164"/>
                        </a:cxn>
                        <a:cxn ang="0">
                          <a:pos x="92" y="177"/>
                        </a:cxn>
                        <a:cxn ang="0">
                          <a:pos x="101" y="189"/>
                        </a:cxn>
                        <a:cxn ang="0">
                          <a:pos x="108" y="206"/>
                        </a:cxn>
                        <a:cxn ang="0">
                          <a:pos x="115" y="216"/>
                        </a:cxn>
                        <a:cxn ang="0">
                          <a:pos x="117" y="224"/>
                        </a:cxn>
                        <a:cxn ang="0">
                          <a:pos x="116" y="233"/>
                        </a:cxn>
                        <a:cxn ang="0">
                          <a:pos x="110" y="240"/>
                        </a:cxn>
                        <a:cxn ang="0">
                          <a:pos x="96" y="244"/>
                        </a:cxn>
                        <a:cxn ang="0">
                          <a:pos x="81" y="248"/>
                        </a:cxn>
                        <a:cxn ang="0">
                          <a:pos x="78" y="249"/>
                        </a:cxn>
                        <a:cxn ang="0">
                          <a:pos x="63" y="252"/>
                        </a:cxn>
                        <a:cxn ang="0">
                          <a:pos x="46" y="260"/>
                        </a:cxn>
                        <a:cxn ang="0">
                          <a:pos x="31" y="272"/>
                        </a:cxn>
                        <a:cxn ang="0">
                          <a:pos x="23" y="281"/>
                        </a:cxn>
                        <a:cxn ang="0">
                          <a:pos x="15" y="283"/>
                        </a:cxn>
                        <a:cxn ang="0">
                          <a:pos x="12" y="283"/>
                        </a:cxn>
                        <a:cxn ang="0">
                          <a:pos x="6" y="276"/>
                        </a:cxn>
                        <a:cxn ang="0">
                          <a:pos x="0" y="264"/>
                        </a:cxn>
                        <a:cxn ang="0">
                          <a:pos x="0" y="247"/>
                        </a:cxn>
                        <a:cxn ang="0">
                          <a:pos x="8" y="241"/>
                        </a:cxn>
                        <a:cxn ang="0">
                          <a:pos x="22" y="235"/>
                        </a:cxn>
                        <a:cxn ang="0">
                          <a:pos x="46" y="228"/>
                        </a:cxn>
                        <a:cxn ang="0">
                          <a:pos x="72" y="222"/>
                        </a:cxn>
                        <a:cxn ang="0">
                          <a:pos x="82" y="219"/>
                        </a:cxn>
                        <a:cxn ang="0">
                          <a:pos x="85" y="208"/>
                        </a:cxn>
                        <a:cxn ang="0">
                          <a:pos x="84" y="196"/>
                        </a:cxn>
                        <a:cxn ang="0">
                          <a:pos x="78" y="186"/>
                        </a:cxn>
                        <a:cxn ang="0">
                          <a:pos x="61" y="170"/>
                        </a:cxn>
                        <a:cxn ang="0">
                          <a:pos x="41" y="154"/>
                        </a:cxn>
                        <a:cxn ang="0">
                          <a:pos x="24" y="137"/>
                        </a:cxn>
                        <a:cxn ang="0">
                          <a:pos x="13" y="118"/>
                        </a:cxn>
                        <a:cxn ang="0">
                          <a:pos x="12" y="106"/>
                        </a:cxn>
                        <a:cxn ang="0">
                          <a:pos x="14" y="93"/>
                        </a:cxn>
                        <a:cxn ang="0">
                          <a:pos x="22" y="78"/>
                        </a:cxn>
                        <a:cxn ang="0">
                          <a:pos x="31" y="64"/>
                        </a:cxn>
                        <a:cxn ang="0">
                          <a:pos x="42" y="52"/>
                        </a:cxn>
                        <a:cxn ang="0">
                          <a:pos x="53" y="40"/>
                        </a:cxn>
                      </a:cxnLst>
                      <a:rect l="txL" t="txT" r="txR" b="txB"/>
                      <a:pathLst>
                        <a:path w="130" h="283">
                          <a:moveTo>
                            <a:pt x="53" y="40"/>
                          </a:moveTo>
                          <a:lnTo>
                            <a:pt x="78" y="5"/>
                          </a:lnTo>
                          <a:lnTo>
                            <a:pt x="99" y="0"/>
                          </a:lnTo>
                          <a:lnTo>
                            <a:pt x="102" y="0"/>
                          </a:lnTo>
                          <a:lnTo>
                            <a:pt x="121" y="7"/>
                          </a:lnTo>
                          <a:lnTo>
                            <a:pt x="130" y="22"/>
                          </a:lnTo>
                          <a:lnTo>
                            <a:pt x="128" y="35"/>
                          </a:lnTo>
                          <a:lnTo>
                            <a:pt x="118" y="44"/>
                          </a:lnTo>
                          <a:lnTo>
                            <a:pt x="79" y="68"/>
                          </a:lnTo>
                          <a:lnTo>
                            <a:pt x="48" y="89"/>
                          </a:lnTo>
                          <a:lnTo>
                            <a:pt x="43" y="97"/>
                          </a:lnTo>
                          <a:lnTo>
                            <a:pt x="41" y="105"/>
                          </a:lnTo>
                          <a:lnTo>
                            <a:pt x="40" y="109"/>
                          </a:lnTo>
                          <a:lnTo>
                            <a:pt x="44" y="118"/>
                          </a:lnTo>
                          <a:lnTo>
                            <a:pt x="55" y="132"/>
                          </a:lnTo>
                          <a:lnTo>
                            <a:pt x="68" y="149"/>
                          </a:lnTo>
                          <a:lnTo>
                            <a:pt x="83" y="164"/>
                          </a:lnTo>
                          <a:lnTo>
                            <a:pt x="92" y="177"/>
                          </a:lnTo>
                          <a:lnTo>
                            <a:pt x="101" y="189"/>
                          </a:lnTo>
                          <a:lnTo>
                            <a:pt x="108" y="206"/>
                          </a:lnTo>
                          <a:lnTo>
                            <a:pt x="115" y="216"/>
                          </a:lnTo>
                          <a:lnTo>
                            <a:pt x="117" y="224"/>
                          </a:lnTo>
                          <a:lnTo>
                            <a:pt x="116" y="233"/>
                          </a:lnTo>
                          <a:lnTo>
                            <a:pt x="110" y="240"/>
                          </a:lnTo>
                          <a:lnTo>
                            <a:pt x="96" y="244"/>
                          </a:lnTo>
                          <a:lnTo>
                            <a:pt x="81" y="248"/>
                          </a:lnTo>
                          <a:lnTo>
                            <a:pt x="78" y="249"/>
                          </a:lnTo>
                          <a:lnTo>
                            <a:pt x="63" y="252"/>
                          </a:lnTo>
                          <a:lnTo>
                            <a:pt x="46" y="260"/>
                          </a:lnTo>
                          <a:lnTo>
                            <a:pt x="31" y="272"/>
                          </a:lnTo>
                          <a:lnTo>
                            <a:pt x="23" y="281"/>
                          </a:lnTo>
                          <a:lnTo>
                            <a:pt x="15" y="283"/>
                          </a:lnTo>
                          <a:lnTo>
                            <a:pt x="12" y="283"/>
                          </a:lnTo>
                          <a:lnTo>
                            <a:pt x="6" y="276"/>
                          </a:lnTo>
                          <a:lnTo>
                            <a:pt x="0" y="264"/>
                          </a:lnTo>
                          <a:lnTo>
                            <a:pt x="0" y="247"/>
                          </a:lnTo>
                          <a:lnTo>
                            <a:pt x="8" y="241"/>
                          </a:lnTo>
                          <a:lnTo>
                            <a:pt x="22" y="235"/>
                          </a:lnTo>
                          <a:lnTo>
                            <a:pt x="46" y="228"/>
                          </a:lnTo>
                          <a:lnTo>
                            <a:pt x="72" y="222"/>
                          </a:lnTo>
                          <a:lnTo>
                            <a:pt x="82" y="219"/>
                          </a:lnTo>
                          <a:lnTo>
                            <a:pt x="85" y="208"/>
                          </a:lnTo>
                          <a:lnTo>
                            <a:pt x="84" y="196"/>
                          </a:lnTo>
                          <a:lnTo>
                            <a:pt x="78" y="186"/>
                          </a:lnTo>
                          <a:lnTo>
                            <a:pt x="61" y="170"/>
                          </a:lnTo>
                          <a:lnTo>
                            <a:pt x="41" y="154"/>
                          </a:lnTo>
                          <a:lnTo>
                            <a:pt x="24" y="137"/>
                          </a:lnTo>
                          <a:lnTo>
                            <a:pt x="13" y="118"/>
                          </a:lnTo>
                          <a:lnTo>
                            <a:pt x="12" y="106"/>
                          </a:lnTo>
                          <a:lnTo>
                            <a:pt x="14" y="93"/>
                          </a:lnTo>
                          <a:lnTo>
                            <a:pt x="22" y="78"/>
                          </a:lnTo>
                          <a:lnTo>
                            <a:pt x="31" y="64"/>
                          </a:lnTo>
                          <a:lnTo>
                            <a:pt x="42" y="52"/>
                          </a:lnTo>
                          <a:lnTo>
                            <a:pt x="53" y="40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  <p:sp>
                  <p:nvSpPr>
                    <p:cNvPr id="10262" name="Freeform 30"/>
                    <p:cNvSpPr/>
                    <p:nvPr/>
                  </p:nvSpPr>
                  <p:spPr>
                    <a:xfrm>
                      <a:off x="5050" y="3746"/>
                      <a:ext cx="160" cy="235"/>
                    </a:xfrm>
                    <a:custGeom>
                      <a:avLst/>
                      <a:gdLst>
                        <a:gd name="txL" fmla="*/ 0 w 160"/>
                        <a:gd name="txT" fmla="*/ 0 h 235"/>
                        <a:gd name="txR" fmla="*/ 160 w 160"/>
                        <a:gd name="txB" fmla="*/ 235 h 235"/>
                      </a:gdLst>
                      <a:ahLst/>
                      <a:cxnLst>
                        <a:cxn ang="0">
                          <a:pos x="9" y="38"/>
                        </a:cxn>
                        <a:cxn ang="0">
                          <a:pos x="17" y="22"/>
                        </a:cxn>
                        <a:cxn ang="0">
                          <a:pos x="25" y="6"/>
                        </a:cxn>
                        <a:cxn ang="0">
                          <a:pos x="41" y="0"/>
                        </a:cxn>
                        <a:cxn ang="0">
                          <a:pos x="55" y="3"/>
                        </a:cxn>
                        <a:cxn ang="0">
                          <a:pos x="62" y="15"/>
                        </a:cxn>
                        <a:cxn ang="0">
                          <a:pos x="63" y="32"/>
                        </a:cxn>
                        <a:cxn ang="0">
                          <a:pos x="55" y="57"/>
                        </a:cxn>
                        <a:cxn ang="0">
                          <a:pos x="42" y="89"/>
                        </a:cxn>
                        <a:cxn ang="0">
                          <a:pos x="33" y="111"/>
                        </a:cxn>
                        <a:cxn ang="0">
                          <a:pos x="32" y="120"/>
                        </a:cxn>
                        <a:cxn ang="0">
                          <a:pos x="35" y="130"/>
                        </a:cxn>
                        <a:cxn ang="0">
                          <a:pos x="48" y="135"/>
                        </a:cxn>
                        <a:cxn ang="0">
                          <a:pos x="77" y="137"/>
                        </a:cxn>
                        <a:cxn ang="0">
                          <a:pos x="104" y="134"/>
                        </a:cxn>
                        <a:cxn ang="0">
                          <a:pos x="131" y="131"/>
                        </a:cxn>
                        <a:cxn ang="0">
                          <a:pos x="142" y="126"/>
                        </a:cxn>
                        <a:cxn ang="0">
                          <a:pos x="149" y="125"/>
                        </a:cxn>
                        <a:cxn ang="0">
                          <a:pos x="159" y="131"/>
                        </a:cxn>
                        <a:cxn ang="0">
                          <a:pos x="160" y="141"/>
                        </a:cxn>
                        <a:cxn ang="0">
                          <a:pos x="155" y="158"/>
                        </a:cxn>
                        <a:cxn ang="0">
                          <a:pos x="143" y="178"/>
                        </a:cxn>
                        <a:cxn ang="0">
                          <a:pos x="138" y="195"/>
                        </a:cxn>
                        <a:cxn ang="0">
                          <a:pos x="138" y="198"/>
                        </a:cxn>
                        <a:cxn ang="0">
                          <a:pos x="137" y="216"/>
                        </a:cxn>
                        <a:cxn ang="0">
                          <a:pos x="136" y="227"/>
                        </a:cxn>
                        <a:cxn ang="0">
                          <a:pos x="116" y="235"/>
                        </a:cxn>
                        <a:cxn ang="0">
                          <a:pos x="104" y="232"/>
                        </a:cxn>
                        <a:cxn ang="0">
                          <a:pos x="99" y="225"/>
                        </a:cxn>
                        <a:cxn ang="0">
                          <a:pos x="99" y="214"/>
                        </a:cxn>
                        <a:cxn ang="0">
                          <a:pos x="106" y="194"/>
                        </a:cxn>
                        <a:cxn ang="0">
                          <a:pos x="118" y="178"/>
                        </a:cxn>
                        <a:cxn ang="0">
                          <a:pos x="128" y="158"/>
                        </a:cxn>
                        <a:cxn ang="0">
                          <a:pos x="133" y="151"/>
                        </a:cxn>
                        <a:cxn ang="0">
                          <a:pos x="108" y="158"/>
                        </a:cxn>
                        <a:cxn ang="0">
                          <a:pos x="83" y="161"/>
                        </a:cxn>
                        <a:cxn ang="0">
                          <a:pos x="58" y="160"/>
                        </a:cxn>
                        <a:cxn ang="0">
                          <a:pos x="36" y="158"/>
                        </a:cxn>
                        <a:cxn ang="0">
                          <a:pos x="18" y="152"/>
                        </a:cxn>
                        <a:cxn ang="0">
                          <a:pos x="5" y="142"/>
                        </a:cxn>
                        <a:cxn ang="0">
                          <a:pos x="2" y="133"/>
                        </a:cxn>
                        <a:cxn ang="0">
                          <a:pos x="0" y="119"/>
                        </a:cxn>
                        <a:cxn ang="0">
                          <a:pos x="3" y="97"/>
                        </a:cxn>
                        <a:cxn ang="0">
                          <a:pos x="4" y="71"/>
                        </a:cxn>
                        <a:cxn ang="0">
                          <a:pos x="5" y="54"/>
                        </a:cxn>
                        <a:cxn ang="0">
                          <a:pos x="9" y="38"/>
                        </a:cxn>
                      </a:cxnLst>
                      <a:rect l="txL" t="txT" r="txR" b="txB"/>
                      <a:pathLst>
                        <a:path w="160" h="235">
                          <a:moveTo>
                            <a:pt x="9" y="38"/>
                          </a:moveTo>
                          <a:lnTo>
                            <a:pt x="17" y="22"/>
                          </a:lnTo>
                          <a:lnTo>
                            <a:pt x="25" y="6"/>
                          </a:lnTo>
                          <a:lnTo>
                            <a:pt x="41" y="0"/>
                          </a:lnTo>
                          <a:lnTo>
                            <a:pt x="55" y="3"/>
                          </a:lnTo>
                          <a:lnTo>
                            <a:pt x="62" y="15"/>
                          </a:lnTo>
                          <a:lnTo>
                            <a:pt x="63" y="32"/>
                          </a:lnTo>
                          <a:lnTo>
                            <a:pt x="55" y="57"/>
                          </a:lnTo>
                          <a:lnTo>
                            <a:pt x="42" y="89"/>
                          </a:lnTo>
                          <a:lnTo>
                            <a:pt x="33" y="111"/>
                          </a:lnTo>
                          <a:lnTo>
                            <a:pt x="32" y="120"/>
                          </a:lnTo>
                          <a:lnTo>
                            <a:pt x="35" y="130"/>
                          </a:lnTo>
                          <a:lnTo>
                            <a:pt x="48" y="135"/>
                          </a:lnTo>
                          <a:lnTo>
                            <a:pt x="77" y="137"/>
                          </a:lnTo>
                          <a:lnTo>
                            <a:pt x="104" y="134"/>
                          </a:lnTo>
                          <a:lnTo>
                            <a:pt x="131" y="131"/>
                          </a:lnTo>
                          <a:lnTo>
                            <a:pt x="142" y="126"/>
                          </a:lnTo>
                          <a:lnTo>
                            <a:pt x="149" y="125"/>
                          </a:lnTo>
                          <a:lnTo>
                            <a:pt x="159" y="131"/>
                          </a:lnTo>
                          <a:lnTo>
                            <a:pt x="160" y="141"/>
                          </a:lnTo>
                          <a:lnTo>
                            <a:pt x="155" y="158"/>
                          </a:lnTo>
                          <a:lnTo>
                            <a:pt x="143" y="178"/>
                          </a:lnTo>
                          <a:lnTo>
                            <a:pt x="138" y="195"/>
                          </a:lnTo>
                          <a:lnTo>
                            <a:pt x="138" y="198"/>
                          </a:lnTo>
                          <a:lnTo>
                            <a:pt x="137" y="216"/>
                          </a:lnTo>
                          <a:lnTo>
                            <a:pt x="136" y="227"/>
                          </a:lnTo>
                          <a:lnTo>
                            <a:pt x="116" y="235"/>
                          </a:lnTo>
                          <a:lnTo>
                            <a:pt x="104" y="232"/>
                          </a:lnTo>
                          <a:lnTo>
                            <a:pt x="99" y="225"/>
                          </a:lnTo>
                          <a:lnTo>
                            <a:pt x="99" y="214"/>
                          </a:lnTo>
                          <a:lnTo>
                            <a:pt x="106" y="194"/>
                          </a:lnTo>
                          <a:lnTo>
                            <a:pt x="118" y="178"/>
                          </a:lnTo>
                          <a:lnTo>
                            <a:pt x="128" y="158"/>
                          </a:lnTo>
                          <a:lnTo>
                            <a:pt x="133" y="151"/>
                          </a:lnTo>
                          <a:lnTo>
                            <a:pt x="108" y="158"/>
                          </a:lnTo>
                          <a:lnTo>
                            <a:pt x="83" y="161"/>
                          </a:lnTo>
                          <a:lnTo>
                            <a:pt x="58" y="160"/>
                          </a:lnTo>
                          <a:lnTo>
                            <a:pt x="36" y="158"/>
                          </a:lnTo>
                          <a:lnTo>
                            <a:pt x="18" y="152"/>
                          </a:lnTo>
                          <a:lnTo>
                            <a:pt x="5" y="142"/>
                          </a:lnTo>
                          <a:lnTo>
                            <a:pt x="2" y="133"/>
                          </a:lnTo>
                          <a:lnTo>
                            <a:pt x="0" y="119"/>
                          </a:lnTo>
                          <a:lnTo>
                            <a:pt x="3" y="97"/>
                          </a:lnTo>
                          <a:lnTo>
                            <a:pt x="4" y="71"/>
                          </a:lnTo>
                          <a:lnTo>
                            <a:pt x="5" y="54"/>
                          </a:lnTo>
                          <a:lnTo>
                            <a:pt x="9" y="38"/>
                          </a:lnTo>
                          <a:close/>
                        </a:path>
                      </a:pathLst>
                    </a:custGeom>
                    <a:solidFill>
                      <a:schemeClr val="folHlink">
                        <a:alpha val="100000"/>
                      </a:schemeClr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10249" name="Freeform 33"/>
              <p:cNvSpPr/>
              <p:nvPr/>
            </p:nvSpPr>
            <p:spPr>
              <a:xfrm>
                <a:off x="5233" y="3752"/>
                <a:ext cx="76" cy="48"/>
              </a:xfrm>
              <a:custGeom>
                <a:avLst/>
                <a:gdLst>
                  <a:gd name="txL" fmla="*/ 0 w 76"/>
                  <a:gd name="txT" fmla="*/ 0 h 48"/>
                  <a:gd name="txR" fmla="*/ 76 w 76"/>
                  <a:gd name="txB" fmla="*/ 48 h 48"/>
                </a:gdLst>
                <a:ahLst/>
                <a:cxnLst>
                  <a:cxn ang="0">
                    <a:pos x="0" y="0"/>
                  </a:cxn>
                  <a:cxn ang="0">
                    <a:pos x="72" y="28"/>
                  </a:cxn>
                  <a:cxn ang="0">
                    <a:pos x="76" y="37"/>
                  </a:cxn>
                  <a:cxn ang="0">
                    <a:pos x="73" y="43"/>
                  </a:cxn>
                  <a:cxn ang="0">
                    <a:pos x="62" y="48"/>
                  </a:cxn>
                  <a:cxn ang="0">
                    <a:pos x="49" y="45"/>
                  </a:cxn>
                  <a:cxn ang="0">
                    <a:pos x="37" y="34"/>
                  </a:cxn>
                  <a:cxn ang="0">
                    <a:pos x="0" y="0"/>
                  </a:cxn>
                </a:cxnLst>
                <a:rect l="txL" t="txT" r="txR" b="txB"/>
                <a:pathLst>
                  <a:path w="76" h="48">
                    <a:moveTo>
                      <a:pt x="0" y="0"/>
                    </a:moveTo>
                    <a:lnTo>
                      <a:pt x="72" y="28"/>
                    </a:lnTo>
                    <a:lnTo>
                      <a:pt x="76" y="37"/>
                    </a:lnTo>
                    <a:lnTo>
                      <a:pt x="73" y="43"/>
                    </a:lnTo>
                    <a:lnTo>
                      <a:pt x="62" y="48"/>
                    </a:lnTo>
                    <a:lnTo>
                      <a:pt x="49" y="45"/>
                    </a:lnTo>
                    <a:lnTo>
                      <a:pt x="37" y="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0" name="Freeform 34"/>
              <p:cNvSpPr/>
              <p:nvPr/>
            </p:nvSpPr>
            <p:spPr>
              <a:xfrm>
                <a:off x="4722" y="3822"/>
                <a:ext cx="73" cy="68"/>
              </a:xfrm>
              <a:custGeom>
                <a:avLst/>
                <a:gdLst>
                  <a:gd name="txL" fmla="*/ 0 w 73"/>
                  <a:gd name="txT" fmla="*/ 0 h 68"/>
                  <a:gd name="txR" fmla="*/ 73 w 73"/>
                  <a:gd name="txB" fmla="*/ 68 h 68"/>
                </a:gdLst>
                <a:ahLst/>
                <a:cxnLst>
                  <a:cxn ang="0">
                    <a:pos x="0" y="0"/>
                  </a:cxn>
                  <a:cxn ang="0">
                    <a:pos x="30" y="10"/>
                  </a:cxn>
                  <a:cxn ang="0">
                    <a:pos x="51" y="22"/>
                  </a:cxn>
                  <a:cxn ang="0">
                    <a:pos x="68" y="40"/>
                  </a:cxn>
                  <a:cxn ang="0">
                    <a:pos x="73" y="55"/>
                  </a:cxn>
                  <a:cxn ang="0">
                    <a:pos x="72" y="59"/>
                  </a:cxn>
                  <a:cxn ang="0">
                    <a:pos x="69" y="67"/>
                  </a:cxn>
                  <a:cxn ang="0">
                    <a:pos x="66" y="68"/>
                  </a:cxn>
                  <a:cxn ang="0">
                    <a:pos x="55" y="66"/>
                  </a:cxn>
                  <a:cxn ang="0">
                    <a:pos x="46" y="52"/>
                  </a:cxn>
                  <a:cxn ang="0">
                    <a:pos x="43" y="35"/>
                  </a:cxn>
                  <a:cxn ang="0">
                    <a:pos x="30" y="22"/>
                  </a:cxn>
                  <a:cxn ang="0">
                    <a:pos x="15" y="15"/>
                  </a:cxn>
                  <a:cxn ang="0">
                    <a:pos x="0" y="0"/>
                  </a:cxn>
                </a:cxnLst>
                <a:rect l="txL" t="txT" r="txR" b="txB"/>
                <a:pathLst>
                  <a:path w="73" h="68">
                    <a:moveTo>
                      <a:pt x="0" y="0"/>
                    </a:moveTo>
                    <a:lnTo>
                      <a:pt x="30" y="10"/>
                    </a:lnTo>
                    <a:lnTo>
                      <a:pt x="51" y="22"/>
                    </a:lnTo>
                    <a:lnTo>
                      <a:pt x="68" y="40"/>
                    </a:lnTo>
                    <a:lnTo>
                      <a:pt x="73" y="55"/>
                    </a:lnTo>
                    <a:lnTo>
                      <a:pt x="72" y="59"/>
                    </a:lnTo>
                    <a:lnTo>
                      <a:pt x="69" y="67"/>
                    </a:lnTo>
                    <a:lnTo>
                      <a:pt x="66" y="68"/>
                    </a:lnTo>
                    <a:lnTo>
                      <a:pt x="55" y="66"/>
                    </a:lnTo>
                    <a:lnTo>
                      <a:pt x="46" y="52"/>
                    </a:lnTo>
                    <a:lnTo>
                      <a:pt x="43" y="35"/>
                    </a:lnTo>
                    <a:lnTo>
                      <a:pt x="30" y="22"/>
                    </a:lnTo>
                    <a:lnTo>
                      <a:pt x="15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1" name="Freeform 35"/>
              <p:cNvSpPr/>
              <p:nvPr/>
            </p:nvSpPr>
            <p:spPr>
              <a:xfrm>
                <a:off x="4325" y="3456"/>
                <a:ext cx="126" cy="42"/>
              </a:xfrm>
              <a:custGeom>
                <a:avLst/>
                <a:gdLst>
                  <a:gd name="txL" fmla="*/ 0 w 126"/>
                  <a:gd name="txT" fmla="*/ 0 h 42"/>
                  <a:gd name="txR" fmla="*/ 126 w 126"/>
                  <a:gd name="txB" fmla="*/ 42 h 42"/>
                </a:gdLst>
                <a:ahLst/>
                <a:cxnLst>
                  <a:cxn ang="0">
                    <a:pos x="108" y="13"/>
                  </a:cxn>
                  <a:cxn ang="0">
                    <a:pos x="85" y="4"/>
                  </a:cxn>
                  <a:cxn ang="0">
                    <a:pos x="58" y="0"/>
                  </a:cxn>
                  <a:cxn ang="0">
                    <a:pos x="30" y="2"/>
                  </a:cxn>
                  <a:cxn ang="0">
                    <a:pos x="10" y="11"/>
                  </a:cxn>
                  <a:cxn ang="0">
                    <a:pos x="0" y="24"/>
                  </a:cxn>
                  <a:cxn ang="0">
                    <a:pos x="1" y="38"/>
                  </a:cxn>
                  <a:cxn ang="0">
                    <a:pos x="13" y="42"/>
                  </a:cxn>
                  <a:cxn ang="0">
                    <a:pos x="24" y="34"/>
                  </a:cxn>
                  <a:cxn ang="0">
                    <a:pos x="36" y="23"/>
                  </a:cxn>
                  <a:cxn ang="0">
                    <a:pos x="52" y="15"/>
                  </a:cxn>
                  <a:cxn ang="0">
                    <a:pos x="71" y="12"/>
                  </a:cxn>
                  <a:cxn ang="0">
                    <a:pos x="92" y="15"/>
                  </a:cxn>
                  <a:cxn ang="0">
                    <a:pos x="126" y="23"/>
                  </a:cxn>
                  <a:cxn ang="0">
                    <a:pos x="104" y="12"/>
                  </a:cxn>
                  <a:cxn ang="0">
                    <a:pos x="108" y="13"/>
                  </a:cxn>
                </a:cxnLst>
                <a:rect l="txL" t="txT" r="txR" b="txB"/>
                <a:pathLst>
                  <a:path w="126" h="42">
                    <a:moveTo>
                      <a:pt x="108" y="13"/>
                    </a:moveTo>
                    <a:lnTo>
                      <a:pt x="85" y="4"/>
                    </a:lnTo>
                    <a:lnTo>
                      <a:pt x="58" y="0"/>
                    </a:lnTo>
                    <a:lnTo>
                      <a:pt x="30" y="2"/>
                    </a:lnTo>
                    <a:lnTo>
                      <a:pt x="10" y="11"/>
                    </a:lnTo>
                    <a:lnTo>
                      <a:pt x="0" y="24"/>
                    </a:lnTo>
                    <a:lnTo>
                      <a:pt x="1" y="38"/>
                    </a:lnTo>
                    <a:lnTo>
                      <a:pt x="13" y="42"/>
                    </a:lnTo>
                    <a:lnTo>
                      <a:pt x="24" y="34"/>
                    </a:lnTo>
                    <a:lnTo>
                      <a:pt x="36" y="23"/>
                    </a:lnTo>
                    <a:lnTo>
                      <a:pt x="52" y="15"/>
                    </a:lnTo>
                    <a:lnTo>
                      <a:pt x="71" y="12"/>
                    </a:lnTo>
                    <a:lnTo>
                      <a:pt x="92" y="15"/>
                    </a:lnTo>
                    <a:lnTo>
                      <a:pt x="126" y="23"/>
                    </a:lnTo>
                    <a:lnTo>
                      <a:pt x="104" y="12"/>
                    </a:lnTo>
                    <a:lnTo>
                      <a:pt x="108" y="13"/>
                    </a:lnTo>
                    <a:close/>
                  </a:path>
                </a:pathLst>
              </a:custGeom>
              <a:solidFill>
                <a:schemeClr val="folHlink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0252" name="Freeform 36"/>
              <p:cNvSpPr/>
              <p:nvPr/>
            </p:nvSpPr>
            <p:spPr>
              <a:xfrm>
                <a:off x="4363" y="3533"/>
                <a:ext cx="106" cy="79"/>
              </a:xfrm>
              <a:custGeom>
                <a:avLst/>
                <a:gdLst>
                  <a:gd name="txL" fmla="*/ 0 w 106"/>
                  <a:gd name="txT" fmla="*/ 0 h 79"/>
                  <a:gd name="txR" fmla="*/ 106 w 106"/>
                  <a:gd name="txB" fmla="*/ 79 h 79"/>
                </a:gdLst>
                <a:ahLst/>
                <a:cxnLst>
                  <a:cxn ang="0">
                    <a:pos x="86" y="1"/>
                  </a:cxn>
                  <a:cxn ang="0">
                    <a:pos x="62" y="6"/>
                  </a:cxn>
                  <a:cxn ang="0">
                    <a:pos x="37" y="17"/>
                  </a:cxn>
                  <a:cxn ang="0">
                    <a:pos x="15" y="33"/>
                  </a:cxn>
                  <a:cxn ang="0">
                    <a:pos x="2" y="51"/>
                  </a:cxn>
                  <a:cxn ang="0">
                    <a:pos x="0" y="67"/>
                  </a:cxn>
                  <a:cxn ang="0">
                    <a:pos x="8" y="79"/>
                  </a:cxn>
                  <a:cxn ang="0">
                    <a:pos x="20" y="76"/>
                  </a:cxn>
                  <a:cxn ang="0">
                    <a:pos x="26" y="63"/>
                  </a:cxn>
                  <a:cxn ang="0">
                    <a:pos x="29" y="47"/>
                  </a:cxn>
                  <a:cxn ang="0">
                    <a:pos x="40" y="32"/>
                  </a:cxn>
                  <a:cxn ang="0">
                    <a:pos x="55" y="20"/>
                  </a:cxn>
                  <a:cxn ang="0">
                    <a:pos x="74" y="11"/>
                  </a:cxn>
                  <a:cxn ang="0">
                    <a:pos x="106" y="0"/>
                  </a:cxn>
                  <a:cxn ang="0">
                    <a:pos x="82" y="2"/>
                  </a:cxn>
                  <a:cxn ang="0">
                    <a:pos x="86" y="1"/>
                  </a:cxn>
                </a:cxnLst>
                <a:rect l="txL" t="txT" r="txR" b="txB"/>
                <a:pathLst>
                  <a:path w="106" h="79">
                    <a:moveTo>
                      <a:pt x="86" y="1"/>
                    </a:moveTo>
                    <a:lnTo>
                      <a:pt x="62" y="6"/>
                    </a:lnTo>
                    <a:lnTo>
                      <a:pt x="37" y="17"/>
                    </a:lnTo>
                    <a:lnTo>
                      <a:pt x="15" y="33"/>
                    </a:lnTo>
                    <a:lnTo>
                      <a:pt x="2" y="51"/>
                    </a:lnTo>
                    <a:lnTo>
                      <a:pt x="0" y="67"/>
                    </a:lnTo>
                    <a:lnTo>
                      <a:pt x="8" y="79"/>
                    </a:lnTo>
                    <a:lnTo>
                      <a:pt x="20" y="76"/>
                    </a:lnTo>
                    <a:lnTo>
                      <a:pt x="26" y="63"/>
                    </a:lnTo>
                    <a:lnTo>
                      <a:pt x="29" y="47"/>
                    </a:lnTo>
                    <a:lnTo>
                      <a:pt x="40" y="32"/>
                    </a:lnTo>
                    <a:lnTo>
                      <a:pt x="55" y="20"/>
                    </a:lnTo>
                    <a:lnTo>
                      <a:pt x="74" y="11"/>
                    </a:lnTo>
                    <a:lnTo>
                      <a:pt x="106" y="0"/>
                    </a:lnTo>
                    <a:lnTo>
                      <a:pt x="82" y="2"/>
                    </a:lnTo>
                    <a:lnTo>
                      <a:pt x="86" y="1"/>
                    </a:lnTo>
                    <a:close/>
                  </a:path>
                </a:pathLst>
              </a:custGeom>
              <a:solidFill>
                <a:schemeClr val="folHlink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19497" name="AutoShape 41"/>
          <p:cNvSpPr/>
          <p:nvPr/>
        </p:nvSpPr>
        <p:spPr>
          <a:xfrm>
            <a:off x="6634163" y="3671888"/>
            <a:ext cx="1571625" cy="909637"/>
          </a:xfrm>
          <a:prstGeom prst="borderCallout2">
            <a:avLst>
              <a:gd name="adj1" fmla="val 12565"/>
              <a:gd name="adj2" fmla="val -4847"/>
              <a:gd name="adj3" fmla="val 12565"/>
              <a:gd name="adj4" fmla="val -23130"/>
              <a:gd name="adj5" fmla="val 105236"/>
              <a:gd name="adj6" fmla="val -42120"/>
            </a:avLst>
          </a:prstGeom>
          <a:solidFill>
            <a:schemeClr val="folHlink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No –S on verb</a:t>
            </a:r>
            <a:endParaRPr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0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111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119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147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9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028" y="2668270"/>
            <a:ext cx="7772400" cy="1143000"/>
          </a:xfrm>
        </p:spPr>
        <p:txBody>
          <a:bodyPr/>
          <a:p>
            <a:pPr algn="ctr"/>
            <a:r>
              <a:rPr lang="en-US" sz="6000"/>
              <a:t>Thank You!</a:t>
            </a:r>
            <a:endParaRPr lang="en-US" sz="6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dtie">
  <a:themeElements>
    <a:clrScheme name="Office Theme 1">
      <a:dk1>
        <a:srgbClr val="5490A8"/>
      </a:dk1>
      <a:lt1>
        <a:srgbClr val="DDDDDD"/>
      </a:lt1>
      <a:dk2>
        <a:srgbClr val="00172E"/>
      </a:dk2>
      <a:lt2>
        <a:srgbClr val="CCECFF"/>
      </a:lt2>
      <a:accent1>
        <a:srgbClr val="0099CC"/>
      </a:accent1>
      <a:accent2>
        <a:srgbClr val="3366CC"/>
      </a:accent2>
      <a:accent3>
        <a:srgbClr val="AAABAD"/>
      </a:accent3>
      <a:accent4>
        <a:srgbClr val="BDBDBD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dadtie</Template>
  <TotalTime>0</TotalTime>
  <Words>936</Words>
  <Application>WPS Presentation</Application>
  <PresentationFormat>On-screen Show (4:3)</PresentationFormat>
  <Paragraphs>72</Paragraphs>
  <Slides>9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Tahoma</vt:lpstr>
      <vt:lpstr>Times New Roman</vt:lpstr>
      <vt:lpstr>Microsoft YaHei</vt:lpstr>
      <vt:lpstr>Arial Unicode MS</vt:lpstr>
      <vt:lpstr>dadtie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Lincoln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J. Stine</dc:creator>
  <cp:lastModifiedBy>lenovo</cp:lastModifiedBy>
  <cp:revision>43</cp:revision>
  <dcterms:created xsi:type="dcterms:W3CDTF">2000-09-03T21:17:21Z</dcterms:created>
  <dcterms:modified xsi:type="dcterms:W3CDTF">2024-04-16T06:42:32Z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4FE1590931844103B60943A4E23CCDB1_13</vt:lpwstr>
  </property>
  <property fmtid="{D5CDD505-2E9C-101B-9397-08002B2CF9AE}" pid="3" name="KSOProductBuildVer">
    <vt:lpwstr>1033-12.2.0.13489</vt:lpwstr>
  </property>
</Properties>
</file>