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embeddedFontLst>
    <p:embeddedFont>
      <p:font typeface="Twinkl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CD9"/>
    <a:srgbClr val="8ACBC0"/>
    <a:srgbClr val="F8BD95"/>
    <a:srgbClr val="F9CBCB"/>
    <a:srgbClr val="CFE09B"/>
    <a:srgbClr val="FFF296"/>
    <a:srgbClr val="CFB6D8"/>
    <a:srgbClr val="009640"/>
    <a:srgbClr val="FFEDAA"/>
    <a:srgbClr val="C0D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412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7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4    2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91" y="3590282"/>
            <a:ext cx="867836" cy="920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11" y="3365177"/>
            <a:ext cx="867836" cy="920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52" y="4376026"/>
            <a:ext cx="867836" cy="920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78" y="4614541"/>
            <a:ext cx="867836" cy="9202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05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3493 0.0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17517 -0.0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5    2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7" y="3566467"/>
            <a:ext cx="893187" cy="611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9" y="4458749"/>
            <a:ext cx="893187" cy="611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5072563"/>
            <a:ext cx="893187" cy="611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5" y="3552650"/>
            <a:ext cx="893187" cy="611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17" y="4366392"/>
            <a:ext cx="893187" cy="6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17865 -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33039 0.087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FF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6    4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1" y="3283605"/>
            <a:ext cx="794353" cy="685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25" y="3502465"/>
            <a:ext cx="794353" cy="68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94" y="4023368"/>
            <a:ext cx="794353" cy="68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1" y="4763131"/>
            <a:ext cx="794353" cy="6854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48" y="4043978"/>
            <a:ext cx="794353" cy="6854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18" y="4780880"/>
            <a:ext cx="794353" cy="6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6389 -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41528 0.12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5191 -0.1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5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4722 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7    3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1" y="3981782"/>
            <a:ext cx="963025" cy="634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71" y="3922205"/>
            <a:ext cx="963025" cy="634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2" y="3461090"/>
            <a:ext cx="963025" cy="6347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87" y="4476869"/>
            <a:ext cx="963025" cy="634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21" y="3216034"/>
            <a:ext cx="963025" cy="634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59" y="4945736"/>
            <a:ext cx="963025" cy="6347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64" y="4417553"/>
            <a:ext cx="963025" cy="6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7744 0.1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34809 -0.0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1042 -0.1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8    6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23" y="3367499"/>
            <a:ext cx="571999" cy="6975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08" y="3176750"/>
            <a:ext cx="571999" cy="6975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8" y="4155364"/>
            <a:ext cx="571999" cy="6975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79" y="4065053"/>
            <a:ext cx="571999" cy="697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4" y="3534809"/>
            <a:ext cx="571999" cy="6975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44" y="4289373"/>
            <a:ext cx="571999" cy="6975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04" y="4852918"/>
            <a:ext cx="571999" cy="6975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05" y="4894991"/>
            <a:ext cx="571999" cy="6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48368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38021 -0.09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1945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468 -0.0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7604 -0.14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8681 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9    5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51" y="3334665"/>
            <a:ext cx="567531" cy="674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91" y="3175566"/>
            <a:ext cx="567531" cy="674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8" y="3916284"/>
            <a:ext cx="567531" cy="674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85" y="4650027"/>
            <a:ext cx="567531" cy="674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9" y="5031865"/>
            <a:ext cx="567531" cy="674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17" y="4883786"/>
            <a:ext cx="567531" cy="6746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37" y="4306408"/>
            <a:ext cx="567531" cy="6746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4" y="3578970"/>
            <a:ext cx="567531" cy="6746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6" y="4051746"/>
            <a:ext cx="567531" cy="6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7379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9427 0.17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8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35885 -0.1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3618 0.0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3941 -0.01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01407D"/>
                </a:solidFill>
              </a:rPr>
              <a:t>10    8</a:t>
            </a:r>
            <a:r>
              <a:rPr lang="en-GB" sz="7200" b="1" dirty="0"/>
              <a:t> </a:t>
            </a:r>
            <a:r>
              <a:rPr lang="en-GB" sz="72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3186761" y="1450663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09" y="3730047"/>
            <a:ext cx="395900" cy="7287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67" y="3249947"/>
            <a:ext cx="395900" cy="728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38" y="3244836"/>
            <a:ext cx="395900" cy="728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3" y="3973538"/>
            <a:ext cx="395900" cy="7287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2" y="4497297"/>
            <a:ext cx="395900" cy="7287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81" y="4010397"/>
            <a:ext cx="395900" cy="728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13" y="3559769"/>
            <a:ext cx="395900" cy="7287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61" y="4861648"/>
            <a:ext cx="395900" cy="7287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85" y="4429879"/>
            <a:ext cx="395900" cy="7287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27" y="4937151"/>
            <a:ext cx="395900" cy="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2674 0.0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30104 0.2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4375 0.2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0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3455 -0.07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47083 -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28576 -0.217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10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39202 -0.12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-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533 0.05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21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125</TotalTime>
  <Words>28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Natalie Alves</cp:lastModifiedBy>
  <cp:revision>11</cp:revision>
  <dcterms:created xsi:type="dcterms:W3CDTF">2019-11-17T13:25:52Z</dcterms:created>
  <dcterms:modified xsi:type="dcterms:W3CDTF">2019-11-25T09:28:21Z</dcterms:modified>
</cp:coreProperties>
</file>