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82F8-1756-C778-7179-E157B3CD7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3E346-1D80-ADE6-7305-C4FDE0908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79ED2-7C0E-106F-823F-4CB3E3E8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5C7C6-3C13-9612-6001-1738EEC0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8221-45A4-FA46-984C-0AA5C5F3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50B4-3C9D-11F3-9D51-6AA1AD1D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51482-0331-5545-B47E-5577B13CC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CC2C2-D707-E0F6-DE26-7BA49445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8E2E-0810-5F74-23C7-6A995F87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EBF2E-4CCA-182A-EC45-4E0538A8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8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58A95-0CC4-5DC7-0F28-CB40711172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1D236-740B-9772-5826-2321EB5CC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1B6D5-FAF5-B5AF-28CE-CDD6EF06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9F365-F0B5-F17D-6CEA-FABFC784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A531-F970-30F2-2849-4422EFC2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C7D1-8CF1-FA8F-6177-A3DA6DEC4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19B8F-6DC4-72D1-101C-19D7BF831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61AAF-E51A-1EDC-A0E4-8AC3D75E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10B7E-DBE1-BEC1-0D6F-600CD324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2E2E0-8D3D-B56A-8EAA-B4E9A3E8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BB4D-AC26-DCC8-B29B-CCFB83C1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F89A-262D-714C-A592-EDDB5159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0498-B9D7-5BE8-88AD-3ABEECCA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0AF29-4248-93D6-1B75-25B8C3D2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514DE-112B-7E59-8526-DEA9F32B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0CD8D-EB1E-9470-67A2-D192BCE8B0AD}"/>
              </a:ext>
            </a:extLst>
          </p:cNvPr>
          <p:cNvSpPr txBox="1"/>
          <p:nvPr userDrawn="1"/>
        </p:nvSpPr>
        <p:spPr>
          <a:xfrm rot="20310344">
            <a:off x="19188" y="247895"/>
            <a:ext cx="139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Frau Somaia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4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B334-0BBA-9F98-0AB0-3FC42DCA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12FA3-F058-156E-0C6A-29DFE72CC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367CB-6055-6930-BF66-AE94FA41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4C2C-59EB-BA68-261B-435ED266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06FFF-156E-DC98-F908-5D48ACF8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0A5B-5482-94FE-C306-9DA7A453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EC96-2B11-8491-D4AB-D3318D0B7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E9115-54B7-51A9-AF2D-7824F64C3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EBA7C-E111-D3E8-95AD-515E1200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9C15F-572B-9E3D-3138-1F9C66B9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B2C03-7722-C576-D3DD-5BEA2532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7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203B-6B52-50C6-FEB8-3F2AE005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6DB94-5A91-75E9-EB27-F48CC9D8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B9563-0B80-2EDA-B6DD-729188199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DEF7D-A906-AABA-0BD9-530C26D11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DBEB1-E4A1-E5B1-BC30-D585672D2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7A66FD-B4A8-6F75-D687-E6060EB7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E11577-D647-0524-9FFD-6CCE55AE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C11C0-3E53-2B5B-5204-07D43378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5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E93E-CFC2-80D7-0B11-9C89A254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BA813-7B18-BF27-192E-6EB45492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F6699-1CBA-3A09-66A3-8768D475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76170-BAFE-79BC-C08B-54208AC0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33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CC48B-9375-72AF-2416-DBB11E78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050C8-19B0-D0A5-0A33-692DC873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471C8-1205-224F-AB71-C2447288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1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C4AA-6598-52B7-5EF5-AE855D26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57B8-20A4-0413-91C0-85A798DE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956F5-5D28-7266-C225-EFA2B7C1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06A74-B0D8-2FB6-F453-20C78C0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9C65-7F62-D181-D7A3-5C29393D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A31EC-ED5B-C244-F801-05408DE6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9E7B-7D35-A4C1-BDD7-DEFD8576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7B458-63FE-E010-EAD2-2B05F4CB2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EAF58-67AB-5E21-A6D7-BFB4AC0E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DCFE-2E2B-904B-6138-E0B32054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8F594-00BE-D842-F68F-FA82004E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5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23FD-909F-1BE9-7101-64E105AB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57CE0-5BCA-BAED-7B6B-010C60FCD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7E90B-43D1-5DD7-9370-14F05EA3C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27939-7547-0FBD-C04C-36B195CE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CE762-EF1B-4A1F-AD57-8FFFA41E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8CA3A-95CE-FE7B-69BE-10AC1F8E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9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B651-EC9E-4D97-F88C-DB37741C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E7F21-5815-894C-4B81-25C43F93E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509FF-E198-52E4-1B12-04EBBC05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6F52E-8718-9DD3-F8D4-FA6C5B1F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26BFE-4419-0102-6244-98F6EBA0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96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48F216-1D5C-D853-4973-583365C5C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CF159-79D0-0441-84EF-7D9E4F37E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2D641-F076-8F0C-1F92-6B7C9857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BE271-0976-B5DC-7945-02A39A6B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E3D3-29F2-874D-038F-D2443DDF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F60C-6F14-3F2A-4B62-6D45D597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339D3-5635-95A8-5E38-91D6907AE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1723E-240E-5B80-1182-809603C7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2E7D5-4F47-4257-9011-242D4053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2DFC7-6D5A-CEB8-E84B-7B10CEF7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B2FD-7370-7D79-1CA4-2C5B96195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D0FA1-A1BE-D800-C0A5-0A62F4700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1A514-82F7-5047-62E2-33EB4AB35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5B851-01A3-717B-250A-E7F7ECA7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3C28C-5488-5ED9-ED64-E81D0BBE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5F29A-26DA-7F38-47B3-1EEB814C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F58D-312F-A287-510A-8F07ABA4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86F3E-C81F-580F-D5AB-8318A193E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A26B2-05B7-8F74-D5E6-F0A690240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E5C20-BFC8-C644-3428-7A6D69F19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A7679-0D2C-2470-9D55-ACD8163D5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1F241-4B67-59C0-DD7C-A4BD8BBE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D23A9-DCEB-344B-617D-5B96C44D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F47BA-122A-63F8-F633-475BC2D8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2CE8-9C10-CFA6-82B4-FFE3C1BE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73E9C-46E7-6F0A-4E57-FFC17ECA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11CB0-45F0-B7A3-9BAE-33E831C8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498A6-A7DA-DED2-74FC-3AAF3367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F5291-79D3-9CFB-A408-465C6B21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01A55-B025-19C5-E576-4DCE6E7C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E2C5D-1B8E-4996-7C4E-F40FA99B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0459-7760-A9CF-5BFD-1A228461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AF48-B491-222F-B2B4-509AB95E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07854-75DB-0220-42EF-BBBDE5659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44CE2-5515-6694-F744-7B77C504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478C-F337-3CDF-C892-D2F02F48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09CE8-5C3F-63C0-7DCE-65434441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EF74-89F1-4E67-599B-7482991F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7132D-59EF-084B-E9AD-095582C27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EE8CC-45E3-BDE2-EE8E-9DF521434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CF94B-227D-ADD9-C18D-A1789F32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A1CFA-EB94-31EB-4699-0F4F9440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DB4FB-5C8E-1CD5-591C-2A0C4D2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88C5A-2035-BECA-FDB5-30037D1D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F5F79-BD45-1EAE-DD20-11192058B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96818-EA6F-3432-80EB-139A38D05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F19C4-27E6-4E74-B37A-CCDBCB02075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710E4-D877-03A4-E438-2BD7987AC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EFB80-5EE5-6839-0FD7-233FE9B11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AC7D0-B8C6-44C5-B145-7EE0A86CE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7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7653E-5EED-DBB6-E38D-5762C5EE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405D8-EA26-F4F0-7D5E-2B4F05A43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B5242-4656-71E5-53A1-81AFD3336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07357-F69E-446E-BA6E-60D17FE9C65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7BE65-23FE-C16C-DDA6-431470AED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639D9-7BA9-2B65-48ED-69F05BB99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63C4-E184-44EF-8F90-88D68435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8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pixabay.com/pt/menino-rosto-cabe%C3%A7a-sorriso-jovem-309061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walmart.com/ip/Cooling-Arm-Sleeves-UV-Sun-Protection-Sleeves-Cycling-Driving-Outdoor-Sports-Golf-Basketball-Men-Women-Cover-Arms-1-Pair-Blue/262951675?wmlspartner=wlpa&amp;selectedSellerId=14995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svgsilh.com/de/e91e63/image/312301.html" TargetMode="Externa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54C6-2B18-8B02-E02F-B5A0D11AA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C51DE-8CF1-BC5A-E5E4-E071E774F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70603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26FBDE-D1A0-2B27-5987-5C0F0F0E02BC}"/>
              </a:ext>
            </a:extLst>
          </p:cNvPr>
          <p:cNvSpPr/>
          <p:nvPr/>
        </p:nvSpPr>
        <p:spPr>
          <a:xfrm>
            <a:off x="3597639" y="2764250"/>
            <a:ext cx="464623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Körperteile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01 Hallo Hallo">
            <a:hlinkClick r:id="" action="ppaction://media"/>
            <a:extLst>
              <a:ext uri="{FF2B5EF4-FFF2-40B4-BE49-F238E27FC236}">
                <a16:creationId xmlns:a16="http://schemas.microsoft.com/office/drawing/2014/main" id="{0ABC6F0E-49FC-94D6-4015-19F609427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356" y="5659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1C5AB-57C3-DCB5-7236-7BD4A84EC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432" y="117002"/>
            <a:ext cx="8177134" cy="67731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C6BA0A-1D41-CBC4-EBA4-98FE6F00AF5D}"/>
              </a:ext>
            </a:extLst>
          </p:cNvPr>
          <p:cNvSpPr/>
          <p:nvPr/>
        </p:nvSpPr>
        <p:spPr>
          <a:xfrm>
            <a:off x="5115394" y="1723152"/>
            <a:ext cx="151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5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opf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759C7E-FED4-08E5-30CE-AFD15BFF1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99466" y="2946209"/>
            <a:ext cx="2593065" cy="2912647"/>
          </a:xfrm>
          <a:prstGeom prst="rect">
            <a:avLst/>
          </a:prstGeom>
        </p:spPr>
      </p:pic>
      <p:pic>
        <p:nvPicPr>
          <p:cNvPr id="10" name="der Kopf">
            <a:hlinkClick r:id="" action="ppaction://media"/>
            <a:extLst>
              <a:ext uri="{FF2B5EF4-FFF2-40B4-BE49-F238E27FC236}">
                <a16:creationId xmlns:a16="http://schemas.microsoft.com/office/drawing/2014/main" id="{4259E566-C8DE-B6DD-34E4-BD19CF1DB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49" y="5658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0445B5-B8B4-C4D5-A664-92286E58A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217" y="97262"/>
            <a:ext cx="8162144" cy="676073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A782D2-F19F-C81A-B86E-D9226BE9A8B0}"/>
              </a:ext>
            </a:extLst>
          </p:cNvPr>
          <p:cNvSpPr/>
          <p:nvPr/>
        </p:nvSpPr>
        <p:spPr>
          <a:xfrm>
            <a:off x="5164060" y="1723152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Arm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3626E0-25A4-C9D7-2B3C-7CCA4912E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435714">
            <a:off x="4254961" y="3508544"/>
            <a:ext cx="2883173" cy="2406487"/>
          </a:xfrm>
          <a:prstGeom prst="rect">
            <a:avLst/>
          </a:prstGeom>
        </p:spPr>
      </p:pic>
      <p:pic>
        <p:nvPicPr>
          <p:cNvPr id="10" name="der Arm">
            <a:hlinkClick r:id="" action="ppaction://media"/>
            <a:extLst>
              <a:ext uri="{FF2B5EF4-FFF2-40B4-BE49-F238E27FC236}">
                <a16:creationId xmlns:a16="http://schemas.microsoft.com/office/drawing/2014/main" id="{7D0FEE93-249E-2F27-4136-1A41CEEC4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5162" y="5677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77D955-3F58-849D-BA8F-8CA3E1A60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525" y="0"/>
            <a:ext cx="821895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E433B3-F21F-A318-6EDB-5472818CC11F}"/>
              </a:ext>
            </a:extLst>
          </p:cNvPr>
          <p:cNvSpPr/>
          <p:nvPr/>
        </p:nvSpPr>
        <p:spPr>
          <a:xfrm>
            <a:off x="5140015" y="1723152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</a:t>
            </a:r>
            <a:endParaRPr kumimoji="0" lang="en-US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BD27C57-C8BF-8AB7-FF06-DB6EF8EEA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14785" y="2926059"/>
            <a:ext cx="1442729" cy="2887149"/>
          </a:xfrm>
          <a:prstGeom prst="rect">
            <a:avLst/>
          </a:prstGeom>
        </p:spPr>
      </p:pic>
      <p:pic>
        <p:nvPicPr>
          <p:cNvPr id="8" name="das Bein">
            <a:hlinkClick r:id="" action="ppaction://media"/>
            <a:extLst>
              <a:ext uri="{FF2B5EF4-FFF2-40B4-BE49-F238E27FC236}">
                <a16:creationId xmlns:a16="http://schemas.microsoft.com/office/drawing/2014/main" id="{FD391531-623F-3ED9-507E-133A39A4D3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8308" y="5508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1</cp:revision>
  <dcterms:created xsi:type="dcterms:W3CDTF">2023-05-10T08:07:42Z</dcterms:created>
  <dcterms:modified xsi:type="dcterms:W3CDTF">2023-05-10T08:08:29Z</dcterms:modified>
</cp:coreProperties>
</file>