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Twinkl" pitchFamily="2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68AB"/>
    <a:srgbClr val="F9A057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6" y="109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rgbClr val="F9A057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rgbClr val="F9A057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I Can Read!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Can you match the word to the correct picture? Click to reveal the answer. </a:t>
            </a:r>
          </a:p>
        </p:txBody>
      </p:sp>
      <p:pic>
        <p:nvPicPr>
          <p:cNvPr id="2" name="sat girl pic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822455"/>
            <a:ext cx="1567634" cy="2505075"/>
          </a:xfrm>
          <a:prstGeom prst="rect">
            <a:avLst/>
          </a:prstGeom>
        </p:spPr>
      </p:pic>
      <p:pic>
        <p:nvPicPr>
          <p:cNvPr id="6" name="pat pi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58" y="2939724"/>
            <a:ext cx="1969528" cy="2270536"/>
          </a:xfrm>
          <a:prstGeom prst="rect">
            <a:avLst/>
          </a:prstGeom>
        </p:spPr>
      </p:pic>
      <p:pic>
        <p:nvPicPr>
          <p:cNvPr id="8" name="tap pi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71" y="3305595"/>
            <a:ext cx="1309707" cy="1876426"/>
          </a:xfrm>
          <a:prstGeom prst="rect">
            <a:avLst/>
          </a:prstGeom>
        </p:spPr>
      </p:pic>
      <p:pic>
        <p:nvPicPr>
          <p:cNvPr id="9" name="map 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22" y="3819195"/>
            <a:ext cx="1609278" cy="1282788"/>
          </a:xfrm>
          <a:prstGeom prst="rect">
            <a:avLst/>
          </a:prstGeom>
        </p:spPr>
      </p:pic>
      <p:pic>
        <p:nvPicPr>
          <p:cNvPr id="11" name="sap pi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06" y="3609854"/>
            <a:ext cx="1797249" cy="1464858"/>
          </a:xfrm>
          <a:prstGeom prst="rect">
            <a:avLst/>
          </a:prstGeom>
        </p:spPr>
      </p:pic>
      <p:sp>
        <p:nvSpPr>
          <p:cNvPr id="12" name="map word"/>
          <p:cNvSpPr/>
          <p:nvPr/>
        </p:nvSpPr>
        <p:spPr>
          <a:xfrm>
            <a:off x="561975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map</a:t>
            </a:r>
          </a:p>
        </p:txBody>
      </p:sp>
      <p:sp>
        <p:nvSpPr>
          <p:cNvPr id="14" name="pat word"/>
          <p:cNvSpPr/>
          <p:nvPr/>
        </p:nvSpPr>
        <p:spPr>
          <a:xfrm>
            <a:off x="2229968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pat</a:t>
            </a:r>
          </a:p>
        </p:txBody>
      </p:sp>
      <p:sp>
        <p:nvSpPr>
          <p:cNvPr id="15" name="sap word"/>
          <p:cNvSpPr/>
          <p:nvPr/>
        </p:nvSpPr>
        <p:spPr>
          <a:xfrm>
            <a:off x="3907486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sap</a:t>
            </a:r>
          </a:p>
        </p:txBody>
      </p:sp>
      <p:sp>
        <p:nvSpPr>
          <p:cNvPr id="16" name="sat word"/>
          <p:cNvSpPr/>
          <p:nvPr/>
        </p:nvSpPr>
        <p:spPr>
          <a:xfrm>
            <a:off x="5585004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sat</a:t>
            </a:r>
          </a:p>
        </p:txBody>
      </p:sp>
      <p:sp>
        <p:nvSpPr>
          <p:cNvPr id="17" name="tap word"/>
          <p:cNvSpPr/>
          <p:nvPr/>
        </p:nvSpPr>
        <p:spPr>
          <a:xfrm>
            <a:off x="7249672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tap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02453 L 0.52986 0.4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6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4074 L -0.00782 0.47847 " pathEditMode="relative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3703 L 0.34948 0.478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4213 L -0.55625 0.48356 " pathEditMode="relative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4074 L -0.37048 0.478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5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65" y="3350290"/>
            <a:ext cx="2097458" cy="1813066"/>
          </a:xfrm>
          <a:prstGeom prst="rect">
            <a:avLst/>
          </a:prstGeom>
        </p:spPr>
      </p:pic>
      <p:pic>
        <p:nvPicPr>
          <p:cNvPr id="3" name="seed pi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88918">
            <a:off x="5758060" y="4284406"/>
            <a:ext cx="1227541" cy="507501"/>
          </a:xfrm>
          <a:prstGeom prst="rect">
            <a:avLst/>
          </a:prstGeom>
        </p:spPr>
      </p:pic>
      <p:pic>
        <p:nvPicPr>
          <p:cNvPr id="4" name="tip pi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63" y="4141285"/>
            <a:ext cx="1118571" cy="1021526"/>
          </a:xfrm>
          <a:prstGeom prst="rect">
            <a:avLst/>
          </a:prstGeom>
        </p:spPr>
      </p:pic>
      <p:pic>
        <p:nvPicPr>
          <p:cNvPr id="18" name="sat girl pi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639" y="2798959"/>
            <a:ext cx="1567634" cy="2505075"/>
          </a:xfrm>
          <a:prstGeom prst="rect">
            <a:avLst/>
          </a:prstGeom>
        </p:spPr>
      </p:pic>
      <p:pic>
        <p:nvPicPr>
          <p:cNvPr id="13" name="sip pi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44" y="3350290"/>
            <a:ext cx="1785412" cy="181306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I Can Read!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Can you match the word to the correct picture? Click to reveal the answer. </a:t>
            </a:r>
          </a:p>
        </p:txBody>
      </p:sp>
      <p:sp>
        <p:nvSpPr>
          <p:cNvPr id="12" name="pip word"/>
          <p:cNvSpPr/>
          <p:nvPr/>
        </p:nvSpPr>
        <p:spPr>
          <a:xfrm>
            <a:off x="561975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pip</a:t>
            </a:r>
          </a:p>
        </p:txBody>
      </p:sp>
      <p:sp>
        <p:nvSpPr>
          <p:cNvPr id="14" name="tip word"/>
          <p:cNvSpPr/>
          <p:nvPr/>
        </p:nvSpPr>
        <p:spPr>
          <a:xfrm>
            <a:off x="2229968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tip</a:t>
            </a:r>
          </a:p>
        </p:txBody>
      </p:sp>
      <p:sp>
        <p:nvSpPr>
          <p:cNvPr id="15" name="sit word"/>
          <p:cNvSpPr/>
          <p:nvPr/>
        </p:nvSpPr>
        <p:spPr>
          <a:xfrm>
            <a:off x="3907486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sit</a:t>
            </a:r>
          </a:p>
        </p:txBody>
      </p:sp>
      <p:sp>
        <p:nvSpPr>
          <p:cNvPr id="16" name="sip word"/>
          <p:cNvSpPr/>
          <p:nvPr/>
        </p:nvSpPr>
        <p:spPr>
          <a:xfrm>
            <a:off x="5585004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sip</a:t>
            </a:r>
          </a:p>
        </p:txBody>
      </p:sp>
      <p:sp>
        <p:nvSpPr>
          <p:cNvPr id="17" name="pan word"/>
          <p:cNvSpPr/>
          <p:nvPr/>
        </p:nvSpPr>
        <p:spPr>
          <a:xfrm>
            <a:off x="7249672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pan</a:t>
            </a:r>
          </a:p>
        </p:txBody>
      </p:sp>
      <p:sp>
        <p:nvSpPr>
          <p:cNvPr id="7" name="Down Arrow 6"/>
          <p:cNvSpPr/>
          <p:nvPr/>
        </p:nvSpPr>
        <p:spPr>
          <a:xfrm rot="19596916">
            <a:off x="2251618" y="3806346"/>
            <a:ext cx="195309" cy="266330"/>
          </a:xfrm>
          <a:prstGeom prst="downArrow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7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4074 L -0.37048 0.4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5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4213 L -0.55625 0.48356 " pathEditMode="relative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4074 L -0.00782 0.47847 " pathEditMode="relative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412 L 0.36215 0.4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42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9 0.0287 L 0.5566 0.4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85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n pic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66" y="3237080"/>
            <a:ext cx="1906720" cy="2058917"/>
          </a:xfrm>
          <a:prstGeom prst="rect">
            <a:avLst/>
          </a:prstGeom>
        </p:spPr>
      </p:pic>
      <p:pic>
        <p:nvPicPr>
          <p:cNvPr id="7" name="pin pi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080" y="3010924"/>
            <a:ext cx="1307050" cy="2117324"/>
          </a:xfrm>
          <a:prstGeom prst="rect">
            <a:avLst/>
          </a:prstGeom>
        </p:spPr>
      </p:pic>
      <p:pic>
        <p:nvPicPr>
          <p:cNvPr id="10" name="nap pi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792" y="4025195"/>
            <a:ext cx="1699832" cy="1495887"/>
          </a:xfrm>
          <a:prstGeom prst="rect">
            <a:avLst/>
          </a:prstGeom>
        </p:spPr>
      </p:pic>
      <p:pic>
        <p:nvPicPr>
          <p:cNvPr id="13" name="Man pi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62" y="2768994"/>
            <a:ext cx="798899" cy="2660603"/>
          </a:xfrm>
          <a:prstGeom prst="rect">
            <a:avLst/>
          </a:prstGeom>
        </p:spPr>
      </p:pic>
      <p:pic>
        <p:nvPicPr>
          <p:cNvPr id="18" name="tin pi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44" y="4031816"/>
            <a:ext cx="1716360" cy="120082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I Can Read!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Can you match the word to the correct picture? Click to reveal the answer. </a:t>
            </a:r>
          </a:p>
        </p:txBody>
      </p:sp>
      <p:sp>
        <p:nvSpPr>
          <p:cNvPr id="12" name="tin word"/>
          <p:cNvSpPr/>
          <p:nvPr/>
        </p:nvSpPr>
        <p:spPr>
          <a:xfrm>
            <a:off x="561975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tin</a:t>
            </a:r>
          </a:p>
        </p:txBody>
      </p:sp>
      <p:sp>
        <p:nvSpPr>
          <p:cNvPr id="14" name="tan word"/>
          <p:cNvSpPr/>
          <p:nvPr/>
        </p:nvSpPr>
        <p:spPr>
          <a:xfrm>
            <a:off x="2229968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tan</a:t>
            </a:r>
          </a:p>
        </p:txBody>
      </p:sp>
      <p:sp>
        <p:nvSpPr>
          <p:cNvPr id="15" name="pin word"/>
          <p:cNvSpPr/>
          <p:nvPr/>
        </p:nvSpPr>
        <p:spPr>
          <a:xfrm>
            <a:off x="3907486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pin</a:t>
            </a:r>
          </a:p>
        </p:txBody>
      </p:sp>
      <p:sp>
        <p:nvSpPr>
          <p:cNvPr id="16" name="nap word"/>
          <p:cNvSpPr/>
          <p:nvPr/>
        </p:nvSpPr>
        <p:spPr>
          <a:xfrm>
            <a:off x="5585004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nap</a:t>
            </a:r>
          </a:p>
        </p:txBody>
      </p:sp>
      <p:sp>
        <p:nvSpPr>
          <p:cNvPr id="17" name="man word"/>
          <p:cNvSpPr/>
          <p:nvPr/>
        </p:nvSpPr>
        <p:spPr>
          <a:xfrm>
            <a:off x="7249672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man</a:t>
            </a:r>
          </a:p>
        </p:txBody>
      </p:sp>
    </p:spTree>
    <p:extLst>
      <p:ext uri="{BB962C8B-B14F-4D97-AF65-F5344CB8AC3E}">
        <p14:creationId xmlns:p14="http://schemas.microsoft.com/office/powerpoint/2010/main" val="24686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4213 L -0.55625 0.48356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02453 L 0.52986 0.478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6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4074 L -0.37048 0.478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5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3703 L 0.34948 0.478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4074 L -0.00782 0.47847 " pathEditMode="relative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elcome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37" y="3990075"/>
            <a:ext cx="1480114" cy="1054000"/>
          </a:xfrm>
          <a:prstGeom prst="rect">
            <a:avLst/>
          </a:prstGeom>
        </p:spPr>
      </p:pic>
      <p:pic>
        <p:nvPicPr>
          <p:cNvPr id="18" name="dad 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41" y="3188215"/>
            <a:ext cx="1872907" cy="2003829"/>
          </a:xfrm>
          <a:prstGeom prst="rect">
            <a:avLst/>
          </a:prstGeom>
        </p:spPr>
      </p:pic>
      <p:pic>
        <p:nvPicPr>
          <p:cNvPr id="7" name="sand 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58" y="3447881"/>
            <a:ext cx="1599871" cy="1599871"/>
          </a:xfrm>
          <a:prstGeom prst="rect">
            <a:avLst/>
          </a:prstGeom>
        </p:spPr>
      </p:pic>
      <p:pic>
        <p:nvPicPr>
          <p:cNvPr id="10" name="sad 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94" y="3262443"/>
            <a:ext cx="1366458" cy="1781631"/>
          </a:xfrm>
          <a:prstGeom prst="rect">
            <a:avLst/>
          </a:prstGeom>
        </p:spPr>
      </p:pic>
      <p:grpSp>
        <p:nvGrpSpPr>
          <p:cNvPr id="20" name="dip pic"/>
          <p:cNvGrpSpPr/>
          <p:nvPr/>
        </p:nvGrpSpPr>
        <p:grpSpPr>
          <a:xfrm>
            <a:off x="549783" y="3305523"/>
            <a:ext cx="1336431" cy="1647365"/>
            <a:chOff x="549783" y="3901519"/>
            <a:chExt cx="1336431" cy="16473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83" y="5078234"/>
              <a:ext cx="1336431" cy="47065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817" y="3901519"/>
              <a:ext cx="1114278" cy="986464"/>
            </a:xfrm>
            <a:prstGeom prst="rect">
              <a:avLst/>
            </a:prstGeom>
          </p:spPr>
        </p:pic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I Can Read!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Can you match the word to the correct picture? Click to reveal the answer. </a:t>
            </a:r>
          </a:p>
        </p:txBody>
      </p:sp>
      <p:sp>
        <p:nvSpPr>
          <p:cNvPr id="12" name="mat word"/>
          <p:cNvSpPr/>
          <p:nvPr/>
        </p:nvSpPr>
        <p:spPr>
          <a:xfrm>
            <a:off x="549783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mat</a:t>
            </a:r>
          </a:p>
        </p:txBody>
      </p:sp>
      <p:sp>
        <p:nvSpPr>
          <p:cNvPr id="14" name="dad word"/>
          <p:cNvSpPr/>
          <p:nvPr/>
        </p:nvSpPr>
        <p:spPr>
          <a:xfrm>
            <a:off x="2217776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dad</a:t>
            </a:r>
          </a:p>
        </p:txBody>
      </p:sp>
      <p:sp>
        <p:nvSpPr>
          <p:cNvPr id="15" name="pit word"/>
          <p:cNvSpPr/>
          <p:nvPr/>
        </p:nvSpPr>
        <p:spPr>
          <a:xfrm>
            <a:off x="3895294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pit</a:t>
            </a:r>
          </a:p>
        </p:txBody>
      </p:sp>
      <p:sp>
        <p:nvSpPr>
          <p:cNvPr id="16" name="dip word"/>
          <p:cNvSpPr/>
          <p:nvPr/>
        </p:nvSpPr>
        <p:spPr>
          <a:xfrm>
            <a:off x="5572812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dip</a:t>
            </a:r>
          </a:p>
        </p:txBody>
      </p:sp>
      <p:sp>
        <p:nvSpPr>
          <p:cNvPr id="17" name="sad word"/>
          <p:cNvSpPr/>
          <p:nvPr/>
        </p:nvSpPr>
        <p:spPr>
          <a:xfrm>
            <a:off x="7237480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sad</a:t>
            </a:r>
          </a:p>
        </p:txBody>
      </p:sp>
    </p:spTree>
    <p:extLst>
      <p:ext uri="{BB962C8B-B14F-4D97-AF65-F5344CB8AC3E}">
        <p14:creationId xmlns:p14="http://schemas.microsoft.com/office/powerpoint/2010/main" val="211545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4074 L -0.37048 0.4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5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02453 L 0.52986 0.478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6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4074 L -0.00782 0.47847 " pathEditMode="relative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3703 L 0.34948 0.478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4213 L -0.55625 0.48356 " pathEditMode="relative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g 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5246584" y="3947080"/>
            <a:ext cx="1693179" cy="834777"/>
          </a:xfrm>
          <a:prstGeom prst="rect">
            <a:avLst/>
          </a:prstGeom>
        </p:spPr>
      </p:pic>
      <p:pic>
        <p:nvPicPr>
          <p:cNvPr id="4" name="pot 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81" y="3867599"/>
            <a:ext cx="1481632" cy="1408963"/>
          </a:xfrm>
          <a:prstGeom prst="rect">
            <a:avLst/>
          </a:prstGeom>
        </p:spPr>
      </p:pic>
      <p:grpSp>
        <p:nvGrpSpPr>
          <p:cNvPr id="19" name="gap pic"/>
          <p:cNvGrpSpPr/>
          <p:nvPr/>
        </p:nvGrpSpPr>
        <p:grpSpPr>
          <a:xfrm>
            <a:off x="6982314" y="3478776"/>
            <a:ext cx="1667147" cy="1748581"/>
            <a:chOff x="6982314" y="3892871"/>
            <a:chExt cx="1667147" cy="17485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76"/>
            <a:stretch/>
          </p:blipFill>
          <p:spPr>
            <a:xfrm>
              <a:off x="6982314" y="3979476"/>
              <a:ext cx="778851" cy="164565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04"/>
            <a:stretch/>
          </p:blipFill>
          <p:spPr>
            <a:xfrm>
              <a:off x="7916182" y="3946308"/>
              <a:ext cx="733279" cy="1695144"/>
            </a:xfrm>
            <a:prstGeom prst="rect">
              <a:avLst/>
            </a:prstGeom>
          </p:spPr>
        </p:pic>
        <p:sp>
          <p:nvSpPr>
            <p:cNvPr id="13" name="Down Arrow 12"/>
            <p:cNvSpPr/>
            <p:nvPr/>
          </p:nvSpPr>
          <p:spPr>
            <a:xfrm>
              <a:off x="7726011" y="3892871"/>
              <a:ext cx="223502" cy="372505"/>
            </a:xfrm>
            <a:prstGeom prst="downArrow">
              <a:avLst/>
            </a:prstGeom>
            <a:solidFill>
              <a:srgbClr val="786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g 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83" y="3867599"/>
            <a:ext cx="1699410" cy="1359758"/>
          </a:xfrm>
          <a:prstGeom prst="rect">
            <a:avLst/>
          </a:prstGeom>
        </p:spPr>
      </p:pic>
      <p:pic>
        <p:nvPicPr>
          <p:cNvPr id="20" name="dig 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4" y="3258555"/>
            <a:ext cx="2076190" cy="2031683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I Can Read!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Can you match the word to the correct picture? Click to reveal the answer. </a:t>
            </a:r>
          </a:p>
        </p:txBody>
      </p:sp>
      <p:sp>
        <p:nvSpPr>
          <p:cNvPr id="12" name="tag word"/>
          <p:cNvSpPr/>
          <p:nvPr/>
        </p:nvSpPr>
        <p:spPr>
          <a:xfrm>
            <a:off x="561975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tag</a:t>
            </a:r>
          </a:p>
        </p:txBody>
      </p:sp>
      <p:sp>
        <p:nvSpPr>
          <p:cNvPr id="14" name="pot word"/>
          <p:cNvSpPr/>
          <p:nvPr/>
        </p:nvSpPr>
        <p:spPr>
          <a:xfrm>
            <a:off x="2229968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pot</a:t>
            </a:r>
          </a:p>
        </p:txBody>
      </p:sp>
      <p:sp>
        <p:nvSpPr>
          <p:cNvPr id="15" name="gap word"/>
          <p:cNvSpPr/>
          <p:nvPr/>
        </p:nvSpPr>
        <p:spPr>
          <a:xfrm>
            <a:off x="3907486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gap</a:t>
            </a:r>
          </a:p>
        </p:txBody>
      </p:sp>
      <p:sp>
        <p:nvSpPr>
          <p:cNvPr id="16" name="dig word"/>
          <p:cNvSpPr/>
          <p:nvPr/>
        </p:nvSpPr>
        <p:spPr>
          <a:xfrm>
            <a:off x="5585004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dig</a:t>
            </a:r>
          </a:p>
        </p:txBody>
      </p:sp>
      <p:sp>
        <p:nvSpPr>
          <p:cNvPr id="17" name="pig word"/>
          <p:cNvSpPr/>
          <p:nvPr/>
        </p:nvSpPr>
        <p:spPr>
          <a:xfrm>
            <a:off x="7249672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pig</a:t>
            </a:r>
          </a:p>
        </p:txBody>
      </p:sp>
    </p:spTree>
    <p:extLst>
      <p:ext uri="{BB962C8B-B14F-4D97-AF65-F5344CB8AC3E}">
        <p14:creationId xmlns:p14="http://schemas.microsoft.com/office/powerpoint/2010/main" val="189406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4213 L -0.55625 0.48356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4074 L -0.00782 0.47847 " pathEditMode="relative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4074 L -0.37048 0.478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5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02453 L 0.52986 0.478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6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3703 L 0.34948 0.478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op 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660" y="3829558"/>
            <a:ext cx="1350986" cy="1392892"/>
          </a:xfrm>
          <a:prstGeom prst="rect">
            <a:avLst/>
          </a:prstGeom>
        </p:spPr>
      </p:pic>
      <p:pic>
        <p:nvPicPr>
          <p:cNvPr id="4" name="dog 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35" y="4170694"/>
            <a:ext cx="1612992" cy="981418"/>
          </a:xfrm>
          <a:prstGeom prst="rect">
            <a:avLst/>
          </a:prstGeom>
        </p:spPr>
      </p:pic>
      <p:pic>
        <p:nvPicPr>
          <p:cNvPr id="7" name="log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085" y="4232718"/>
            <a:ext cx="1815631" cy="1044040"/>
          </a:xfrm>
          <a:prstGeom prst="rect">
            <a:avLst/>
          </a:prstGeom>
        </p:spPr>
      </p:pic>
      <p:pic>
        <p:nvPicPr>
          <p:cNvPr id="10" name="can 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7" y="3928034"/>
            <a:ext cx="1012841" cy="1392892"/>
          </a:xfrm>
          <a:prstGeom prst="rect">
            <a:avLst/>
          </a:prstGeom>
        </p:spPr>
      </p:pic>
      <p:pic>
        <p:nvPicPr>
          <p:cNvPr id="13" name="cot 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42" y="3929287"/>
            <a:ext cx="1618136" cy="139163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I Can Read!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Can you match the word to the correct picture? Click to reveal the answer. </a:t>
            </a:r>
          </a:p>
        </p:txBody>
      </p:sp>
      <p:sp>
        <p:nvSpPr>
          <p:cNvPr id="12" name="top word"/>
          <p:cNvSpPr/>
          <p:nvPr/>
        </p:nvSpPr>
        <p:spPr>
          <a:xfrm>
            <a:off x="561975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top</a:t>
            </a:r>
          </a:p>
        </p:txBody>
      </p:sp>
      <p:sp>
        <p:nvSpPr>
          <p:cNvPr id="14" name="dog word"/>
          <p:cNvSpPr/>
          <p:nvPr/>
        </p:nvSpPr>
        <p:spPr>
          <a:xfrm>
            <a:off x="2229968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dog</a:t>
            </a:r>
          </a:p>
        </p:txBody>
      </p:sp>
      <p:sp>
        <p:nvSpPr>
          <p:cNvPr id="15" name="log word"/>
          <p:cNvSpPr/>
          <p:nvPr/>
        </p:nvSpPr>
        <p:spPr>
          <a:xfrm>
            <a:off x="3907486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log</a:t>
            </a:r>
          </a:p>
        </p:txBody>
      </p:sp>
      <p:sp>
        <p:nvSpPr>
          <p:cNvPr id="16" name="can word"/>
          <p:cNvSpPr/>
          <p:nvPr/>
        </p:nvSpPr>
        <p:spPr>
          <a:xfrm>
            <a:off x="5585004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can</a:t>
            </a:r>
          </a:p>
        </p:txBody>
      </p:sp>
      <p:sp>
        <p:nvSpPr>
          <p:cNvPr id="17" name="cot word"/>
          <p:cNvSpPr/>
          <p:nvPr/>
        </p:nvSpPr>
        <p:spPr>
          <a:xfrm>
            <a:off x="7249672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cot</a:t>
            </a:r>
          </a:p>
        </p:txBody>
      </p:sp>
    </p:spTree>
    <p:extLst>
      <p:ext uri="{BB962C8B-B14F-4D97-AF65-F5344CB8AC3E}">
        <p14:creationId xmlns:p14="http://schemas.microsoft.com/office/powerpoint/2010/main" val="8007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4213 L -0.55625 0.48356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02453 L 0.52986 0.478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6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4074 L -0.00782 0.47847 " pathEditMode="relative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4074 L -0.37048 0.478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5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3703 L 0.34948 0.478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p 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42" y="2841671"/>
            <a:ext cx="1028222" cy="2412609"/>
          </a:xfrm>
          <a:prstGeom prst="rect">
            <a:avLst/>
          </a:prstGeom>
        </p:spPr>
      </p:pic>
      <p:pic>
        <p:nvPicPr>
          <p:cNvPr id="4" name="cap 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96" y="3798277"/>
            <a:ext cx="1381974" cy="1139483"/>
          </a:xfrm>
          <a:prstGeom prst="rect">
            <a:avLst/>
          </a:prstGeom>
        </p:spPr>
      </p:pic>
      <p:pic>
        <p:nvPicPr>
          <p:cNvPr id="7" name="cat 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36" y="3408880"/>
            <a:ext cx="1903138" cy="1700224"/>
          </a:xfrm>
          <a:prstGeom prst="rect">
            <a:avLst/>
          </a:prstGeom>
        </p:spPr>
      </p:pic>
      <p:pic>
        <p:nvPicPr>
          <p:cNvPr id="10" name="cod 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" y="4155940"/>
            <a:ext cx="1893049" cy="953164"/>
          </a:xfrm>
          <a:prstGeom prst="rect">
            <a:avLst/>
          </a:prstGeom>
        </p:spPr>
      </p:pic>
      <p:pic>
        <p:nvPicPr>
          <p:cNvPr id="18" name="kid 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72" y="2998102"/>
            <a:ext cx="1182347" cy="2259404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I Can Read!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Can you match the word to the correct picture? Click to reveal the answer. </a:t>
            </a:r>
          </a:p>
        </p:txBody>
      </p:sp>
      <p:sp>
        <p:nvSpPr>
          <p:cNvPr id="12" name="cop word"/>
          <p:cNvSpPr/>
          <p:nvPr/>
        </p:nvSpPr>
        <p:spPr>
          <a:xfrm>
            <a:off x="561975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cop</a:t>
            </a:r>
          </a:p>
        </p:txBody>
      </p:sp>
      <p:sp>
        <p:nvSpPr>
          <p:cNvPr id="14" name="cap word"/>
          <p:cNvSpPr/>
          <p:nvPr/>
        </p:nvSpPr>
        <p:spPr>
          <a:xfrm>
            <a:off x="2229968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cap</a:t>
            </a:r>
          </a:p>
        </p:txBody>
      </p:sp>
      <p:sp>
        <p:nvSpPr>
          <p:cNvPr id="15" name="cat word"/>
          <p:cNvSpPr/>
          <p:nvPr/>
        </p:nvSpPr>
        <p:spPr>
          <a:xfrm>
            <a:off x="3907486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cat</a:t>
            </a:r>
          </a:p>
        </p:txBody>
      </p:sp>
      <p:sp>
        <p:nvSpPr>
          <p:cNvPr id="16" name="cod word"/>
          <p:cNvSpPr/>
          <p:nvPr/>
        </p:nvSpPr>
        <p:spPr>
          <a:xfrm>
            <a:off x="5585004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cod</a:t>
            </a:r>
          </a:p>
        </p:txBody>
      </p:sp>
      <p:sp>
        <p:nvSpPr>
          <p:cNvPr id="17" name="kid word"/>
          <p:cNvSpPr/>
          <p:nvPr/>
        </p:nvSpPr>
        <p:spPr>
          <a:xfrm>
            <a:off x="7249672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kid</a:t>
            </a:r>
          </a:p>
        </p:txBody>
      </p:sp>
    </p:spTree>
    <p:extLst>
      <p:ext uri="{BB962C8B-B14F-4D97-AF65-F5344CB8AC3E}">
        <p14:creationId xmlns:p14="http://schemas.microsoft.com/office/powerpoint/2010/main" val="201722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3703 L 0.34948 0.4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02453 L 0.52986 0.478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6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4074 L -0.37048 0.478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5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4213 L -0.55625 0.48356 " pathEditMode="relative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4074 L -0.00782 0.47847 " pathEditMode="relative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ick pic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78" y="3418445"/>
            <a:ext cx="1725882" cy="1617786"/>
          </a:xfrm>
          <a:prstGeom prst="rect">
            <a:avLst/>
          </a:prstGeom>
        </p:spPr>
      </p:pic>
      <p:pic>
        <p:nvPicPr>
          <p:cNvPr id="4" name="sock pi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24" y="3490132"/>
            <a:ext cx="1320674" cy="1500547"/>
          </a:xfrm>
          <a:prstGeom prst="rect">
            <a:avLst/>
          </a:prstGeom>
        </p:spPr>
      </p:pic>
      <p:pic>
        <p:nvPicPr>
          <p:cNvPr id="7" name="sack 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93" y="3784208"/>
            <a:ext cx="1295907" cy="1360151"/>
          </a:xfrm>
          <a:prstGeom prst="rect">
            <a:avLst/>
          </a:prstGeom>
        </p:spPr>
      </p:pic>
      <p:pic>
        <p:nvPicPr>
          <p:cNvPr id="10" name="pack pi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11" y="3784208"/>
            <a:ext cx="1509033" cy="1291880"/>
          </a:xfrm>
          <a:prstGeom prst="rect">
            <a:avLst/>
          </a:prstGeom>
        </p:spPr>
      </p:pic>
      <p:pic>
        <p:nvPicPr>
          <p:cNvPr id="13" name="Pick pic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53"/>
          <a:stretch/>
        </p:blipFill>
        <p:spPr>
          <a:xfrm>
            <a:off x="453312" y="3377590"/>
            <a:ext cx="1583784" cy="1698498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I Can Read!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Can you match the word to the correct picture? Click to reveal the answer. </a:t>
            </a:r>
          </a:p>
        </p:txBody>
      </p:sp>
      <p:sp>
        <p:nvSpPr>
          <p:cNvPr id="12" name="kick word"/>
          <p:cNvSpPr/>
          <p:nvPr/>
        </p:nvSpPr>
        <p:spPr>
          <a:xfrm>
            <a:off x="561975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kick</a:t>
            </a:r>
          </a:p>
        </p:txBody>
      </p:sp>
      <p:sp>
        <p:nvSpPr>
          <p:cNvPr id="14" name="sock word"/>
          <p:cNvSpPr/>
          <p:nvPr/>
        </p:nvSpPr>
        <p:spPr>
          <a:xfrm>
            <a:off x="2229968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sock</a:t>
            </a:r>
          </a:p>
        </p:txBody>
      </p:sp>
      <p:sp>
        <p:nvSpPr>
          <p:cNvPr id="15" name="sack word"/>
          <p:cNvSpPr/>
          <p:nvPr/>
        </p:nvSpPr>
        <p:spPr>
          <a:xfrm>
            <a:off x="3907486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sack</a:t>
            </a:r>
          </a:p>
        </p:txBody>
      </p:sp>
      <p:sp>
        <p:nvSpPr>
          <p:cNvPr id="16" name="pick word"/>
          <p:cNvSpPr/>
          <p:nvPr/>
        </p:nvSpPr>
        <p:spPr>
          <a:xfrm>
            <a:off x="5585004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pick</a:t>
            </a:r>
          </a:p>
        </p:txBody>
      </p:sp>
      <p:sp>
        <p:nvSpPr>
          <p:cNvPr id="17" name="pack word"/>
          <p:cNvSpPr/>
          <p:nvPr/>
        </p:nvSpPr>
        <p:spPr>
          <a:xfrm>
            <a:off x="7249672" y="2080128"/>
            <a:ext cx="1366458" cy="571500"/>
          </a:xfrm>
          <a:prstGeom prst="roundRect">
            <a:avLst/>
          </a:prstGeom>
          <a:solidFill>
            <a:srgbClr val="786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pack</a:t>
            </a:r>
          </a:p>
        </p:txBody>
      </p:sp>
    </p:spTree>
    <p:extLst>
      <p:ext uri="{BB962C8B-B14F-4D97-AF65-F5344CB8AC3E}">
        <p14:creationId xmlns:p14="http://schemas.microsoft.com/office/powerpoint/2010/main" val="36061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02453 L 0.52986 0.4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6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4074 L -0.00782 0.47847 " pathEditMode="relative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3703 L 0.36042 0.478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4213 L -0.55625 0.48356 " pathEditMode="relative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4074 L -0.37517 0.478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5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269</TotalTime>
  <Words>200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Calibri</vt:lpstr>
      <vt:lpstr>Arial</vt:lpstr>
      <vt:lpstr>Office Theme</vt:lpstr>
      <vt:lpstr>PowerPoint Presentation</vt:lpstr>
      <vt:lpstr>I Can Read!</vt:lpstr>
      <vt:lpstr>I Can Read!</vt:lpstr>
      <vt:lpstr>I Can Read!</vt:lpstr>
      <vt:lpstr>I Can Read!</vt:lpstr>
      <vt:lpstr>I Can Read!</vt:lpstr>
      <vt:lpstr>I Can Read!</vt:lpstr>
      <vt:lpstr>I Can Read!</vt:lpstr>
      <vt:lpstr>I Can Read!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Massey</dc:creator>
  <cp:lastModifiedBy>Chelsea Massey</cp:lastModifiedBy>
  <cp:revision>21</cp:revision>
  <dcterms:created xsi:type="dcterms:W3CDTF">2020-03-25T14:14:20Z</dcterms:created>
  <dcterms:modified xsi:type="dcterms:W3CDTF">2020-03-27T16:28:38Z</dcterms:modified>
</cp:coreProperties>
</file>